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0"/>
  </p:notesMasterIdLst>
  <p:sldIdLst>
    <p:sldId id="403" r:id="rId2"/>
    <p:sldId id="391" r:id="rId3"/>
    <p:sldId id="393" r:id="rId4"/>
    <p:sldId id="397" r:id="rId5"/>
    <p:sldId id="392" r:id="rId6"/>
    <p:sldId id="382" r:id="rId7"/>
    <p:sldId id="351" r:id="rId8"/>
    <p:sldId id="374" r:id="rId9"/>
    <p:sldId id="394" r:id="rId10"/>
    <p:sldId id="399" r:id="rId11"/>
    <p:sldId id="375" r:id="rId12"/>
    <p:sldId id="376" r:id="rId13"/>
    <p:sldId id="400" r:id="rId14"/>
    <p:sldId id="377" r:id="rId15"/>
    <p:sldId id="350" r:id="rId16"/>
    <p:sldId id="404" r:id="rId17"/>
    <p:sldId id="378" r:id="rId18"/>
    <p:sldId id="379" r:id="rId19"/>
    <p:sldId id="381" r:id="rId20"/>
    <p:sldId id="396" r:id="rId21"/>
    <p:sldId id="401" r:id="rId22"/>
    <p:sldId id="383" r:id="rId23"/>
    <p:sldId id="386" r:id="rId24"/>
    <p:sldId id="398" r:id="rId25"/>
    <p:sldId id="389" r:id="rId26"/>
    <p:sldId id="388" r:id="rId27"/>
    <p:sldId id="286" r:id="rId28"/>
    <p:sldId id="276" r:id="rId29"/>
  </p:sldIdLst>
  <p:sldSz cx="9144000" cy="5143500" type="screen16x9"/>
  <p:notesSz cx="6858000" cy="9144000"/>
  <p:embeddedFontLst>
    <p:embeddedFont>
      <p:font typeface="等线" panose="02010600030101010101" pitchFamily="2" charset="-122"/>
      <p:regular r:id="rId31"/>
      <p:bold r:id="rId32"/>
    </p:embeddedFont>
    <p:embeddedFont>
      <p:font typeface="Catamaran" panose="020B0604020202020204" charset="0"/>
      <p:regular r:id="rId33"/>
      <p:bold r:id="rId34"/>
    </p:embeddedFont>
    <p:embeddedFont>
      <p:font typeface="Comfortaa" panose="020B0604020202020204" charset="0"/>
      <p:regular r:id="rId35"/>
      <p:bold r:id="rId36"/>
    </p:embeddedFont>
    <p:embeddedFont>
      <p:font typeface="Vibur"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610201-EA41-45FD-9E82-D0831EE0904B}">
  <a:tblStyle styleId="{E3610201-EA41-45FD-9E82-D0831EE090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103" d="100"/>
          <a:sy n="103" d="100"/>
        </p:scale>
        <p:origin x="31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2T12:02:02.577"/>
    </inkml:context>
    <inkml:brush xml:id="br0">
      <inkml:brushProperty name="width" value="0.035" units="cm"/>
      <inkml:brushProperty name="height" value="0.03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2T23:30:46.752"/>
    </inkml:context>
    <inkml:brush xml:id="br0">
      <inkml:brushProperty name="width" value="0.1" units="cm"/>
      <inkml:brushProperty name="height" value="0.6" units="cm"/>
      <inkml:brushProperty name="ignorePressure" value="1"/>
      <inkml:brushProperty name="inkEffects" value="pencil"/>
    </inkml:brush>
  </inkml:definitions>
  <inkml:trace contextRef="#ctx0" brushRef="#br0">14 1,'-5'0,"-3"0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2T23:30:51.101"/>
    </inkml:context>
    <inkml:brush xml:id="br0">
      <inkml:brushProperty name="width" value="0.1" units="cm"/>
      <inkml:brushProperty name="height" value="0.6" units="cm"/>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3541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prstClr val="black"/>
                </a:solidFill>
                <a:effectLst/>
                <a:uLnTx/>
                <a:uFillTx/>
                <a:latin typeface="等线"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zh-CN" altLang="en-US" sz="1400" b="0" i="0" u="none" strike="noStrike" kern="0" cap="none" spc="0" normalizeH="0" baseline="0" noProof="0">
              <a:ln>
                <a:noFill/>
              </a:ln>
              <a:solidFill>
                <a:prstClr val="black"/>
              </a:solidFill>
              <a:effectLst/>
              <a:uLnTx/>
              <a:uFillTx/>
              <a:latin typeface="等线" panose="020F0502020204030204"/>
              <a:cs typeface="Arial"/>
              <a:sym typeface="Arial"/>
            </a:endParaRPr>
          </a:p>
        </p:txBody>
      </p:sp>
    </p:spTree>
    <p:extLst>
      <p:ext uri="{BB962C8B-B14F-4D97-AF65-F5344CB8AC3E}">
        <p14:creationId xmlns:p14="http://schemas.microsoft.com/office/powerpoint/2010/main" val="228667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76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01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9"/>
        <p:cNvGrpSpPr/>
        <p:nvPr/>
      </p:nvGrpSpPr>
      <p:grpSpPr>
        <a:xfrm>
          <a:off x="0" y="0"/>
          <a:ext cx="0" cy="0"/>
          <a:chOff x="0" y="0"/>
          <a:chExt cx="0" cy="0"/>
        </a:xfrm>
      </p:grpSpPr>
      <p:sp>
        <p:nvSpPr>
          <p:cNvPr id="3950" name="Google Shape;3950;gd768e69cfa_0_10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1" name="Google Shape;3951;gd768e69cfa_0_10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94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gd768e69cfa_0_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d768e69cfa_0_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59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285816" y="202890"/>
            <a:ext cx="1373395" cy="1246998"/>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6"/>
          <p:cNvGrpSpPr/>
          <p:nvPr/>
        </p:nvGrpSpPr>
        <p:grpSpPr>
          <a:xfrm flipH="1">
            <a:off x="8280522" y="3957734"/>
            <a:ext cx="708344" cy="1228537"/>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6"/>
          <p:cNvGrpSpPr/>
          <p:nvPr/>
        </p:nvGrpSpPr>
        <p:grpSpPr>
          <a:xfrm flipH="1">
            <a:off x="131950" y="4459555"/>
            <a:ext cx="537853" cy="555858"/>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6"/>
          <p:cNvGrpSpPr/>
          <p:nvPr/>
        </p:nvGrpSpPr>
        <p:grpSpPr>
          <a:xfrm rot="-7204672" flipH="1">
            <a:off x="8450532" y="285651"/>
            <a:ext cx="537851" cy="273046"/>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7532356" y="3641559"/>
            <a:ext cx="884679" cy="1501939"/>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1"/>
          <p:cNvSpPr txBox="1">
            <a:spLocks noGrp="1"/>
          </p:cNvSpPr>
          <p:nvPr>
            <p:ph type="title" hasCustomPrompt="1"/>
          </p:nvPr>
        </p:nvSpPr>
        <p:spPr>
          <a:xfrm>
            <a:off x="1749750" y="1834775"/>
            <a:ext cx="5644500" cy="1321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1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432" name="Google Shape;432;p11"/>
          <p:cNvSpPr txBox="1">
            <a:spLocks noGrp="1"/>
          </p:cNvSpPr>
          <p:nvPr>
            <p:ph type="body" idx="1"/>
          </p:nvPr>
        </p:nvSpPr>
        <p:spPr>
          <a:xfrm>
            <a:off x="1542750" y="3211625"/>
            <a:ext cx="6058500" cy="530700"/>
          </a:xfrm>
          <a:prstGeom prst="rect">
            <a:avLst/>
          </a:prstGeom>
          <a:noFill/>
          <a:ln>
            <a:noFill/>
          </a:ln>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latin typeface="Comfortaa"/>
                <a:ea typeface="Comfortaa"/>
                <a:cs typeface="Comfortaa"/>
                <a:sym typeface="Comfortaa"/>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433" name="Google Shape;433;p11"/>
          <p:cNvGrpSpPr/>
          <p:nvPr/>
        </p:nvGrpSpPr>
        <p:grpSpPr>
          <a:xfrm flipH="1">
            <a:off x="7725441" y="1082982"/>
            <a:ext cx="2037701" cy="1610804"/>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1"/>
          <p:cNvGrpSpPr/>
          <p:nvPr/>
        </p:nvGrpSpPr>
        <p:grpSpPr>
          <a:xfrm flipH="1">
            <a:off x="2898506" y="-686743"/>
            <a:ext cx="2525833" cy="1610805"/>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1"/>
          <p:cNvGrpSpPr/>
          <p:nvPr/>
        </p:nvGrpSpPr>
        <p:grpSpPr>
          <a:xfrm rot="615299" flipH="1">
            <a:off x="279417" y="1059091"/>
            <a:ext cx="1651651" cy="1499645"/>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1"/>
          <p:cNvGrpSpPr/>
          <p:nvPr/>
        </p:nvGrpSpPr>
        <p:grpSpPr>
          <a:xfrm>
            <a:off x="875207" y="3470549"/>
            <a:ext cx="1020386" cy="1732392"/>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1"/>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384575" y="3990582"/>
            <a:ext cx="1127055" cy="101025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18"/>
          <p:cNvGrpSpPr/>
          <p:nvPr/>
        </p:nvGrpSpPr>
        <p:grpSpPr>
          <a:xfrm rot="8099880">
            <a:off x="15664" y="52764"/>
            <a:ext cx="656126" cy="578423"/>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18"/>
          <p:cNvGrpSpPr/>
          <p:nvPr/>
        </p:nvGrpSpPr>
        <p:grpSpPr>
          <a:xfrm>
            <a:off x="7113152" y="-180577"/>
            <a:ext cx="2121888" cy="141459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18"/>
          <p:cNvGrpSpPr/>
          <p:nvPr/>
        </p:nvGrpSpPr>
        <p:grpSpPr>
          <a:xfrm>
            <a:off x="8463951" y="3094293"/>
            <a:ext cx="1277992" cy="1010253"/>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8"/>
          <p:cNvGrpSpPr/>
          <p:nvPr/>
        </p:nvGrpSpPr>
        <p:grpSpPr>
          <a:xfrm rot="10800000">
            <a:off x="3577128" y="-256770"/>
            <a:ext cx="1590405" cy="693261"/>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CUSTOM_7">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410092" y="165975"/>
            <a:ext cx="1025973" cy="811032"/>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0"/>
          <p:cNvGrpSpPr/>
          <p:nvPr/>
        </p:nvGrpSpPr>
        <p:grpSpPr>
          <a:xfrm flipH="1">
            <a:off x="7488815" y="243963"/>
            <a:ext cx="1724333" cy="472838"/>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0"/>
          <p:cNvGrpSpPr/>
          <p:nvPr/>
        </p:nvGrpSpPr>
        <p:grpSpPr>
          <a:xfrm rot="3617422">
            <a:off x="12541" y="4635556"/>
            <a:ext cx="639248" cy="382014"/>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20"/>
          <p:cNvGrpSpPr/>
          <p:nvPr/>
        </p:nvGrpSpPr>
        <p:grpSpPr>
          <a:xfrm>
            <a:off x="8487535" y="4225366"/>
            <a:ext cx="666115" cy="973447"/>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mbers and text ">
  <p:cSld name="CUSTOM_5_1_1_1">
    <p:bg>
      <p:bgPr>
        <a:blipFill>
          <a:blip r:embed="rId2">
            <a:alphaModFix/>
          </a:blip>
          <a:stretch>
            <a:fillRect/>
          </a:stretch>
        </a:blipFill>
        <a:effectLst/>
      </p:bgPr>
    </p:bg>
    <p:spTree>
      <p:nvGrpSpPr>
        <p:cNvPr id="1" name="Shape 1352"/>
        <p:cNvGrpSpPr/>
        <p:nvPr/>
      </p:nvGrpSpPr>
      <p:grpSpPr>
        <a:xfrm>
          <a:off x="0" y="0"/>
          <a:ext cx="0" cy="0"/>
          <a:chOff x="0" y="0"/>
          <a:chExt cx="0" cy="0"/>
        </a:xfrm>
      </p:grpSpPr>
      <p:sp>
        <p:nvSpPr>
          <p:cNvPr id="1353" name="Google Shape;1353;p30"/>
          <p:cNvSpPr/>
          <p:nvPr/>
        </p:nvSpPr>
        <p:spPr>
          <a:xfrm>
            <a:off x="4888500" y="1110225"/>
            <a:ext cx="3381000" cy="3268200"/>
          </a:xfrm>
          <a:prstGeom prst="roundRect">
            <a:avLst>
              <a:gd name="adj" fmla="val 455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1072700" y="1110225"/>
            <a:ext cx="3381000" cy="3268200"/>
          </a:xfrm>
          <a:prstGeom prst="roundRect">
            <a:avLst>
              <a:gd name="adj" fmla="val 455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txBox="1">
            <a:spLocks noGrp="1"/>
          </p:cNvSpPr>
          <p:nvPr>
            <p:ph type="title" hasCustomPrompt="1"/>
          </p:nvPr>
        </p:nvSpPr>
        <p:spPr>
          <a:xfrm>
            <a:off x="898300"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6" name="Google Shape;1356;p30"/>
          <p:cNvSpPr txBox="1">
            <a:spLocks noGrp="1"/>
          </p:cNvSpPr>
          <p:nvPr>
            <p:ph type="subTitle" idx="1"/>
          </p:nvPr>
        </p:nvSpPr>
        <p:spPr>
          <a:xfrm>
            <a:off x="898300"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7" name="Google Shape;1357;p30"/>
          <p:cNvSpPr txBox="1">
            <a:spLocks noGrp="1"/>
          </p:cNvSpPr>
          <p:nvPr>
            <p:ph type="title" idx="2" hasCustomPrompt="1"/>
          </p:nvPr>
        </p:nvSpPr>
        <p:spPr>
          <a:xfrm>
            <a:off x="4714038"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8" name="Google Shape;1358;p30"/>
          <p:cNvSpPr txBox="1">
            <a:spLocks noGrp="1"/>
          </p:cNvSpPr>
          <p:nvPr>
            <p:ph type="subTitle" idx="3"/>
          </p:nvPr>
        </p:nvSpPr>
        <p:spPr>
          <a:xfrm>
            <a:off x="4714038"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9" name="Google Shape;1359;p30"/>
          <p:cNvSpPr txBox="1">
            <a:spLocks noGrp="1"/>
          </p:cNvSpPr>
          <p:nvPr>
            <p:ph type="title" idx="4"/>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0" name="Google Shape;1360;p30"/>
          <p:cNvGrpSpPr/>
          <p:nvPr/>
        </p:nvGrpSpPr>
        <p:grpSpPr>
          <a:xfrm rot="1245393">
            <a:off x="7896274" y="202890"/>
            <a:ext cx="1373395" cy="1246998"/>
            <a:chOff x="7844079" y="226728"/>
            <a:chExt cx="1373387" cy="1246991"/>
          </a:xfrm>
        </p:grpSpPr>
        <p:sp>
          <p:nvSpPr>
            <p:cNvPr id="1361" name="Google Shape;1361;p30"/>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30"/>
          <p:cNvGrpSpPr/>
          <p:nvPr/>
        </p:nvGrpSpPr>
        <p:grpSpPr>
          <a:xfrm>
            <a:off x="-5013" y="3957734"/>
            <a:ext cx="708344" cy="1228537"/>
            <a:chOff x="-1056319" y="1385262"/>
            <a:chExt cx="212940" cy="369285"/>
          </a:xfrm>
        </p:grpSpPr>
        <p:sp>
          <p:nvSpPr>
            <p:cNvPr id="1375" name="Google Shape;1375;p30"/>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30"/>
          <p:cNvGrpSpPr/>
          <p:nvPr/>
        </p:nvGrpSpPr>
        <p:grpSpPr>
          <a:xfrm>
            <a:off x="8314050" y="4459555"/>
            <a:ext cx="537853" cy="555858"/>
            <a:chOff x="5294267" y="4624350"/>
            <a:chExt cx="383004" cy="395854"/>
          </a:xfrm>
        </p:grpSpPr>
        <p:sp>
          <p:nvSpPr>
            <p:cNvPr id="1387" name="Google Shape;138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30"/>
          <p:cNvGrpSpPr/>
          <p:nvPr/>
        </p:nvGrpSpPr>
        <p:grpSpPr>
          <a:xfrm rot="7204672">
            <a:off x="-4531" y="285651"/>
            <a:ext cx="537851" cy="273046"/>
            <a:chOff x="5294267" y="4825749"/>
            <a:chExt cx="383004" cy="194455"/>
          </a:xfrm>
        </p:grpSpPr>
        <p:sp>
          <p:nvSpPr>
            <p:cNvPr id="1397" name="Google Shape;139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30"/>
          <p:cNvSpPr/>
          <p:nvPr/>
        </p:nvSpPr>
        <p:spPr>
          <a:xfrm>
            <a:off x="46918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8760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21_1_1_1">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7336950" y="5125975"/>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32"/>
          <p:cNvGrpSpPr/>
          <p:nvPr/>
        </p:nvGrpSpPr>
        <p:grpSpPr>
          <a:xfrm flipH="1">
            <a:off x="-297197" y="926675"/>
            <a:ext cx="1025973" cy="811032"/>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32"/>
          <p:cNvGrpSpPr/>
          <p:nvPr/>
        </p:nvGrpSpPr>
        <p:grpSpPr>
          <a:xfrm rot="-3617422" flipH="1">
            <a:off x="8490995" y="4604956"/>
            <a:ext cx="639248" cy="382014"/>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32"/>
          <p:cNvGrpSpPr/>
          <p:nvPr/>
        </p:nvGrpSpPr>
        <p:grpSpPr>
          <a:xfrm flipH="1">
            <a:off x="62659" y="4194779"/>
            <a:ext cx="666115" cy="973447"/>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32"/>
          <p:cNvGrpSpPr/>
          <p:nvPr/>
        </p:nvGrpSpPr>
        <p:grpSpPr>
          <a:xfrm rot="10800000" flipH="1">
            <a:off x="7820175" y="-221970"/>
            <a:ext cx="1590405" cy="693261"/>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2"/>
          <p:cNvGrpSpPr/>
          <p:nvPr/>
        </p:nvGrpSpPr>
        <p:grpSpPr>
          <a:xfrm rot="2839265">
            <a:off x="571315" y="-170365"/>
            <a:ext cx="799290" cy="1039885"/>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5">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59449" y="4092702"/>
            <a:ext cx="1068261" cy="957550"/>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34"/>
          <p:cNvGrpSpPr/>
          <p:nvPr/>
        </p:nvGrpSpPr>
        <p:grpSpPr>
          <a:xfrm rot="-4477981" flipH="1">
            <a:off x="8390416" y="4219637"/>
            <a:ext cx="799388" cy="704718"/>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4"/>
          <p:cNvGrpSpPr/>
          <p:nvPr/>
        </p:nvGrpSpPr>
        <p:grpSpPr>
          <a:xfrm flipH="1">
            <a:off x="366691" y="-180577"/>
            <a:ext cx="2121888" cy="141459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34"/>
          <p:cNvGrpSpPr/>
          <p:nvPr/>
        </p:nvGrpSpPr>
        <p:grpSpPr>
          <a:xfrm flipH="1">
            <a:off x="8230789" y="1786718"/>
            <a:ext cx="1277992" cy="1010253"/>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598;p34"/>
          <p:cNvGrpSpPr/>
          <p:nvPr/>
        </p:nvGrpSpPr>
        <p:grpSpPr>
          <a:xfrm rot="10800000" flipH="1">
            <a:off x="3699498" y="-186820"/>
            <a:ext cx="1590405" cy="693261"/>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7" r:id="rId2"/>
    <p:sldLayoutId id="2147483658" r:id="rId3"/>
    <p:sldLayoutId id="2147483664" r:id="rId4"/>
    <p:sldLayoutId id="2147483666" r:id="rId5"/>
    <p:sldLayoutId id="2147483676" r:id="rId6"/>
    <p:sldLayoutId id="2147483678"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11" Type="http://schemas.openxmlformats.org/officeDocument/2006/relationships/image" Target="../media/image37.png"/><Relationship Id="rId5" Type="http://schemas.openxmlformats.org/officeDocument/2006/relationships/customXml" Target="../ink/ink2.xml"/><Relationship Id="rId10" Type="http://schemas.openxmlformats.org/officeDocument/2006/relationships/customXml" Target="../ink/ink3.xml"/><Relationship Id="rId4" Type="http://schemas.openxmlformats.org/officeDocument/2006/relationships/image" Target="../media/image22.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617BF-BFAE-6B93-84B3-BBFD064D587D}"/>
              </a:ext>
            </a:extLst>
          </p:cNvPr>
          <p:cNvSpPr>
            <a:spLocks noGrp="1"/>
          </p:cNvSpPr>
          <p:nvPr>
            <p:ph type="title"/>
          </p:nvPr>
        </p:nvSpPr>
        <p:spPr/>
        <p:txBody>
          <a:bodyPr/>
          <a:lstStyle/>
          <a:p>
            <a:endParaRPr lang="vi-VN"/>
          </a:p>
        </p:txBody>
      </p:sp>
    </p:spTree>
    <p:extLst>
      <p:ext uri="{BB962C8B-B14F-4D97-AF65-F5344CB8AC3E}">
        <p14:creationId xmlns:p14="http://schemas.microsoft.com/office/powerpoint/2010/main" val="421024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86F38-080C-D8D2-8BEF-6930AE461665}"/>
              </a:ext>
            </a:extLst>
          </p:cNvPr>
          <p:cNvSpPr txBox="1"/>
          <p:nvPr/>
        </p:nvSpPr>
        <p:spPr>
          <a:xfrm>
            <a:off x="1940009" y="4259073"/>
            <a:ext cx="5461687" cy="523220"/>
          </a:xfrm>
          <a:prstGeom prst="rect">
            <a:avLst/>
          </a:prstGeom>
          <a:noFill/>
        </p:spPr>
        <p:txBody>
          <a:bodyPr wrap="square">
            <a:spAutoFit/>
          </a:bodyPr>
          <a:lstStyle/>
          <a:p>
            <a:r>
              <a:rPr lang="vi-VN" dirty="0"/>
              <a:t>Nhóm 3: Học sinh học bài: Hình ảnh 2 bạn học sinh đang ngồi trên ghế vói dáng người ngồi, tay cầm sách, mắt hướng vào sách. </a:t>
            </a:r>
          </a:p>
        </p:txBody>
      </p:sp>
      <p:pic>
        <p:nvPicPr>
          <p:cNvPr id="5" name="Picture 4">
            <a:extLst>
              <a:ext uri="{FF2B5EF4-FFF2-40B4-BE49-F238E27FC236}">
                <a16:creationId xmlns:a16="http://schemas.microsoft.com/office/drawing/2014/main" id="{6EEF519F-5187-0FFA-A05A-09E38169F8E8}"/>
              </a:ext>
            </a:extLst>
          </p:cNvPr>
          <p:cNvPicPr>
            <a:picLocks noChangeAspect="1"/>
          </p:cNvPicPr>
          <p:nvPr/>
        </p:nvPicPr>
        <p:blipFill>
          <a:blip r:embed="rId2"/>
          <a:stretch>
            <a:fillRect/>
          </a:stretch>
        </p:blipFill>
        <p:spPr>
          <a:xfrm>
            <a:off x="784654" y="0"/>
            <a:ext cx="7092778" cy="4139514"/>
          </a:xfrm>
          <a:prstGeom prst="rect">
            <a:avLst/>
          </a:prstGeom>
        </p:spPr>
      </p:pic>
    </p:spTree>
    <p:extLst>
      <p:ext uri="{BB962C8B-B14F-4D97-AF65-F5344CB8AC3E}">
        <p14:creationId xmlns:p14="http://schemas.microsoft.com/office/powerpoint/2010/main" val="3361713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6392" y="381542"/>
            <a:ext cx="782002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Một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số</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tác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phẩm</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Mĩ</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thuật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thể</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hiện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hoạt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động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học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sinh</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318" y="914546"/>
            <a:ext cx="4015591" cy="3553459"/>
          </a:xfrm>
          <a:prstGeom prst="rect">
            <a:avLst/>
          </a:prstGeom>
        </p:spPr>
      </p:pic>
      <p:sp>
        <p:nvSpPr>
          <p:cNvPr id="3" name="TextBox 2">
            <a:extLst>
              <a:ext uri="{FF2B5EF4-FFF2-40B4-BE49-F238E27FC236}">
                <a16:creationId xmlns:a16="http://schemas.microsoft.com/office/drawing/2014/main" id="{5F51EE5B-DEF6-D2B4-C2E6-1F9088CC7CCA}"/>
              </a:ext>
            </a:extLst>
          </p:cNvPr>
          <p:cNvSpPr txBox="1"/>
          <p:nvPr/>
        </p:nvSpPr>
        <p:spPr>
          <a:xfrm>
            <a:off x="1934318" y="4468005"/>
            <a:ext cx="5342782" cy="352789"/>
          </a:xfrm>
          <a:prstGeom prst="rect">
            <a:avLst/>
          </a:prstGeom>
          <a:noFill/>
        </p:spPr>
        <p:txBody>
          <a:bodyPr wrap="square">
            <a:spAutoFit/>
          </a:bodyPr>
          <a:lstStyle/>
          <a:p>
            <a:pPr algn="just">
              <a:lnSpc>
                <a:spcPct val="115000"/>
              </a:lnSpc>
              <a:spcAft>
                <a:spcPts val="800"/>
              </a:spcAft>
              <a:buNone/>
              <a:tabLst>
                <a:tab pos="495935" algn="l"/>
              </a:tabLst>
            </a:pP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6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970191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695171" y="80943"/>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Times New Roman" panose="02020603050405020304" pitchFamily="18" charset="0"/>
                <a:cs typeface="Times New Roman" panose="02020603050405020304" pitchFamily="18" charset="0"/>
              </a:rPr>
              <a:t>Bức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Họa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Chánh</a:t>
            </a:r>
            <a:endParaRPr sz="2000" b="1" dirty="0">
              <a:latin typeface="Times New Roman" panose="02020603050405020304" pitchFamily="18" charset="0"/>
              <a:cs typeface="Times New Roman" panose="02020603050405020304" pitchFamily="18" charset="0"/>
            </a:endParaRPr>
          </a:p>
        </p:txBody>
      </p:sp>
      <p:sp>
        <p:nvSpPr>
          <p:cNvPr id="2626" name="Google Shape;2626;p60"/>
          <p:cNvSpPr/>
          <p:nvPr/>
        </p:nvSpPr>
        <p:spPr>
          <a:xfrm>
            <a:off x="3710151" y="1272051"/>
            <a:ext cx="5211835" cy="3047701"/>
          </a:xfrm>
          <a:prstGeom prst="roundRect">
            <a:avLst>
              <a:gd name="adj" fmla="val 6328"/>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60"/>
          <p:cNvSpPr/>
          <p:nvPr/>
        </p:nvSpPr>
        <p:spPr>
          <a:xfrm>
            <a:off x="3710152" y="1284271"/>
            <a:ext cx="5211835" cy="3035481"/>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171"/>
            <a:ext cx="3584029" cy="402967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584029" y="1429895"/>
            <a:ext cx="5337957" cy="2785378"/>
          </a:xfrm>
          <a:prstGeom prst="rect">
            <a:avLst/>
          </a:prstGeom>
        </p:spPr>
        <p:txBody>
          <a:bodyPr wrap="square">
            <a:spAutoFit/>
          </a:bodyPr>
          <a:lstStyle/>
          <a:p>
            <a:pPr marL="342900" marR="0" lvl="0" indent="-342900" algn="just" defTabSz="914400" rtl="0" eaLnBrk="1" fontAlgn="auto" latinLnBrk="0" hangingPunct="1">
              <a:lnSpc>
                <a:spcPts val="3000"/>
              </a:lnSpc>
              <a:spcBef>
                <a:spcPts val="0"/>
              </a:spcBef>
              <a:spcAft>
                <a:spcPts val="0"/>
              </a:spcAft>
              <a:buClr>
                <a:srgbClr val="000000"/>
              </a:buClr>
              <a:buSzTx/>
              <a:buFont typeface="Wingdings" panose="05000000000000000000" pitchFamily="2" charset="2"/>
              <a:buChar char="Ø"/>
              <a:tabLst/>
              <a:defRPr/>
            </a:pPr>
            <a:r>
              <a:rPr kumimoji="0" lang="en-US" sz="2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được vẽ bằng những mảng màu lớn, đơn giản. Bức tranh có sự cân đối giữa mảng sáng, mảng đậm. Ánh sáng tập trung trên các khuôn mặt và giữa tranh. </a:t>
            </a: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algn="just" defTabSz="914400" rtl="0" eaLnBrk="1" fontAlgn="auto" latinLnBrk="0" hangingPunct="1">
              <a:lnSpc>
                <a:spcPts val="3000"/>
              </a:lnSpc>
              <a:spcBef>
                <a:spcPts val="0"/>
              </a:spcBef>
              <a:spcAft>
                <a:spcPts val="0"/>
              </a:spcAft>
              <a:buClr>
                <a:srgbClr val="000000"/>
              </a:buClr>
              <a:buSzTx/>
              <a:buFont typeface="Wingdings" panose="05000000000000000000" pitchFamily="2" charset="2"/>
              <a:buChar char="Ø"/>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Bức tranh cho thấy vẻ đẹp mộc mạc,</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đơn giản, trong sáng và không khí học tập say sưa, chăm chỉ.</a:t>
            </a: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0056">
            <a:off x="44852" y="677020"/>
            <a:ext cx="612293" cy="597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EC30-E600-8DDD-0882-92DFC3B2920C}"/>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548D33C4-57F3-5CAC-3DE1-F15F1999AE69}"/>
              </a:ext>
            </a:extLst>
          </p:cNvPr>
          <p:cNvSpPr>
            <a:spLocks noGrp="1"/>
          </p:cNvSpPr>
          <p:nvPr>
            <p:ph type="body" idx="1"/>
          </p:nvPr>
        </p:nvSpPr>
        <p:spPr/>
        <p:txBody>
          <a:bodyPr/>
          <a:lstStyle/>
          <a:p>
            <a:endParaRPr lang="vi-VN"/>
          </a:p>
        </p:txBody>
      </p:sp>
      <p:pic>
        <p:nvPicPr>
          <p:cNvPr id="4" name="Picture 3">
            <a:extLst>
              <a:ext uri="{FF2B5EF4-FFF2-40B4-BE49-F238E27FC236}">
                <a16:creationId xmlns:a16="http://schemas.microsoft.com/office/drawing/2014/main" id="{1DC02298-DD69-E2B3-852E-F27371CD6FC5}"/>
              </a:ext>
            </a:extLst>
          </p:cNvPr>
          <p:cNvPicPr>
            <a:picLocks noChangeAspect="1"/>
          </p:cNvPicPr>
          <p:nvPr/>
        </p:nvPicPr>
        <p:blipFill>
          <a:blip r:embed="rId2"/>
          <a:stretch>
            <a:fillRect/>
          </a:stretch>
        </p:blipFill>
        <p:spPr>
          <a:xfrm>
            <a:off x="260350" y="0"/>
            <a:ext cx="8782050" cy="4503406"/>
          </a:xfrm>
          <a:prstGeom prst="rect">
            <a:avLst/>
          </a:prstGeom>
        </p:spPr>
      </p:pic>
      <p:sp>
        <p:nvSpPr>
          <p:cNvPr id="5" name="TextBox 4">
            <a:extLst>
              <a:ext uri="{FF2B5EF4-FFF2-40B4-BE49-F238E27FC236}">
                <a16:creationId xmlns:a16="http://schemas.microsoft.com/office/drawing/2014/main" id="{DA9BFEC5-5720-E2C6-6692-48E9F8F3A2D4}"/>
              </a:ext>
            </a:extLst>
          </p:cNvPr>
          <p:cNvSpPr txBox="1"/>
          <p:nvPr/>
        </p:nvSpPr>
        <p:spPr>
          <a:xfrm>
            <a:off x="1999846" y="4503406"/>
            <a:ext cx="5537603" cy="352789"/>
          </a:xfrm>
          <a:prstGeom prst="rect">
            <a:avLst/>
          </a:prstGeom>
          <a:noFill/>
        </p:spPr>
        <p:txBody>
          <a:bodyPr wrap="square">
            <a:spAutoFit/>
          </a:bodyPr>
          <a:lstStyle/>
          <a:p>
            <a:pPr algn="just">
              <a:lnSpc>
                <a:spcPct val="115000"/>
              </a:lnSpc>
              <a:spcAft>
                <a:spcPts val="800"/>
              </a:spcAft>
              <a:buNone/>
              <a:tabLst>
                <a:tab pos="495935" algn="l"/>
              </a:tabLst>
            </a:pP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6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7480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815461" y="47855"/>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Times New Roman" panose="02020603050405020304" pitchFamily="18" charset="0"/>
                <a:cs typeface="Times New Roman" panose="02020603050405020304" pitchFamily="18" charset="0"/>
              </a:rPr>
              <a:t>Bức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đích</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Họa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Galitsky</a:t>
            </a:r>
            <a:endParaRPr sz="2000" b="1" dirty="0">
              <a:latin typeface="Times New Roman" panose="02020603050405020304" pitchFamily="18" charset="0"/>
              <a:cs typeface="Times New Roman" panose="02020603050405020304" pitchFamily="18" charset="0"/>
            </a:endParaRPr>
          </a:p>
        </p:txBody>
      </p:sp>
      <p:sp>
        <p:nvSpPr>
          <p:cNvPr id="2626" name="Google Shape;2626;p60"/>
          <p:cNvSpPr/>
          <p:nvPr/>
        </p:nvSpPr>
        <p:spPr>
          <a:xfrm>
            <a:off x="4014951" y="1052841"/>
            <a:ext cx="5000854" cy="3620939"/>
          </a:xfrm>
          <a:prstGeom prst="roundRect">
            <a:avLst>
              <a:gd name="adj" fmla="val 6328"/>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60"/>
          <p:cNvSpPr/>
          <p:nvPr/>
        </p:nvSpPr>
        <p:spPr>
          <a:xfrm>
            <a:off x="4014951" y="1052841"/>
            <a:ext cx="5000853" cy="3598063"/>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 y="694356"/>
            <a:ext cx="3691773" cy="4182444"/>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113085" y="1298674"/>
            <a:ext cx="4804583" cy="2785378"/>
          </a:xfrm>
          <a:prstGeom prst="rect">
            <a:avLst/>
          </a:prstGeom>
        </p:spPr>
        <p:txBody>
          <a:bodyPr wrap="square">
            <a:spAutoFit/>
          </a:bodyPr>
          <a:lstStyle/>
          <a:p>
            <a:pPr marL="342900" marR="0" lvl="0" indent="-342900" algn="just" defTabSz="914400" rtl="0" eaLnBrk="1" fontAlgn="auto" latinLnBrk="0" hangingPunct="1">
              <a:lnSpc>
                <a:spcPts val="3000"/>
              </a:lnSpc>
              <a:spcBef>
                <a:spcPts val="0"/>
              </a:spcBef>
              <a:spcAft>
                <a:spcPts val="0"/>
              </a:spcAft>
              <a:buClr>
                <a:srgbClr val="000000"/>
              </a:buClr>
              <a:buSzTx/>
              <a:buFont typeface="Wingdings" panose="05000000000000000000" pitchFamily="2" charset="2"/>
              <a:buChar char="Ø"/>
              <a:tabLst/>
              <a:defRPr/>
            </a:pPr>
            <a:r>
              <a:rPr kumimoji="0" lang="en-US" sz="2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có vẻ đẹp khoẻ khoắn trong cách vẽ. Bức tranh được diễn tả bằng những vệt màu, nét bút mạnh mẽ. </a:t>
            </a: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algn="just" defTabSz="914400" rtl="0" eaLnBrk="1" fontAlgn="auto" latinLnBrk="0" hangingPunct="1">
              <a:lnSpc>
                <a:spcPts val="3000"/>
              </a:lnSpc>
              <a:spcBef>
                <a:spcPts val="0"/>
              </a:spcBef>
              <a:spcAft>
                <a:spcPts val="0"/>
              </a:spcAft>
              <a:buClr>
                <a:srgbClr val="000000"/>
              </a:buClr>
              <a:buSzTx/>
              <a:buFont typeface="Wingdings" panose="05000000000000000000" pitchFamily="2" charset="2"/>
              <a:buChar char="Ø"/>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Ánh sáng tập trung vào nhóm </a:t>
            </a:r>
            <a:r>
              <a:rPr kumimoji="0" lang="en-US" sz="2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sinh</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giữa tranh làm thu hút, hướng điểm nhìn của người xem tập trung vào nhóm nhân vật chính.</a:t>
            </a: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4175">
            <a:off x="105587" y="804348"/>
            <a:ext cx="604287" cy="589975"/>
          </a:xfrm>
          <a:prstGeom prst="rect">
            <a:avLst/>
          </a:prstGeom>
        </p:spPr>
      </p:pic>
    </p:spTree>
    <p:extLst>
      <p:ext uri="{BB962C8B-B14F-4D97-AF65-F5344CB8AC3E}">
        <p14:creationId xmlns:p14="http://schemas.microsoft.com/office/powerpoint/2010/main" val="378543850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0FF2A2-A419-2CCE-B76B-7D6AFE06FBBD}"/>
              </a:ext>
            </a:extLst>
          </p:cNvPr>
          <p:cNvPicPr>
            <a:picLocks noChangeAspect="1"/>
          </p:cNvPicPr>
          <p:nvPr/>
        </p:nvPicPr>
        <p:blipFill>
          <a:blip r:embed="rId2"/>
          <a:srcRect l="15081" t="11265" r="6397" b="-87"/>
          <a:stretch>
            <a:fillRect/>
          </a:stretch>
        </p:blipFill>
        <p:spPr>
          <a:xfrm>
            <a:off x="754063" y="1311640"/>
            <a:ext cx="3838258" cy="2778446"/>
          </a:xfrm>
          <a:prstGeom prst="rect">
            <a:avLst/>
          </a:prstGeom>
        </p:spPr>
      </p:pic>
      <p:pic>
        <p:nvPicPr>
          <p:cNvPr id="4" name="Picture 3">
            <a:extLst>
              <a:ext uri="{FF2B5EF4-FFF2-40B4-BE49-F238E27FC236}">
                <a16:creationId xmlns:a16="http://schemas.microsoft.com/office/drawing/2014/main" id="{E9166F51-EFE9-FEBB-372B-B32F061F6002}"/>
              </a:ext>
            </a:extLst>
          </p:cNvPr>
          <p:cNvPicPr>
            <a:picLocks noChangeAspect="1"/>
          </p:cNvPicPr>
          <p:nvPr/>
        </p:nvPicPr>
        <p:blipFill>
          <a:blip r:embed="rId3"/>
          <a:srcRect l="7504" t="2172" r="7585" b="5741"/>
          <a:stretch>
            <a:fillRect/>
          </a:stretch>
        </p:blipFill>
        <p:spPr>
          <a:xfrm>
            <a:off x="4514072" y="1311639"/>
            <a:ext cx="4003369" cy="2778445"/>
          </a:xfrm>
          <a:prstGeom prst="rect">
            <a:avLst/>
          </a:prstGeom>
        </p:spPr>
      </p:pic>
      <p:sp>
        <p:nvSpPr>
          <p:cNvPr id="5" name="Title 1">
            <a:extLst>
              <a:ext uri="{FF2B5EF4-FFF2-40B4-BE49-F238E27FC236}">
                <a16:creationId xmlns:a16="http://schemas.microsoft.com/office/drawing/2014/main" id="{D9F15155-E01E-5B31-E5F3-65D7A9EFC4DE}"/>
              </a:ext>
            </a:extLst>
          </p:cNvPr>
          <p:cNvSpPr>
            <a:spLocks noGrp="1"/>
          </p:cNvSpPr>
          <p:nvPr>
            <p:ph type="title"/>
          </p:nvPr>
        </p:nvSpPr>
        <p:spPr>
          <a:xfrm>
            <a:off x="754063" y="420688"/>
            <a:ext cx="7443787" cy="646112"/>
          </a:xfrm>
        </p:spPr>
        <p: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MỘT SỐ TÁC PHẨM PHÙ ĐIÊU ĐẮP NỔI</a:t>
            </a:r>
          </a:p>
        </p:txBody>
      </p:sp>
      <p:sp>
        <p:nvSpPr>
          <p:cNvPr id="7" name="TextBox 6">
            <a:extLst>
              <a:ext uri="{FF2B5EF4-FFF2-40B4-BE49-F238E27FC236}">
                <a16:creationId xmlns:a16="http://schemas.microsoft.com/office/drawing/2014/main" id="{93BDEB0F-7984-29D6-846C-2E11FEAC0700}"/>
              </a:ext>
            </a:extLst>
          </p:cNvPr>
          <p:cNvSpPr txBox="1"/>
          <p:nvPr/>
        </p:nvSpPr>
        <p:spPr>
          <a:xfrm>
            <a:off x="1199212" y="4216646"/>
            <a:ext cx="5621311" cy="430887"/>
          </a:xfrm>
          <a:prstGeom prst="rect">
            <a:avLst/>
          </a:prstGeom>
          <a:noFill/>
        </p:spPr>
        <p:txBody>
          <a:bodyPr wrap="square">
            <a:spAutoFit/>
          </a:bodyPr>
          <a:lstStyle/>
          <a:p>
            <a:r>
              <a:rPr kumimoji="0" lang="en-US" sz="22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Vibur"/>
              </a:rPr>
              <a:t>Em </a:t>
            </a:r>
            <a:r>
              <a:rPr lang="en-US" sz="2200" dirty="0" err="1">
                <a:solidFill>
                  <a:schemeClr val="tx1"/>
                </a:solidFill>
                <a:latin typeface="Times New Roman" panose="02020603050405020304" pitchFamily="18" charset="0"/>
                <a:cs typeface="Times New Roman" panose="02020603050405020304" pitchFamily="18" charset="0"/>
                <a:sym typeface="Vibur"/>
              </a:rPr>
              <a:t>hãy</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cho</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biết</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chất</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liệu</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của</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phù</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điêu</a:t>
            </a:r>
            <a:r>
              <a:rPr lang="en-US" sz="2200" dirty="0">
                <a:solidFill>
                  <a:schemeClr val="tx1"/>
                </a:solidFill>
                <a:latin typeface="Times New Roman" panose="02020603050405020304" pitchFamily="18" charset="0"/>
                <a:cs typeface="Times New Roman" panose="02020603050405020304" pitchFamily="18" charset="0"/>
                <a:sym typeface="Vibur"/>
              </a:rPr>
              <a:t> </a:t>
            </a:r>
            <a:r>
              <a:rPr lang="en-US" sz="2200" dirty="0" err="1">
                <a:solidFill>
                  <a:schemeClr val="tx1"/>
                </a:solidFill>
                <a:latin typeface="Times New Roman" panose="02020603050405020304" pitchFamily="18" charset="0"/>
                <a:cs typeface="Times New Roman" panose="02020603050405020304" pitchFamily="18" charset="0"/>
                <a:sym typeface="Vibur"/>
              </a:rPr>
              <a:t>trên</a:t>
            </a:r>
            <a:r>
              <a:rPr kumimoji="0" lang="en-US" sz="22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Vibur"/>
              </a:rPr>
              <a:t>?</a:t>
            </a:r>
            <a:endParaRPr lang="vi-VN" dirty="0">
              <a:solidFill>
                <a:schemeClr val="tx1"/>
              </a:solidFill>
            </a:endParaRPr>
          </a:p>
        </p:txBody>
      </p:sp>
    </p:spTree>
    <p:extLst>
      <p:ext uri="{BB962C8B-B14F-4D97-AF65-F5344CB8AC3E}">
        <p14:creationId xmlns:p14="http://schemas.microsoft.com/office/powerpoint/2010/main" val="11463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FF90F8-1D9B-FDAA-B7A9-58F1820721BC}"/>
              </a:ext>
            </a:extLst>
          </p:cNvPr>
          <p:cNvSpPr>
            <a:spLocks noGrp="1"/>
          </p:cNvSpPr>
          <p:nvPr>
            <p:ph type="title"/>
          </p:nvPr>
        </p:nvSpPr>
        <p:spPr>
          <a:xfrm>
            <a:off x="611722" y="4306300"/>
            <a:ext cx="7475775" cy="646500"/>
          </a:xfrm>
        </p:spPr>
        <p:txBody>
          <a:bodyPr/>
          <a:lstStyle/>
          <a:p>
            <a:pPr algn="ctr"/>
            <a:r>
              <a:rPr lang="vi-VN" sz="1800" i="1" dirty="0">
                <a:solidFill>
                  <a:srgbClr val="374151"/>
                </a:solidFill>
                <a:latin typeface="+mj-lt"/>
              </a:rPr>
              <a:t>C</a:t>
            </a:r>
            <a:r>
              <a:rPr lang="vi-VN" sz="1800" b="0" i="1" dirty="0">
                <a:solidFill>
                  <a:srgbClr val="374151"/>
                </a:solidFill>
                <a:effectLst/>
                <a:latin typeface="+mj-lt"/>
              </a:rPr>
              <a:t>ông trình phù điêu “Đại tướng Võ Nguyên Giáp với đồng bào các dân tộc tỉnh Thái Nguyên”.</a:t>
            </a:r>
            <a:endParaRPr lang="vi-VN" sz="1800" dirty="0">
              <a:latin typeface="+mj-lt"/>
            </a:endParaRPr>
          </a:p>
        </p:txBody>
      </p:sp>
      <p:pic>
        <p:nvPicPr>
          <p:cNvPr id="3" name="Picture 2">
            <a:extLst>
              <a:ext uri="{FF2B5EF4-FFF2-40B4-BE49-F238E27FC236}">
                <a16:creationId xmlns:a16="http://schemas.microsoft.com/office/drawing/2014/main" id="{CA0E0BED-9962-282C-CBDC-7FD86B29390F}"/>
              </a:ext>
            </a:extLst>
          </p:cNvPr>
          <p:cNvPicPr>
            <a:picLocks noChangeAspect="1"/>
          </p:cNvPicPr>
          <p:nvPr/>
        </p:nvPicPr>
        <p:blipFill>
          <a:blip r:embed="rId2"/>
          <a:srcRect t="8415" b="8416"/>
          <a:stretch>
            <a:fillRect/>
          </a:stretch>
        </p:blipFill>
        <p:spPr>
          <a:xfrm>
            <a:off x="352168" y="98825"/>
            <a:ext cx="8291384" cy="4151900"/>
          </a:xfrm>
          <a:prstGeom prst="rect">
            <a:avLst/>
          </a:prstGeom>
        </p:spPr>
      </p:pic>
    </p:spTree>
    <p:extLst>
      <p:ext uri="{BB962C8B-B14F-4D97-AF65-F5344CB8AC3E}">
        <p14:creationId xmlns:p14="http://schemas.microsoft.com/office/powerpoint/2010/main" val="26964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370A-1630-1903-53FB-42827AE4C223}"/>
              </a:ext>
            </a:extLst>
          </p:cNvPr>
          <p:cNvSpPr>
            <a:spLocks noGrp="1"/>
          </p:cNvSpPr>
          <p:nvPr>
            <p:ph type="title"/>
          </p:nvPr>
        </p:nvSpPr>
        <p:spPr>
          <a:xfrm>
            <a:off x="5121774" y="1142261"/>
            <a:ext cx="3768912" cy="2405546"/>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Phù</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điêu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đắp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nổi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thức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điêu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phẳng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nổi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cao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hơn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so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phẳng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b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endParaRPr lang="vi-VN" dirty="0"/>
          </a:p>
        </p:txBody>
      </p:sp>
      <p:pic>
        <p:nvPicPr>
          <p:cNvPr id="3" name="Picture 2">
            <a:extLst>
              <a:ext uri="{FF2B5EF4-FFF2-40B4-BE49-F238E27FC236}">
                <a16:creationId xmlns:a16="http://schemas.microsoft.com/office/drawing/2014/main" id="{B2888936-50F8-F490-CA03-E2268CE344FF}"/>
              </a:ext>
            </a:extLst>
          </p:cNvPr>
          <p:cNvPicPr>
            <a:picLocks noChangeAspect="1"/>
          </p:cNvPicPr>
          <p:nvPr/>
        </p:nvPicPr>
        <p:blipFill>
          <a:blip r:embed="rId2"/>
          <a:stretch>
            <a:fillRect/>
          </a:stretch>
        </p:blipFill>
        <p:spPr>
          <a:xfrm>
            <a:off x="423269" y="73288"/>
            <a:ext cx="4458775" cy="4996923"/>
          </a:xfrm>
          <a:prstGeom prst="rect">
            <a:avLst/>
          </a:prstGeom>
        </p:spPr>
      </p:pic>
    </p:spTree>
    <p:extLst>
      <p:ext uri="{BB962C8B-B14F-4D97-AF65-F5344CB8AC3E}">
        <p14:creationId xmlns:p14="http://schemas.microsoft.com/office/powerpoint/2010/main" val="2608316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EE07-058A-2C5B-B930-5ECFCF369729}"/>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endParaRPr lang="vi-VN"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8B12752-6EC8-C866-DE30-18A2DDFE7079}"/>
              </a:ext>
            </a:extLst>
          </p:cNvPr>
          <p:cNvSpPr/>
          <p:nvPr/>
        </p:nvSpPr>
        <p:spPr>
          <a:xfrm>
            <a:off x="424768" y="1128159"/>
            <a:ext cx="6140924" cy="369332"/>
          </a:xfrm>
          <a:prstGeom prst="rect">
            <a:avLst/>
          </a:prstGeom>
        </p:spPr>
        <p:txBody>
          <a:bodyPr wrap="square">
            <a:spAutoFit/>
          </a:bodyPr>
          <a:lstStyle/>
          <a:p>
            <a:r>
              <a:rPr lang="en-US" sz="1800" b="1" i="1" dirty="0">
                <a:latin typeface="Times New Roman" panose="02020603050405020304" pitchFamily="18" charset="0"/>
                <a:cs typeface="Times New Roman" panose="02020603050405020304" pitchFamily="18" charset="0"/>
              </a:rPr>
              <a:t>2.1 Các </a:t>
            </a:r>
            <a:r>
              <a:rPr lang="en-US" sz="1800" b="1" i="1" dirty="0" err="1">
                <a:latin typeface="Times New Roman" panose="02020603050405020304" pitchFamily="18" charset="0"/>
                <a:cs typeface="Times New Roman" panose="02020603050405020304" pitchFamily="18" charset="0"/>
              </a:rPr>
              <a:t>bước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thể</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hiện</a:t>
            </a:r>
            <a:r>
              <a:rPr lang="en-US" sz="1800" b="1" i="1" dirty="0">
                <a:latin typeface="Times New Roman" panose="02020603050405020304" pitchFamily="18" charset="0"/>
                <a:cs typeface="Times New Roman" panose="02020603050405020304" pitchFamily="18" charset="0"/>
              </a:rPr>
              <a:t> SPMT </a:t>
            </a:r>
            <a:r>
              <a:rPr lang="en-US" sz="1800" b="1" i="1" dirty="0" err="1">
                <a:latin typeface="Times New Roman" panose="02020603050405020304" pitchFamily="18" charset="0"/>
                <a:cs typeface="Times New Roman" panose="02020603050405020304" pitchFamily="18" charset="0"/>
              </a:rPr>
              <a:t>theo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hình</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thức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phù</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điêu</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đắp</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nổi</a:t>
            </a:r>
            <a:endParaRPr lang="vi-VN" sz="1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4FCC56B-28DF-5270-ADB5-0742DDFA5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995" y="1752165"/>
            <a:ext cx="2786501" cy="2180730"/>
          </a:xfrm>
          <a:prstGeom prst="rect">
            <a:avLst/>
          </a:prstGeom>
        </p:spPr>
      </p:pic>
      <p:pic>
        <p:nvPicPr>
          <p:cNvPr id="5" name="Picture 4">
            <a:extLst>
              <a:ext uri="{FF2B5EF4-FFF2-40B4-BE49-F238E27FC236}">
                <a16:creationId xmlns:a16="http://schemas.microsoft.com/office/drawing/2014/main" id="{09D853B9-2E16-DE9B-97BA-131EE7BA629E}"/>
              </a:ext>
            </a:extLst>
          </p:cNvPr>
          <p:cNvPicPr/>
          <p:nvPr/>
        </p:nvPicPr>
        <p:blipFill>
          <a:blip r:embed="rId3"/>
          <a:stretch>
            <a:fillRect/>
          </a:stretch>
        </p:blipFill>
        <p:spPr>
          <a:xfrm>
            <a:off x="4676775" y="1959278"/>
            <a:ext cx="2599363" cy="1540549"/>
          </a:xfrm>
          <a:prstGeom prst="rect">
            <a:avLst/>
          </a:prstGeom>
        </p:spPr>
      </p:pic>
    </p:spTree>
    <p:extLst>
      <p:ext uri="{BB962C8B-B14F-4D97-AF65-F5344CB8AC3E}">
        <p14:creationId xmlns:p14="http://schemas.microsoft.com/office/powerpoint/2010/main" val="20290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4"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out)">
                                      <p:cBhvr>
                                        <p:cTn id="10" dur="500"/>
                                        <p:tgtEl>
                                          <p:spTgt spid="4"/>
                                        </p:tgtEl>
                                      </p:cBhvr>
                                    </p:animEffect>
                                  </p:childTnLst>
                                </p:cTn>
                              </p:par>
                              <p:par>
                                <p:cTn id="11" presetID="4"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ou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32AA-2463-5535-30D2-88A466E3C508}"/>
              </a:ext>
            </a:extLst>
          </p:cNvPr>
          <p:cNvSpPr>
            <a:spLocks noGrp="1"/>
          </p:cNvSpPr>
          <p:nvPr>
            <p:ph type="title"/>
          </p:nvPr>
        </p:nvSpPr>
        <p:spPr>
          <a:xfrm>
            <a:off x="835132" y="188967"/>
            <a:ext cx="6623159" cy="357279"/>
          </a:xfrm>
        </p:spPr>
        <p:txBody>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NHÓM</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10D5E112-F96F-E078-B9AD-FEB0D27D54CD}"/>
              </a:ext>
            </a:extLst>
          </p:cNvPr>
          <p:cNvGraphicFramePr>
            <a:graphicFrameLocks noGrp="1"/>
          </p:cNvGraphicFramePr>
          <p:nvPr>
            <p:extLst>
              <p:ext uri="{D42A27DB-BD31-4B8C-83A1-F6EECF244321}">
                <p14:modId xmlns:p14="http://schemas.microsoft.com/office/powerpoint/2010/main" val="2853588321"/>
              </p:ext>
            </p:extLst>
          </p:nvPr>
        </p:nvGraphicFramePr>
        <p:xfrm>
          <a:off x="2081749" y="777379"/>
          <a:ext cx="4609070" cy="3160504"/>
        </p:xfrm>
        <a:graphic>
          <a:graphicData uri="http://schemas.openxmlformats.org/drawingml/2006/table">
            <a:tbl>
              <a:tblPr firstRow="1" firstCol="1" bandRow="1"/>
              <a:tblGrid>
                <a:gridCol w="1428091">
                  <a:extLst>
                    <a:ext uri="{9D8B030D-6E8A-4147-A177-3AD203B41FA5}">
                      <a16:colId xmlns:a16="http://schemas.microsoft.com/office/drawing/2014/main" val="2316847048"/>
                    </a:ext>
                  </a:extLst>
                </a:gridCol>
                <a:gridCol w="3180979">
                  <a:extLst>
                    <a:ext uri="{9D8B030D-6E8A-4147-A177-3AD203B41FA5}">
                      <a16:colId xmlns:a16="http://schemas.microsoft.com/office/drawing/2014/main" val="3134776321"/>
                    </a:ext>
                  </a:extLst>
                </a:gridCol>
              </a:tblGrid>
              <a:tr h="501545">
                <a:tc>
                  <a:txBody>
                    <a:bodyPr/>
                    <a:lstStyle/>
                    <a:p>
                      <a:pPr algn="ctr">
                        <a:lnSpc>
                          <a:spcPct val="200000"/>
                        </a:lnSpc>
                        <a:spcBef>
                          <a:spcPts val="1200"/>
                        </a:spcBef>
                        <a:spcAft>
                          <a:spcPts val="800"/>
                        </a:spcAft>
                        <a:buNone/>
                        <a:tabLst>
                          <a:tab pos="492760" algn="l"/>
                        </a:tabLst>
                      </a:pPr>
                      <a:r>
                        <a:rPr lang="vi-VN" sz="1400" b="1" kern="0" dirty="0">
                          <a:solidFill>
                            <a:srgbClr val="212529"/>
                          </a:solidFill>
                          <a:effectLst/>
                          <a:latin typeface="Times New Roman" panose="02020603050405020304" pitchFamily="18" charset="0"/>
                          <a:ea typeface="Arial" panose="020B0604020202020204" pitchFamily="34" charset="0"/>
                          <a:cs typeface="Times New Roman" panose="02020603050405020304" pitchFamily="18" charset="0"/>
                        </a:rPr>
                        <a:t>BƯỚC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endParaRPr lang="vi-VN" sz="1000" dirty="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0036050"/>
                  </a:ext>
                </a:extLst>
              </a:tr>
              <a:tr h="574590">
                <a:tc>
                  <a:txBody>
                    <a:bodyPr/>
                    <a:lstStyle/>
                    <a:p>
                      <a:pPr marL="0" marR="0" lvl="0" indent="0" algn="ctr" defTabSz="914400" rtl="0" eaLnBrk="1" fontAlgn="auto" latinLnBrk="0" hangingPunct="1">
                        <a:lnSpc>
                          <a:spcPct val="2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2</a:t>
                      </a:r>
                      <a:endParaRPr kumimoji="0" lang="vi-VN" sz="1400" b="1" i="0" u="none" strike="noStrike" kern="1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endParaRPr lang="vi-VN" sz="100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1556109"/>
                  </a:ext>
                </a:extLst>
              </a:tr>
              <a:tr h="512805">
                <a:tc>
                  <a:txBody>
                    <a:bodyPr/>
                    <a:lstStyle/>
                    <a:p>
                      <a:pPr marL="0" marR="0" lvl="0" indent="0" algn="ctr" defTabSz="914400" rtl="0" eaLnBrk="1" fontAlgn="auto" latinLnBrk="0" hangingPunct="1">
                        <a:lnSpc>
                          <a:spcPct val="2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3</a:t>
                      </a:r>
                      <a:endParaRPr kumimoji="0" lang="vi-VN" sz="1400" b="1" i="0" u="none" strike="noStrike" kern="1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endParaRPr lang="vi-VN" sz="100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486561"/>
                  </a:ext>
                </a:extLst>
              </a:tr>
              <a:tr h="494270">
                <a:tc>
                  <a:txBody>
                    <a:bodyPr/>
                    <a:lstStyle/>
                    <a:p>
                      <a:pPr marL="0" marR="0" lvl="0" indent="0" algn="ctr" defTabSz="914400" rtl="0" eaLnBrk="1" fontAlgn="auto" latinLnBrk="0" hangingPunct="1">
                        <a:lnSpc>
                          <a:spcPct val="2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4</a:t>
                      </a:r>
                      <a:endParaRPr kumimoji="0" lang="vi-VN" sz="1400" b="1" i="0" u="none" strike="noStrike" kern="1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tabLst>
                          <a:tab pos="492760" algn="l"/>
                        </a:tabLst>
                      </a:pPr>
                      <a:r>
                        <a:rPr lang="en-US" sz="1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7289478"/>
                  </a:ext>
                </a:extLst>
              </a:tr>
              <a:tr h="537519">
                <a:tc>
                  <a:txBody>
                    <a:bodyPr/>
                    <a:lstStyle/>
                    <a:p>
                      <a:pPr marL="0" marR="0" lvl="0" indent="0" algn="ctr" defTabSz="914400" rtl="0" eaLnBrk="1" fontAlgn="auto" latinLnBrk="0" hangingPunct="1">
                        <a:lnSpc>
                          <a:spcPct val="2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5</a:t>
                      </a:r>
                      <a:endParaRPr kumimoji="0" lang="vi-VN" sz="1400" b="1" i="0" u="none" strike="noStrike" kern="1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tabLst>
                          <a:tab pos="492760" algn="l"/>
                        </a:tabLst>
                      </a:pPr>
                      <a:r>
                        <a:rPr lang="en-US" sz="1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1668378"/>
                  </a:ext>
                </a:extLst>
              </a:tr>
              <a:tr h="539775">
                <a:tc>
                  <a:txBody>
                    <a:bodyPr/>
                    <a:lstStyle/>
                    <a:p>
                      <a:pPr marL="0" marR="0" lvl="0" indent="0" algn="ctr" defTabSz="914400" rtl="0" eaLnBrk="1" fontAlgn="auto" latinLnBrk="0" hangingPunct="1">
                        <a:lnSpc>
                          <a:spcPct val="2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6</a:t>
                      </a:r>
                      <a:endParaRPr kumimoji="0" lang="vi-VN" sz="1400" b="1" i="0" u="none" strike="noStrike" kern="1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endParaRPr lang="vi-VN" sz="1000" dirty="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7911854"/>
                  </a:ext>
                </a:extLst>
              </a:tr>
            </a:tbl>
          </a:graphicData>
        </a:graphic>
      </p:graphicFrame>
      <p:sp>
        <p:nvSpPr>
          <p:cNvPr id="8" name="Title 1">
            <a:extLst>
              <a:ext uri="{FF2B5EF4-FFF2-40B4-BE49-F238E27FC236}">
                <a16:creationId xmlns:a16="http://schemas.microsoft.com/office/drawing/2014/main" id="{86FDD042-F1BB-D18F-BBCC-577FC512ED4C}"/>
              </a:ext>
            </a:extLst>
          </p:cNvPr>
          <p:cNvSpPr txBox="1">
            <a:spLocks/>
          </p:cNvSpPr>
          <p:nvPr/>
        </p:nvSpPr>
        <p:spPr>
          <a:xfrm>
            <a:off x="424312" y="4042871"/>
            <a:ext cx="7444800" cy="64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pPr algn="ctr"/>
            <a:r>
              <a:rPr lang="en-US" sz="2000" i="1" dirty="0" err="1">
                <a:solidFill>
                  <a:srgbClr val="000000"/>
                </a:solidFill>
                <a:latin typeface="Times New Roman" panose="02020603050405020304" pitchFamily="18" charset="0"/>
                <a:ea typeface="Times New Roman" panose="02020603050405020304" pitchFamily="18" charset="0"/>
              </a:rPr>
              <a:t>Bức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phù</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điêu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đắp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nổi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trong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hình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minh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hoạ</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được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làm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bằng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chất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liệu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gì</a:t>
            </a:r>
            <a:r>
              <a:rPr lang="en-US" sz="2000" i="1" dirty="0">
                <a:solidFill>
                  <a:srgbClr val="000000"/>
                </a:solidFill>
                <a:latin typeface="Times New Roman" panose="02020603050405020304" pitchFamily="18" charset="0"/>
                <a:ea typeface="Times New Roman" panose="02020603050405020304" pitchFamily="18" charset="0"/>
              </a:rPr>
              <a:t>?</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35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250" autoRev="1" fill="remove"/>
                                        <p:tgtEl>
                                          <p:spTgt spid="2"/>
                                        </p:tgtEl>
                                        <p:attrNameLst>
                                          <p:attrName>style.color</p:attrName>
                                        </p:attrNameLst>
                                      </p:cBhvr>
                                      <p:to>
                                        <a:schemeClr val="bg1"/>
                                      </p:to>
                                    </p:animClr>
                                    <p:animClr clrSpc="rgb" dir="cw">
                                      <p:cBhvr>
                                        <p:cTn id="7" dur="2250" autoRev="1" fill="remove"/>
                                        <p:tgtEl>
                                          <p:spTgt spid="2"/>
                                        </p:tgtEl>
                                        <p:attrNameLst>
                                          <p:attrName>fillcolor</p:attrName>
                                        </p:attrNameLst>
                                      </p:cBhvr>
                                      <p:to>
                                        <a:schemeClr val="bg1"/>
                                      </p:to>
                                    </p:animClr>
                                    <p:set>
                                      <p:cBhvr>
                                        <p:cTn id="8" dur="2250" autoRev="1" fill="remove"/>
                                        <p:tgtEl>
                                          <p:spTgt spid="2"/>
                                        </p:tgtEl>
                                        <p:attrNameLst>
                                          <p:attrName>fill.type</p:attrName>
                                        </p:attrNameLst>
                                      </p:cBhvr>
                                      <p:to>
                                        <p:strVal val="solid"/>
                                      </p:to>
                                    </p:set>
                                    <p:set>
                                      <p:cBhvr>
                                        <p:cTn id="9" dur="2250" autoRev="1" fill="remove"/>
                                        <p:tgtEl>
                                          <p:spTgt spid="2"/>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250" autoRev="1" fill="remove"/>
                                        <p:tgtEl>
                                          <p:spTgt spid="8"/>
                                        </p:tgtEl>
                                        <p:attrNameLst>
                                          <p:attrName>style.color</p:attrName>
                                        </p:attrNameLst>
                                      </p:cBhvr>
                                      <p:to>
                                        <a:schemeClr val="bg1"/>
                                      </p:to>
                                    </p:animClr>
                                    <p:animClr clrSpc="rgb" dir="cw">
                                      <p:cBhvr>
                                        <p:cTn id="12" dur="2250" autoRev="1" fill="remove"/>
                                        <p:tgtEl>
                                          <p:spTgt spid="8"/>
                                        </p:tgtEl>
                                        <p:attrNameLst>
                                          <p:attrName>fillcolor</p:attrName>
                                        </p:attrNameLst>
                                      </p:cBhvr>
                                      <p:to>
                                        <a:schemeClr val="bg1"/>
                                      </p:to>
                                    </p:animClr>
                                    <p:set>
                                      <p:cBhvr>
                                        <p:cTn id="13" dur="2250" autoRev="1" fill="remove"/>
                                        <p:tgtEl>
                                          <p:spTgt spid="8"/>
                                        </p:tgtEl>
                                        <p:attrNameLst>
                                          <p:attrName>fill.type</p:attrName>
                                        </p:attrNameLst>
                                      </p:cBhvr>
                                      <p:to>
                                        <p:strVal val="solid"/>
                                      </p:to>
                                    </p:set>
                                    <p:set>
                                      <p:cBhvr>
                                        <p:cTn id="14" dur="2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9A6B-AF0D-615C-52D3-DE359EB2B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BF86F-7B25-0F8D-919D-74294389460F}"/>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F0B94532-2913-DC01-00F6-F7D9B2519FDD}"/>
              </a:ext>
            </a:extLst>
          </p:cNvPr>
          <p:cNvPicPr>
            <a:picLocks noChangeAspect="1"/>
          </p:cNvPicPr>
          <p:nvPr/>
        </p:nvPicPr>
        <p:blipFill>
          <a:blip r:embed="rId2"/>
          <a:stretch>
            <a:fillRect/>
          </a:stretch>
        </p:blipFill>
        <p:spPr>
          <a:xfrm>
            <a:off x="521111" y="171755"/>
            <a:ext cx="7742420" cy="4799989"/>
          </a:xfrm>
          <a:prstGeom prst="rect">
            <a:avLst/>
          </a:prstGeom>
        </p:spPr>
      </p:pic>
    </p:spTree>
    <p:extLst>
      <p:ext uri="{BB962C8B-B14F-4D97-AF65-F5344CB8AC3E}">
        <p14:creationId xmlns:p14="http://schemas.microsoft.com/office/powerpoint/2010/main" val="403582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ppt_w</p:attrName>
                                        </p:attrNameLst>
                                      </p:cBhvr>
                                      <p:tavLst>
                                        <p:tav tm="0" fmla="#ppt_w*sin(2.5*pi*$)">
                                          <p:val>
                                            <p:fltVal val="0"/>
                                          </p:val>
                                        </p:tav>
                                        <p:tav tm="100000">
                                          <p:val>
                                            <p:fltVal val="1"/>
                                          </p:val>
                                        </p:tav>
                                      </p:tavLst>
                                    </p:anim>
                                    <p:anim calcmode="lin" valueType="num">
                                      <p:cBhvr>
                                        <p:cTn id="9"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9086889-E193-FC22-BA0B-2B38EBD214A1}"/>
              </a:ext>
            </a:extLst>
          </p:cNvPr>
          <p:cNvGraphicFramePr>
            <a:graphicFrameLocks noGrp="1"/>
          </p:cNvGraphicFramePr>
          <p:nvPr>
            <p:extLst>
              <p:ext uri="{D42A27DB-BD31-4B8C-83A1-F6EECF244321}">
                <p14:modId xmlns:p14="http://schemas.microsoft.com/office/powerpoint/2010/main" val="1661552706"/>
              </p:ext>
            </p:extLst>
          </p:nvPr>
        </p:nvGraphicFramePr>
        <p:xfrm>
          <a:off x="1983259" y="231887"/>
          <a:ext cx="4704835" cy="3685204"/>
        </p:xfrm>
        <a:graphic>
          <a:graphicData uri="http://schemas.openxmlformats.org/drawingml/2006/table">
            <a:tbl>
              <a:tblPr firstRow="1" firstCol="1" bandRow="1"/>
              <a:tblGrid>
                <a:gridCol w="2773665">
                  <a:extLst>
                    <a:ext uri="{9D8B030D-6E8A-4147-A177-3AD203B41FA5}">
                      <a16:colId xmlns:a16="http://schemas.microsoft.com/office/drawing/2014/main" val="2316847048"/>
                    </a:ext>
                  </a:extLst>
                </a:gridCol>
                <a:gridCol w="1931170">
                  <a:extLst>
                    <a:ext uri="{9D8B030D-6E8A-4147-A177-3AD203B41FA5}">
                      <a16:colId xmlns:a16="http://schemas.microsoft.com/office/drawing/2014/main" val="3134776321"/>
                    </a:ext>
                  </a:extLst>
                </a:gridCol>
              </a:tblGrid>
              <a:tr h="627621">
                <a:tc>
                  <a:txBody>
                    <a:bodyPr/>
                    <a:lstStyle/>
                    <a:p>
                      <a:pPr marL="0" algn="ctr">
                        <a:lnSpc>
                          <a:spcPct val="100000"/>
                        </a:lnSpc>
                        <a:spcBef>
                          <a:spcPts val="0"/>
                        </a:spcBef>
                        <a:spcAft>
                          <a:spcPts val="600"/>
                        </a:spcAft>
                        <a:buNone/>
                        <a:tabLst>
                          <a:tab pos="492760" algn="l"/>
                        </a:tabLst>
                      </a:pPr>
                      <a:r>
                        <a:rPr lang="vi-VN" sz="1400" b="1" kern="0" dirty="0">
                          <a:solidFill>
                            <a:srgbClr val="212529"/>
                          </a:solidFill>
                          <a:effectLst/>
                          <a:latin typeface="Times New Roman" panose="02020603050405020304" pitchFamily="18" charset="0"/>
                          <a:ea typeface="Arial" panose="020B0604020202020204" pitchFamily="34" charset="0"/>
                          <a:cs typeface="Times New Roman" panose="02020603050405020304" pitchFamily="18" charset="0"/>
                        </a:rPr>
                        <a:t>BƯỚC 1</a:t>
                      </a:r>
                    </a:p>
                  </a:txBody>
                  <a:tcPr marL="68580" marR="7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endParaRPr lang="vi-VN" sz="1000" dirty="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0036050"/>
                  </a:ext>
                </a:extLst>
              </a:tr>
              <a:tr h="580471">
                <a:tc>
                  <a:txBody>
                    <a:bodyPr/>
                    <a:lstStyle/>
                    <a:p>
                      <a:pPr marL="0" marR="0" lvl="0" indent="0" algn="ctr" defTabSz="914400" rtl="0" eaLnBrk="1" fontAlgn="auto" latinLnBrk="0" hangingPunct="1">
                        <a:lnSpc>
                          <a:spcPct val="1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2</a:t>
                      </a:r>
                    </a:p>
                  </a:txBody>
                  <a:tcPr marL="68580" marR="7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endParaRPr lang="vi-VN" sz="100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1556109"/>
                  </a:ext>
                </a:extLst>
              </a:tr>
              <a:tr h="580471">
                <a:tc>
                  <a:txBody>
                    <a:bodyPr/>
                    <a:lstStyle/>
                    <a:p>
                      <a:pPr marL="0" marR="0" lvl="0" indent="0" algn="ctr" defTabSz="914400" rtl="0" eaLnBrk="1" fontAlgn="auto" latinLnBrk="0" hangingPunct="1">
                        <a:lnSpc>
                          <a:spcPct val="1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3</a:t>
                      </a:r>
                    </a:p>
                  </a:txBody>
                  <a:tcPr marL="68580" marR="7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endParaRPr lang="vi-VN" sz="1000" dirty="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486561"/>
                  </a:ext>
                </a:extLst>
              </a:tr>
              <a:tr h="656372">
                <a:tc>
                  <a:txBody>
                    <a:bodyPr/>
                    <a:lstStyle/>
                    <a:p>
                      <a:pPr marL="0" marR="0" lvl="0" indent="0" algn="ctr" defTabSz="914400" rtl="0" eaLnBrk="1" fontAlgn="auto" latinLnBrk="0" hangingPunct="1">
                        <a:lnSpc>
                          <a:spcPct val="1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4</a:t>
                      </a:r>
                    </a:p>
                  </a:txBody>
                  <a:tcPr marL="68580" marR="7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tabLst>
                          <a:tab pos="492760" algn="l"/>
                        </a:tabLst>
                      </a:pPr>
                      <a:r>
                        <a:rPr lang="en-US" sz="1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7289478"/>
                  </a:ext>
                </a:extLst>
              </a:tr>
              <a:tr h="599395">
                <a:tc>
                  <a:txBody>
                    <a:bodyPr/>
                    <a:lstStyle/>
                    <a:p>
                      <a:pPr marL="0" marR="0" lvl="0" indent="0" algn="ctr" defTabSz="914400" rtl="0" eaLnBrk="1" fontAlgn="auto" latinLnBrk="0" hangingPunct="1">
                        <a:lnSpc>
                          <a:spcPct val="1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5</a:t>
                      </a:r>
                    </a:p>
                  </a:txBody>
                  <a:tcPr marL="68580" marR="7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tabLst>
                          <a:tab pos="492760" algn="l"/>
                        </a:tabLst>
                      </a:pPr>
                      <a:r>
                        <a:rPr lang="en-US" sz="1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1668378"/>
                  </a:ext>
                </a:extLst>
              </a:tr>
              <a:tr h="640874">
                <a:tc>
                  <a:txBody>
                    <a:bodyPr/>
                    <a:lstStyle/>
                    <a:p>
                      <a:pPr marL="0" marR="0" lvl="0" indent="0" algn="ctr" defTabSz="914400" rtl="0" eaLnBrk="1" fontAlgn="auto" latinLnBrk="0" hangingPunct="1">
                        <a:lnSpc>
                          <a:spcPct val="100000"/>
                        </a:lnSpc>
                        <a:spcBef>
                          <a:spcPts val="1200"/>
                        </a:spcBef>
                        <a:spcAft>
                          <a:spcPts val="800"/>
                        </a:spcAft>
                        <a:buClr>
                          <a:srgbClr val="000000"/>
                        </a:buClr>
                        <a:buSzTx/>
                        <a:buFont typeface="Arial"/>
                        <a:buNone/>
                        <a:tabLst>
                          <a:tab pos="492760" algn="l"/>
                        </a:tabLst>
                        <a:defRPr/>
                      </a:pPr>
                      <a:r>
                        <a:rPr kumimoji="0" lang="vi-VN" sz="1400" b="1" i="0" u="none" strike="noStrike" kern="0" cap="none" spc="0" normalizeH="0" baseline="0" noProof="0" dirty="0">
                          <a:ln>
                            <a:noFill/>
                          </a:ln>
                          <a:solidFill>
                            <a:srgbClr val="212529"/>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BƯỚC 6</a:t>
                      </a:r>
                    </a:p>
                  </a:txBody>
                  <a:tcPr marL="68580" marR="7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endParaRPr lang="vi-VN" sz="1000" dirty="0">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7911854"/>
                  </a:ext>
                </a:extLst>
              </a:tr>
            </a:tbl>
          </a:graphicData>
        </a:graphic>
      </p:graphicFrame>
      <p:pic>
        <p:nvPicPr>
          <p:cNvPr id="5" name="Picture 4">
            <a:extLst>
              <a:ext uri="{FF2B5EF4-FFF2-40B4-BE49-F238E27FC236}">
                <a16:creationId xmlns:a16="http://schemas.microsoft.com/office/drawing/2014/main" id="{57AA9908-534B-A778-D27A-81B933B747B7}"/>
              </a:ext>
            </a:extLst>
          </p:cNvPr>
          <p:cNvPicPr>
            <a:picLocks noChangeAspect="1"/>
          </p:cNvPicPr>
          <p:nvPr/>
        </p:nvPicPr>
        <p:blipFill>
          <a:blip r:embed="rId2"/>
          <a:srcRect r="66410" b="64791"/>
          <a:stretch>
            <a:fillRect/>
          </a:stretch>
        </p:blipFill>
        <p:spPr>
          <a:xfrm>
            <a:off x="5405211" y="265381"/>
            <a:ext cx="633116" cy="519870"/>
          </a:xfrm>
          <a:prstGeom prst="rect">
            <a:avLst/>
          </a:prstGeom>
        </p:spPr>
      </p:pic>
      <p:pic>
        <p:nvPicPr>
          <p:cNvPr id="6" name="Picture 5">
            <a:extLst>
              <a:ext uri="{FF2B5EF4-FFF2-40B4-BE49-F238E27FC236}">
                <a16:creationId xmlns:a16="http://schemas.microsoft.com/office/drawing/2014/main" id="{ABA1C1B7-61F6-6ADC-BC0E-A88580934718}"/>
              </a:ext>
            </a:extLst>
          </p:cNvPr>
          <p:cNvPicPr>
            <a:picLocks noChangeAspect="1"/>
          </p:cNvPicPr>
          <p:nvPr/>
        </p:nvPicPr>
        <p:blipFill>
          <a:blip r:embed="rId2"/>
          <a:srcRect l="32925" r="33368" b="64791"/>
          <a:stretch>
            <a:fillRect/>
          </a:stretch>
        </p:blipFill>
        <p:spPr>
          <a:xfrm>
            <a:off x="5413363" y="873338"/>
            <a:ext cx="624856" cy="511308"/>
          </a:xfrm>
          <a:prstGeom prst="rect">
            <a:avLst/>
          </a:prstGeom>
        </p:spPr>
      </p:pic>
      <p:pic>
        <p:nvPicPr>
          <p:cNvPr id="7" name="Picture 6">
            <a:extLst>
              <a:ext uri="{FF2B5EF4-FFF2-40B4-BE49-F238E27FC236}">
                <a16:creationId xmlns:a16="http://schemas.microsoft.com/office/drawing/2014/main" id="{F75AB171-EEB2-4DB0-7728-E6399B0FD55D}"/>
              </a:ext>
            </a:extLst>
          </p:cNvPr>
          <p:cNvPicPr>
            <a:picLocks noChangeAspect="1"/>
          </p:cNvPicPr>
          <p:nvPr/>
        </p:nvPicPr>
        <p:blipFill>
          <a:blip r:embed="rId2"/>
          <a:srcRect l="66475" r="2576" b="64791"/>
          <a:stretch>
            <a:fillRect/>
          </a:stretch>
        </p:blipFill>
        <p:spPr>
          <a:xfrm>
            <a:off x="5432616" y="1460400"/>
            <a:ext cx="539316" cy="480643"/>
          </a:xfrm>
          <a:prstGeom prst="rect">
            <a:avLst/>
          </a:prstGeom>
        </p:spPr>
      </p:pic>
      <p:pic>
        <p:nvPicPr>
          <p:cNvPr id="8" name="Picture 7">
            <a:extLst>
              <a:ext uri="{FF2B5EF4-FFF2-40B4-BE49-F238E27FC236}">
                <a16:creationId xmlns:a16="http://schemas.microsoft.com/office/drawing/2014/main" id="{388F75E2-5454-939F-0AF1-1FE9F08FBE50}"/>
              </a:ext>
            </a:extLst>
          </p:cNvPr>
          <p:cNvPicPr>
            <a:picLocks noChangeAspect="1"/>
          </p:cNvPicPr>
          <p:nvPr/>
        </p:nvPicPr>
        <p:blipFill>
          <a:blip r:embed="rId2"/>
          <a:srcRect l="10083" t="47383" r="53326" b="11571"/>
          <a:stretch>
            <a:fillRect/>
          </a:stretch>
        </p:blipFill>
        <p:spPr>
          <a:xfrm>
            <a:off x="5459522" y="2136062"/>
            <a:ext cx="587040" cy="515884"/>
          </a:xfrm>
          <a:prstGeom prst="rect">
            <a:avLst/>
          </a:prstGeom>
        </p:spPr>
      </p:pic>
      <p:pic>
        <p:nvPicPr>
          <p:cNvPr id="9" name="Picture 8">
            <a:extLst>
              <a:ext uri="{FF2B5EF4-FFF2-40B4-BE49-F238E27FC236}">
                <a16:creationId xmlns:a16="http://schemas.microsoft.com/office/drawing/2014/main" id="{D55EFE65-E040-5D5C-7FA4-F72D8EAFE606}"/>
              </a:ext>
            </a:extLst>
          </p:cNvPr>
          <p:cNvPicPr>
            <a:picLocks noChangeAspect="1"/>
          </p:cNvPicPr>
          <p:nvPr/>
        </p:nvPicPr>
        <p:blipFill>
          <a:blip r:embed="rId2"/>
          <a:srcRect l="50000" t="50770" r="21615" b="22272"/>
          <a:stretch>
            <a:fillRect/>
          </a:stretch>
        </p:blipFill>
        <p:spPr>
          <a:xfrm>
            <a:off x="5539949" y="2742026"/>
            <a:ext cx="583437" cy="434074"/>
          </a:xfrm>
          <a:prstGeom prst="rect">
            <a:avLst/>
          </a:prstGeom>
        </p:spPr>
      </p:pic>
      <p:pic>
        <p:nvPicPr>
          <p:cNvPr id="10" name="Picture 9">
            <a:extLst>
              <a:ext uri="{FF2B5EF4-FFF2-40B4-BE49-F238E27FC236}">
                <a16:creationId xmlns:a16="http://schemas.microsoft.com/office/drawing/2014/main" id="{30A0BC98-B699-992A-6683-B0926848D084}"/>
              </a:ext>
            </a:extLst>
          </p:cNvPr>
          <p:cNvPicPr>
            <a:picLocks noChangeAspect="1"/>
          </p:cNvPicPr>
          <p:nvPr/>
        </p:nvPicPr>
        <p:blipFill>
          <a:blip r:embed="rId3"/>
          <a:stretch>
            <a:fillRect/>
          </a:stretch>
        </p:blipFill>
        <p:spPr>
          <a:xfrm rot="10800000" flipV="1">
            <a:off x="5389846" y="3327609"/>
            <a:ext cx="883646" cy="523565"/>
          </a:xfrm>
          <a:prstGeom prst="rect">
            <a:avLst/>
          </a:prstGeom>
        </p:spPr>
      </p:pic>
      <p:sp>
        <p:nvSpPr>
          <p:cNvPr id="11" name="Title 1">
            <a:extLst>
              <a:ext uri="{FF2B5EF4-FFF2-40B4-BE49-F238E27FC236}">
                <a16:creationId xmlns:a16="http://schemas.microsoft.com/office/drawing/2014/main" id="{20972E47-03F6-CDC5-3CD8-A4E66E10DA19}"/>
              </a:ext>
            </a:extLst>
          </p:cNvPr>
          <p:cNvSpPr txBox="1">
            <a:spLocks/>
          </p:cNvSpPr>
          <p:nvPr/>
        </p:nvSpPr>
        <p:spPr>
          <a:xfrm>
            <a:off x="424312" y="4265113"/>
            <a:ext cx="7444800" cy="64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pPr algn="ctr"/>
            <a:r>
              <a:rPr lang="en-US" sz="2000" i="1" dirty="0" err="1">
                <a:solidFill>
                  <a:srgbClr val="000000"/>
                </a:solidFill>
                <a:latin typeface="Times New Roman" panose="02020603050405020304" pitchFamily="18" charset="0"/>
                <a:ea typeface="Times New Roman" panose="02020603050405020304" pitchFamily="18" charset="0"/>
              </a:rPr>
              <a:t>Bức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phù</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điêu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đắp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nổi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trong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hình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minh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hoạ</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được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làm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từ</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giấy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vệ</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sinh</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6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250" autoRev="1" fill="remove"/>
                                        <p:tgtEl>
                                          <p:spTgt spid="11"/>
                                        </p:tgtEl>
                                        <p:attrNameLst>
                                          <p:attrName>style.color</p:attrName>
                                        </p:attrNameLst>
                                      </p:cBhvr>
                                      <p:to>
                                        <a:schemeClr val="bg1"/>
                                      </p:to>
                                    </p:animClr>
                                    <p:animClr clrSpc="rgb" dir="cw">
                                      <p:cBhvr>
                                        <p:cTn id="7" dur="2250" autoRev="1" fill="remove"/>
                                        <p:tgtEl>
                                          <p:spTgt spid="11"/>
                                        </p:tgtEl>
                                        <p:attrNameLst>
                                          <p:attrName>fillcolor</p:attrName>
                                        </p:attrNameLst>
                                      </p:cBhvr>
                                      <p:to>
                                        <a:schemeClr val="bg1"/>
                                      </p:to>
                                    </p:animClr>
                                    <p:set>
                                      <p:cBhvr>
                                        <p:cTn id="8" dur="2250" autoRev="1" fill="remove"/>
                                        <p:tgtEl>
                                          <p:spTgt spid="11"/>
                                        </p:tgtEl>
                                        <p:attrNameLst>
                                          <p:attrName>fill.type</p:attrName>
                                        </p:attrNameLst>
                                      </p:cBhvr>
                                      <p:to>
                                        <p:strVal val="solid"/>
                                      </p:to>
                                    </p:set>
                                    <p:set>
                                      <p:cBhvr>
                                        <p:cTn id="9" dur="2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BC1CC6-0EA7-8671-453F-AEB282F9ADD7}"/>
              </a:ext>
            </a:extLst>
          </p:cNvPr>
          <p:cNvSpPr txBox="1"/>
          <p:nvPr/>
        </p:nvSpPr>
        <p:spPr>
          <a:xfrm>
            <a:off x="1717589" y="982362"/>
            <a:ext cx="5089438" cy="2491067"/>
          </a:xfrm>
          <a:prstGeom prst="rect">
            <a:avLst/>
          </a:prstGeom>
          <a:noFill/>
        </p:spPr>
        <p:txBody>
          <a:bodyPr wrap="square">
            <a:spAutoFit/>
          </a:bodyPr>
          <a:lstStyle/>
          <a:p>
            <a:pPr algn="l">
              <a:lnSpc>
                <a:spcPct val="115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1:Vẽ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endParaRPr lang="vi-VN" sz="1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15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Ngâm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15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Trộn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ngâm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15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15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trộn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Hoàn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491F26B2-EC50-41D7-97E3-C6294AB7DD73}"/>
              </a:ext>
            </a:extLst>
          </p:cNvPr>
          <p:cNvSpPr>
            <a:spLocks noGrp="1"/>
          </p:cNvSpPr>
          <p:nvPr>
            <p:ph type="title"/>
          </p:nvPr>
        </p:nvSpPr>
        <p:spPr>
          <a:xfrm>
            <a:off x="754063" y="445400"/>
            <a:ext cx="7443787" cy="646112"/>
          </a:xfrm>
          <a:prstGeom prst="rect">
            <a:avLst/>
          </a:prstGeom>
        </p:spPr>
        <p:txBody>
          <a:bodyPr wrap="square">
            <a:spAutoFit/>
          </a:bodyPr>
          <a:lstStyle/>
          <a:p>
            <a:r>
              <a:rPr lang="en-US" sz="1800" b="1" i="1" dirty="0">
                <a:latin typeface="Times New Roman" panose="02020603050405020304" pitchFamily="18" charset="0"/>
                <a:cs typeface="Times New Roman" panose="02020603050405020304" pitchFamily="18" charset="0"/>
              </a:rPr>
              <a:t>2.1 Các </a:t>
            </a:r>
            <a:r>
              <a:rPr lang="en-US" sz="1800" b="1" i="1" dirty="0" err="1">
                <a:latin typeface="Times New Roman" panose="02020603050405020304" pitchFamily="18" charset="0"/>
                <a:cs typeface="Times New Roman" panose="02020603050405020304" pitchFamily="18" charset="0"/>
              </a:rPr>
              <a:t>bước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thể</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hiện</a:t>
            </a:r>
            <a:r>
              <a:rPr lang="en-US" sz="1800" b="1" i="1" dirty="0">
                <a:latin typeface="Times New Roman" panose="02020603050405020304" pitchFamily="18" charset="0"/>
                <a:cs typeface="Times New Roman" panose="02020603050405020304" pitchFamily="18" charset="0"/>
              </a:rPr>
              <a:t> SPMT </a:t>
            </a:r>
            <a:r>
              <a:rPr lang="en-US" sz="1800" b="1" i="1" dirty="0" err="1">
                <a:latin typeface="Times New Roman" panose="02020603050405020304" pitchFamily="18" charset="0"/>
                <a:cs typeface="Times New Roman" panose="02020603050405020304" pitchFamily="18" charset="0"/>
              </a:rPr>
              <a:t>theo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hình</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thức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phù</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điêu</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đắp</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nổi</a:t>
            </a:r>
            <a:endParaRPr lang="vi-V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3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E7DC-3D77-4575-83FD-F4661C293359}"/>
              </a:ext>
            </a:extLst>
          </p:cNvPr>
          <p:cNvSpPr>
            <a:spLocks noGrp="1"/>
          </p:cNvSpPr>
          <p:nvPr>
            <p:ph type="title"/>
          </p:nvPr>
        </p:nvSpPr>
        <p:spPr>
          <a:xfrm>
            <a:off x="753825" y="420100"/>
            <a:ext cx="6986825" cy="1523000"/>
          </a:xfrm>
        </p:spPr>
        <p:txBody>
          <a:bodyPr/>
          <a:lstStyle/>
          <a:p>
            <a:pPr algn="ctr"/>
            <a:r>
              <a:rPr lang="en-US" sz="4000" dirty="0" err="1">
                <a:solidFill>
                  <a:srgbClr val="000000"/>
                </a:solidFill>
                <a:latin typeface="Times New Roman" panose="02020603050405020304" pitchFamily="18" charset="0"/>
                <a:ea typeface="Times New Roman" panose="02020603050405020304" pitchFamily="18" charset="0"/>
              </a:rPr>
              <a:t>T</a:t>
            </a:r>
            <a:r>
              <a:rPr lang="en-US" sz="4000" dirty="0" err="1">
                <a:solidFill>
                  <a:srgbClr val="000000"/>
                </a:solidFill>
                <a:effectLst/>
                <a:latin typeface="Times New Roman" panose="02020603050405020304" pitchFamily="18" charset="0"/>
                <a:ea typeface="Times New Roman" panose="02020603050405020304" pitchFamily="18" charset="0"/>
              </a:rPr>
              <a:t>hực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hiện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sản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phẩm</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mĩ</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thuật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phù</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điêu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bằng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đất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sét</a:t>
            </a:r>
            <a:endParaRPr lang="vi-VN" sz="3600"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4FAAC8AF-F15C-DC96-D996-9E393FF71850}"/>
                  </a:ext>
                </a:extLst>
              </p14:cNvPr>
              <p14:cNvContentPartPr/>
              <p14:nvPr/>
            </p14:nvContentPartPr>
            <p14:xfrm>
              <a:off x="2068294" y="891649"/>
              <a:ext cx="360" cy="360"/>
            </p14:xfrm>
          </p:contentPart>
        </mc:Choice>
        <mc:Fallback xmlns="">
          <p:pic>
            <p:nvPicPr>
              <p:cNvPr id="3" name="Ink 2">
                <a:extLst>
                  <a:ext uri="{FF2B5EF4-FFF2-40B4-BE49-F238E27FC236}">
                    <a16:creationId xmlns:a16="http://schemas.microsoft.com/office/drawing/2014/main" id="{4FAAC8AF-F15C-DC96-D996-9E393FF71850}"/>
                  </a:ext>
                </a:extLst>
              </p:cNvPr>
              <p:cNvPicPr/>
              <p:nvPr/>
            </p:nvPicPr>
            <p:blipFill>
              <a:blip r:embed="rId3"/>
              <a:stretch>
                <a:fillRect/>
              </a:stretch>
            </p:blipFill>
            <p:spPr>
              <a:xfrm>
                <a:off x="2062174" y="885529"/>
                <a:ext cx="12600" cy="12600"/>
              </a:xfrm>
              <a:prstGeom prst="rect">
                <a:avLst/>
              </a:prstGeom>
            </p:spPr>
          </p:pic>
        </mc:Fallback>
      </mc:AlternateContent>
    </p:spTree>
    <p:extLst>
      <p:ext uri="{BB962C8B-B14F-4D97-AF65-F5344CB8AC3E}">
        <p14:creationId xmlns:p14="http://schemas.microsoft.com/office/powerpoint/2010/main" val="2024866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39C9836-AE18-260A-45D1-7382816223E2}"/>
              </a:ext>
            </a:extLst>
          </p:cNvPr>
          <p:cNvSpPr txBox="1">
            <a:spLocks noGrp="1"/>
          </p:cNvSpPr>
          <p:nvPr>
            <p:ph type="title"/>
          </p:nvPr>
        </p:nvSpPr>
        <p:spPr>
          <a:xfrm>
            <a:off x="766420" y="94183"/>
            <a:ext cx="7443787" cy="646112"/>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pPr algn="ctr"/>
            <a:r>
              <a:rPr lang="en-US" sz="2200" b="1" dirty="0" err="1">
                <a:latin typeface="Times New Roman" panose="02020603050405020304" pitchFamily="18" charset="0"/>
                <a:cs typeface="Times New Roman" panose="02020603050405020304" pitchFamily="18" charset="0"/>
              </a:rPr>
              <a:t>Tham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khảo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số</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sản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phẩm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mĩ</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thuật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học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sinh</a:t>
            </a:r>
            <a:endParaRPr lang="en-US" sz="22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8ED215C-A63F-D8FC-9823-6A0F2F5E06D5}"/>
              </a:ext>
            </a:extLst>
          </p:cNvPr>
          <p:cNvPicPr>
            <a:picLocks noChangeAspect="1"/>
          </p:cNvPicPr>
          <p:nvPr/>
        </p:nvPicPr>
        <p:blipFill>
          <a:blip r:embed="rId2"/>
          <a:srcRect l="14032" t="8780" r="18057" b="5685"/>
          <a:stretch>
            <a:fillRect/>
          </a:stretch>
        </p:blipFill>
        <p:spPr>
          <a:xfrm>
            <a:off x="936705" y="924920"/>
            <a:ext cx="3035300" cy="2025650"/>
          </a:xfrm>
          <a:prstGeom prst="rect">
            <a:avLst/>
          </a:prstGeom>
        </p:spPr>
      </p:pic>
      <p:pic>
        <p:nvPicPr>
          <p:cNvPr id="5" name="Picture 4">
            <a:extLst>
              <a:ext uri="{FF2B5EF4-FFF2-40B4-BE49-F238E27FC236}">
                <a16:creationId xmlns:a16="http://schemas.microsoft.com/office/drawing/2014/main" id="{8DF3C0CF-2F2E-DC55-617C-5F3DF2706FA8}"/>
              </a:ext>
            </a:extLst>
          </p:cNvPr>
          <p:cNvPicPr>
            <a:picLocks noChangeAspect="1"/>
          </p:cNvPicPr>
          <p:nvPr/>
        </p:nvPicPr>
        <p:blipFill>
          <a:blip r:embed="rId3"/>
          <a:srcRect l="17086" t="10251" r="19031" b="10991"/>
          <a:stretch>
            <a:fillRect/>
          </a:stretch>
        </p:blipFill>
        <p:spPr>
          <a:xfrm>
            <a:off x="5065453" y="976554"/>
            <a:ext cx="2773920" cy="2025650"/>
          </a:xfrm>
          <a:prstGeom prst="rect">
            <a:avLst/>
          </a:prstGeom>
        </p:spPr>
      </p:pic>
      <p:pic>
        <p:nvPicPr>
          <p:cNvPr id="9" name="Picture 8">
            <a:extLst>
              <a:ext uri="{FF2B5EF4-FFF2-40B4-BE49-F238E27FC236}">
                <a16:creationId xmlns:a16="http://schemas.microsoft.com/office/drawing/2014/main" id="{7AC6865E-BE27-F713-645E-D2A5B0860BBE}"/>
              </a:ext>
            </a:extLst>
          </p:cNvPr>
          <p:cNvPicPr>
            <a:picLocks noChangeAspect="1"/>
          </p:cNvPicPr>
          <p:nvPr/>
        </p:nvPicPr>
        <p:blipFill>
          <a:blip r:embed="rId4"/>
          <a:stretch>
            <a:fillRect/>
          </a:stretch>
        </p:blipFill>
        <p:spPr>
          <a:xfrm>
            <a:off x="3332337" y="2921184"/>
            <a:ext cx="2627604" cy="190429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 name="Ink 1">
                <a:extLst>
                  <a:ext uri="{FF2B5EF4-FFF2-40B4-BE49-F238E27FC236}">
                    <a16:creationId xmlns:a16="http://schemas.microsoft.com/office/drawing/2014/main" id="{43423BA9-9F5D-3C44-5E69-E118C7A837C2}"/>
                  </a:ext>
                </a:extLst>
              </p14:cNvPr>
              <p14:cNvContentPartPr/>
              <p14:nvPr/>
            </p14:nvContentPartPr>
            <p14:xfrm>
              <a:off x="1520766" y="1748179"/>
              <a:ext cx="5040" cy="360"/>
            </p14:xfrm>
          </p:contentPart>
        </mc:Choice>
        <mc:Fallback xmlns="">
          <p:pic>
            <p:nvPicPr>
              <p:cNvPr id="2" name="Ink 1">
                <a:extLst>
                  <a:ext uri="{FF2B5EF4-FFF2-40B4-BE49-F238E27FC236}">
                    <a16:creationId xmlns:a16="http://schemas.microsoft.com/office/drawing/2014/main" id="{43423BA9-9F5D-3C44-5E69-E118C7A837C2}"/>
                  </a:ext>
                </a:extLst>
              </p:cNvPr>
              <p:cNvPicPr/>
              <p:nvPr/>
            </p:nvPicPr>
            <p:blipFill>
              <a:blip r:embed="rId9"/>
              <a:stretch>
                <a:fillRect/>
              </a:stretch>
            </p:blipFill>
            <p:spPr>
              <a:xfrm>
                <a:off x="1503126" y="1640539"/>
                <a:ext cx="4068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 name="Ink 5">
                <a:extLst>
                  <a:ext uri="{FF2B5EF4-FFF2-40B4-BE49-F238E27FC236}">
                    <a16:creationId xmlns:a16="http://schemas.microsoft.com/office/drawing/2014/main" id="{5A627AD7-4661-CDCF-C61D-7390FDBA88E7}"/>
                  </a:ext>
                </a:extLst>
              </p14:cNvPr>
              <p14:cNvContentPartPr/>
              <p14:nvPr/>
            </p14:nvContentPartPr>
            <p14:xfrm>
              <a:off x="734886" y="1989379"/>
              <a:ext cx="360" cy="360"/>
            </p14:xfrm>
          </p:contentPart>
        </mc:Choice>
        <mc:Fallback xmlns="">
          <p:pic>
            <p:nvPicPr>
              <p:cNvPr id="6" name="Ink 5">
                <a:extLst>
                  <a:ext uri="{FF2B5EF4-FFF2-40B4-BE49-F238E27FC236}">
                    <a16:creationId xmlns:a16="http://schemas.microsoft.com/office/drawing/2014/main" id="{5A627AD7-4661-CDCF-C61D-7390FDBA88E7}"/>
                  </a:ext>
                </a:extLst>
              </p:cNvPr>
              <p:cNvPicPr/>
              <p:nvPr/>
            </p:nvPicPr>
            <p:blipFill>
              <a:blip r:embed="rId11"/>
              <a:stretch>
                <a:fillRect/>
              </a:stretch>
            </p:blipFill>
            <p:spPr>
              <a:xfrm>
                <a:off x="716886" y="1881379"/>
                <a:ext cx="36000" cy="216000"/>
              </a:xfrm>
              <a:prstGeom prst="rect">
                <a:avLst/>
              </a:prstGeom>
            </p:spPr>
          </p:pic>
        </mc:Fallback>
      </mc:AlternateContent>
      <p:sp>
        <p:nvSpPr>
          <p:cNvPr id="11" name="Title 1">
            <a:extLst>
              <a:ext uri="{FF2B5EF4-FFF2-40B4-BE49-F238E27FC236}">
                <a16:creationId xmlns:a16="http://schemas.microsoft.com/office/drawing/2014/main" id="{D8CA9785-F1CF-F621-97CD-19B5E3330214}"/>
              </a:ext>
            </a:extLst>
          </p:cNvPr>
          <p:cNvSpPr txBox="1">
            <a:spLocks/>
          </p:cNvSpPr>
          <p:nvPr/>
        </p:nvSpPr>
        <p:spPr>
          <a:xfrm>
            <a:off x="541701" y="2418974"/>
            <a:ext cx="558050" cy="3055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098D8E87-AD47-C18E-4076-892BA7C7E036}"/>
              </a:ext>
            </a:extLst>
          </p:cNvPr>
          <p:cNvSpPr txBox="1">
            <a:spLocks/>
          </p:cNvSpPr>
          <p:nvPr/>
        </p:nvSpPr>
        <p:spPr>
          <a:xfrm>
            <a:off x="5196111" y="2497503"/>
            <a:ext cx="558050" cy="3055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22B20606-3517-24DA-24A0-B9C9FDE6DC68}"/>
              </a:ext>
            </a:extLst>
          </p:cNvPr>
          <p:cNvSpPr txBox="1">
            <a:spLocks/>
          </p:cNvSpPr>
          <p:nvPr/>
        </p:nvSpPr>
        <p:spPr>
          <a:xfrm>
            <a:off x="3497056" y="4599439"/>
            <a:ext cx="2570111" cy="3055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3. </a:t>
            </a:r>
            <a:r>
              <a:rPr lang="en-US" sz="1600" b="1" dirty="0">
                <a:solidFill>
                  <a:srgbClr val="FF0000"/>
                </a:solidFill>
                <a:latin typeface="Times New Roman" panose="02020603050405020304" pitchFamily="18" charset="0"/>
                <a:cs typeface="Times New Roman" panose="02020603050405020304" pitchFamily="18" charset="0"/>
              </a:rPr>
              <a:t>Tranh </a:t>
            </a:r>
            <a:r>
              <a:rPr lang="en-US" sz="1600" b="1" dirty="0" err="1">
                <a:solidFill>
                  <a:srgbClr val="FF0000"/>
                </a:solidFill>
                <a:latin typeface="Times New Roman" panose="02020603050405020304" pitchFamily="18" charset="0"/>
                <a:cs typeface="Times New Roman" panose="02020603050405020304" pitchFamily="18" charset="0"/>
              </a:rPr>
              <a:t>xé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dán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giấy</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màu</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27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7" presetClass="emph" presetSubtype="0" fill="remove" grpId="0" nodeType="withEffect">
                                  <p:stCondLst>
                                    <p:cond delay="0"/>
                                  </p:stCondLst>
                                  <p:childTnLst>
                                    <p:animClr clrSpc="rgb" dir="cw">
                                      <p:cBhvr override="childStyle">
                                        <p:cTn id="9" dur="2250" autoRev="1" fill="remove"/>
                                        <p:tgtEl>
                                          <p:spTgt spid="11"/>
                                        </p:tgtEl>
                                        <p:attrNameLst>
                                          <p:attrName>style.color</p:attrName>
                                        </p:attrNameLst>
                                      </p:cBhvr>
                                      <p:to>
                                        <a:schemeClr val="bg1"/>
                                      </p:to>
                                    </p:animClr>
                                    <p:animClr clrSpc="rgb" dir="cw">
                                      <p:cBhvr>
                                        <p:cTn id="10" dur="2250" autoRev="1" fill="remove"/>
                                        <p:tgtEl>
                                          <p:spTgt spid="11"/>
                                        </p:tgtEl>
                                        <p:attrNameLst>
                                          <p:attrName>fillcolor</p:attrName>
                                        </p:attrNameLst>
                                      </p:cBhvr>
                                      <p:to>
                                        <a:schemeClr val="bg1"/>
                                      </p:to>
                                    </p:animClr>
                                    <p:set>
                                      <p:cBhvr>
                                        <p:cTn id="11" dur="2250" autoRev="1" fill="remove"/>
                                        <p:tgtEl>
                                          <p:spTgt spid="11"/>
                                        </p:tgtEl>
                                        <p:attrNameLst>
                                          <p:attrName>fill.type</p:attrName>
                                        </p:attrNameLst>
                                      </p:cBhvr>
                                      <p:to>
                                        <p:strVal val="solid"/>
                                      </p:to>
                                    </p:set>
                                    <p:set>
                                      <p:cBhvr>
                                        <p:cTn id="12" dur="2250" autoRev="1" fill="remove"/>
                                        <p:tgtEl>
                                          <p:spTgt spid="11"/>
                                        </p:tgtEl>
                                        <p:attrNameLst>
                                          <p:attrName>fill.on</p:attrName>
                                        </p:attrNameLst>
                                      </p:cBhvr>
                                      <p:to>
                                        <p:strVal val="true"/>
                                      </p:to>
                                    </p:set>
                                  </p:childTnLst>
                                </p:cTn>
                              </p:par>
                              <p:par>
                                <p:cTn id="13" presetID="27" presetClass="emph" presetSubtype="0" fill="remove" grpId="0" nodeType="withEffect">
                                  <p:stCondLst>
                                    <p:cond delay="0"/>
                                  </p:stCondLst>
                                  <p:childTnLst>
                                    <p:animClr clrSpc="rgb" dir="cw">
                                      <p:cBhvr override="childStyle">
                                        <p:cTn id="14" dur="2250" autoRev="1" fill="remove"/>
                                        <p:tgtEl>
                                          <p:spTgt spid="12"/>
                                        </p:tgtEl>
                                        <p:attrNameLst>
                                          <p:attrName>style.color</p:attrName>
                                        </p:attrNameLst>
                                      </p:cBhvr>
                                      <p:to>
                                        <a:schemeClr val="bg1"/>
                                      </p:to>
                                    </p:animClr>
                                    <p:animClr clrSpc="rgb" dir="cw">
                                      <p:cBhvr>
                                        <p:cTn id="15" dur="2250" autoRev="1" fill="remove"/>
                                        <p:tgtEl>
                                          <p:spTgt spid="12"/>
                                        </p:tgtEl>
                                        <p:attrNameLst>
                                          <p:attrName>fillcolor</p:attrName>
                                        </p:attrNameLst>
                                      </p:cBhvr>
                                      <p:to>
                                        <a:schemeClr val="bg1"/>
                                      </p:to>
                                    </p:animClr>
                                    <p:set>
                                      <p:cBhvr>
                                        <p:cTn id="16" dur="2250" autoRev="1" fill="remove"/>
                                        <p:tgtEl>
                                          <p:spTgt spid="12"/>
                                        </p:tgtEl>
                                        <p:attrNameLst>
                                          <p:attrName>fill.type</p:attrName>
                                        </p:attrNameLst>
                                      </p:cBhvr>
                                      <p:to>
                                        <p:strVal val="solid"/>
                                      </p:to>
                                    </p:set>
                                    <p:set>
                                      <p:cBhvr>
                                        <p:cTn id="17" dur="2250" autoRev="1" fill="remove"/>
                                        <p:tgtEl>
                                          <p:spTgt spid="12"/>
                                        </p:tgtEl>
                                        <p:attrNameLst>
                                          <p:attrName>fill.on</p:attrName>
                                        </p:attrNameLst>
                                      </p:cBhvr>
                                      <p:to>
                                        <p:strVal val="true"/>
                                      </p:to>
                                    </p:set>
                                  </p:childTnLst>
                                </p:cTn>
                              </p:par>
                              <p:par>
                                <p:cTn id="18" presetID="27" presetClass="emph" presetSubtype="0" fill="remove" grpId="0" nodeType="withEffect">
                                  <p:stCondLst>
                                    <p:cond delay="0"/>
                                  </p:stCondLst>
                                  <p:childTnLst>
                                    <p:animClr clrSpc="rgb" dir="cw">
                                      <p:cBhvr override="childStyle">
                                        <p:cTn id="19" dur="2250" autoRev="1" fill="remove"/>
                                        <p:tgtEl>
                                          <p:spTgt spid="16"/>
                                        </p:tgtEl>
                                        <p:attrNameLst>
                                          <p:attrName>style.color</p:attrName>
                                        </p:attrNameLst>
                                      </p:cBhvr>
                                      <p:to>
                                        <a:schemeClr val="bg1"/>
                                      </p:to>
                                    </p:animClr>
                                    <p:animClr clrSpc="rgb" dir="cw">
                                      <p:cBhvr>
                                        <p:cTn id="20" dur="2250" autoRev="1" fill="remove"/>
                                        <p:tgtEl>
                                          <p:spTgt spid="16"/>
                                        </p:tgtEl>
                                        <p:attrNameLst>
                                          <p:attrName>fillcolor</p:attrName>
                                        </p:attrNameLst>
                                      </p:cBhvr>
                                      <p:to>
                                        <a:schemeClr val="bg1"/>
                                      </p:to>
                                    </p:animClr>
                                    <p:set>
                                      <p:cBhvr>
                                        <p:cTn id="21" dur="2250" autoRev="1" fill="remove"/>
                                        <p:tgtEl>
                                          <p:spTgt spid="16"/>
                                        </p:tgtEl>
                                        <p:attrNameLst>
                                          <p:attrName>fill.type</p:attrName>
                                        </p:attrNameLst>
                                      </p:cBhvr>
                                      <p:to>
                                        <p:strVal val="solid"/>
                                      </p:to>
                                    </p:set>
                                    <p:set>
                                      <p:cBhvr>
                                        <p:cTn id="22" dur="2250"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B8D6-420A-E2FF-E369-05CEBA61E7FD}"/>
              </a:ext>
            </a:extLst>
          </p:cNvPr>
          <p:cNvSpPr>
            <a:spLocks noGrp="1"/>
          </p:cNvSpPr>
          <p:nvPr>
            <p:ph type="title"/>
          </p:nvPr>
        </p:nvSpPr>
        <p:spPr/>
        <p:txBody>
          <a:bodyPr/>
          <a:lstStyle/>
          <a:p>
            <a:endParaRPr lang="vi-VN"/>
          </a:p>
        </p:txBody>
      </p:sp>
      <p:pic>
        <p:nvPicPr>
          <p:cNvPr id="3" name="trợ lí chuyển động">
            <a:hlinkClick r:id="" action="ppaction://media"/>
            <a:extLst>
              <a:ext uri="{FF2B5EF4-FFF2-40B4-BE49-F238E27FC236}">
                <a16:creationId xmlns:a16="http://schemas.microsoft.com/office/drawing/2014/main" id="{D64589CB-A8E8-DE81-F7F3-24334C7688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487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469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28A8-E168-7093-05B2-B7DF7A0C26B8}"/>
              </a:ext>
            </a:extLst>
          </p:cNvPr>
          <p:cNvSpPr>
            <a:spLocks noGrp="1"/>
          </p:cNvSpPr>
          <p:nvPr>
            <p:ph type="title"/>
          </p:nvPr>
        </p:nvSpPr>
        <p:spPr/>
        <p:txBody>
          <a:bodyPr/>
          <a:lstStyle/>
          <a:p>
            <a:r>
              <a:rPr lang="en-US" sz="3600" dirty="0" err="1">
                <a:solidFill>
                  <a:srgbClr val="000000"/>
                </a:solidFill>
                <a:latin typeface="Times New Roman" panose="02020603050405020304" pitchFamily="18" charset="0"/>
                <a:ea typeface="Times New Roman" panose="02020603050405020304" pitchFamily="18" charset="0"/>
              </a:rPr>
              <a:t>G</a:t>
            </a:r>
            <a:r>
              <a:rPr lang="en-US" sz="3600" dirty="0" err="1">
                <a:solidFill>
                  <a:srgbClr val="000000"/>
                </a:solidFill>
                <a:effectLst/>
                <a:latin typeface="Times New Roman" panose="02020603050405020304" pitchFamily="18" charset="0"/>
                <a:ea typeface="Times New Roman" panose="02020603050405020304" pitchFamily="18" charset="0"/>
              </a:rPr>
              <a:t>ợi</a:t>
            </a:r>
            <a:r>
              <a:rPr lang="en-US" sz="3600" dirty="0">
                <a:solidFill>
                  <a:srgbClr val="000000"/>
                </a:solidFill>
                <a:effectLst/>
                <a:latin typeface="Times New Roman" panose="02020603050405020304" pitchFamily="18" charset="0"/>
                <a:ea typeface="Times New Roman" panose="02020603050405020304" pitchFamily="18" charset="0"/>
              </a:rPr>
              <a:t> ý</a:t>
            </a:r>
            <a:endParaRPr lang="vi-VN" dirty="0"/>
          </a:p>
        </p:txBody>
      </p:sp>
      <p:sp>
        <p:nvSpPr>
          <p:cNvPr id="4" name="TextBox 3">
            <a:extLst>
              <a:ext uri="{FF2B5EF4-FFF2-40B4-BE49-F238E27FC236}">
                <a16:creationId xmlns:a16="http://schemas.microsoft.com/office/drawing/2014/main" id="{51C6770F-D73B-01B8-B56E-6849659B655C}"/>
              </a:ext>
            </a:extLst>
          </p:cNvPr>
          <p:cNvSpPr txBox="1"/>
          <p:nvPr/>
        </p:nvSpPr>
        <p:spPr>
          <a:xfrm>
            <a:off x="296562" y="1220269"/>
            <a:ext cx="8068962" cy="2284536"/>
          </a:xfrm>
          <a:prstGeom prst="rect">
            <a:avLst/>
          </a:prstGeom>
          <a:noFill/>
        </p:spPr>
        <p:txBody>
          <a:bodyPr wrap="square">
            <a:spAutoFit/>
          </a:bodyPr>
          <a:lstStyle/>
          <a:p>
            <a:pPr algn="just">
              <a:lnSpc>
                <a:spcPct val="115000"/>
              </a:lnSpc>
              <a:spcAft>
                <a:spcPts val="800"/>
              </a:spcAft>
              <a:buNone/>
              <a:tabLst>
                <a:tab pos="489585" algn="l"/>
              </a:tabLst>
            </a:pPr>
            <a:r>
              <a:rPr lang="en-US" sz="16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buNone/>
              <a:tabLst>
                <a:tab pos="489585" algn="l"/>
              </a:tabLst>
            </a:pP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thề</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2816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95A2-E1AB-0445-6832-6F831E030662}"/>
              </a:ext>
            </a:extLst>
          </p:cNvPr>
          <p:cNvSpPr>
            <a:spLocks noGrp="1"/>
          </p:cNvSpPr>
          <p:nvPr>
            <p:ph type="title"/>
          </p:nvPr>
        </p:nvSpPr>
        <p:spPr/>
        <p:txBody>
          <a:bodyPr/>
          <a:lstStyle/>
          <a:p>
            <a:pPr marL="0" marR="0" lvl="0" indent="0" defTabSz="914400" rtl="0" eaLnBrk="1" fontAlgn="auto" latinLnBrk="0" hangingPunct="1">
              <a:lnSpc>
                <a:spcPct val="107000"/>
              </a:lnSpc>
              <a:spcBef>
                <a:spcPts val="0"/>
              </a:spcBef>
              <a:spcAft>
                <a:spcPts val="800"/>
              </a:spcAft>
              <a:tabLst/>
              <a:defRPr/>
            </a:pPr>
            <a:r>
              <a:rPr kumimoji="0" lang="en-US" sz="3200" b="1"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2.2. </a:t>
            </a:r>
            <a:r>
              <a:rPr kumimoji="0" lang="en-US" sz="3200" b="1"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kumimoji="0" lang="en-US" sz="3200" b="1"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3200" b="1"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hành</a:t>
            </a:r>
            <a:endParaRPr lang="vi-VN" sz="6000" dirty="0"/>
          </a:p>
        </p:txBody>
      </p:sp>
      <p:sp>
        <p:nvSpPr>
          <p:cNvPr id="4" name="TextBox 3">
            <a:extLst>
              <a:ext uri="{FF2B5EF4-FFF2-40B4-BE49-F238E27FC236}">
                <a16:creationId xmlns:a16="http://schemas.microsoft.com/office/drawing/2014/main" id="{DA4690FF-21EF-2F3F-0FEB-1328F24D3453}"/>
              </a:ext>
            </a:extLst>
          </p:cNvPr>
          <p:cNvSpPr txBox="1"/>
          <p:nvPr/>
        </p:nvSpPr>
        <p:spPr>
          <a:xfrm>
            <a:off x="546100" y="1066600"/>
            <a:ext cx="7090376" cy="1384995"/>
          </a:xfrm>
          <a:prstGeom prst="rect">
            <a:avLst/>
          </a:prstGeom>
          <a:noFill/>
        </p:spPr>
        <p:txBody>
          <a:bodyPr wrap="square">
            <a:spAutoFit/>
          </a:bodyPr>
          <a:lstStyle/>
          <a:p>
            <a:pPr>
              <a:buNone/>
            </a:pP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Hoạt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trường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rPr>
              <a:t>.</a:t>
            </a:r>
            <a:endParaRPr lang="vi-VN" sz="2800" dirty="0"/>
          </a:p>
        </p:txBody>
      </p:sp>
    </p:spTree>
    <p:extLst>
      <p:ext uri="{BB962C8B-B14F-4D97-AF65-F5344CB8AC3E}">
        <p14:creationId xmlns:p14="http://schemas.microsoft.com/office/powerpoint/2010/main" val="2175055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2"/>
        <p:cNvGrpSpPr/>
        <p:nvPr/>
      </p:nvGrpSpPr>
      <p:grpSpPr>
        <a:xfrm>
          <a:off x="0" y="0"/>
          <a:ext cx="0" cy="0"/>
          <a:chOff x="0" y="0"/>
          <a:chExt cx="0" cy="0"/>
        </a:xfrm>
      </p:grpSpPr>
      <p:sp>
        <p:nvSpPr>
          <p:cNvPr id="3957" name="Google Shape;3957;p67"/>
          <p:cNvSpPr txBox="1">
            <a:spLocks noGrp="1"/>
          </p:cNvSpPr>
          <p:nvPr>
            <p:ph type="title" idx="4"/>
          </p:nvPr>
        </p:nvSpPr>
        <p:spPr>
          <a:xfrm>
            <a:off x="799038" y="3285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HƯỚNG DẪN VỀ NHÀ</a:t>
            </a:r>
            <a:endParaRPr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40543" y="1939388"/>
            <a:ext cx="296934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Hoàn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a:t>
            </a:r>
          </a:p>
        </p:txBody>
      </p:sp>
      <p:sp>
        <p:nvSpPr>
          <p:cNvPr id="121" name="TextBox 120"/>
          <p:cNvSpPr txBox="1"/>
          <p:nvPr/>
        </p:nvSpPr>
        <p:spPr>
          <a:xfrm>
            <a:off x="4994787" y="1939388"/>
            <a:ext cx="2925263"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4" name="TextBox 3"/>
          <p:cNvSpPr txBox="1"/>
          <p:nvPr/>
        </p:nvSpPr>
        <p:spPr>
          <a:xfrm>
            <a:off x="1263723" y="1479478"/>
            <a:ext cx="6575460" cy="1651671"/>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CẢM ƠN CÁC EM </a:t>
            </a:r>
          </a:p>
          <a:p>
            <a:pPr algn="ctr">
              <a:lnSpc>
                <a:spcPct val="150000"/>
              </a:lnSpc>
            </a:pPr>
            <a:r>
              <a:rPr lang="en-US" sz="3600" b="1" dirty="0">
                <a:latin typeface="Times New Roman" panose="02020603050405020304" pitchFamily="18" charset="0"/>
                <a:cs typeface="Times New Roman" panose="02020603050405020304" pitchFamily="18" charset="0"/>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26F7-521F-1D6D-4BBA-C3100BFA8D88}"/>
              </a:ext>
            </a:extLst>
          </p:cNvPr>
          <p:cNvSpPr>
            <a:spLocks noGrp="1"/>
          </p:cNvSpPr>
          <p:nvPr>
            <p:ph type="title"/>
          </p:nvPr>
        </p:nvSpPr>
        <p:spPr/>
        <p:txBody>
          <a:bodyPr/>
          <a:lstStyle/>
          <a:p>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br>
              <a:rPr lang="en-US" dirty="0">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Các </a:t>
            </a:r>
            <a:r>
              <a:rPr lang="en-US" sz="2800" dirty="0" err="1">
                <a:solidFill>
                  <a:schemeClr val="tx1"/>
                </a:solidFill>
                <a:latin typeface="Times New Roman" panose="02020603050405020304" pitchFamily="18" charset="0"/>
                <a:cs typeface="Times New Roman" panose="02020603050405020304" pitchFamily="18" charset="0"/>
              </a:rPr>
              <a:t>đội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video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video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Khi video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bảng</a:t>
            </a:r>
            <a:r>
              <a:rPr lang="en-US" sz="2800" dirty="0">
                <a:solidFill>
                  <a:schemeClr val="tx1"/>
                </a:solidFill>
                <a:latin typeface="Times New Roman" panose="02020603050405020304" pitchFamily="18" charset="0"/>
                <a:cs typeface="Times New Roman" panose="02020603050405020304" pitchFamily="18" charset="0"/>
              </a:rPr>
              <a:t>.</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1điểm. </a:t>
            </a:r>
            <a:r>
              <a:rPr lang="en-US" sz="2800" dirty="0" err="1">
                <a:solidFill>
                  <a:schemeClr val="tx1"/>
                </a:solidFill>
                <a:latin typeface="Times New Roman" panose="02020603050405020304" pitchFamily="18" charset="0"/>
                <a:cs typeface="Times New Roman" panose="02020603050405020304" pitchFamily="18" charset="0"/>
              </a:rPr>
              <a:t>Đội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thắng</a:t>
            </a:r>
            <a:r>
              <a:rPr lang="en-US" sz="2800" dirty="0">
                <a:solidFill>
                  <a:schemeClr val="tx1"/>
                </a:solidFill>
                <a:latin typeface="Times New Roman" panose="02020603050405020304" pitchFamily="18" charset="0"/>
                <a:cs typeface="Times New Roman" panose="02020603050405020304" pitchFamily="18" charset="0"/>
              </a:rPr>
              <a:t>.</a:t>
            </a:r>
            <a:br>
              <a:rPr lang="vi-VN" dirty="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83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FCCA-D02A-21D7-906A-177B58651FC0}"/>
              </a:ext>
            </a:extLst>
          </p:cNvPr>
          <p:cNvSpPr>
            <a:spLocks noGrp="1"/>
          </p:cNvSpPr>
          <p:nvPr>
            <p:ph type="title"/>
          </p:nvPr>
        </p:nvSpPr>
        <p:spPr/>
        <p:txBody>
          <a:bodyPr/>
          <a:lstStyle/>
          <a:p>
            <a:endParaRPr lang="vi-VN"/>
          </a:p>
        </p:txBody>
      </p:sp>
      <p:pic>
        <p:nvPicPr>
          <p:cNvPr id="3" name="Thiết kế chưa có tên">
            <a:hlinkClick r:id="" action="ppaction://media"/>
            <a:extLst>
              <a:ext uri="{FF2B5EF4-FFF2-40B4-BE49-F238E27FC236}">
                <a16:creationId xmlns:a16="http://schemas.microsoft.com/office/drawing/2014/main" id="{D09CBFF0-2916-E27B-7DD8-80E24A68B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2486" y="0"/>
            <a:ext cx="9632091" cy="4980159"/>
          </a:xfrm>
          <a:prstGeom prst="rect">
            <a:avLst/>
          </a:prstGeom>
        </p:spPr>
      </p:pic>
    </p:spTree>
    <p:extLst>
      <p:ext uri="{BB962C8B-B14F-4D97-AF65-F5344CB8AC3E}">
        <p14:creationId xmlns:p14="http://schemas.microsoft.com/office/powerpoint/2010/main" val="295844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122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A6B6-7F24-BB11-0F33-EF93416509DA}"/>
              </a:ext>
            </a:extLst>
          </p:cNvPr>
          <p:cNvSpPr>
            <a:spLocks noGrp="1"/>
          </p:cNvSpPr>
          <p:nvPr>
            <p:ph type="title"/>
          </p:nvPr>
        </p:nvSpPr>
        <p:spPr>
          <a:xfrm>
            <a:off x="463440" y="407742"/>
            <a:ext cx="8427245" cy="3571133"/>
          </a:xfrm>
        </p:spPr>
        <p:txBody>
          <a:bodyPr/>
          <a:lstStyle/>
          <a:p>
            <a:pPr algn="ct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endParaRPr lang="vi-VN" sz="40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D8D03D8-9C8F-11E4-82DE-FFC0FAF447E1}"/>
              </a:ext>
            </a:extLst>
          </p:cNvPr>
          <p:cNvGraphicFramePr>
            <a:graphicFrameLocks noGrp="1"/>
          </p:cNvGraphicFramePr>
          <p:nvPr>
            <p:extLst>
              <p:ext uri="{D42A27DB-BD31-4B8C-83A1-F6EECF244321}">
                <p14:modId xmlns:p14="http://schemas.microsoft.com/office/powerpoint/2010/main" val="4093880450"/>
              </p:ext>
            </p:extLst>
          </p:nvPr>
        </p:nvGraphicFramePr>
        <p:xfrm>
          <a:off x="1005015" y="1164625"/>
          <a:ext cx="7762104" cy="2286000"/>
        </p:xfrm>
        <a:graphic>
          <a:graphicData uri="http://schemas.openxmlformats.org/drawingml/2006/table">
            <a:tbl>
              <a:tblPr firstRow="1" bandRow="1">
                <a:tableStyleId>{E3610201-EA41-45FD-9E82-D0831EE0904B}</a:tableStyleId>
              </a:tblPr>
              <a:tblGrid>
                <a:gridCol w="3881052">
                  <a:extLst>
                    <a:ext uri="{9D8B030D-6E8A-4147-A177-3AD203B41FA5}">
                      <a16:colId xmlns:a16="http://schemas.microsoft.com/office/drawing/2014/main" val="2141999583"/>
                    </a:ext>
                  </a:extLst>
                </a:gridCol>
                <a:gridCol w="3881052">
                  <a:extLst>
                    <a:ext uri="{9D8B030D-6E8A-4147-A177-3AD203B41FA5}">
                      <a16:colId xmlns:a16="http://schemas.microsoft.com/office/drawing/2014/main" val="1140839593"/>
                    </a:ext>
                  </a:extLst>
                </a:gridCol>
              </a:tblGrid>
              <a:tr h="370840">
                <a:tc>
                  <a:txBody>
                    <a:bodyPr/>
                    <a:lstStyle/>
                    <a:p>
                      <a:pPr marL="0" indent="0">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cờ</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6.Trò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nhảy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dây</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1277432339"/>
                  </a:ext>
                </a:extLst>
              </a:tr>
              <a:tr h="370840">
                <a:tc>
                  <a:txBody>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endParaRPr lang="vi-VN"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7.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Trò</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nhảy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bao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bố</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3055734385"/>
                  </a:ext>
                </a:extLst>
              </a:tr>
              <a:tr h="370840">
                <a:tc>
                  <a:txBody>
                    <a:bodyPr/>
                    <a:lstStyle/>
                    <a:p>
                      <a:r>
                        <a:rPr lang="en-US" sz="2400" dirty="0">
                          <a:latin typeface="Times New Roman" panose="02020603050405020304" pitchFamily="18" charset="0"/>
                          <a:cs typeface="Times New Roman" panose="02020603050405020304" pitchFamily="18" charset="0"/>
                        </a:rPr>
                        <a:t>3. Học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endParaRPr lang="vi-VN"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8.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Trò</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kéo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co</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3816609697"/>
                  </a:ext>
                </a:extLst>
              </a:tr>
              <a:tr h="370840">
                <a:tc>
                  <a:txBody>
                    <a:bodyPr/>
                    <a:lstStyle/>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9.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Hoạt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lao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vệ</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sinh</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268626612"/>
                  </a:ext>
                </a:extLst>
              </a:tr>
              <a:tr h="370840">
                <a:tc>
                  <a:txBody>
                    <a:bodyPr/>
                    <a:lstStyle/>
                    <a:p>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endParaRPr lang="vi-VN"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5792455"/>
                  </a:ext>
                </a:extLst>
              </a:tr>
            </a:tbl>
          </a:graphicData>
        </a:graphic>
      </p:graphicFrame>
    </p:spTree>
    <p:extLst>
      <p:ext uri="{BB962C8B-B14F-4D97-AF65-F5344CB8AC3E}">
        <p14:creationId xmlns:p14="http://schemas.microsoft.com/office/powerpoint/2010/main" val="245588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DE14-A814-3493-AC7C-ACA11C8CCDF1}"/>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F65A7AC4-BF10-7AAC-6852-4A68266979EB}"/>
              </a:ext>
            </a:extLst>
          </p:cNvPr>
          <p:cNvPicPr>
            <a:picLocks noChangeAspect="1"/>
          </p:cNvPicPr>
          <p:nvPr/>
        </p:nvPicPr>
        <p:blipFill>
          <a:blip r:embed="rId2"/>
          <a:stretch>
            <a:fillRect/>
          </a:stretch>
        </p:blipFill>
        <p:spPr>
          <a:xfrm>
            <a:off x="539646" y="171755"/>
            <a:ext cx="7742420" cy="4799989"/>
          </a:xfrm>
          <a:prstGeom prst="rect">
            <a:avLst/>
          </a:prstGeom>
        </p:spPr>
      </p:pic>
    </p:spTree>
    <p:extLst>
      <p:ext uri="{BB962C8B-B14F-4D97-AF65-F5344CB8AC3E}">
        <p14:creationId xmlns:p14="http://schemas.microsoft.com/office/powerpoint/2010/main" val="27445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500"/>
                                        <p:tgtEl>
                                          <p:spTgt spid="3"/>
                                        </p:tgtEl>
                                      </p:cBhvr>
                                    </p:animEffect>
                                    <p:anim calcmode="lin" valueType="num">
                                      <p:cBhvr>
                                        <p:cTn id="8" dur="4500" fill="hold"/>
                                        <p:tgtEl>
                                          <p:spTgt spid="3"/>
                                        </p:tgtEl>
                                        <p:attrNameLst>
                                          <p:attrName>ppt_w</p:attrName>
                                        </p:attrNameLst>
                                      </p:cBhvr>
                                      <p:tavLst>
                                        <p:tav tm="0" fmla="#ppt_w*sin(2.5*pi*$)">
                                          <p:val>
                                            <p:fltVal val="0"/>
                                          </p:val>
                                        </p:tav>
                                        <p:tav tm="100000">
                                          <p:val>
                                            <p:fltVal val="1"/>
                                          </p:val>
                                        </p:tav>
                                      </p:tavLst>
                                    </p:anim>
                                    <p:anim calcmode="lin" valueType="num">
                                      <p:cBhvr>
                                        <p:cTn id="9" dur="4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6-轻音乐-钢琴弦乐铃-欢快可爱配乐-mp3">
            <a:hlinkClick r:id="" action="ppaction://media"/>
            <a:extLst>
              <a:ext uri="{FF2B5EF4-FFF2-40B4-BE49-F238E27FC236}">
                <a16:creationId xmlns:a16="http://schemas.microsoft.com/office/drawing/2014/main"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6" y="-931069"/>
            <a:ext cx="457200" cy="457200"/>
          </a:xfrm>
          <a:prstGeom prst="rect">
            <a:avLst/>
          </a:prstGeom>
        </p:spPr>
      </p:pic>
      <p:sp>
        <p:nvSpPr>
          <p:cNvPr id="3" name="TextBox 2"/>
          <p:cNvSpPr txBox="1"/>
          <p:nvPr/>
        </p:nvSpPr>
        <p:spPr>
          <a:xfrm>
            <a:off x="1898298" y="994210"/>
            <a:ext cx="62579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CHỦ ĐỀ 3: HOẠT ĐỘNG TRONG TRƯỜNG HỌC</a:t>
            </a:r>
            <a:endParaRPr kumimoji="0" lang="en-US" sz="2000" b="1" i="0" u="none" strike="noStrike" kern="0" cap="none" spc="0" normalizeH="0" baseline="0" noProof="0" dirty="0">
              <a:ln>
                <a:noFill/>
              </a:ln>
              <a:solidFill>
                <a:srgbClr val="002060"/>
              </a:solidFill>
              <a:effectLst/>
              <a:uLnTx/>
              <a:uFillTx/>
              <a:latin typeface="Arial"/>
              <a:cs typeface="Arial"/>
              <a:sym typeface="Arial"/>
            </a:endParaRPr>
          </a:p>
        </p:txBody>
      </p:sp>
      <p:sp>
        <p:nvSpPr>
          <p:cNvPr id="6" name="TextBox 5"/>
          <p:cNvSpPr txBox="1"/>
          <p:nvPr/>
        </p:nvSpPr>
        <p:spPr>
          <a:xfrm>
            <a:off x="1484667" y="1221858"/>
            <a:ext cx="70852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Tiết 10 -</a:t>
            </a:r>
            <a:r>
              <a:rPr kumimoji="0" lang="vi-VN" sz="1800" b="1"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vi-V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BÀI 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TẠO HÌNH HOẠT ĐỘNG TRONG NHÀ TRƯỜNG</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lang="en-US" sz="1800" b="1" dirty="0">
                <a:solidFill>
                  <a:srgbClr val="FF0000"/>
                </a:solidFill>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Tiết</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1)</a:t>
            </a:r>
            <a:r>
              <a:rPr kumimoji="0" lang="vi-V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7074063"/>
      </p:ext>
    </p:extLst>
  </p:cSld>
  <p:clrMapOvr>
    <a:masterClrMapping/>
  </p:clrMapOvr>
  <p:transition spd="slow">
    <p:blinds dir="vert"/>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987368" y="858302"/>
            <a:ext cx="7631469" cy="646500"/>
          </a:xfrm>
        </p:spPr>
        <p:txBody>
          <a:bodyPr/>
          <a:lstStyle/>
          <a:p>
            <a:pPr algn="ctr"/>
            <a:r>
              <a:rPr lang="en-US" sz="2400" i="1" dirty="0">
                <a:solidFill>
                  <a:schemeClr val="tx1"/>
                </a:solidFill>
                <a:latin typeface="Times New Roman" panose="02020603050405020304" pitchFamily="18" charset="0"/>
                <a:cs typeface="Times New Roman" panose="02020603050405020304" pitchFamily="18" charset="0"/>
              </a:rPr>
              <a:t>1.1.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thảo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dáng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thể</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hiện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hoạt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trường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học</a:t>
            </a:r>
            <a:r>
              <a:rPr lang="en-US" sz="2400" i="1" dirty="0">
                <a:solidFill>
                  <a:schemeClr val="tx1"/>
                </a:solidFill>
                <a:latin typeface="Times New Roman" panose="02020603050405020304" pitchFamily="18" charset="0"/>
                <a:cs typeface="Times New Roman" panose="02020603050405020304" pitchFamily="18" charset="0"/>
              </a:rPr>
              <a:t>.</a:t>
            </a:r>
          </a:p>
        </p:txBody>
      </p:sp>
      <p:sp>
        <p:nvSpPr>
          <p:cNvPr id="7" name="Subtitle 1"/>
          <p:cNvSpPr txBox="1">
            <a:spLocks/>
          </p:cNvSpPr>
          <p:nvPr/>
        </p:nvSpPr>
        <p:spPr>
          <a:xfrm>
            <a:off x="1262382" y="1686425"/>
            <a:ext cx="5861288" cy="15727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800"/>
              </a:spcAft>
              <a:buNone/>
            </a:pPr>
            <a:r>
              <a:rPr lang="en-US" sz="2000" b="1" kern="1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kern="1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kern="1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2000" b="1"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000" b="1" kern="1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buNone/>
            </a:pP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phác</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i="1"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2000" kern="100" dirty="0">
              <a:latin typeface="Times New Roman" panose="02020603050405020304" pitchFamily="18" charset="0"/>
              <a:ea typeface="Arial" panose="020B0604020202020204" pitchFamily="34" charset="0"/>
              <a:cs typeface="Times New Roman" panose="02020603050405020304" pitchFamily="18" charset="0"/>
            </a:endParaRPr>
          </a:p>
          <a:p>
            <a:pPr>
              <a:buNone/>
            </a:pPr>
            <a:r>
              <a:rPr lang="en-US" sz="2000" i="1" dirty="0">
                <a:latin typeface="Times New Roman" panose="02020603050405020304" pitchFamily="18" charset="0"/>
                <a:ea typeface="Times New Roman" panose="02020603050405020304" pitchFamily="18" charset="0"/>
              </a:rPr>
              <a:t>Em </a:t>
            </a:r>
            <a:r>
              <a:rPr lang="en-US" sz="2000" i="1" dirty="0" err="1">
                <a:latin typeface="Times New Roman" panose="02020603050405020304" pitchFamily="18" charset="0"/>
                <a:ea typeface="Times New Roman" panose="02020603050405020304" pitchFamily="18" charset="0"/>
              </a:rPr>
              <a:t>hãy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mô</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hình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vật</a:t>
            </a:r>
            <a:r>
              <a:rPr lang="en-US" sz="2000" i="1" dirty="0">
                <a:latin typeface="Times New Roman" panose="02020603050405020304" pitchFamily="18" charset="0"/>
                <a:ea typeface="Times New Roman" panose="02020603050405020304" pitchFamily="18" charset="0"/>
              </a:rPr>
              <a:t>? </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 name="Title 3">
            <a:extLst>
              <a:ext uri="{FF2B5EF4-FFF2-40B4-BE49-F238E27FC236}">
                <a16:creationId xmlns:a16="http://schemas.microsoft.com/office/drawing/2014/main" id="{BCBB1076-48F8-E98C-5249-888D55DC3310}"/>
              </a:ext>
            </a:extLst>
          </p:cNvPr>
          <p:cNvSpPr txBox="1">
            <a:spLocks/>
          </p:cNvSpPr>
          <p:nvPr/>
        </p:nvSpPr>
        <p:spPr>
          <a:xfrm>
            <a:off x="652073" y="211802"/>
            <a:ext cx="7554478" cy="64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r>
              <a:rPr lang="en-US" sz="2200" b="1" dirty="0">
                <a:solidFill>
                  <a:schemeClr val="tx1"/>
                </a:solidFill>
                <a:latin typeface="Times New Roman" panose="02020603050405020304" pitchFamily="18" charset="0"/>
                <a:cs typeface="Times New Roman" panose="02020603050405020304" pitchFamily="18" charset="0"/>
              </a:rPr>
              <a:t>1. Quan </a:t>
            </a:r>
            <a:r>
              <a:rPr lang="en-US" sz="2200" b="1" dirty="0" err="1">
                <a:solidFill>
                  <a:schemeClr val="tx1"/>
                </a:solidFill>
                <a:latin typeface="Times New Roman" panose="02020603050405020304" pitchFamily="18" charset="0"/>
                <a:cs typeface="Times New Roman" panose="02020603050405020304" pitchFamily="18" charset="0"/>
              </a:rPr>
              <a:t>sát</a:t>
            </a:r>
            <a:endParaRPr lang="en-US" sz="2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95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33B0E-E40D-6E0D-9E8D-458F5EFCFB6B}"/>
              </a:ext>
            </a:extLst>
          </p:cNvPr>
          <p:cNvSpPr>
            <a:spLocks noGrp="1"/>
          </p:cNvSpPr>
          <p:nvPr>
            <p:ph type="title"/>
          </p:nvPr>
        </p:nvSpPr>
        <p:spPr>
          <a:xfrm>
            <a:off x="631062" y="4176554"/>
            <a:ext cx="7444800" cy="646500"/>
          </a:xfrm>
        </p:spPr>
        <p:txBody>
          <a:bodyPr/>
          <a:lstStyle/>
          <a:p>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CD307D8-B139-0F4A-BB16-BC228F738298}"/>
              </a:ext>
            </a:extLst>
          </p:cNvPr>
          <p:cNvPicPr>
            <a:picLocks noChangeAspect="1"/>
          </p:cNvPicPr>
          <p:nvPr/>
        </p:nvPicPr>
        <p:blipFill>
          <a:blip r:embed="rId2"/>
          <a:stretch>
            <a:fillRect/>
          </a:stretch>
        </p:blipFill>
        <p:spPr>
          <a:xfrm>
            <a:off x="1396311" y="165499"/>
            <a:ext cx="6357553" cy="4069496"/>
          </a:xfrm>
          <a:prstGeom prst="rect">
            <a:avLst/>
          </a:prstGeom>
        </p:spPr>
      </p:pic>
    </p:spTree>
    <p:extLst>
      <p:ext uri="{BB962C8B-B14F-4D97-AF65-F5344CB8AC3E}">
        <p14:creationId xmlns:p14="http://schemas.microsoft.com/office/powerpoint/2010/main" val="36554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1143</TotalTime>
  <Words>795</Words>
  <Application>Microsoft Office PowerPoint</Application>
  <PresentationFormat>On-screen Show (16:9)</PresentationFormat>
  <Paragraphs>80</Paragraphs>
  <Slides>28</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Wingdings</vt:lpstr>
      <vt:lpstr>Calibri</vt:lpstr>
      <vt:lpstr>Arial</vt:lpstr>
      <vt:lpstr>Comfortaa</vt:lpstr>
      <vt:lpstr>等线</vt:lpstr>
      <vt:lpstr>Vibur</vt:lpstr>
      <vt:lpstr>Times New Roman</vt:lpstr>
      <vt:lpstr>Catamaran</vt:lpstr>
      <vt:lpstr>Learning the Days of the Week by Slidesgo </vt:lpstr>
      <vt:lpstr>PowerPoint Presentation</vt:lpstr>
      <vt:lpstr>PowerPoint Presentation</vt:lpstr>
      <vt:lpstr>Cách chơi - Các đội sẽ quan sát video và ghi lại những hoạt động trong video đó vào giấy. - Khi video kết thúc các bạn sẽ dán phiếu ghi của mình lên bảng.  - Mỗi ý đúng được 1điểm. Đội nào trả lời nhanh và chính xác, đội đó sẽ dành chiến thắng. </vt:lpstr>
      <vt:lpstr>PowerPoint Presentation</vt:lpstr>
      <vt:lpstr>Đáp án</vt:lpstr>
      <vt:lpstr>PowerPoint Presentation</vt:lpstr>
      <vt:lpstr>PowerPoint Presentation</vt:lpstr>
      <vt:lpstr>1.1. Một số phác thảo dáng người thể hiện hoạt động trong trường học.</vt:lpstr>
      <vt:lpstr>Nhóm 2: Trò chơi đá cầu.</vt:lpstr>
      <vt:lpstr>PowerPoint Presentation</vt:lpstr>
      <vt:lpstr>PowerPoint Presentation</vt:lpstr>
      <vt:lpstr>Bức tranh “Học tổ” – Họa sĩ Nguyễn Phan Chánh</vt:lpstr>
      <vt:lpstr>PowerPoint Presentation</vt:lpstr>
      <vt:lpstr>Bức tranh “Về đích” – Họa sĩ Galitsky</vt:lpstr>
      <vt:lpstr>MỘT SỐ TÁC PHẨM PHÙ ĐIÊU ĐẮP NỔI</vt:lpstr>
      <vt:lpstr>Công trình phù điêu “Đại tướng Võ Nguyên Giáp với đồng bào các dân tộc tỉnh Thái Nguyên”.</vt:lpstr>
      <vt:lpstr>Phù điêu đắp nổi là hình thức điêu khắc tranh trên mặt phẳng, khiến nó nổi cao hơn so với mặt phẳng đó. </vt:lpstr>
      <vt:lpstr>2. Thể hiện</vt:lpstr>
      <vt:lpstr>HOẠT ĐỘNG NHÓM</vt:lpstr>
      <vt:lpstr>PowerPoint Presentation</vt:lpstr>
      <vt:lpstr>2.1 Các bước thể hiện SPMT theo hình thức phù điêu đắp nổi</vt:lpstr>
      <vt:lpstr>Thực hiện sản phẩm mĩ thuật phù điêu bằng đất sét</vt:lpstr>
      <vt:lpstr>Tham khảo một số sản phẩm mĩ thuật của học sinh</vt:lpstr>
      <vt:lpstr>PowerPoint Presentation</vt:lpstr>
      <vt:lpstr>Gợi ý</vt:lpstr>
      <vt:lpstr>2.2. Thực hành</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Days of the Week!</dc:title>
  <dc:creator>User</dc:creator>
  <cp:lastModifiedBy>Windows</cp:lastModifiedBy>
  <cp:revision>148</cp:revision>
  <dcterms:modified xsi:type="dcterms:W3CDTF">2025-11-20T13:49:39Z</dcterms:modified>
</cp:coreProperties>
</file>