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2" r:id="rId2"/>
    <p:sldId id="315" r:id="rId3"/>
    <p:sldId id="300" r:id="rId4"/>
    <p:sldId id="258" r:id="rId5"/>
    <p:sldId id="301" r:id="rId6"/>
    <p:sldId id="312" r:id="rId7"/>
    <p:sldId id="313" r:id="rId8"/>
    <p:sldId id="303" r:id="rId9"/>
    <p:sldId id="307" r:id="rId10"/>
    <p:sldId id="304" r:id="rId11"/>
    <p:sldId id="309" r:id="rId12"/>
    <p:sldId id="306" r:id="rId13"/>
    <p:sldId id="310" r:id="rId14"/>
    <p:sldId id="277" r:id="rId15"/>
    <p:sldId id="311" r:id="rId16"/>
    <p:sldId id="31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A6183-F023-4988-B7B4-A92E2CFF2B75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CBB12-7956-42B6-B357-9620B8ED20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AEB1C-540E-4F55-BB07-59F0FA725A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6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172BA1-02C2-F801-9F97-2149E1D6A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DD22274-DA86-B500-15C3-FED67C8FB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C0458F-03B7-CA8B-93C9-D70A8C80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E493D-CB17-58D5-E5BC-0DDD39FE5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75543E-A4AA-A52B-9867-47084281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04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586AED-13B0-73CE-4E3F-F716DEE1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D66C34A-6FAA-CDDB-01A2-2BC3758BA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7A2534-69D4-05FA-0CFF-F19D38091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EBBB8F-9BB9-95C6-69E7-08BCA871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054048-5536-2E3A-479C-84F2F3E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958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B264D6E-D5D0-F50E-18CC-FF7184736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5F3990C-9CF5-1B9C-3199-8F939B805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8791B48-3FC9-FD29-59D3-17F11A22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F378C2-EA89-EC24-DC76-F40002DC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9D035D-E622-9CCF-CE20-1D2E0589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9826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364EFAF-10E0-33CB-6921-511D6AA7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BAC3BB-D85A-7E13-9976-44998C46F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05AB9C2-9D56-AE49-F958-31D095B39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EA0B87-1569-F062-B1C4-3DF30637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E86422-ED60-4B7F-82F9-19D8A1CE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426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017B859-6DD6-3ED7-6CCC-99970FF9D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21E47E-D4BE-82A2-1FCC-41A065211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FB9E08-583C-B46B-37D1-BF35431A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D0C376-1A76-AF69-74F1-2FE3A6CB3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22FB29-D52F-9774-0956-5AF794DB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718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20B9D-00AE-15DE-8BB8-BE37E064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1962A8-E390-D82E-0947-7C36F8A85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892416D-7307-6E68-5B2E-13C997E53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73EB17-7571-BFE7-7D46-79B65273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F45760-B896-96CF-6D6E-33F68031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ED16777-443A-029C-AC03-B495D646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400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B2B184-2705-1852-FD00-676C6265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D16FB2F-DD2F-7B6A-7752-7246EC104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F97541-83C2-6EF1-FF23-C181B1205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186AA68-2F47-4116-5E41-3B086C70E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6BE1E21-72F1-0D2E-9E37-1138697F1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6B6477B-328F-02DA-9F53-3537D51DC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CB8AECF-33B4-957B-F151-69D5E66B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93B1C8-EEB8-925F-CF82-655F4A09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06EF32-3313-F4BF-E319-3167855F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8F13FF5-CF40-8003-59FF-50A9C3134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CA58E56-B9BB-924D-0860-97D0B78D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76E7F25-39B1-D847-DF6D-A2DF62AD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74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62ECAC3-DF9F-4093-50F5-E30D3FD15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F9DF57C-935C-15D6-7740-B2A00308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DCCBEC-898E-0652-B080-2803B0A4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90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902FDF-8AE6-DB25-0109-F7ECC6F9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52E4CB-DEE5-72D3-A109-9589EA40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3B07B7C-5FD4-3411-A2AC-51438B7D2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D51509-0948-BD52-3DF5-84EAFCED3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161EF6A-C5B3-1F16-65A5-BCA0BF25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D41DBD8-B650-1193-2A29-E5DF2508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42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B927BA0-DA63-C666-01B7-722B50A0F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B3A96B5-B036-9347-EF06-ED4609FC5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14C6A0-8A35-01F0-A06D-65601F9EF7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C15629-C7B4-A201-9B42-D8DBC36B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C46BBD2-0A32-51E5-5C0E-6C1EEDC9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B60FE2-8B75-42DE-14AF-87324043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249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22810E4-29E8-9EBE-9A66-DB464BDE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8BC0491-313D-C99F-7E33-1F9CA5EDA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28C643-7B6B-4CA1-E583-6788EFA4C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243C-D5DF-4D09-893A-473A4A535772}" type="datetimeFigureOut">
              <a:rPr lang="vi-VN" smtClean="0"/>
              <a:t>11/11/2025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3D0E24-192C-F596-188F-22A5E337F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EFA485-E8DF-43DA-6AE9-BA1D4430E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802B1-0C41-40EB-97C0-BF8ED5131D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900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CDD0ED-981E-87EF-3384-79CA352D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1111">
            <a:hlinkClick r:id="" action="ppaction://media"/>
            <a:extLst>
              <a:ext uri="{FF2B5EF4-FFF2-40B4-BE49-F238E27FC236}">
                <a16:creationId xmlns:a16="http://schemas.microsoft.com/office/drawing/2014/main" id="{FF705192-917B-94FB-594D-F1A2B4AB7C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47372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4D4A3F4-883C-48EF-84D0-42629AE1E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2" y="313899"/>
            <a:ext cx="12041696" cy="6421269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7D672AC-C3E7-0AEC-1548-1C9B6FF63B45}"/>
              </a:ext>
            </a:extLst>
          </p:cNvPr>
          <p:cNvSpPr/>
          <p:nvPr/>
        </p:nvSpPr>
        <p:spPr>
          <a:xfrm>
            <a:off x="3432313" y="5247861"/>
            <a:ext cx="8388626" cy="161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9B4123DF-9086-8082-8E72-15F212AFC7CF}"/>
              </a:ext>
            </a:extLst>
          </p:cNvPr>
          <p:cNvSpPr/>
          <p:nvPr/>
        </p:nvSpPr>
        <p:spPr>
          <a:xfrm>
            <a:off x="198783" y="0"/>
            <a:ext cx="2504660" cy="86139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76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9D204E-2690-95CA-D02F-2E0316D36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B46BF6DC-BBFB-9AB5-517C-7AFFC6CD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7" y="756330"/>
            <a:ext cx="11793445" cy="6101670"/>
          </a:xfrm>
          <a:prstGeom prst="rect">
            <a:avLst/>
          </a:prstGeom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1D4B525-3652-22A1-083F-A14D650C46B4}"/>
              </a:ext>
            </a:extLst>
          </p:cNvPr>
          <p:cNvSpPr/>
          <p:nvPr/>
        </p:nvSpPr>
        <p:spPr>
          <a:xfrm>
            <a:off x="0" y="0"/>
            <a:ext cx="1895060" cy="5300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17586B10-F1A7-E155-2A99-A666E145BB57}"/>
              </a:ext>
            </a:extLst>
          </p:cNvPr>
          <p:cNvCxnSpPr/>
          <p:nvPr/>
        </p:nvCxnSpPr>
        <p:spPr>
          <a:xfrm flipH="1">
            <a:off x="10064532" y="2383359"/>
            <a:ext cx="265044" cy="8878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59C1B9-8922-D1FE-5812-99E23564FC28}"/>
              </a:ext>
            </a:extLst>
          </p:cNvPr>
          <p:cNvSpPr/>
          <p:nvPr/>
        </p:nvSpPr>
        <p:spPr>
          <a:xfrm>
            <a:off x="818866" y="1815152"/>
            <a:ext cx="988967" cy="431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266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41FB2B-614F-1CD5-A505-E333D474B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9FDF605-13C6-C919-2AC8-5C494C4D0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Thầy Cô Là Tất Cả - Karaoke HD_B♭_minor__bpm_115">
            <a:hlinkClick r:id="" action="ppaction://media"/>
            <a:extLst>
              <a:ext uri="{FF2B5EF4-FFF2-40B4-BE49-F238E27FC236}">
                <a16:creationId xmlns:a16="http://schemas.microsoft.com/office/drawing/2014/main" id="{6B3A8301-B9E2-431E-7F9E-49C6271F4C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4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8884" y="872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4F721-715D-0530-8C46-D4FA5920D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0387695-2FC5-6358-390D-D07FD04D3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503583"/>
            <a:ext cx="11675165" cy="6354417"/>
          </a:xfrm>
          <a:prstGeom prst="rect">
            <a:avLst/>
          </a:prstGeom>
        </p:spPr>
      </p:pic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15BD56E-9383-B952-0C1E-1E4E9E33B58C}"/>
              </a:ext>
            </a:extLst>
          </p:cNvPr>
          <p:cNvSpPr/>
          <p:nvPr/>
        </p:nvSpPr>
        <p:spPr>
          <a:xfrm>
            <a:off x="3432313" y="5247861"/>
            <a:ext cx="8388626" cy="161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D32044-6A26-3EDD-C6B8-09680EC338BF}"/>
              </a:ext>
            </a:extLst>
          </p:cNvPr>
          <p:cNvSpPr/>
          <p:nvPr/>
        </p:nvSpPr>
        <p:spPr>
          <a:xfrm>
            <a:off x="1484243" y="135007"/>
            <a:ext cx="7368208" cy="7371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hát kết hợp vỗ tay theo phách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D22C9523-B04C-3357-C1B3-55C8035B6BD3}"/>
              </a:ext>
            </a:extLst>
          </p:cNvPr>
          <p:cNvSpPr/>
          <p:nvPr/>
        </p:nvSpPr>
        <p:spPr>
          <a:xfrm>
            <a:off x="2054087" y="2279374"/>
            <a:ext cx="9621078" cy="35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1 2                   3             4               1 2 3 4                     1  2            3               4                1 2 3 4 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AFD17BC7-E264-2901-C475-622C3820A885}"/>
              </a:ext>
            </a:extLst>
          </p:cNvPr>
          <p:cNvSpPr/>
          <p:nvPr/>
        </p:nvSpPr>
        <p:spPr>
          <a:xfrm>
            <a:off x="974035" y="4389782"/>
            <a:ext cx="9621078" cy="35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1 2                     3             4                  1 2 3 4                          1  2            3               4                1 2 3 4 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320A56A1-EE59-F789-BF2D-897BA8AB4F6A}"/>
              </a:ext>
            </a:extLst>
          </p:cNvPr>
          <p:cNvSpPr/>
          <p:nvPr/>
        </p:nvSpPr>
        <p:spPr>
          <a:xfrm>
            <a:off x="1113181" y="6500190"/>
            <a:ext cx="2266123" cy="357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1 2 3 4 5 6 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237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0388">
            <a:off x="-473977" y="488958"/>
            <a:ext cx="3843553" cy="831605"/>
          </a:xfrm>
          <a:prstGeom prst="rect">
            <a:avLst/>
          </a:prstGeom>
        </p:spPr>
      </p:pic>
      <p:pic>
        <p:nvPicPr>
          <p:cNvPr id="136" name="Picture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96196">
            <a:off x="8793096" y="351634"/>
            <a:ext cx="3843553" cy="831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018FD9-A18A-9E4E-34FE-FF16D2EBD653}"/>
              </a:ext>
            </a:extLst>
          </p:cNvPr>
          <p:cNvSpPr txBox="1"/>
          <p:nvPr/>
        </p:nvSpPr>
        <p:spPr>
          <a:xfrm>
            <a:off x="660400" y="1716501"/>
            <a:ext cx="8292531" cy="273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933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Hát theo hình thức</a:t>
            </a:r>
          </a:p>
          <a:p>
            <a:pPr marL="457223" indent="-45722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xướng</a:t>
            </a:r>
            <a:r>
              <a:rPr lang="vi-VN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bao điều…về tấm lòng thầy cô</a:t>
            </a:r>
            <a:endParaRPr lang="vi-VN" sz="2933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23" indent="-457223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933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Hòa giọng: </a:t>
            </a:r>
            <a:r>
              <a:rPr lang="en-US" sz="29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là vầng trăng…nâng bước em vào đời</a:t>
            </a:r>
            <a:endParaRPr lang="en-US" sz="29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425EE00E-AFDD-C02F-B156-F6574B9E2A60}"/>
              </a:ext>
            </a:extLst>
          </p:cNvPr>
          <p:cNvSpPr txBox="1"/>
          <p:nvPr/>
        </p:nvSpPr>
        <p:spPr>
          <a:xfrm>
            <a:off x="4249217" y="754736"/>
            <a:ext cx="3693567" cy="54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vi-VN" sz="4400" b="1" dirty="0">
                <a:solidFill>
                  <a:srgbClr val="373E56"/>
                </a:solidFill>
                <a:latin typeface="+mj-lt"/>
              </a:rPr>
              <a:t>LUYỆN TẬP</a:t>
            </a:r>
            <a:endParaRPr lang="en-US" sz="4400" b="1" dirty="0">
              <a:solidFill>
                <a:srgbClr val="373E56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B965A-7E83-9B5E-0699-403B6FCCBA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63420" y="1813608"/>
            <a:ext cx="3499839" cy="5053917"/>
          </a:xfrm>
          <a:prstGeom prst="rect">
            <a:avLst/>
          </a:prstGeom>
        </p:spPr>
      </p:pic>
      <p:pic>
        <p:nvPicPr>
          <p:cNvPr id="3" name="Thầy Cô Là Tất Cả - Karaoke HD_B♭_minor__bpm_115">
            <a:hlinkClick r:id="" action="ppaction://media"/>
            <a:extLst>
              <a:ext uri="{FF2B5EF4-FFF2-40B4-BE49-F238E27FC236}">
                <a16:creationId xmlns:a16="http://schemas.microsoft.com/office/drawing/2014/main" id="{47A5E75B-53CA-00EF-6C0C-722AE7621B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1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9423" y="62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6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ười Gieo Mầm Xanh - Hứa Kim Tuyền - Piano Tutorial With Sheet Music VanDT">
            <a:hlinkClick r:id="" action="ppaction://media"/>
            <a:extLst>
              <a:ext uri="{FF2B5EF4-FFF2-40B4-BE49-F238E27FC236}">
                <a16:creationId xmlns:a16="http://schemas.microsoft.com/office/drawing/2014/main" id="{AF058195-8D32-33A8-0BDF-17BBE6955D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0400" y="3826566"/>
            <a:ext cx="609600" cy="609600"/>
          </a:xfrm>
          <a:prstGeom prst="rect">
            <a:avLst/>
          </a:prstGeom>
        </p:spPr>
      </p:pic>
      <p:pic>
        <p:nvPicPr>
          <p:cNvPr id="5" name="Người Gieo Mầm Xanh - Hứa Kim Tuyền - Piano Tutorial With Sheet Music VanDT">
            <a:hlinkClick r:id="" action="ppaction://media"/>
            <a:extLst>
              <a:ext uri="{FF2B5EF4-FFF2-40B4-BE49-F238E27FC236}">
                <a16:creationId xmlns:a16="http://schemas.microsoft.com/office/drawing/2014/main" id="{C6D884EF-7BE6-8A1C-E2F7-7A5D08A520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D9F3690-A3FD-388C-D0B5-701B5FF8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861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1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4FFD5C-B84E-88E9-CC2A-0F939C6C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322"/>
            <a:ext cx="10515600" cy="1338469"/>
          </a:xfrm>
        </p:spPr>
        <p:txBody>
          <a:bodyPr>
            <a:noAutofit/>
          </a:bodyPr>
          <a:lstStyle/>
          <a:p>
            <a:pPr algn="ctr"/>
            <a:r>
              <a:rPr lang="vi-VN" sz="4800" b="1"/>
              <a:t>Chuẩn bị bài mới:</a:t>
            </a:r>
            <a:r>
              <a:rPr lang="vi-VN" sz="4800"/>
              <a:t> </a:t>
            </a:r>
            <a:br>
              <a:rPr lang="vi-VN" sz="4000"/>
            </a:b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A601B3-7C7C-ECDE-4159-0B21287D9529}"/>
              </a:ext>
            </a:extLst>
          </p:cNvPr>
          <p:cNvSpPr txBox="1"/>
          <p:nvPr/>
        </p:nvSpPr>
        <p:spPr>
          <a:xfrm>
            <a:off x="838200" y="1665890"/>
            <a:ext cx="107707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HS đọc và tìm hiểu các nội dung về nhịp 4/4 và trả lời các câu hỏi sau:</a:t>
            </a:r>
            <a:b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Số đứng đầu ở khuông nhạc gọi là gì? Ý nghĩa của nó?</a:t>
            </a:r>
            <a:b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3600">
                <a:latin typeface="Times New Roman" panose="02020603050405020304" pitchFamily="18" charset="0"/>
                <a:cs typeface="Times New Roman" panose="02020603050405020304" pitchFamily="18" charset="0"/>
              </a:rPr>
              <a:t>+ Nhịp 4/4 là nhịp có mấy phách trong một ô nhịp? Mỗi phách có độ dài như thế nào?</a:t>
            </a:r>
            <a:b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373371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D86E2D-EA2E-F9B8-7132-20A961DFF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(31) Một lời chào thân thương - YouTube">
            <a:hlinkClick r:id="" action="ppaction://media"/>
            <a:extLst>
              <a:ext uri="{FF2B5EF4-FFF2-40B4-BE49-F238E27FC236}">
                <a16:creationId xmlns:a16="http://schemas.microsoft.com/office/drawing/2014/main" id="{0C22BA96-6849-CEAA-C963-537CF774F9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41935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5218C30-8718-A463-1799-548A25524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9F82FCE-B131-5F91-76E6-0F91F0EB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82"/>
            <a:ext cx="12192000" cy="68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9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Entry_1"/>
          <p:cNvSpPr/>
          <p:nvPr>
            <p:custDataLst>
              <p:tags r:id="rId1"/>
            </p:custDataLst>
          </p:nvPr>
        </p:nvSpPr>
        <p:spPr>
          <a:xfrm>
            <a:off x="2306060" y="1854822"/>
            <a:ext cx="7835705" cy="23208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000" u="sng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Arial" panose="020B0604020202020204" pitchFamily="34" charset="0"/>
              </a:rPr>
              <a:t>Tiết 10</a:t>
            </a:r>
          </a:p>
          <a:p>
            <a:pPr>
              <a:lnSpc>
                <a:spcPct val="130000"/>
              </a:lnSpc>
            </a:pPr>
            <a:r>
              <a:rPr lang="en-US" altLang="zh-CN" sz="4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Hát bài hát: </a:t>
            </a:r>
            <a:r>
              <a:rPr lang="en-US" altLang="zh-CN" sz="4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Thầy cô là tất cả</a:t>
            </a:r>
          </a:p>
          <a:p>
            <a:pPr algn="r">
              <a:lnSpc>
                <a:spcPct val="130000"/>
              </a:lnSpc>
            </a:pPr>
            <a:r>
              <a:rPr lang="en-US" altLang="zh-CN" sz="4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 pitchFamily="34" charset="0"/>
              </a:rPr>
              <a:t>Nhạc và lời: Bùi Anh Tú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E71E21B-59FF-97A8-5D5B-CE72030D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601"/>
            <a:ext cx="12192000" cy="6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4BEA51-1F84-9D27-8C14-EA21F7E62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F1E6078-ED63-9128-4BFF-BCDAE191F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Thầy Cô Là Tất Cả - Karaoke HD_B♭_minor__bpm_115">
            <a:hlinkClick r:id="" action="ppaction://media"/>
            <a:extLst>
              <a:ext uri="{FF2B5EF4-FFF2-40B4-BE49-F238E27FC236}">
                <a16:creationId xmlns:a16="http://schemas.microsoft.com/office/drawing/2014/main" id="{2CE3837E-430D-3B4B-C7FB-EA309C6AE106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00870" y="23688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2632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A897A31-237B-36B3-2AA1-1940E001C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"/>
            <a:ext cx="12192000" cy="6808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81" y="-1"/>
            <a:ext cx="4969565" cy="6344529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E59AF39F-CD30-34EC-D17F-CFCC100985C2}"/>
              </a:ext>
            </a:extLst>
          </p:cNvPr>
          <p:cNvSpPr txBox="1"/>
          <p:nvPr/>
        </p:nvSpPr>
        <p:spPr>
          <a:xfrm>
            <a:off x="117836" y="1043109"/>
            <a:ext cx="6817536" cy="5185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Sinh năm 1959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Quê quán: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 Bình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Hiện s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 và làm việc tại Hà Nội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nhiều sáng tác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 nhiều thể loại như: Ca khúc thiếu nhi, ca khúc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trường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thầy cô, ca khúc quê hương đất nước, tiêu biểu </a:t>
            </a:r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như: </a:t>
            </a:r>
            <a:r>
              <a:rPr lang="vi-VN" sz="2800" i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 cô là tất cả, Chim cúc cu, Nghề giáo tôi yêu,... </a:t>
            </a:r>
            <a:endParaRPr lang="en-US" sz="2800" i="1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022BBF53-FC35-AB84-AE28-981149EA0524}"/>
              </a:ext>
            </a:extLst>
          </p:cNvPr>
          <p:cNvSpPr txBox="1"/>
          <p:nvPr/>
        </p:nvSpPr>
        <p:spPr>
          <a:xfrm>
            <a:off x="117836" y="167704"/>
            <a:ext cx="39442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Giới thiệu tác giả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E0377AB-DA39-6A91-6372-D4D054B3B2B9}"/>
              </a:ext>
            </a:extLst>
          </p:cNvPr>
          <p:cNvSpPr/>
          <p:nvPr/>
        </p:nvSpPr>
        <p:spPr>
          <a:xfrm>
            <a:off x="7222435" y="6220568"/>
            <a:ext cx="4969565" cy="589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 BÙI ANH TÚ</a:t>
            </a:r>
            <a:endParaRPr 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A887770-99D4-B4C9-4B06-7E6A822F6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30" y="0"/>
            <a:ext cx="7561522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0776128-764E-CBD1-958B-7FBEC47574BE}"/>
              </a:ext>
            </a:extLst>
          </p:cNvPr>
          <p:cNvSpPr txBox="1"/>
          <p:nvPr/>
        </p:nvSpPr>
        <p:spPr>
          <a:xfrm>
            <a:off x="0" y="0"/>
            <a:ext cx="323518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Tìm hiểu bài hát</a:t>
            </a:r>
          </a:p>
        </p:txBody>
      </p:sp>
      <p:sp>
        <p:nvSpPr>
          <p:cNvPr id="8" name="Tiêu đề 7">
            <a:extLst>
              <a:ext uri="{FF2B5EF4-FFF2-40B4-BE49-F238E27FC236}">
                <a16:creationId xmlns:a16="http://schemas.microsoft.com/office/drawing/2014/main" id="{D79957B7-6EAF-1390-1F52-A218046C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29150"/>
            <a:ext cx="3957852" cy="726696"/>
          </a:xfrm>
        </p:spPr>
        <p:txBody>
          <a:bodyPr>
            <a:norm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Nhịp 4/4 (Kí hiệu: C)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êu đề 7">
            <a:extLst>
              <a:ext uri="{FF2B5EF4-FFF2-40B4-BE49-F238E27FC236}">
                <a16:creationId xmlns:a16="http://schemas.microsoft.com/office/drawing/2014/main" id="{67B19C5A-2849-ED5A-3F09-F5697AC92360}"/>
              </a:ext>
            </a:extLst>
          </p:cNvPr>
          <p:cNvSpPr txBox="1">
            <a:spLocks/>
          </p:cNvSpPr>
          <p:nvPr/>
        </p:nvSpPr>
        <p:spPr>
          <a:xfrm>
            <a:off x="109180" y="1922242"/>
            <a:ext cx="4708480" cy="1506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Bài hát có giai điệu nhẹ nhàng, tha thiết nói lên tình cảm và lòng biết ơn của các bạn học sinh với các thầy, cô giáo. </a:t>
            </a:r>
          </a:p>
        </p:txBody>
      </p:sp>
      <p:sp>
        <p:nvSpPr>
          <p:cNvPr id="11" name="Tiêu đề 7">
            <a:extLst>
              <a:ext uri="{FF2B5EF4-FFF2-40B4-BE49-F238E27FC236}">
                <a16:creationId xmlns:a16="http://schemas.microsoft.com/office/drawing/2014/main" id="{A70049C4-B612-4A48-B895-96D4EE18E5D7}"/>
              </a:ext>
            </a:extLst>
          </p:cNvPr>
          <p:cNvSpPr txBox="1">
            <a:spLocks/>
          </p:cNvSpPr>
          <p:nvPr/>
        </p:nvSpPr>
        <p:spPr>
          <a:xfrm>
            <a:off x="0" y="3768282"/>
            <a:ext cx="5117910" cy="94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Đoạn 1: Gồm 4 câu hát: 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>
                <a:latin typeface="Times New Roman" pitchFamily="18" charset="0"/>
                <a:cs typeface="Times New Roman" pitchFamily="18" charset="0"/>
              </a:rPr>
              <a:t>“Có bao điều.....tấm lòng thầy cô”</a:t>
            </a: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13164C0-20FF-AE11-638C-C1AF5245E871}"/>
              </a:ext>
            </a:extLst>
          </p:cNvPr>
          <p:cNvSpPr txBox="1"/>
          <p:nvPr/>
        </p:nvSpPr>
        <p:spPr>
          <a:xfrm>
            <a:off x="109179" y="4616241"/>
            <a:ext cx="429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Đoạn 2: gồm 8 câu hát: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>
                <a:latin typeface="Times New Roman" pitchFamily="18" charset="0"/>
                <a:cs typeface="Times New Roman" pitchFamily="18" charset="0"/>
              </a:rPr>
              <a:t>“ Thầy cô ... bước em vào đời” </a:t>
            </a:r>
            <a:endParaRPr lang="en-US" sz="20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0B2007FA-B2E6-DB3B-2468-56281735B16B}"/>
              </a:ext>
            </a:extLst>
          </p:cNvPr>
          <p:cNvSpPr/>
          <p:nvPr/>
        </p:nvSpPr>
        <p:spPr>
          <a:xfrm>
            <a:off x="5472752" y="1460311"/>
            <a:ext cx="245660" cy="368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BA6EF6A3-C8A5-49DF-7906-F2F87739AE02}"/>
              </a:ext>
            </a:extLst>
          </p:cNvPr>
          <p:cNvCxnSpPr/>
          <p:nvPr/>
        </p:nvCxnSpPr>
        <p:spPr>
          <a:xfrm flipH="1">
            <a:off x="6096000" y="3234519"/>
            <a:ext cx="100084" cy="39578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0043D90-12D1-8FD3-B7E2-49E93B27044D}"/>
              </a:ext>
            </a:extLst>
          </p:cNvPr>
          <p:cNvCxnSpPr/>
          <p:nvPr/>
        </p:nvCxnSpPr>
        <p:spPr>
          <a:xfrm flipH="1">
            <a:off x="11750722" y="5786651"/>
            <a:ext cx="163774" cy="49131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9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943D0C-2ECA-CD15-FABB-B3E4DC4B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351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9A51976B-65CB-B9B0-6AE2-8DB261A9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6" y="1934818"/>
            <a:ext cx="9488556" cy="269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81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D2F099-1860-8C53-0DFB-B5D91D90D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AD34826-543E-CC7A-9C0A-3634E0DBD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6" y="197333"/>
            <a:ext cx="11580137" cy="64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30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337</Words>
  <Application>Microsoft Office PowerPoint</Application>
  <PresentationFormat>Màn hình rộng</PresentationFormat>
  <Paragraphs>30</Paragraphs>
  <Slides>16</Slides>
  <Notes>1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0" baseType="lpstr">
      <vt:lpstr>Arial</vt:lpstr>
      <vt:lpstr>Times New Roman</vt:lpstr>
      <vt:lpstr>Wingdings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- Nhịp 4/4 (Kí hiệu: C)</vt:lpstr>
      <vt:lpstr>KHỞI ĐỘNG GIỌNG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Chuẩn bị bài mới: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 10</dc:creator>
  <cp:lastModifiedBy>Windows 10</cp:lastModifiedBy>
  <cp:revision>35</cp:revision>
  <dcterms:created xsi:type="dcterms:W3CDTF">2025-10-23T00:38:45Z</dcterms:created>
  <dcterms:modified xsi:type="dcterms:W3CDTF">2025-11-11T02:26:10Z</dcterms:modified>
</cp:coreProperties>
</file>