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84" r:id="rId2"/>
  </p:sldMasterIdLst>
  <p:notesMasterIdLst>
    <p:notesMasterId r:id="rId26"/>
  </p:notesMasterIdLst>
  <p:sldIdLst>
    <p:sldId id="3324" r:id="rId3"/>
    <p:sldId id="301" r:id="rId4"/>
    <p:sldId id="317" r:id="rId5"/>
    <p:sldId id="315" r:id="rId6"/>
    <p:sldId id="316" r:id="rId7"/>
    <p:sldId id="318" r:id="rId8"/>
    <p:sldId id="286" r:id="rId9"/>
    <p:sldId id="3293" r:id="rId10"/>
    <p:sldId id="3310" r:id="rId11"/>
    <p:sldId id="270" r:id="rId12"/>
    <p:sldId id="3331" r:id="rId13"/>
    <p:sldId id="3311" r:id="rId14"/>
    <p:sldId id="3325" r:id="rId15"/>
    <p:sldId id="3314" r:id="rId16"/>
    <p:sldId id="3322" r:id="rId17"/>
    <p:sldId id="3323" r:id="rId18"/>
    <p:sldId id="3319" r:id="rId19"/>
    <p:sldId id="3330" r:id="rId20"/>
    <p:sldId id="3326" r:id="rId21"/>
    <p:sldId id="3320" r:id="rId22"/>
    <p:sldId id="3328" r:id="rId23"/>
    <p:sldId id="303" r:id="rId24"/>
    <p:sldId id="304" r:id="rId25"/>
  </p:sldIdLst>
  <p:sldSz cx="12192000" cy="6858000"/>
  <p:notesSz cx="6735763" cy="9869488"/>
  <p:embeddedFontLst>
    <p:embeddedFont>
      <p:font typeface="Bebas Neue" panose="020B0606020202050201" pitchFamily="34" charset="0"/>
      <p:regular r:id="rId27"/>
    </p:embeddedFont>
    <p:embeddedFont>
      <p:font typeface="Cambria" panose="02040503050406030204" pitchFamily="18" charset="0"/>
      <p:regular r:id="rId28"/>
      <p:bold r:id="rId29"/>
      <p:italic r:id="rId30"/>
      <p:boldItalic r:id="rId31"/>
    </p:embeddedFont>
    <p:embeddedFont>
      <p:font typeface="Cambria Math" panose="02040503050406030204" pitchFamily="18" charset="0"/>
      <p:regular r:id="rId32"/>
    </p:embeddedFont>
    <p:embeddedFont>
      <p:font typeface="Didact Gothic" panose="00000500000000000000" pitchFamily="2" charset="0"/>
      <p:regular r:id="rId33"/>
    </p:embeddedFont>
    <p:embeddedFont>
      <p:font typeface="Secular One" panose="00000500000000000000" pitchFamily="2" charset="-79"/>
      <p:regular r:id="rId34"/>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35CD249-3658-420C-9083-968E428544F8}">
          <p14:sldIdLst>
            <p14:sldId id="3324"/>
            <p14:sldId id="301"/>
            <p14:sldId id="317"/>
            <p14:sldId id="315"/>
            <p14:sldId id="316"/>
            <p14:sldId id="318"/>
            <p14:sldId id="286"/>
            <p14:sldId id="3293"/>
            <p14:sldId id="3310"/>
            <p14:sldId id="270"/>
            <p14:sldId id="3331"/>
            <p14:sldId id="3311"/>
            <p14:sldId id="3325"/>
            <p14:sldId id="3314"/>
            <p14:sldId id="3322"/>
            <p14:sldId id="3323"/>
            <p14:sldId id="3319"/>
            <p14:sldId id="3330"/>
            <p14:sldId id="3326"/>
            <p14:sldId id="3320"/>
            <p14:sldId id="3328"/>
          </p14:sldIdLst>
        </p14:section>
        <p14:section name="Untitled Section" id="{C926952D-36C7-4B3C-97EA-F349241659C6}">
          <p14:sldIdLst>
            <p14:sldId id="303"/>
            <p14:sldId id="304"/>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A82"/>
    <a:srgbClr val="F16C40"/>
    <a:srgbClr val="00467A"/>
    <a:srgbClr val="665C9B"/>
    <a:srgbClr val="34BDE8"/>
    <a:srgbClr val="FF65CF"/>
    <a:srgbClr val="FF83D9"/>
    <a:srgbClr val="70AD47"/>
    <a:srgbClr val="3F8393"/>
    <a:srgbClr val="64CC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559" autoAdjust="0"/>
    <p:restoredTop sz="93447" autoAdjust="0"/>
  </p:normalViewPr>
  <p:slideViewPr>
    <p:cSldViewPr snapToGrid="0">
      <p:cViewPr varScale="1">
        <p:scale>
          <a:sx n="63" d="100"/>
          <a:sy n="63" d="100"/>
        </p:scale>
        <p:origin x="1012" y="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1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5188"/>
          </a:xfrm>
          <a:prstGeom prst="rect">
            <a:avLst/>
          </a:prstGeom>
        </p:spPr>
        <p:txBody>
          <a:bodyPr vert="horz" lIns="91440" tIns="45720" rIns="91440" bIns="45720" rtlCol="0"/>
          <a:lstStyle>
            <a:lvl1pPr algn="r">
              <a:defRPr sz="1200"/>
            </a:lvl1pPr>
          </a:lstStyle>
          <a:p>
            <a:fld id="{88F8AD1C-BC85-4174-BED6-8F0BC206EE05}" type="datetimeFigureOut">
              <a:rPr lang="en-US" smtClean="0"/>
              <a:t>10/10/2024</a:t>
            </a:fld>
            <a:endParaRPr lang="en-US"/>
          </a:p>
        </p:txBody>
      </p:sp>
      <p:sp>
        <p:nvSpPr>
          <p:cNvPr id="4" name="Slide Image Placeholder 3"/>
          <p:cNvSpPr>
            <a:spLocks noGrp="1" noRot="1" noChangeAspect="1"/>
          </p:cNvSpPr>
          <p:nvPr>
            <p:ph type="sldImg" idx="2"/>
          </p:nvPr>
        </p:nvSpPr>
        <p:spPr>
          <a:xfrm>
            <a:off x="407988" y="1233488"/>
            <a:ext cx="5919787" cy="3330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749691"/>
            <a:ext cx="5388610" cy="388611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4301"/>
            <a:ext cx="2918831" cy="4951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4301"/>
            <a:ext cx="2918831" cy="495187"/>
          </a:xfrm>
          <a:prstGeom prst="rect">
            <a:avLst/>
          </a:prstGeom>
        </p:spPr>
        <p:txBody>
          <a:bodyPr vert="horz" lIns="91440" tIns="45720" rIns="91440" bIns="45720" rtlCol="0" anchor="b"/>
          <a:lstStyle>
            <a:lvl1pPr algn="r">
              <a:defRPr sz="1200"/>
            </a:lvl1pPr>
          </a:lstStyle>
          <a:p>
            <a:fld id="{39AD86B4-A027-4CAD-9A6F-F2D86D6ACD6E}" type="slidenum">
              <a:rPr lang="en-US" smtClean="0"/>
              <a:t>‹#›</a:t>
            </a:fld>
            <a:endParaRPr lang="en-US"/>
          </a:p>
        </p:txBody>
      </p:sp>
    </p:spTree>
    <p:extLst>
      <p:ext uri="{BB962C8B-B14F-4D97-AF65-F5344CB8AC3E}">
        <p14:creationId xmlns:p14="http://schemas.microsoft.com/office/powerpoint/2010/main" val="2837679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AD86B4-A027-4CAD-9A6F-F2D86D6ACD6E}" type="slidenum">
              <a:rPr lang="en-US" smtClean="0"/>
              <a:t>6</a:t>
            </a:fld>
            <a:endParaRPr lang="en-US"/>
          </a:p>
        </p:txBody>
      </p:sp>
    </p:spTree>
    <p:extLst>
      <p:ext uri="{BB962C8B-B14F-4D97-AF65-F5344CB8AC3E}">
        <p14:creationId xmlns:p14="http://schemas.microsoft.com/office/powerpoint/2010/main" val="437463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AD86B4-A027-4CAD-9A6F-F2D86D6ACD6E}" type="slidenum">
              <a:rPr lang="en-US" smtClean="0"/>
              <a:t>21</a:t>
            </a:fld>
            <a:endParaRPr lang="en-US"/>
          </a:p>
        </p:txBody>
      </p:sp>
    </p:spTree>
    <p:extLst>
      <p:ext uri="{BB962C8B-B14F-4D97-AF65-F5344CB8AC3E}">
        <p14:creationId xmlns:p14="http://schemas.microsoft.com/office/powerpoint/2010/main" val="16678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AD86B4-A027-4CAD-9A6F-F2D86D6ACD6E}" type="slidenum">
              <a:rPr lang="en-US" smtClean="0"/>
              <a:t>8</a:t>
            </a:fld>
            <a:endParaRPr lang="en-US"/>
          </a:p>
        </p:txBody>
      </p:sp>
    </p:spTree>
    <p:extLst>
      <p:ext uri="{BB962C8B-B14F-4D97-AF65-F5344CB8AC3E}">
        <p14:creationId xmlns:p14="http://schemas.microsoft.com/office/powerpoint/2010/main" val="379362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AD86B4-A027-4CAD-9A6F-F2D86D6ACD6E}" type="slidenum">
              <a:rPr lang="en-US" smtClean="0"/>
              <a:t>9</a:t>
            </a:fld>
            <a:endParaRPr lang="en-US"/>
          </a:p>
        </p:txBody>
      </p:sp>
    </p:spTree>
    <p:extLst>
      <p:ext uri="{BB962C8B-B14F-4D97-AF65-F5344CB8AC3E}">
        <p14:creationId xmlns:p14="http://schemas.microsoft.com/office/powerpoint/2010/main" val="2619646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10fb8978c53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10fb8978c53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9909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10fb8978c53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10fb8978c53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5718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AD86B4-A027-4CAD-9A6F-F2D86D6ACD6E}" type="slidenum">
              <a:rPr lang="en-US" smtClean="0"/>
              <a:t>12</a:t>
            </a:fld>
            <a:endParaRPr lang="en-US"/>
          </a:p>
        </p:txBody>
      </p:sp>
    </p:spTree>
    <p:extLst>
      <p:ext uri="{BB962C8B-B14F-4D97-AF65-F5344CB8AC3E}">
        <p14:creationId xmlns:p14="http://schemas.microsoft.com/office/powerpoint/2010/main" val="2809463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AD86B4-A027-4CAD-9A6F-F2D86D6ACD6E}" type="slidenum">
              <a:rPr lang="en-US" smtClean="0"/>
              <a:t>17</a:t>
            </a:fld>
            <a:endParaRPr lang="en-US"/>
          </a:p>
        </p:txBody>
      </p:sp>
    </p:spTree>
    <p:extLst>
      <p:ext uri="{BB962C8B-B14F-4D97-AF65-F5344CB8AC3E}">
        <p14:creationId xmlns:p14="http://schemas.microsoft.com/office/powerpoint/2010/main" val="2482876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AD86B4-A027-4CAD-9A6F-F2D86D6ACD6E}" type="slidenum">
              <a:rPr lang="en-US" smtClean="0"/>
              <a:t>18</a:t>
            </a:fld>
            <a:endParaRPr lang="en-US"/>
          </a:p>
        </p:txBody>
      </p:sp>
    </p:spTree>
    <p:extLst>
      <p:ext uri="{BB962C8B-B14F-4D97-AF65-F5344CB8AC3E}">
        <p14:creationId xmlns:p14="http://schemas.microsoft.com/office/powerpoint/2010/main" val="984607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AD86B4-A027-4CAD-9A6F-F2D86D6ACD6E}" type="slidenum">
              <a:rPr lang="en-US" smtClean="0"/>
              <a:t>19</a:t>
            </a:fld>
            <a:endParaRPr lang="en-US"/>
          </a:p>
        </p:txBody>
      </p:sp>
    </p:spTree>
    <p:extLst>
      <p:ext uri="{BB962C8B-B14F-4D97-AF65-F5344CB8AC3E}">
        <p14:creationId xmlns:p14="http://schemas.microsoft.com/office/powerpoint/2010/main" val="38922048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pic>
        <p:nvPicPr>
          <p:cNvPr id="7" name="Đồ họa 6">
            <a:extLst>
              <a:ext uri="{FF2B5EF4-FFF2-40B4-BE49-F238E27FC236}">
                <a16:creationId xmlns:a16="http://schemas.microsoft.com/office/drawing/2014/main" id="{11A9440B-9924-05E1-46C6-8E7EC1459F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1" cy="6869447"/>
          </a:xfrm>
          <a:prstGeom prst="rect">
            <a:avLst/>
          </a:prstGeom>
        </p:spPr>
      </p:pic>
    </p:spTree>
    <p:extLst>
      <p:ext uri="{BB962C8B-B14F-4D97-AF65-F5344CB8AC3E}">
        <p14:creationId xmlns:p14="http://schemas.microsoft.com/office/powerpoint/2010/main" val="1003600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EC98B7F-2A51-D45C-A70B-3BFF0527428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7148D1A7-9785-B67E-CD9E-8F69C25D7109}"/>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66110B67-0D69-0A5C-E4FF-64643557902F}"/>
              </a:ext>
            </a:extLst>
          </p:cNvPr>
          <p:cNvSpPr>
            <a:spLocks noGrp="1"/>
          </p:cNvSpPr>
          <p:nvPr>
            <p:ph type="dt" sz="half" idx="10"/>
          </p:nvPr>
        </p:nvSpPr>
        <p:spPr>
          <a:xfrm>
            <a:off x="838200" y="6356350"/>
            <a:ext cx="2743200" cy="365125"/>
          </a:xfrm>
          <a:prstGeom prst="rect">
            <a:avLst/>
          </a:prstGeom>
        </p:spPr>
        <p:txBody>
          <a:bodyPr/>
          <a:lstStyle/>
          <a:p>
            <a:fld id="{6307425C-9B11-4922-B11D-72AD8ACCF6D1}" type="datetimeFigureOut">
              <a:rPr lang="vi-VN" smtClean="0"/>
              <a:t>10/10/2024</a:t>
            </a:fld>
            <a:endParaRPr lang="vi-VN"/>
          </a:p>
        </p:txBody>
      </p:sp>
      <p:sp>
        <p:nvSpPr>
          <p:cNvPr id="5" name="Chỗ dành sẵn cho Chân trang 4">
            <a:extLst>
              <a:ext uri="{FF2B5EF4-FFF2-40B4-BE49-F238E27FC236}">
                <a16:creationId xmlns:a16="http://schemas.microsoft.com/office/drawing/2014/main" id="{2EFE2790-F818-E8DB-A017-281CEE2D0E5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8C076F3F-EE18-8535-AA33-7D863DAAEC05}"/>
              </a:ext>
            </a:extLst>
          </p:cNvPr>
          <p:cNvSpPr>
            <a:spLocks noGrp="1"/>
          </p:cNvSpPr>
          <p:nvPr>
            <p:ph type="sldNum" sz="quarter" idx="12"/>
          </p:nvPr>
        </p:nvSpPr>
        <p:spPr>
          <a:xfrm>
            <a:off x="8610600" y="6356350"/>
            <a:ext cx="2743200" cy="365125"/>
          </a:xfrm>
          <a:prstGeom prst="rect">
            <a:avLst/>
          </a:prstGeom>
        </p:spPr>
        <p:txBody>
          <a:bodyPr/>
          <a:lstStyle/>
          <a:p>
            <a:fld id="{27213EB8-C4B9-46A6-94F7-DC1F98C42FDA}" type="slidenum">
              <a:rPr lang="vi-VN" smtClean="0"/>
              <a:t>‹#›</a:t>
            </a:fld>
            <a:endParaRPr lang="vi-VN"/>
          </a:p>
        </p:txBody>
      </p:sp>
    </p:spTree>
    <p:extLst>
      <p:ext uri="{BB962C8B-B14F-4D97-AF65-F5344CB8AC3E}">
        <p14:creationId xmlns:p14="http://schemas.microsoft.com/office/powerpoint/2010/main" val="1463803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E9B0148-B3EC-15D4-B4FB-7012BA2ABC3B}"/>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C3C3E9A6-DA0C-44F3-503A-945875BBCD5E}"/>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4B7C0ED-1B56-9B8D-B026-AD231C5D6ED2}"/>
              </a:ext>
            </a:extLst>
          </p:cNvPr>
          <p:cNvSpPr>
            <a:spLocks noGrp="1"/>
          </p:cNvSpPr>
          <p:nvPr>
            <p:ph type="dt" sz="half" idx="10"/>
          </p:nvPr>
        </p:nvSpPr>
        <p:spPr>
          <a:xfrm>
            <a:off x="838200" y="6356350"/>
            <a:ext cx="2743200" cy="365125"/>
          </a:xfrm>
          <a:prstGeom prst="rect">
            <a:avLst/>
          </a:prstGeom>
        </p:spPr>
        <p:txBody>
          <a:bodyPr/>
          <a:lstStyle/>
          <a:p>
            <a:fld id="{6307425C-9B11-4922-B11D-72AD8ACCF6D1}" type="datetimeFigureOut">
              <a:rPr lang="vi-VN" smtClean="0"/>
              <a:t>10/10/2024</a:t>
            </a:fld>
            <a:endParaRPr lang="vi-VN"/>
          </a:p>
        </p:txBody>
      </p:sp>
      <p:sp>
        <p:nvSpPr>
          <p:cNvPr id="5" name="Chỗ dành sẵn cho Chân trang 4">
            <a:extLst>
              <a:ext uri="{FF2B5EF4-FFF2-40B4-BE49-F238E27FC236}">
                <a16:creationId xmlns:a16="http://schemas.microsoft.com/office/drawing/2014/main" id="{35953474-93E4-0E31-1298-D6C9750F153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EEAFA88-FBE9-3B6B-8F39-E3406F3B726A}"/>
              </a:ext>
            </a:extLst>
          </p:cNvPr>
          <p:cNvSpPr>
            <a:spLocks noGrp="1"/>
          </p:cNvSpPr>
          <p:nvPr>
            <p:ph type="sldNum" sz="quarter" idx="12"/>
          </p:nvPr>
        </p:nvSpPr>
        <p:spPr>
          <a:xfrm>
            <a:off x="8610600" y="6356350"/>
            <a:ext cx="2743200" cy="365125"/>
          </a:xfrm>
          <a:prstGeom prst="rect">
            <a:avLst/>
          </a:prstGeom>
        </p:spPr>
        <p:txBody>
          <a:bodyPr/>
          <a:lstStyle/>
          <a:p>
            <a:fld id="{27213EB8-C4B9-46A6-94F7-DC1F98C42FDA}" type="slidenum">
              <a:rPr lang="vi-VN" smtClean="0"/>
              <a:t>‹#›</a:t>
            </a:fld>
            <a:endParaRPr lang="vi-VN"/>
          </a:p>
        </p:txBody>
      </p:sp>
    </p:spTree>
    <p:extLst>
      <p:ext uri="{BB962C8B-B14F-4D97-AF65-F5344CB8AC3E}">
        <p14:creationId xmlns:p14="http://schemas.microsoft.com/office/powerpoint/2010/main" val="4171232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A4203-3E8F-2680-3E5D-56E2E0A551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2EEFEC-3E0B-F471-70C8-4A06574C39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1B5785-FDD2-8EAA-DFB2-5D03EE91C5AE}"/>
              </a:ext>
            </a:extLst>
          </p:cNvPr>
          <p:cNvSpPr>
            <a:spLocks noGrp="1"/>
          </p:cNvSpPr>
          <p:nvPr>
            <p:ph type="dt" sz="half" idx="10"/>
          </p:nvPr>
        </p:nvSpPr>
        <p:spPr/>
        <p:txBody>
          <a:bodyPr/>
          <a:lstStyle/>
          <a:p>
            <a:fld id="{472BEEF7-7AD9-41EC-8109-45794EA9F154}" type="datetimeFigureOut">
              <a:rPr lang="en-US" smtClean="0"/>
              <a:t>10/10/2024</a:t>
            </a:fld>
            <a:endParaRPr lang="en-US"/>
          </a:p>
        </p:txBody>
      </p:sp>
      <p:sp>
        <p:nvSpPr>
          <p:cNvPr id="5" name="Footer Placeholder 4">
            <a:extLst>
              <a:ext uri="{FF2B5EF4-FFF2-40B4-BE49-F238E27FC236}">
                <a16:creationId xmlns:a16="http://schemas.microsoft.com/office/drawing/2014/main" id="{C8DA454D-18D2-3471-5706-0E0AAA3652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1C0BED-C019-8E5B-A46F-7DB21A317044}"/>
              </a:ext>
            </a:extLst>
          </p:cNvPr>
          <p:cNvSpPr>
            <a:spLocks noGrp="1"/>
          </p:cNvSpPr>
          <p:nvPr>
            <p:ph type="sldNum" sz="quarter" idx="12"/>
          </p:nvPr>
        </p:nvSpPr>
        <p:spPr/>
        <p:txBody>
          <a:bodyPr/>
          <a:lstStyle/>
          <a:p>
            <a:fld id="{154A6A95-4B60-4A14-AC65-DF727DEAE662}" type="slidenum">
              <a:rPr lang="en-US" smtClean="0"/>
              <a:t>‹#›</a:t>
            </a:fld>
            <a:endParaRPr lang="en-US"/>
          </a:p>
        </p:txBody>
      </p:sp>
    </p:spTree>
    <p:extLst>
      <p:ext uri="{BB962C8B-B14F-4D97-AF65-F5344CB8AC3E}">
        <p14:creationId xmlns:p14="http://schemas.microsoft.com/office/powerpoint/2010/main" val="36230021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5500" y="1165867"/>
            <a:ext cx="6623200" cy="34084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7866"/>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955491" y="4667033"/>
            <a:ext cx="5812000" cy="5460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2005101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055067" y="3238233"/>
            <a:ext cx="61464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1157100" y="1814068"/>
            <a:ext cx="185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4" name="Google Shape;14;p3"/>
          <p:cNvSpPr txBox="1">
            <a:spLocks noGrp="1"/>
          </p:cNvSpPr>
          <p:nvPr>
            <p:ph type="subTitle" idx="1"/>
          </p:nvPr>
        </p:nvSpPr>
        <p:spPr>
          <a:xfrm>
            <a:off x="1055067" y="4441867"/>
            <a:ext cx="5742800" cy="663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63519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 name="Google Shape;17;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SzPts val="1400"/>
              <a:buChar char="●"/>
              <a:defRPr sz="1867"/>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6746296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subTitle" idx="1"/>
          </p:nvPr>
        </p:nvSpPr>
        <p:spPr>
          <a:xfrm>
            <a:off x="1600017" y="3584685"/>
            <a:ext cx="4118800" cy="552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3333">
                <a:latin typeface="Secular One"/>
                <a:ea typeface="Secular One"/>
                <a:cs typeface="Secular One"/>
                <a:sym typeface="Secular One"/>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0" name="Google Shape;20;p5"/>
          <p:cNvSpPr txBox="1">
            <a:spLocks noGrp="1"/>
          </p:cNvSpPr>
          <p:nvPr>
            <p:ph type="subTitle" idx="2"/>
          </p:nvPr>
        </p:nvSpPr>
        <p:spPr>
          <a:xfrm>
            <a:off x="6473184" y="3584685"/>
            <a:ext cx="4118800" cy="55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a:latin typeface="Secular One"/>
                <a:ea typeface="Secular One"/>
                <a:cs typeface="Secular One"/>
                <a:sym typeface="Secular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1" name="Google Shape;21;p5"/>
          <p:cNvSpPr txBox="1">
            <a:spLocks noGrp="1"/>
          </p:cNvSpPr>
          <p:nvPr>
            <p:ph type="subTitle" idx="3"/>
          </p:nvPr>
        </p:nvSpPr>
        <p:spPr>
          <a:xfrm>
            <a:off x="1600117" y="4134328"/>
            <a:ext cx="4118800" cy="11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 name="Google Shape;22;p5"/>
          <p:cNvSpPr txBox="1">
            <a:spLocks noGrp="1"/>
          </p:cNvSpPr>
          <p:nvPr>
            <p:ph type="subTitle" idx="4"/>
          </p:nvPr>
        </p:nvSpPr>
        <p:spPr>
          <a:xfrm>
            <a:off x="6473184" y="4134328"/>
            <a:ext cx="4118800" cy="11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 name="Google Shape;23;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3484112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9171743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953467" y="1038600"/>
            <a:ext cx="4949200" cy="1636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 name="Google Shape;28;p7"/>
          <p:cNvSpPr txBox="1">
            <a:spLocks noGrp="1"/>
          </p:cNvSpPr>
          <p:nvPr>
            <p:ph type="body" idx="1"/>
          </p:nvPr>
        </p:nvSpPr>
        <p:spPr>
          <a:xfrm>
            <a:off x="953467" y="2849067"/>
            <a:ext cx="4798400" cy="3144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40126373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1199900" y="1321805"/>
            <a:ext cx="7841200" cy="33724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SzPts val="6000"/>
              <a:buNone/>
              <a:defRPr sz="108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3015483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77876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960000" y="489897"/>
            <a:ext cx="1027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3" name="Google Shape;33;p9"/>
          <p:cNvSpPr txBox="1">
            <a:spLocks noGrp="1"/>
          </p:cNvSpPr>
          <p:nvPr>
            <p:ph type="subTitle" idx="1"/>
          </p:nvPr>
        </p:nvSpPr>
        <p:spPr>
          <a:xfrm>
            <a:off x="2988733" y="1798333"/>
            <a:ext cx="6214800" cy="224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815884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1712000" y="2121329"/>
            <a:ext cx="8768000" cy="201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9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8" name="Google Shape;38;p11"/>
          <p:cNvSpPr txBox="1">
            <a:spLocks noGrp="1"/>
          </p:cNvSpPr>
          <p:nvPr>
            <p:ph type="subTitle" idx="1"/>
          </p:nvPr>
        </p:nvSpPr>
        <p:spPr>
          <a:xfrm>
            <a:off x="1712000" y="4412651"/>
            <a:ext cx="8768000" cy="55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3161107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39403517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sp>
        <p:nvSpPr>
          <p:cNvPr id="41" name="Google Shape;41;p13"/>
          <p:cNvSpPr txBox="1">
            <a:spLocks noGrp="1"/>
          </p:cNvSpPr>
          <p:nvPr>
            <p:ph type="title"/>
          </p:nvPr>
        </p:nvSpPr>
        <p:spPr>
          <a:xfrm>
            <a:off x="960000" y="2323700"/>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2" name="Google Shape;42;p13"/>
          <p:cNvSpPr txBox="1">
            <a:spLocks noGrp="1"/>
          </p:cNvSpPr>
          <p:nvPr>
            <p:ph type="title" idx="2" hasCustomPrompt="1"/>
          </p:nvPr>
        </p:nvSpPr>
        <p:spPr>
          <a:xfrm>
            <a:off x="2018133" y="1532800"/>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3" name="Google Shape;43;p13"/>
          <p:cNvSpPr txBox="1">
            <a:spLocks noGrp="1"/>
          </p:cNvSpPr>
          <p:nvPr>
            <p:ph type="subTitle" idx="1"/>
          </p:nvPr>
        </p:nvSpPr>
        <p:spPr>
          <a:xfrm>
            <a:off x="960000" y="2957320"/>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4" name="Google Shape;44;p13"/>
          <p:cNvSpPr txBox="1">
            <a:spLocks noGrp="1"/>
          </p:cNvSpPr>
          <p:nvPr>
            <p:ph type="title" idx="3"/>
          </p:nvPr>
        </p:nvSpPr>
        <p:spPr>
          <a:xfrm>
            <a:off x="4538400" y="2323700"/>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5" name="Google Shape;45;p13"/>
          <p:cNvSpPr txBox="1">
            <a:spLocks noGrp="1"/>
          </p:cNvSpPr>
          <p:nvPr>
            <p:ph type="title" idx="4" hasCustomPrompt="1"/>
          </p:nvPr>
        </p:nvSpPr>
        <p:spPr>
          <a:xfrm>
            <a:off x="5596617" y="1532800"/>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6" name="Google Shape;46;p13"/>
          <p:cNvSpPr txBox="1">
            <a:spLocks noGrp="1"/>
          </p:cNvSpPr>
          <p:nvPr>
            <p:ph type="subTitle" idx="5"/>
          </p:nvPr>
        </p:nvSpPr>
        <p:spPr>
          <a:xfrm>
            <a:off x="4538400" y="2957320"/>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7" name="Google Shape;47;p13"/>
          <p:cNvSpPr txBox="1">
            <a:spLocks noGrp="1"/>
          </p:cNvSpPr>
          <p:nvPr>
            <p:ph type="title" idx="6"/>
          </p:nvPr>
        </p:nvSpPr>
        <p:spPr>
          <a:xfrm>
            <a:off x="8116800" y="2323700"/>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8" name="Google Shape;48;p13"/>
          <p:cNvSpPr txBox="1">
            <a:spLocks noGrp="1"/>
          </p:cNvSpPr>
          <p:nvPr>
            <p:ph type="title" idx="7" hasCustomPrompt="1"/>
          </p:nvPr>
        </p:nvSpPr>
        <p:spPr>
          <a:xfrm>
            <a:off x="9175017" y="1532800"/>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9" name="Google Shape;49;p13"/>
          <p:cNvSpPr txBox="1">
            <a:spLocks noGrp="1"/>
          </p:cNvSpPr>
          <p:nvPr>
            <p:ph type="subTitle" idx="8"/>
          </p:nvPr>
        </p:nvSpPr>
        <p:spPr>
          <a:xfrm>
            <a:off x="8116800" y="2957320"/>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 name="Google Shape;50;p13"/>
          <p:cNvSpPr txBox="1">
            <a:spLocks noGrp="1"/>
          </p:cNvSpPr>
          <p:nvPr>
            <p:ph type="title" idx="9"/>
          </p:nvPr>
        </p:nvSpPr>
        <p:spPr>
          <a:xfrm>
            <a:off x="960000" y="470956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1" name="Google Shape;51;p13"/>
          <p:cNvSpPr txBox="1">
            <a:spLocks noGrp="1"/>
          </p:cNvSpPr>
          <p:nvPr>
            <p:ph type="title" idx="13" hasCustomPrompt="1"/>
          </p:nvPr>
        </p:nvSpPr>
        <p:spPr>
          <a:xfrm>
            <a:off x="2018200" y="3918667"/>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2" name="Google Shape;52;p13"/>
          <p:cNvSpPr txBox="1">
            <a:spLocks noGrp="1"/>
          </p:cNvSpPr>
          <p:nvPr>
            <p:ph type="subTitle" idx="14"/>
          </p:nvPr>
        </p:nvSpPr>
        <p:spPr>
          <a:xfrm>
            <a:off x="960000" y="534318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3" name="Google Shape;53;p13"/>
          <p:cNvSpPr txBox="1">
            <a:spLocks noGrp="1"/>
          </p:cNvSpPr>
          <p:nvPr>
            <p:ph type="title" idx="15"/>
          </p:nvPr>
        </p:nvSpPr>
        <p:spPr>
          <a:xfrm>
            <a:off x="4538400" y="470956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4" name="Google Shape;54;p13"/>
          <p:cNvSpPr txBox="1">
            <a:spLocks noGrp="1"/>
          </p:cNvSpPr>
          <p:nvPr>
            <p:ph type="title" idx="16" hasCustomPrompt="1"/>
          </p:nvPr>
        </p:nvSpPr>
        <p:spPr>
          <a:xfrm>
            <a:off x="5596617" y="3918667"/>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5" name="Google Shape;55;p13"/>
          <p:cNvSpPr txBox="1">
            <a:spLocks noGrp="1"/>
          </p:cNvSpPr>
          <p:nvPr>
            <p:ph type="subTitle" idx="17"/>
          </p:nvPr>
        </p:nvSpPr>
        <p:spPr>
          <a:xfrm>
            <a:off x="4538400" y="534318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6" name="Google Shape;56;p13"/>
          <p:cNvSpPr txBox="1">
            <a:spLocks noGrp="1"/>
          </p:cNvSpPr>
          <p:nvPr>
            <p:ph type="title" idx="18"/>
          </p:nvPr>
        </p:nvSpPr>
        <p:spPr>
          <a:xfrm>
            <a:off x="8116800" y="470956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7" name="Google Shape;57;p13"/>
          <p:cNvSpPr txBox="1">
            <a:spLocks noGrp="1"/>
          </p:cNvSpPr>
          <p:nvPr>
            <p:ph type="title" idx="19" hasCustomPrompt="1"/>
          </p:nvPr>
        </p:nvSpPr>
        <p:spPr>
          <a:xfrm>
            <a:off x="9175017" y="3918667"/>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8" name="Google Shape;58;p13"/>
          <p:cNvSpPr txBox="1">
            <a:spLocks noGrp="1"/>
          </p:cNvSpPr>
          <p:nvPr>
            <p:ph type="subTitle" idx="20"/>
          </p:nvPr>
        </p:nvSpPr>
        <p:spPr>
          <a:xfrm>
            <a:off x="8116800" y="534318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9" name="Google Shape;59;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8898877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3"/>
        <p:cNvGrpSpPr/>
        <p:nvPr/>
      </p:nvGrpSpPr>
      <p:grpSpPr>
        <a:xfrm>
          <a:off x="0" y="0"/>
          <a:ext cx="0" cy="0"/>
          <a:chOff x="0" y="0"/>
          <a:chExt cx="0" cy="0"/>
        </a:xfrm>
      </p:grpSpPr>
      <p:sp>
        <p:nvSpPr>
          <p:cNvPr id="64" name="Google Shape;64;p15"/>
          <p:cNvSpPr txBox="1">
            <a:spLocks noGrp="1"/>
          </p:cNvSpPr>
          <p:nvPr>
            <p:ph type="subTitle" idx="1"/>
          </p:nvPr>
        </p:nvSpPr>
        <p:spPr>
          <a:xfrm>
            <a:off x="953467" y="3582467"/>
            <a:ext cx="4326800" cy="120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5" name="Google Shape;65;p15"/>
          <p:cNvSpPr txBox="1">
            <a:spLocks noGrp="1"/>
          </p:cNvSpPr>
          <p:nvPr>
            <p:ph type="title"/>
          </p:nvPr>
        </p:nvSpPr>
        <p:spPr>
          <a:xfrm>
            <a:off x="960000" y="2073933"/>
            <a:ext cx="4873600" cy="1352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436772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960000" y="3504609"/>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8" name="Google Shape;68;p16"/>
          <p:cNvSpPr txBox="1">
            <a:spLocks noGrp="1"/>
          </p:cNvSpPr>
          <p:nvPr>
            <p:ph type="subTitle" idx="1"/>
          </p:nvPr>
        </p:nvSpPr>
        <p:spPr>
          <a:xfrm>
            <a:off x="960000" y="4128760"/>
            <a:ext cx="3115200" cy="9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 name="Google Shape;69;p16"/>
          <p:cNvSpPr txBox="1">
            <a:spLocks noGrp="1"/>
          </p:cNvSpPr>
          <p:nvPr>
            <p:ph type="title" idx="2"/>
          </p:nvPr>
        </p:nvSpPr>
        <p:spPr>
          <a:xfrm>
            <a:off x="4538400" y="35046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0" name="Google Shape;70;p16"/>
          <p:cNvSpPr txBox="1">
            <a:spLocks noGrp="1"/>
          </p:cNvSpPr>
          <p:nvPr>
            <p:ph type="subTitle" idx="3"/>
          </p:nvPr>
        </p:nvSpPr>
        <p:spPr>
          <a:xfrm>
            <a:off x="4538400" y="4128767"/>
            <a:ext cx="3115200" cy="9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 name="Google Shape;71;p16"/>
          <p:cNvSpPr txBox="1">
            <a:spLocks noGrp="1"/>
          </p:cNvSpPr>
          <p:nvPr>
            <p:ph type="title" idx="4"/>
          </p:nvPr>
        </p:nvSpPr>
        <p:spPr>
          <a:xfrm>
            <a:off x="8116800" y="35046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 name="Google Shape;72;p16"/>
          <p:cNvSpPr txBox="1">
            <a:spLocks noGrp="1"/>
          </p:cNvSpPr>
          <p:nvPr>
            <p:ph type="subTitle" idx="5"/>
          </p:nvPr>
        </p:nvSpPr>
        <p:spPr>
          <a:xfrm>
            <a:off x="8116800" y="4128767"/>
            <a:ext cx="3115200" cy="9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3" name="Google Shape;73;p16"/>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9421551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1594484" y="2650200"/>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6" name="Google Shape;76;p17"/>
          <p:cNvSpPr txBox="1">
            <a:spLocks noGrp="1"/>
          </p:cNvSpPr>
          <p:nvPr>
            <p:ph type="subTitle" idx="1"/>
          </p:nvPr>
        </p:nvSpPr>
        <p:spPr>
          <a:xfrm>
            <a:off x="1594484" y="3150600"/>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 name="Google Shape;77;p17"/>
          <p:cNvSpPr txBox="1">
            <a:spLocks noGrp="1"/>
          </p:cNvSpPr>
          <p:nvPr>
            <p:ph type="title" idx="2"/>
          </p:nvPr>
        </p:nvSpPr>
        <p:spPr>
          <a:xfrm>
            <a:off x="6774724" y="2650200"/>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8" name="Google Shape;78;p17"/>
          <p:cNvSpPr txBox="1">
            <a:spLocks noGrp="1"/>
          </p:cNvSpPr>
          <p:nvPr>
            <p:ph type="subTitle" idx="3"/>
          </p:nvPr>
        </p:nvSpPr>
        <p:spPr>
          <a:xfrm>
            <a:off x="6774724" y="3150600"/>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9" name="Google Shape;79;p17"/>
          <p:cNvSpPr txBox="1">
            <a:spLocks noGrp="1"/>
          </p:cNvSpPr>
          <p:nvPr>
            <p:ph type="title" idx="4"/>
          </p:nvPr>
        </p:nvSpPr>
        <p:spPr>
          <a:xfrm>
            <a:off x="1604100" y="4997867"/>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0" name="Google Shape;80;p17"/>
          <p:cNvSpPr txBox="1">
            <a:spLocks noGrp="1"/>
          </p:cNvSpPr>
          <p:nvPr>
            <p:ph type="subTitle" idx="5"/>
          </p:nvPr>
        </p:nvSpPr>
        <p:spPr>
          <a:xfrm>
            <a:off x="1604100" y="5498267"/>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 name="Google Shape;81;p17"/>
          <p:cNvSpPr txBox="1">
            <a:spLocks noGrp="1"/>
          </p:cNvSpPr>
          <p:nvPr>
            <p:ph type="title" idx="6"/>
          </p:nvPr>
        </p:nvSpPr>
        <p:spPr>
          <a:xfrm>
            <a:off x="6784340" y="4997867"/>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2" name="Google Shape;82;p17"/>
          <p:cNvSpPr txBox="1">
            <a:spLocks noGrp="1"/>
          </p:cNvSpPr>
          <p:nvPr>
            <p:ph type="subTitle" idx="7"/>
          </p:nvPr>
        </p:nvSpPr>
        <p:spPr>
          <a:xfrm>
            <a:off x="6784340" y="5498267"/>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 name="Google Shape;83;p17"/>
          <p:cNvSpPr txBox="1">
            <a:spLocks noGrp="1"/>
          </p:cNvSpPr>
          <p:nvPr>
            <p:ph type="title" idx="8"/>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080871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84"/>
        <p:cNvGrpSpPr/>
        <p:nvPr/>
      </p:nvGrpSpPr>
      <p:grpSpPr>
        <a:xfrm>
          <a:off x="0" y="0"/>
          <a:ext cx="0" cy="0"/>
          <a:chOff x="0" y="0"/>
          <a:chExt cx="0" cy="0"/>
        </a:xfrm>
      </p:grpSpPr>
      <p:sp>
        <p:nvSpPr>
          <p:cNvPr id="85" name="Google Shape;85;p18"/>
          <p:cNvSpPr txBox="1">
            <a:spLocks noGrp="1"/>
          </p:cNvSpPr>
          <p:nvPr>
            <p:ph type="title"/>
          </p:nvPr>
        </p:nvSpPr>
        <p:spPr>
          <a:xfrm>
            <a:off x="1198871" y="2548600"/>
            <a:ext cx="260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6" name="Google Shape;86;p18"/>
          <p:cNvSpPr txBox="1">
            <a:spLocks noGrp="1"/>
          </p:cNvSpPr>
          <p:nvPr>
            <p:ph type="subTitle" idx="1"/>
          </p:nvPr>
        </p:nvSpPr>
        <p:spPr>
          <a:xfrm>
            <a:off x="1198871" y="3108345"/>
            <a:ext cx="260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 name="Google Shape;87;p18"/>
          <p:cNvSpPr txBox="1">
            <a:spLocks noGrp="1"/>
          </p:cNvSpPr>
          <p:nvPr>
            <p:ph type="title" idx="2"/>
          </p:nvPr>
        </p:nvSpPr>
        <p:spPr>
          <a:xfrm>
            <a:off x="4800597" y="2548600"/>
            <a:ext cx="259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8" name="Google Shape;88;p18"/>
          <p:cNvSpPr txBox="1">
            <a:spLocks noGrp="1"/>
          </p:cNvSpPr>
          <p:nvPr>
            <p:ph type="subTitle" idx="3"/>
          </p:nvPr>
        </p:nvSpPr>
        <p:spPr>
          <a:xfrm>
            <a:off x="4800597" y="3108345"/>
            <a:ext cx="2597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 name="Google Shape;89;p18"/>
          <p:cNvSpPr txBox="1">
            <a:spLocks noGrp="1"/>
          </p:cNvSpPr>
          <p:nvPr>
            <p:ph type="title" idx="4"/>
          </p:nvPr>
        </p:nvSpPr>
        <p:spPr>
          <a:xfrm>
            <a:off x="1198871" y="4938524"/>
            <a:ext cx="260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0" name="Google Shape;90;p18"/>
          <p:cNvSpPr txBox="1">
            <a:spLocks noGrp="1"/>
          </p:cNvSpPr>
          <p:nvPr>
            <p:ph type="subTitle" idx="5"/>
          </p:nvPr>
        </p:nvSpPr>
        <p:spPr>
          <a:xfrm>
            <a:off x="1198871" y="5498269"/>
            <a:ext cx="260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 name="Google Shape;91;p18"/>
          <p:cNvSpPr txBox="1">
            <a:spLocks noGrp="1"/>
          </p:cNvSpPr>
          <p:nvPr>
            <p:ph type="title" idx="6"/>
          </p:nvPr>
        </p:nvSpPr>
        <p:spPr>
          <a:xfrm>
            <a:off x="4800597" y="4938524"/>
            <a:ext cx="259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 name="Google Shape;92;p18"/>
          <p:cNvSpPr txBox="1">
            <a:spLocks noGrp="1"/>
          </p:cNvSpPr>
          <p:nvPr>
            <p:ph type="subTitle" idx="7"/>
          </p:nvPr>
        </p:nvSpPr>
        <p:spPr>
          <a:xfrm>
            <a:off x="4800597" y="5498269"/>
            <a:ext cx="2597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 name="Google Shape;93;p18"/>
          <p:cNvSpPr txBox="1">
            <a:spLocks noGrp="1"/>
          </p:cNvSpPr>
          <p:nvPr>
            <p:ph type="title" idx="8"/>
          </p:nvPr>
        </p:nvSpPr>
        <p:spPr>
          <a:xfrm>
            <a:off x="8399631" y="2548600"/>
            <a:ext cx="259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4" name="Google Shape;94;p18"/>
          <p:cNvSpPr txBox="1">
            <a:spLocks noGrp="1"/>
          </p:cNvSpPr>
          <p:nvPr>
            <p:ph type="subTitle" idx="9"/>
          </p:nvPr>
        </p:nvSpPr>
        <p:spPr>
          <a:xfrm>
            <a:off x="8399631" y="3108345"/>
            <a:ext cx="2597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 name="Google Shape;95;p18"/>
          <p:cNvSpPr txBox="1">
            <a:spLocks noGrp="1"/>
          </p:cNvSpPr>
          <p:nvPr>
            <p:ph type="title" idx="13"/>
          </p:nvPr>
        </p:nvSpPr>
        <p:spPr>
          <a:xfrm>
            <a:off x="8399631" y="4938524"/>
            <a:ext cx="259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6" name="Google Shape;96;p18"/>
          <p:cNvSpPr txBox="1">
            <a:spLocks noGrp="1"/>
          </p:cNvSpPr>
          <p:nvPr>
            <p:ph type="subTitle" idx="14"/>
          </p:nvPr>
        </p:nvSpPr>
        <p:spPr>
          <a:xfrm>
            <a:off x="8399631" y="5498269"/>
            <a:ext cx="2597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 name="Google Shape;97;p18"/>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0067920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8"/>
        <p:cNvGrpSpPr/>
        <p:nvPr/>
      </p:nvGrpSpPr>
      <p:grpSpPr>
        <a:xfrm>
          <a:off x="0" y="0"/>
          <a:ext cx="0" cy="0"/>
          <a:chOff x="0" y="0"/>
          <a:chExt cx="0" cy="0"/>
        </a:xfrm>
      </p:grpSpPr>
      <p:sp>
        <p:nvSpPr>
          <p:cNvPr id="99" name="Google Shape;99;p19"/>
          <p:cNvSpPr txBox="1">
            <a:spLocks noGrp="1"/>
          </p:cNvSpPr>
          <p:nvPr>
            <p:ph type="title" hasCustomPrompt="1"/>
          </p:nvPr>
        </p:nvSpPr>
        <p:spPr>
          <a:xfrm>
            <a:off x="2821100" y="720000"/>
            <a:ext cx="655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0" name="Google Shape;100;p19"/>
          <p:cNvSpPr txBox="1">
            <a:spLocks noGrp="1"/>
          </p:cNvSpPr>
          <p:nvPr>
            <p:ph type="subTitle" idx="1"/>
          </p:nvPr>
        </p:nvSpPr>
        <p:spPr>
          <a:xfrm>
            <a:off x="2821100" y="1762969"/>
            <a:ext cx="6550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 name="Google Shape;101;p19"/>
          <p:cNvSpPr txBox="1">
            <a:spLocks noGrp="1"/>
          </p:cNvSpPr>
          <p:nvPr>
            <p:ph type="title" idx="2" hasCustomPrompt="1"/>
          </p:nvPr>
        </p:nvSpPr>
        <p:spPr>
          <a:xfrm>
            <a:off x="2821100" y="2559923"/>
            <a:ext cx="655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2" name="Google Shape;102;p19"/>
          <p:cNvSpPr txBox="1">
            <a:spLocks noGrp="1"/>
          </p:cNvSpPr>
          <p:nvPr>
            <p:ph type="subTitle" idx="3"/>
          </p:nvPr>
        </p:nvSpPr>
        <p:spPr>
          <a:xfrm>
            <a:off x="2821100" y="3602892"/>
            <a:ext cx="6550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19"/>
          <p:cNvSpPr txBox="1">
            <a:spLocks noGrp="1"/>
          </p:cNvSpPr>
          <p:nvPr>
            <p:ph type="title" idx="4" hasCustomPrompt="1"/>
          </p:nvPr>
        </p:nvSpPr>
        <p:spPr>
          <a:xfrm>
            <a:off x="2821100" y="4501461"/>
            <a:ext cx="655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4" name="Google Shape;104;p19"/>
          <p:cNvSpPr txBox="1">
            <a:spLocks noGrp="1"/>
          </p:cNvSpPr>
          <p:nvPr>
            <p:ph type="subTitle" idx="5"/>
          </p:nvPr>
        </p:nvSpPr>
        <p:spPr>
          <a:xfrm>
            <a:off x="2821100" y="5544432"/>
            <a:ext cx="6550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286786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9"/>
        <p:cNvGrpSpPr/>
        <p:nvPr/>
      </p:nvGrpSpPr>
      <p:grpSpPr>
        <a:xfrm>
          <a:off x="0" y="0"/>
          <a:ext cx="0" cy="0"/>
          <a:chOff x="0" y="0"/>
          <a:chExt cx="0" cy="0"/>
        </a:xfrm>
      </p:grpSpPr>
    </p:spTree>
    <p:extLst>
      <p:ext uri="{BB962C8B-B14F-4D97-AF65-F5344CB8AC3E}">
        <p14:creationId xmlns:p14="http://schemas.microsoft.com/office/powerpoint/2010/main" val="3263755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6EC1F3C-C7CA-AF49-01DC-9CC36AD5B40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6F6081CF-3091-9111-99B0-A5F304BF7CA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8352612F-33CE-B3CE-5711-1000C0D5FD9E}"/>
              </a:ext>
            </a:extLst>
          </p:cNvPr>
          <p:cNvSpPr>
            <a:spLocks noGrp="1"/>
          </p:cNvSpPr>
          <p:nvPr>
            <p:ph type="dt" sz="half" idx="10"/>
          </p:nvPr>
        </p:nvSpPr>
        <p:spPr>
          <a:xfrm>
            <a:off x="838200" y="6356350"/>
            <a:ext cx="2743200" cy="365125"/>
          </a:xfrm>
          <a:prstGeom prst="rect">
            <a:avLst/>
          </a:prstGeom>
        </p:spPr>
        <p:txBody>
          <a:bodyPr/>
          <a:lstStyle/>
          <a:p>
            <a:fld id="{6307425C-9B11-4922-B11D-72AD8ACCF6D1}" type="datetimeFigureOut">
              <a:rPr lang="vi-VN" smtClean="0"/>
              <a:t>10/10/2024</a:t>
            </a:fld>
            <a:endParaRPr lang="vi-VN"/>
          </a:p>
        </p:txBody>
      </p:sp>
      <p:sp>
        <p:nvSpPr>
          <p:cNvPr id="5" name="Chỗ dành sẵn cho Chân trang 4">
            <a:extLst>
              <a:ext uri="{FF2B5EF4-FFF2-40B4-BE49-F238E27FC236}">
                <a16:creationId xmlns:a16="http://schemas.microsoft.com/office/drawing/2014/main" id="{ED54E64D-84D4-3E16-F630-4E5AE50A7F9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225441A-6DE9-0955-33CF-2F9156F9BDF2}"/>
              </a:ext>
            </a:extLst>
          </p:cNvPr>
          <p:cNvSpPr>
            <a:spLocks noGrp="1"/>
          </p:cNvSpPr>
          <p:nvPr>
            <p:ph type="sldNum" sz="quarter" idx="12"/>
          </p:nvPr>
        </p:nvSpPr>
        <p:spPr>
          <a:xfrm>
            <a:off x="8610600" y="6356350"/>
            <a:ext cx="2743200" cy="365125"/>
          </a:xfrm>
          <a:prstGeom prst="rect">
            <a:avLst/>
          </a:prstGeom>
        </p:spPr>
        <p:txBody>
          <a:bodyPr/>
          <a:lstStyle/>
          <a:p>
            <a:fld id="{27213EB8-C4B9-46A6-94F7-DC1F98C42FDA}" type="slidenum">
              <a:rPr lang="vi-VN" smtClean="0"/>
              <a:t>‹#›</a:t>
            </a:fld>
            <a:endParaRPr lang="vi-VN"/>
          </a:p>
        </p:txBody>
      </p:sp>
      <p:pic>
        <p:nvPicPr>
          <p:cNvPr id="7" name="Đồ họa 6">
            <a:extLst>
              <a:ext uri="{FF2B5EF4-FFF2-40B4-BE49-F238E27FC236}">
                <a16:creationId xmlns:a16="http://schemas.microsoft.com/office/drawing/2014/main" id="{654E565E-C82B-8E83-82E8-52689CD29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1" cy="6869447"/>
          </a:xfrm>
          <a:prstGeom prst="rect">
            <a:avLst/>
          </a:prstGeom>
        </p:spPr>
      </p:pic>
    </p:spTree>
    <p:extLst>
      <p:ext uri="{BB962C8B-B14F-4D97-AF65-F5344CB8AC3E}">
        <p14:creationId xmlns:p14="http://schemas.microsoft.com/office/powerpoint/2010/main" val="1653036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F13A15F-60AB-6CCC-69E0-A755E23C6CB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6906DD36-9CE4-7681-DC44-32997999AD35}"/>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5357638C-4619-1199-DDEB-9A79A7AD133E}"/>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81FBE9AA-FD7B-B4F1-B8C6-8015FFD08B6C}"/>
              </a:ext>
            </a:extLst>
          </p:cNvPr>
          <p:cNvSpPr>
            <a:spLocks noGrp="1"/>
          </p:cNvSpPr>
          <p:nvPr>
            <p:ph type="dt" sz="half" idx="10"/>
          </p:nvPr>
        </p:nvSpPr>
        <p:spPr>
          <a:xfrm>
            <a:off x="838200" y="6356350"/>
            <a:ext cx="2743200" cy="365125"/>
          </a:xfrm>
          <a:prstGeom prst="rect">
            <a:avLst/>
          </a:prstGeom>
        </p:spPr>
        <p:txBody>
          <a:bodyPr/>
          <a:lstStyle/>
          <a:p>
            <a:fld id="{6307425C-9B11-4922-B11D-72AD8ACCF6D1}" type="datetimeFigureOut">
              <a:rPr lang="vi-VN" smtClean="0"/>
              <a:t>10/10/2024</a:t>
            </a:fld>
            <a:endParaRPr lang="vi-VN"/>
          </a:p>
        </p:txBody>
      </p:sp>
      <p:sp>
        <p:nvSpPr>
          <p:cNvPr id="6" name="Chỗ dành sẵn cho Chân trang 5">
            <a:extLst>
              <a:ext uri="{FF2B5EF4-FFF2-40B4-BE49-F238E27FC236}">
                <a16:creationId xmlns:a16="http://schemas.microsoft.com/office/drawing/2014/main" id="{8DEA16EA-324E-49DE-49D9-C1127D75050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A0E14155-7455-556D-1C3B-558D43D62593}"/>
              </a:ext>
            </a:extLst>
          </p:cNvPr>
          <p:cNvSpPr>
            <a:spLocks noGrp="1"/>
          </p:cNvSpPr>
          <p:nvPr>
            <p:ph type="sldNum" sz="quarter" idx="12"/>
          </p:nvPr>
        </p:nvSpPr>
        <p:spPr>
          <a:xfrm>
            <a:off x="8610600" y="6356350"/>
            <a:ext cx="2743200" cy="365125"/>
          </a:xfrm>
          <a:prstGeom prst="rect">
            <a:avLst/>
          </a:prstGeom>
        </p:spPr>
        <p:txBody>
          <a:bodyPr/>
          <a:lstStyle/>
          <a:p>
            <a:fld id="{27213EB8-C4B9-46A6-94F7-DC1F98C42FDA}" type="slidenum">
              <a:rPr lang="vi-VN" smtClean="0"/>
              <a:t>‹#›</a:t>
            </a:fld>
            <a:endParaRPr lang="vi-VN"/>
          </a:p>
        </p:txBody>
      </p:sp>
    </p:spTree>
    <p:extLst>
      <p:ext uri="{BB962C8B-B14F-4D97-AF65-F5344CB8AC3E}">
        <p14:creationId xmlns:p14="http://schemas.microsoft.com/office/powerpoint/2010/main" val="3476804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BB81C5-8365-200B-8BE0-BFA7F39820CE}"/>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2F55AFA5-375B-BD43-FFEE-422B5C3EFB4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D0905435-F8D0-B39B-81B6-726B91212429}"/>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0E490A91-0425-47EE-5DBC-545BC0ED2A9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07B9B04E-2376-AF70-A55F-6132207678F0}"/>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C2F1DB87-4B5B-29DD-E4A4-9A5C76A57D9D}"/>
              </a:ext>
            </a:extLst>
          </p:cNvPr>
          <p:cNvSpPr>
            <a:spLocks noGrp="1"/>
          </p:cNvSpPr>
          <p:nvPr>
            <p:ph type="dt" sz="half" idx="10"/>
          </p:nvPr>
        </p:nvSpPr>
        <p:spPr>
          <a:xfrm>
            <a:off x="838200" y="6356350"/>
            <a:ext cx="2743200" cy="365125"/>
          </a:xfrm>
          <a:prstGeom prst="rect">
            <a:avLst/>
          </a:prstGeom>
        </p:spPr>
        <p:txBody>
          <a:bodyPr/>
          <a:lstStyle/>
          <a:p>
            <a:fld id="{6307425C-9B11-4922-B11D-72AD8ACCF6D1}" type="datetimeFigureOut">
              <a:rPr lang="vi-VN" smtClean="0"/>
              <a:t>10/10/2024</a:t>
            </a:fld>
            <a:endParaRPr lang="vi-VN"/>
          </a:p>
        </p:txBody>
      </p:sp>
      <p:sp>
        <p:nvSpPr>
          <p:cNvPr id="8" name="Chỗ dành sẵn cho Chân trang 7">
            <a:extLst>
              <a:ext uri="{FF2B5EF4-FFF2-40B4-BE49-F238E27FC236}">
                <a16:creationId xmlns:a16="http://schemas.microsoft.com/office/drawing/2014/main" id="{5B175E8A-E518-60A1-274F-8C7CE23E975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0B166A0E-0CCA-B4D7-44B9-51EAAF1CB67D}"/>
              </a:ext>
            </a:extLst>
          </p:cNvPr>
          <p:cNvSpPr>
            <a:spLocks noGrp="1"/>
          </p:cNvSpPr>
          <p:nvPr>
            <p:ph type="sldNum" sz="quarter" idx="12"/>
          </p:nvPr>
        </p:nvSpPr>
        <p:spPr>
          <a:xfrm>
            <a:off x="8610600" y="6356350"/>
            <a:ext cx="2743200" cy="365125"/>
          </a:xfrm>
          <a:prstGeom prst="rect">
            <a:avLst/>
          </a:prstGeom>
        </p:spPr>
        <p:txBody>
          <a:bodyPr/>
          <a:lstStyle/>
          <a:p>
            <a:fld id="{27213EB8-C4B9-46A6-94F7-DC1F98C42FDA}" type="slidenum">
              <a:rPr lang="vi-VN" smtClean="0"/>
              <a:t>‹#›</a:t>
            </a:fld>
            <a:endParaRPr lang="vi-VN"/>
          </a:p>
        </p:txBody>
      </p:sp>
    </p:spTree>
    <p:extLst>
      <p:ext uri="{BB962C8B-B14F-4D97-AF65-F5344CB8AC3E}">
        <p14:creationId xmlns:p14="http://schemas.microsoft.com/office/powerpoint/2010/main" val="3238036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024C306-C124-B0EE-9394-25A14DDFAD8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5B57129A-A671-5B43-9678-3D772D6C8214}"/>
              </a:ext>
            </a:extLst>
          </p:cNvPr>
          <p:cNvSpPr>
            <a:spLocks noGrp="1"/>
          </p:cNvSpPr>
          <p:nvPr>
            <p:ph type="dt" sz="half" idx="10"/>
          </p:nvPr>
        </p:nvSpPr>
        <p:spPr>
          <a:xfrm>
            <a:off x="838200" y="6356350"/>
            <a:ext cx="2743200" cy="365125"/>
          </a:xfrm>
          <a:prstGeom prst="rect">
            <a:avLst/>
          </a:prstGeom>
        </p:spPr>
        <p:txBody>
          <a:bodyPr/>
          <a:lstStyle/>
          <a:p>
            <a:fld id="{6307425C-9B11-4922-B11D-72AD8ACCF6D1}" type="datetimeFigureOut">
              <a:rPr lang="vi-VN" smtClean="0"/>
              <a:t>10/10/2024</a:t>
            </a:fld>
            <a:endParaRPr lang="vi-VN"/>
          </a:p>
        </p:txBody>
      </p:sp>
      <p:sp>
        <p:nvSpPr>
          <p:cNvPr id="4" name="Chỗ dành sẵn cho Chân trang 3">
            <a:extLst>
              <a:ext uri="{FF2B5EF4-FFF2-40B4-BE49-F238E27FC236}">
                <a16:creationId xmlns:a16="http://schemas.microsoft.com/office/drawing/2014/main" id="{702EFD86-4782-61C5-AD93-B2425E3ADAF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02268EB5-5C8D-295D-2CA6-A73F3CD21B6D}"/>
              </a:ext>
            </a:extLst>
          </p:cNvPr>
          <p:cNvSpPr>
            <a:spLocks noGrp="1"/>
          </p:cNvSpPr>
          <p:nvPr>
            <p:ph type="sldNum" sz="quarter" idx="12"/>
          </p:nvPr>
        </p:nvSpPr>
        <p:spPr>
          <a:xfrm>
            <a:off x="8610600" y="6356350"/>
            <a:ext cx="2743200" cy="365125"/>
          </a:xfrm>
          <a:prstGeom prst="rect">
            <a:avLst/>
          </a:prstGeom>
        </p:spPr>
        <p:txBody>
          <a:bodyPr/>
          <a:lstStyle/>
          <a:p>
            <a:fld id="{27213EB8-C4B9-46A6-94F7-DC1F98C42FDA}" type="slidenum">
              <a:rPr lang="vi-VN" smtClean="0"/>
              <a:t>‹#›</a:t>
            </a:fld>
            <a:endParaRPr lang="vi-VN"/>
          </a:p>
        </p:txBody>
      </p:sp>
    </p:spTree>
    <p:extLst>
      <p:ext uri="{BB962C8B-B14F-4D97-AF65-F5344CB8AC3E}">
        <p14:creationId xmlns:p14="http://schemas.microsoft.com/office/powerpoint/2010/main" val="3496816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AFDD246-8827-F54F-91F8-3B09448CF98A}"/>
              </a:ext>
            </a:extLst>
          </p:cNvPr>
          <p:cNvSpPr>
            <a:spLocks noGrp="1"/>
          </p:cNvSpPr>
          <p:nvPr>
            <p:ph type="dt" sz="half" idx="10"/>
          </p:nvPr>
        </p:nvSpPr>
        <p:spPr>
          <a:xfrm>
            <a:off x="838200" y="6356350"/>
            <a:ext cx="2743200" cy="365125"/>
          </a:xfrm>
          <a:prstGeom prst="rect">
            <a:avLst/>
          </a:prstGeom>
        </p:spPr>
        <p:txBody>
          <a:bodyPr/>
          <a:lstStyle/>
          <a:p>
            <a:fld id="{6307425C-9B11-4922-B11D-72AD8ACCF6D1}" type="datetimeFigureOut">
              <a:rPr lang="vi-VN" smtClean="0"/>
              <a:t>10/10/2024</a:t>
            </a:fld>
            <a:endParaRPr lang="vi-VN"/>
          </a:p>
        </p:txBody>
      </p:sp>
      <p:sp>
        <p:nvSpPr>
          <p:cNvPr id="3" name="Chỗ dành sẵn cho Chân trang 2">
            <a:extLst>
              <a:ext uri="{FF2B5EF4-FFF2-40B4-BE49-F238E27FC236}">
                <a16:creationId xmlns:a16="http://schemas.microsoft.com/office/drawing/2014/main" id="{C32F093B-2EB1-4779-1966-587119922EA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2D324A50-0175-166D-649A-F14AA6D9075C}"/>
              </a:ext>
            </a:extLst>
          </p:cNvPr>
          <p:cNvSpPr>
            <a:spLocks noGrp="1"/>
          </p:cNvSpPr>
          <p:nvPr>
            <p:ph type="sldNum" sz="quarter" idx="12"/>
          </p:nvPr>
        </p:nvSpPr>
        <p:spPr>
          <a:xfrm>
            <a:off x="8610600" y="6356350"/>
            <a:ext cx="2743200" cy="365125"/>
          </a:xfrm>
          <a:prstGeom prst="rect">
            <a:avLst/>
          </a:prstGeom>
        </p:spPr>
        <p:txBody>
          <a:bodyPr/>
          <a:lstStyle/>
          <a:p>
            <a:fld id="{27213EB8-C4B9-46A6-94F7-DC1F98C42FDA}" type="slidenum">
              <a:rPr lang="vi-VN" smtClean="0"/>
              <a:t>‹#›</a:t>
            </a:fld>
            <a:endParaRPr lang="vi-VN"/>
          </a:p>
        </p:txBody>
      </p:sp>
    </p:spTree>
    <p:extLst>
      <p:ext uri="{BB962C8B-B14F-4D97-AF65-F5344CB8AC3E}">
        <p14:creationId xmlns:p14="http://schemas.microsoft.com/office/powerpoint/2010/main" val="3990981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8E33A23-635F-458E-2EC9-AB00C63055D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5AAC6AC2-E8BD-E2C1-3272-D065A08DE3D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D235091D-8D85-B443-2DD3-C191629D8F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5EB8D72-D2E1-91A1-0534-B2E66450174D}"/>
              </a:ext>
            </a:extLst>
          </p:cNvPr>
          <p:cNvSpPr>
            <a:spLocks noGrp="1"/>
          </p:cNvSpPr>
          <p:nvPr>
            <p:ph type="dt" sz="half" idx="10"/>
          </p:nvPr>
        </p:nvSpPr>
        <p:spPr>
          <a:xfrm>
            <a:off x="838200" y="6356350"/>
            <a:ext cx="2743200" cy="365125"/>
          </a:xfrm>
          <a:prstGeom prst="rect">
            <a:avLst/>
          </a:prstGeom>
        </p:spPr>
        <p:txBody>
          <a:bodyPr/>
          <a:lstStyle/>
          <a:p>
            <a:fld id="{6307425C-9B11-4922-B11D-72AD8ACCF6D1}" type="datetimeFigureOut">
              <a:rPr lang="vi-VN" smtClean="0"/>
              <a:t>10/10/2024</a:t>
            </a:fld>
            <a:endParaRPr lang="vi-VN"/>
          </a:p>
        </p:txBody>
      </p:sp>
      <p:sp>
        <p:nvSpPr>
          <p:cNvPr id="6" name="Chỗ dành sẵn cho Chân trang 5">
            <a:extLst>
              <a:ext uri="{FF2B5EF4-FFF2-40B4-BE49-F238E27FC236}">
                <a16:creationId xmlns:a16="http://schemas.microsoft.com/office/drawing/2014/main" id="{639FDAF5-F00B-4451-683E-79C2B5DA1E1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B2474798-AE7D-633A-CDFB-71B8EBF5F56A}"/>
              </a:ext>
            </a:extLst>
          </p:cNvPr>
          <p:cNvSpPr>
            <a:spLocks noGrp="1"/>
          </p:cNvSpPr>
          <p:nvPr>
            <p:ph type="sldNum" sz="quarter" idx="12"/>
          </p:nvPr>
        </p:nvSpPr>
        <p:spPr>
          <a:xfrm>
            <a:off x="8610600" y="6356350"/>
            <a:ext cx="2743200" cy="365125"/>
          </a:xfrm>
          <a:prstGeom prst="rect">
            <a:avLst/>
          </a:prstGeom>
        </p:spPr>
        <p:txBody>
          <a:bodyPr/>
          <a:lstStyle/>
          <a:p>
            <a:fld id="{27213EB8-C4B9-46A6-94F7-DC1F98C42FDA}" type="slidenum">
              <a:rPr lang="vi-VN" smtClean="0"/>
              <a:t>‹#›</a:t>
            </a:fld>
            <a:endParaRPr lang="vi-VN"/>
          </a:p>
        </p:txBody>
      </p:sp>
    </p:spTree>
    <p:extLst>
      <p:ext uri="{BB962C8B-B14F-4D97-AF65-F5344CB8AC3E}">
        <p14:creationId xmlns:p14="http://schemas.microsoft.com/office/powerpoint/2010/main" val="3701049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285B5AD-7CF4-FD9A-A254-E970B7BB642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A43AAAA8-6932-04B3-6AF6-2B30544FDB1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1D7070DD-E175-D2AE-5003-AE285EA44F5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C314C50-8F3F-8B74-BA55-6FCF20562A0F}"/>
              </a:ext>
            </a:extLst>
          </p:cNvPr>
          <p:cNvSpPr>
            <a:spLocks noGrp="1"/>
          </p:cNvSpPr>
          <p:nvPr>
            <p:ph type="dt" sz="half" idx="10"/>
          </p:nvPr>
        </p:nvSpPr>
        <p:spPr>
          <a:xfrm>
            <a:off x="838200" y="6356350"/>
            <a:ext cx="2743200" cy="365125"/>
          </a:xfrm>
          <a:prstGeom prst="rect">
            <a:avLst/>
          </a:prstGeom>
        </p:spPr>
        <p:txBody>
          <a:bodyPr/>
          <a:lstStyle/>
          <a:p>
            <a:fld id="{6307425C-9B11-4922-B11D-72AD8ACCF6D1}" type="datetimeFigureOut">
              <a:rPr lang="vi-VN" smtClean="0"/>
              <a:t>10/10/2024</a:t>
            </a:fld>
            <a:endParaRPr lang="vi-VN"/>
          </a:p>
        </p:txBody>
      </p:sp>
      <p:sp>
        <p:nvSpPr>
          <p:cNvPr id="6" name="Chỗ dành sẵn cho Chân trang 5">
            <a:extLst>
              <a:ext uri="{FF2B5EF4-FFF2-40B4-BE49-F238E27FC236}">
                <a16:creationId xmlns:a16="http://schemas.microsoft.com/office/drawing/2014/main" id="{5E19D889-A6D6-D1BF-0865-708D41416F4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E14EE305-EC1E-B076-9323-1B79B83474EF}"/>
              </a:ext>
            </a:extLst>
          </p:cNvPr>
          <p:cNvSpPr>
            <a:spLocks noGrp="1"/>
          </p:cNvSpPr>
          <p:nvPr>
            <p:ph type="sldNum" sz="quarter" idx="12"/>
          </p:nvPr>
        </p:nvSpPr>
        <p:spPr>
          <a:xfrm>
            <a:off x="8610600" y="6356350"/>
            <a:ext cx="2743200" cy="365125"/>
          </a:xfrm>
          <a:prstGeom prst="rect">
            <a:avLst/>
          </a:prstGeom>
        </p:spPr>
        <p:txBody>
          <a:bodyPr/>
          <a:lstStyle/>
          <a:p>
            <a:fld id="{27213EB8-C4B9-46A6-94F7-DC1F98C42FDA}" type="slidenum">
              <a:rPr lang="vi-VN" smtClean="0"/>
              <a:t>‹#›</a:t>
            </a:fld>
            <a:endParaRPr lang="vi-VN"/>
          </a:p>
        </p:txBody>
      </p:sp>
    </p:spTree>
    <p:extLst>
      <p:ext uri="{BB962C8B-B14F-4D97-AF65-F5344CB8AC3E}">
        <p14:creationId xmlns:p14="http://schemas.microsoft.com/office/powerpoint/2010/main" val="4118934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3.jp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3582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1pPr>
            <a:lvl2pPr lvl="1"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2pPr>
            <a:lvl3pPr lvl="2"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3pPr>
            <a:lvl4pPr lvl="3"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4pPr>
            <a:lvl5pPr lvl="4"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5pPr>
            <a:lvl6pPr lvl="5"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6pPr>
            <a:lvl7pPr lvl="6"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7pPr>
            <a:lvl8pPr lvl="7"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8pPr>
            <a:lvl9pPr lvl="8"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1pPr>
            <a:lvl2pPr marL="914400" lvl="1"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2pPr>
            <a:lvl3pPr marL="1371600" lvl="2"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3pPr>
            <a:lvl4pPr marL="1828800" lvl="3"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4pPr>
            <a:lvl5pPr marL="2286000" lvl="4"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5pPr>
            <a:lvl6pPr marL="2743200" lvl="5"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6pPr>
            <a:lvl7pPr marL="3200400" lvl="6"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7pPr>
            <a:lvl8pPr marL="3657600" lvl="7"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chemeClr val="lt2"/>
              </a:buClr>
              <a:buSzPts val="1400"/>
              <a:buFont typeface="Didact Gothic"/>
              <a:buChar char="■"/>
              <a:defRPr>
                <a:solidFill>
                  <a:schemeClr val="lt2"/>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1426338350"/>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20.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18.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60.png"/><Relationship Id="rId4" Type="http://schemas.openxmlformats.org/officeDocument/2006/relationships/image" Target="../media/image55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3.xml"/><Relationship Id="rId5" Type="http://schemas.openxmlformats.org/officeDocument/2006/relationships/image" Target="../media/image67.png"/><Relationship Id="rId4" Type="http://schemas.openxmlformats.org/officeDocument/2006/relationships/image" Target="../media/image66.emf"/></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1.gif"/><Relationship Id="rId18" Type="http://schemas.openxmlformats.org/officeDocument/2006/relationships/image" Target="../media/image16.gif"/><Relationship Id="rId3" Type="http://schemas.microsoft.com/office/2007/relationships/media" Target="../media/media3.m4a"/><Relationship Id="rId21" Type="http://schemas.openxmlformats.org/officeDocument/2006/relationships/audio" Target="../media/audio1.wav"/><Relationship Id="rId7" Type="http://schemas.openxmlformats.org/officeDocument/2006/relationships/slideLayout" Target="../slideLayouts/slideLayout12.xml"/><Relationship Id="rId12" Type="http://schemas.openxmlformats.org/officeDocument/2006/relationships/image" Target="../media/image10.gif"/><Relationship Id="rId17" Type="http://schemas.openxmlformats.org/officeDocument/2006/relationships/image" Target="../media/image15.gif"/><Relationship Id="rId2" Type="http://schemas.openxmlformats.org/officeDocument/2006/relationships/audio" Target="../media/media2.mp3"/><Relationship Id="rId16" Type="http://schemas.openxmlformats.org/officeDocument/2006/relationships/image" Target="../media/image14.png"/><Relationship Id="rId20" Type="http://schemas.openxmlformats.org/officeDocument/2006/relationships/image" Target="../media/image18.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gif"/><Relationship Id="rId5" Type="http://schemas.microsoft.com/office/2007/relationships/media" Target="../media/media4.mp3"/><Relationship Id="rId15" Type="http://schemas.openxmlformats.org/officeDocument/2006/relationships/image" Target="../media/image13.gif"/><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audio" Target="../media/media3.m4a"/><Relationship Id="rId9" Type="http://schemas.openxmlformats.org/officeDocument/2006/relationships/image" Target="../media/image7.png"/><Relationship Id="rId14" Type="http://schemas.openxmlformats.org/officeDocument/2006/relationships/image" Target="../media/image12.gif"/></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20.png"/><Relationship Id="rId18" Type="http://schemas.openxmlformats.org/officeDocument/2006/relationships/image" Target="../media/image12.gif"/><Relationship Id="rId26" Type="http://schemas.openxmlformats.org/officeDocument/2006/relationships/image" Target="../media/image23.png"/><Relationship Id="rId3" Type="http://schemas.microsoft.com/office/2007/relationships/media" Target="../media/media3.m4a"/><Relationship Id="rId21" Type="http://schemas.openxmlformats.org/officeDocument/2006/relationships/image" Target="../media/image15.gif"/><Relationship Id="rId7" Type="http://schemas.microsoft.com/office/2007/relationships/media" Target="../media/media4.mp3"/><Relationship Id="rId12" Type="http://schemas.openxmlformats.org/officeDocument/2006/relationships/image" Target="../media/image19.png"/><Relationship Id="rId17" Type="http://schemas.openxmlformats.org/officeDocument/2006/relationships/image" Target="../media/image11.gif"/><Relationship Id="rId25" Type="http://schemas.openxmlformats.org/officeDocument/2006/relationships/image" Target="../media/image22.png"/><Relationship Id="rId2" Type="http://schemas.openxmlformats.org/officeDocument/2006/relationships/audio" Target="../media/media2.mp3"/><Relationship Id="rId16" Type="http://schemas.openxmlformats.org/officeDocument/2006/relationships/image" Target="../media/image10.gif"/><Relationship Id="rId20" Type="http://schemas.openxmlformats.org/officeDocument/2006/relationships/image" Target="../media/image14.png"/><Relationship Id="rId1" Type="http://schemas.microsoft.com/office/2007/relationships/media" Target="../media/media2.mp3"/><Relationship Id="rId6" Type="http://schemas.openxmlformats.org/officeDocument/2006/relationships/audio" Target="../media/media5.m4a"/><Relationship Id="rId11" Type="http://schemas.openxmlformats.org/officeDocument/2006/relationships/image" Target="../media/image7.png"/><Relationship Id="rId24" Type="http://schemas.openxmlformats.org/officeDocument/2006/relationships/image" Target="../media/image21.png"/><Relationship Id="rId5" Type="http://schemas.microsoft.com/office/2007/relationships/media" Target="../media/media5.m4a"/><Relationship Id="rId15" Type="http://schemas.openxmlformats.org/officeDocument/2006/relationships/image" Target="../media/image9.gif"/><Relationship Id="rId23" Type="http://schemas.openxmlformats.org/officeDocument/2006/relationships/image" Target="../media/image18.png"/><Relationship Id="rId10" Type="http://schemas.openxmlformats.org/officeDocument/2006/relationships/audio" Target="../media/audio1.wav"/><Relationship Id="rId19" Type="http://schemas.openxmlformats.org/officeDocument/2006/relationships/image" Target="../media/image13.gif"/><Relationship Id="rId4" Type="http://schemas.openxmlformats.org/officeDocument/2006/relationships/audio" Target="../media/media3.m4a"/><Relationship Id="rId9" Type="http://schemas.openxmlformats.org/officeDocument/2006/relationships/slideLayout" Target="../slideLayouts/slideLayout12.xml"/><Relationship Id="rId14" Type="http://schemas.openxmlformats.org/officeDocument/2006/relationships/image" Target="../media/image8.png"/><Relationship Id="rId22" Type="http://schemas.openxmlformats.org/officeDocument/2006/relationships/image" Target="../media/image16.gif"/><Relationship Id="rId27"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9.gif"/><Relationship Id="rId18" Type="http://schemas.openxmlformats.org/officeDocument/2006/relationships/image" Target="../media/image14.png"/><Relationship Id="rId3" Type="http://schemas.microsoft.com/office/2007/relationships/media" Target="../media/media3.m4a"/><Relationship Id="rId21" Type="http://schemas.openxmlformats.org/officeDocument/2006/relationships/image" Target="../media/image18.png"/><Relationship Id="rId7" Type="http://schemas.openxmlformats.org/officeDocument/2006/relationships/slideLayout" Target="../slideLayouts/slideLayout12.xml"/><Relationship Id="rId12" Type="http://schemas.openxmlformats.org/officeDocument/2006/relationships/image" Target="../media/image8.png"/><Relationship Id="rId17" Type="http://schemas.openxmlformats.org/officeDocument/2006/relationships/image" Target="../media/image13.gif"/><Relationship Id="rId25" Type="http://schemas.openxmlformats.org/officeDocument/2006/relationships/audio" Target="../media/audio1.wav"/><Relationship Id="rId2" Type="http://schemas.openxmlformats.org/officeDocument/2006/relationships/audio" Target="../media/media2.mp3"/><Relationship Id="rId16" Type="http://schemas.openxmlformats.org/officeDocument/2006/relationships/image" Target="../media/image12.gif"/><Relationship Id="rId20" Type="http://schemas.openxmlformats.org/officeDocument/2006/relationships/image" Target="../media/image16.gif"/><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25.png"/><Relationship Id="rId24" Type="http://schemas.openxmlformats.org/officeDocument/2006/relationships/image" Target="../media/image28.png"/><Relationship Id="rId5" Type="http://schemas.microsoft.com/office/2007/relationships/media" Target="../media/media4.mp3"/><Relationship Id="rId15" Type="http://schemas.openxmlformats.org/officeDocument/2006/relationships/image" Target="../media/image11.gif"/><Relationship Id="rId23" Type="http://schemas.openxmlformats.org/officeDocument/2006/relationships/image" Target="../media/image27.png"/><Relationship Id="rId10" Type="http://schemas.openxmlformats.org/officeDocument/2006/relationships/image" Target="../media/image24.png"/><Relationship Id="rId19" Type="http://schemas.openxmlformats.org/officeDocument/2006/relationships/image" Target="../media/image15.gif"/><Relationship Id="rId4" Type="http://schemas.openxmlformats.org/officeDocument/2006/relationships/audio" Target="../media/media3.m4a"/><Relationship Id="rId9" Type="http://schemas.openxmlformats.org/officeDocument/2006/relationships/image" Target="../media/image7.png"/><Relationship Id="rId14" Type="http://schemas.openxmlformats.org/officeDocument/2006/relationships/image" Target="../media/image10.gif"/><Relationship Id="rId22"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gif"/><Relationship Id="rId18" Type="http://schemas.openxmlformats.org/officeDocument/2006/relationships/image" Target="../media/image18.png"/><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image" Target="../media/image11.gif"/><Relationship Id="rId17" Type="http://schemas.openxmlformats.org/officeDocument/2006/relationships/image" Target="../media/image16.gif"/><Relationship Id="rId2" Type="http://schemas.openxmlformats.org/officeDocument/2006/relationships/audio" Target="../media/media3.m4a"/><Relationship Id="rId16" Type="http://schemas.openxmlformats.org/officeDocument/2006/relationships/image" Target="../media/image15.gif"/><Relationship Id="rId20" Type="http://schemas.openxmlformats.org/officeDocument/2006/relationships/audio" Target="../media/audio1.wav"/><Relationship Id="rId1" Type="http://schemas.microsoft.com/office/2007/relationships/media" Target="../media/media3.m4a"/><Relationship Id="rId6" Type="http://schemas.openxmlformats.org/officeDocument/2006/relationships/notesSlide" Target="../notesSlides/notesSlide1.xml"/><Relationship Id="rId11" Type="http://schemas.openxmlformats.org/officeDocument/2006/relationships/image" Target="../media/image10.gif"/><Relationship Id="rId5" Type="http://schemas.openxmlformats.org/officeDocument/2006/relationships/slideLayout" Target="../slideLayouts/slideLayout12.xml"/><Relationship Id="rId15" Type="http://schemas.openxmlformats.org/officeDocument/2006/relationships/image" Target="../media/image14.png"/><Relationship Id="rId10" Type="http://schemas.openxmlformats.org/officeDocument/2006/relationships/image" Target="../media/image9.gif"/><Relationship Id="rId19" Type="http://schemas.openxmlformats.org/officeDocument/2006/relationships/image" Target="../media/image29.png"/><Relationship Id="rId4" Type="http://schemas.openxmlformats.org/officeDocument/2006/relationships/audio" Target="../media/media4.mp3"/><Relationship Id="rId9" Type="http://schemas.openxmlformats.org/officeDocument/2006/relationships/image" Target="../media/image8.png"/><Relationship Id="rId14" Type="http://schemas.openxmlformats.org/officeDocument/2006/relationships/image" Target="../media/image13.gif"/></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BC1E78-F4FC-03F3-BEBD-11F57545C2CC}"/>
              </a:ext>
            </a:extLst>
          </p:cNvPr>
          <p:cNvPicPr>
            <a:picLocks noChangeAspect="1"/>
          </p:cNvPicPr>
          <p:nvPr/>
        </p:nvPicPr>
        <p:blipFill>
          <a:blip r:embed="rId2"/>
          <a:stretch>
            <a:fillRect/>
          </a:stretch>
        </p:blipFill>
        <p:spPr>
          <a:xfrm>
            <a:off x="-1850571" y="-2821368"/>
            <a:ext cx="17340942" cy="14675911"/>
          </a:xfrm>
          <a:prstGeom prst="rect">
            <a:avLst/>
          </a:prstGeom>
        </p:spPr>
      </p:pic>
      <p:sp>
        <p:nvSpPr>
          <p:cNvPr id="3" name="Title 1"/>
          <p:cNvSpPr txBox="1">
            <a:spLocks noChangeArrowheads="1"/>
          </p:cNvSpPr>
          <p:nvPr/>
        </p:nvSpPr>
        <p:spPr bwMode="auto">
          <a:xfrm>
            <a:off x="1929087" y="0"/>
            <a:ext cx="7782949" cy="104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1219200" rtl="0" eaLnBrk="1" fontAlgn="base" latinLnBrk="0" hangingPunct="1">
              <a:lnSpc>
                <a:spcPct val="100000"/>
              </a:lnSpc>
              <a:spcBef>
                <a:spcPct val="0"/>
              </a:spcBef>
              <a:spcAft>
                <a:spcPct val="0"/>
              </a:spcAft>
              <a:buClr>
                <a:srgbClr val="1F497D"/>
              </a:buClr>
              <a:buSzTx/>
              <a:buFont typeface="Arial" panose="020B0604020202020204" pitchFamily="34" charset="0"/>
              <a:buNone/>
              <a:tabLst/>
              <a:defRPr/>
            </a:pPr>
            <a:r>
              <a:rPr kumimoji="0" lang="en-US" altLang="en-US" sz="2400" b="1" i="0" u="none" strike="noStrike" kern="1200" cap="none" spc="0" normalizeH="0" baseline="0" noProof="0">
                <a:ln>
                  <a:noFill/>
                </a:ln>
                <a:solidFill>
                  <a:srgbClr val="00467A"/>
                </a:solidFill>
                <a:effectLst/>
                <a:uLnTx/>
                <a:uFillTx/>
                <a:latin typeface="Times New Roman" panose="02020603050405020304" pitchFamily="18" charset="0"/>
                <a:ea typeface="Patrick Hand" panose="020B0604020202020204" pitchFamily="2" charset="0"/>
                <a:cs typeface="Times New Roman" panose="02020603050405020304" pitchFamily="18" charset="0"/>
                <a:sym typeface="Patrick Hand" panose="020B0604020202020204" pitchFamily="2" charset="0"/>
              </a:rPr>
              <a:t>UBND THÀNH</a:t>
            </a:r>
            <a:r>
              <a:rPr kumimoji="0" lang="en-US" altLang="en-US" sz="2400" b="1" i="0" u="none" strike="noStrike" kern="1200" cap="none" spc="0" normalizeH="0" noProof="0">
                <a:ln>
                  <a:noFill/>
                </a:ln>
                <a:solidFill>
                  <a:srgbClr val="00467A"/>
                </a:solidFill>
                <a:effectLst/>
                <a:uLnTx/>
                <a:uFillTx/>
                <a:latin typeface="Times New Roman" panose="02020603050405020304" pitchFamily="18" charset="0"/>
                <a:ea typeface="Patrick Hand" panose="020B0604020202020204" pitchFamily="2" charset="0"/>
                <a:cs typeface="Times New Roman" panose="02020603050405020304" pitchFamily="18" charset="0"/>
                <a:sym typeface="Patrick Hand" panose="020B0604020202020204" pitchFamily="2" charset="0"/>
              </a:rPr>
              <a:t> </a:t>
            </a:r>
            <a:r>
              <a:rPr kumimoji="0" lang="en-US" altLang="en-US" sz="2400" b="1" i="0" u="none" strike="noStrike" kern="1200" cap="none" spc="0" normalizeH="0" baseline="0" noProof="0">
                <a:ln>
                  <a:noFill/>
                </a:ln>
                <a:solidFill>
                  <a:srgbClr val="00467A"/>
                </a:solidFill>
                <a:effectLst/>
                <a:uLnTx/>
                <a:uFillTx/>
                <a:latin typeface="Times New Roman" panose="02020603050405020304" pitchFamily="18" charset="0"/>
                <a:ea typeface="Patrick Hand" panose="020B0604020202020204" pitchFamily="2" charset="0"/>
                <a:cs typeface="Times New Roman" panose="02020603050405020304" pitchFamily="18" charset="0"/>
                <a:sym typeface="Patrick Hand" panose="020B0604020202020204" pitchFamily="2" charset="0"/>
              </a:rPr>
              <a:t>PHỐ THÁI</a:t>
            </a:r>
            <a:r>
              <a:rPr kumimoji="0" lang="en-US" altLang="en-US" sz="2400" b="1" i="0" u="none" strike="noStrike" kern="1200" cap="none" spc="0" normalizeH="0" noProof="0">
                <a:ln>
                  <a:noFill/>
                </a:ln>
                <a:solidFill>
                  <a:srgbClr val="00467A"/>
                </a:solidFill>
                <a:effectLst/>
                <a:uLnTx/>
                <a:uFillTx/>
                <a:latin typeface="Times New Roman" panose="02020603050405020304" pitchFamily="18" charset="0"/>
                <a:ea typeface="Patrick Hand" panose="020B0604020202020204" pitchFamily="2" charset="0"/>
                <a:cs typeface="Times New Roman" panose="02020603050405020304" pitchFamily="18" charset="0"/>
                <a:sym typeface="Patrick Hand" panose="020B0604020202020204" pitchFamily="2" charset="0"/>
              </a:rPr>
              <a:t> NGUYÊN</a:t>
            </a:r>
          </a:p>
          <a:p>
            <a:pPr marL="0" marR="0" lvl="0" indent="0" algn="ctr" defTabSz="1219200" rtl="0" eaLnBrk="1" fontAlgn="base" latinLnBrk="0" hangingPunct="1">
              <a:lnSpc>
                <a:spcPct val="100000"/>
              </a:lnSpc>
              <a:spcBef>
                <a:spcPct val="0"/>
              </a:spcBef>
              <a:spcAft>
                <a:spcPct val="0"/>
              </a:spcAft>
              <a:buClr>
                <a:srgbClr val="1F497D"/>
              </a:buClr>
              <a:buSzTx/>
              <a:buFont typeface="Arial" panose="020B0604020202020204" pitchFamily="34" charset="0"/>
              <a:buNone/>
              <a:tabLst/>
              <a:defRPr/>
            </a:pPr>
            <a:r>
              <a:rPr lang="en-US" altLang="en-US" sz="2400" b="1">
                <a:solidFill>
                  <a:srgbClr val="00467A"/>
                </a:solidFill>
                <a:latin typeface="Times New Roman" panose="02020603050405020304" pitchFamily="18" charset="0"/>
                <a:ea typeface="Patrick Hand" panose="020B0604020202020204" pitchFamily="2" charset="0"/>
                <a:cs typeface="Times New Roman" panose="02020603050405020304" pitchFamily="18" charset="0"/>
                <a:sym typeface="Patrick Hand" panose="020B0604020202020204" pitchFamily="2" charset="0"/>
              </a:rPr>
              <a:t>TRƯỜNG THCS PHÚC TRÌU</a:t>
            </a:r>
          </a:p>
        </p:txBody>
      </p:sp>
      <p:sp>
        <p:nvSpPr>
          <p:cNvPr id="8" name="Rectangle 7"/>
          <p:cNvSpPr/>
          <p:nvPr/>
        </p:nvSpPr>
        <p:spPr>
          <a:xfrm>
            <a:off x="2246805" y="6234242"/>
            <a:ext cx="7465231"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0" i="1" u="none" strike="noStrike" kern="1200" cap="none" spc="0" normalizeH="0" baseline="0" noProof="0">
                <a:ln>
                  <a:noFill/>
                </a:ln>
                <a:solidFill>
                  <a:srgbClr val="00467A"/>
                </a:solidFill>
                <a:effectLst/>
                <a:uLnTx/>
                <a:uFillTx/>
                <a:latin typeface="Times New Roman" panose="02020603050405020304" pitchFamily="18" charset="0"/>
                <a:ea typeface="Patrick Hand" panose="020B0604020202020204" pitchFamily="2" charset="0"/>
                <a:cs typeface="Times New Roman" panose="02020603050405020304" pitchFamily="18" charset="0"/>
                <a:sym typeface="Patrick Hand" panose="020B0604020202020204" pitchFamily="2" charset="0"/>
              </a:rPr>
              <a:t>TP Thái</a:t>
            </a:r>
            <a:r>
              <a:rPr kumimoji="0" lang="en-US" altLang="en-US" sz="2800" b="0" i="1" u="none" strike="noStrike" kern="1200" cap="none" spc="0" normalizeH="0" noProof="0">
                <a:ln>
                  <a:noFill/>
                </a:ln>
                <a:solidFill>
                  <a:srgbClr val="00467A"/>
                </a:solidFill>
                <a:effectLst/>
                <a:uLnTx/>
                <a:uFillTx/>
                <a:latin typeface="Times New Roman" panose="02020603050405020304" pitchFamily="18" charset="0"/>
                <a:ea typeface="Patrick Hand" panose="020B0604020202020204" pitchFamily="2" charset="0"/>
                <a:cs typeface="Times New Roman" panose="02020603050405020304" pitchFamily="18" charset="0"/>
                <a:sym typeface="Patrick Hand" panose="020B0604020202020204" pitchFamily="2" charset="0"/>
              </a:rPr>
              <a:t> </a:t>
            </a:r>
            <a:r>
              <a:rPr kumimoji="0" lang="en-US" altLang="en-US" sz="2800" b="0" i="1" u="none" strike="noStrike" kern="1200" cap="none" spc="0" normalizeH="0" noProof="0" err="1">
                <a:ln>
                  <a:noFill/>
                </a:ln>
                <a:solidFill>
                  <a:srgbClr val="00467A"/>
                </a:solidFill>
                <a:effectLst/>
                <a:uLnTx/>
                <a:uFillTx/>
                <a:latin typeface="Times New Roman" panose="02020603050405020304" pitchFamily="18" charset="0"/>
                <a:ea typeface="Patrick Hand" panose="020B0604020202020204" pitchFamily="2" charset="0"/>
                <a:cs typeface="Times New Roman" panose="02020603050405020304" pitchFamily="18" charset="0"/>
                <a:sym typeface="Patrick Hand" panose="020B0604020202020204" pitchFamily="2" charset="0"/>
              </a:rPr>
              <a:t>Nguyên</a:t>
            </a:r>
            <a:r>
              <a:rPr kumimoji="0" lang="en-US" altLang="en-US" sz="2800" b="0" i="1" u="none" strike="noStrike" kern="1200" cap="none" spc="0" normalizeH="0" baseline="0" noProof="0">
                <a:ln>
                  <a:noFill/>
                </a:ln>
                <a:solidFill>
                  <a:srgbClr val="00467A"/>
                </a:solidFill>
                <a:effectLst/>
                <a:uLnTx/>
                <a:uFillTx/>
                <a:latin typeface="Times New Roman" panose="02020603050405020304" pitchFamily="18" charset="0"/>
                <a:ea typeface="Patrick Hand" panose="020B0604020202020204" pitchFamily="2" charset="0"/>
                <a:cs typeface="Times New Roman" panose="02020603050405020304" pitchFamily="18" charset="0"/>
                <a:sym typeface="Patrick Hand" panose="020B0604020202020204" pitchFamily="2" charset="0"/>
              </a:rPr>
              <a:t>, </a:t>
            </a:r>
            <a:r>
              <a:rPr kumimoji="0" lang="en-US" altLang="en-US" sz="2800" b="0" i="1" u="none" strike="noStrike" kern="1200" cap="none" spc="0" normalizeH="0" baseline="0" noProof="0" err="1">
                <a:ln>
                  <a:noFill/>
                </a:ln>
                <a:solidFill>
                  <a:srgbClr val="00467A"/>
                </a:solidFill>
                <a:effectLst/>
                <a:uLnTx/>
                <a:uFillTx/>
                <a:latin typeface="Times New Roman" panose="02020603050405020304" pitchFamily="18" charset="0"/>
                <a:ea typeface="Patrick Hand" panose="020B0604020202020204" pitchFamily="2" charset="0"/>
                <a:cs typeface="Times New Roman" panose="02020603050405020304" pitchFamily="18" charset="0"/>
                <a:sym typeface="Patrick Hand" panose="020B0604020202020204" pitchFamily="2" charset="0"/>
              </a:rPr>
              <a:t>ngày</a:t>
            </a:r>
            <a:r>
              <a:rPr kumimoji="0" lang="en-US" altLang="en-US" sz="2800" b="0" i="1" u="none" strike="noStrike" kern="1200" cap="none" spc="0" normalizeH="0" baseline="0" noProof="0">
                <a:ln>
                  <a:noFill/>
                </a:ln>
                <a:solidFill>
                  <a:srgbClr val="00467A"/>
                </a:solidFill>
                <a:effectLst/>
                <a:uLnTx/>
                <a:uFillTx/>
                <a:latin typeface="Times New Roman" panose="02020603050405020304" pitchFamily="18" charset="0"/>
                <a:ea typeface="Patrick Hand" panose="020B0604020202020204" pitchFamily="2" charset="0"/>
                <a:cs typeface="Times New Roman" panose="02020603050405020304" pitchFamily="18" charset="0"/>
                <a:sym typeface="Patrick Hand" panose="020B0604020202020204" pitchFamily="2" charset="0"/>
              </a:rPr>
              <a:t> 10 </a:t>
            </a:r>
            <a:r>
              <a:rPr kumimoji="0" lang="en-US" altLang="en-US" sz="2800" b="0" i="1" u="none" strike="noStrike" kern="1200" cap="none" spc="0" normalizeH="0" baseline="0" noProof="0" err="1">
                <a:ln>
                  <a:noFill/>
                </a:ln>
                <a:solidFill>
                  <a:srgbClr val="00467A"/>
                </a:solidFill>
                <a:effectLst/>
                <a:uLnTx/>
                <a:uFillTx/>
                <a:latin typeface="Times New Roman" panose="02020603050405020304" pitchFamily="18" charset="0"/>
                <a:ea typeface="Patrick Hand" panose="020B0604020202020204" pitchFamily="2" charset="0"/>
                <a:cs typeface="Times New Roman" panose="02020603050405020304" pitchFamily="18" charset="0"/>
                <a:sym typeface="Patrick Hand" panose="020B0604020202020204" pitchFamily="2" charset="0"/>
              </a:rPr>
              <a:t>tháng</a:t>
            </a:r>
            <a:r>
              <a:rPr kumimoji="0" lang="en-US" altLang="en-US" sz="2800" b="0" i="1" u="none" strike="noStrike" kern="1200" cap="none" spc="0" normalizeH="0" baseline="0" noProof="0">
                <a:ln>
                  <a:noFill/>
                </a:ln>
                <a:solidFill>
                  <a:srgbClr val="00467A"/>
                </a:solidFill>
                <a:effectLst/>
                <a:uLnTx/>
                <a:uFillTx/>
                <a:latin typeface="Times New Roman" panose="02020603050405020304" pitchFamily="18" charset="0"/>
                <a:ea typeface="Patrick Hand" panose="020B0604020202020204" pitchFamily="2" charset="0"/>
                <a:cs typeface="Times New Roman" panose="02020603050405020304" pitchFamily="18" charset="0"/>
                <a:sym typeface="Patrick Hand" panose="020B0604020202020204" pitchFamily="2" charset="0"/>
              </a:rPr>
              <a:t> 10 </a:t>
            </a:r>
            <a:r>
              <a:rPr kumimoji="0" lang="en-US" altLang="en-US" sz="2800" b="0" i="1" u="none" strike="noStrike" kern="1200" cap="none" spc="0" normalizeH="0" baseline="0" noProof="0" err="1">
                <a:ln>
                  <a:noFill/>
                </a:ln>
                <a:solidFill>
                  <a:srgbClr val="00467A"/>
                </a:solidFill>
                <a:effectLst/>
                <a:uLnTx/>
                <a:uFillTx/>
                <a:latin typeface="Times New Roman" panose="02020603050405020304" pitchFamily="18" charset="0"/>
                <a:ea typeface="Patrick Hand" panose="020B0604020202020204" pitchFamily="2" charset="0"/>
                <a:cs typeface="Times New Roman" panose="02020603050405020304" pitchFamily="18" charset="0"/>
                <a:sym typeface="Patrick Hand" panose="020B0604020202020204" pitchFamily="2" charset="0"/>
              </a:rPr>
              <a:t>năm</a:t>
            </a:r>
            <a:r>
              <a:rPr kumimoji="0" lang="en-US" altLang="en-US" sz="2800" b="0" i="1" u="none" strike="noStrike" kern="1200" cap="none" spc="0" normalizeH="0" baseline="0" noProof="0">
                <a:ln>
                  <a:noFill/>
                </a:ln>
                <a:solidFill>
                  <a:srgbClr val="00467A"/>
                </a:solidFill>
                <a:effectLst/>
                <a:uLnTx/>
                <a:uFillTx/>
                <a:latin typeface="Times New Roman" panose="02020603050405020304" pitchFamily="18" charset="0"/>
                <a:ea typeface="Patrick Hand" panose="020B0604020202020204" pitchFamily="2" charset="0"/>
                <a:cs typeface="Times New Roman" panose="02020603050405020304" pitchFamily="18" charset="0"/>
                <a:sym typeface="Patrick Hand" panose="020B0604020202020204" pitchFamily="2" charset="0"/>
              </a:rPr>
              <a:t> 2024</a:t>
            </a:r>
            <a:endParaRPr kumimoji="0" lang="vi-VN" sz="2800" b="0" i="0" u="none" strike="noStrike" kern="1200" cap="none" spc="0" normalizeH="0" baseline="0" noProof="0">
              <a:ln>
                <a:noFill/>
              </a:ln>
              <a:solidFill>
                <a:srgbClr val="00467A"/>
              </a:solidFill>
              <a:effectLst/>
              <a:uLnTx/>
              <a:uFillTx/>
              <a:latin typeface="Arial" panose="020B0604020202020204" pitchFamily="34" charset="0"/>
            </a:endParaRPr>
          </a:p>
        </p:txBody>
      </p:sp>
      <p:sp>
        <p:nvSpPr>
          <p:cNvPr id="12" name="Title 1"/>
          <p:cNvSpPr txBox="1">
            <a:spLocks noChangeArrowheads="1"/>
          </p:cNvSpPr>
          <p:nvPr/>
        </p:nvSpPr>
        <p:spPr bwMode="auto">
          <a:xfrm>
            <a:off x="314082" y="1883401"/>
            <a:ext cx="11330676" cy="862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1219200" rtl="0" eaLnBrk="1" fontAlgn="base" latinLnBrk="0" hangingPunct="1">
              <a:lnSpc>
                <a:spcPct val="100000"/>
              </a:lnSpc>
              <a:spcBef>
                <a:spcPct val="0"/>
              </a:spcBef>
              <a:spcAft>
                <a:spcPct val="0"/>
              </a:spcAft>
              <a:buClr>
                <a:srgbClr val="1F497D"/>
              </a:buClr>
              <a:buSzTx/>
              <a:buFont typeface="Arial" panose="020B0604020202020204" pitchFamily="34" charset="0"/>
              <a:buNone/>
              <a:tabLst/>
              <a:defRPr/>
            </a:pPr>
            <a:endParaRPr kumimoji="0" lang="vi-VN" altLang="en-US" sz="4400" b="1" i="0" u="none" strike="noStrike" kern="1200" cap="none" spc="0" normalizeH="0" baseline="0" noProof="0">
              <a:ln>
                <a:noFill/>
              </a:ln>
              <a:solidFill>
                <a:srgbClr val="FF0000"/>
              </a:solidFill>
              <a:effectLst/>
              <a:uLnTx/>
              <a:uFillTx/>
              <a:latin typeface="Times New Roman" panose="02020603050405020304" pitchFamily="18" charset="0"/>
              <a:ea typeface="Patrick Hand" panose="020B0604020202020204" pitchFamily="2" charset="0"/>
              <a:cs typeface="Times New Roman" panose="02020603050405020304" pitchFamily="18" charset="0"/>
              <a:sym typeface="Patrick Hand" panose="020B0604020202020204" pitchFamily="2" charset="0"/>
            </a:endParaRPr>
          </a:p>
        </p:txBody>
      </p:sp>
      <p:sp>
        <p:nvSpPr>
          <p:cNvPr id="2" name="Title 1">
            <a:extLst>
              <a:ext uri="{FF2B5EF4-FFF2-40B4-BE49-F238E27FC236}">
                <a16:creationId xmlns:a16="http://schemas.microsoft.com/office/drawing/2014/main" id="{CE35AECB-E938-F003-6E70-9B0A4A07ACD1}"/>
              </a:ext>
            </a:extLst>
          </p:cNvPr>
          <p:cNvSpPr txBox="1">
            <a:spLocks noChangeArrowheads="1"/>
          </p:cNvSpPr>
          <p:nvPr/>
        </p:nvSpPr>
        <p:spPr bwMode="auto">
          <a:xfrm>
            <a:off x="0" y="2384046"/>
            <a:ext cx="11761605" cy="1503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1219200" rtl="0" eaLnBrk="1" fontAlgn="base" latinLnBrk="0" hangingPunct="1">
              <a:lnSpc>
                <a:spcPct val="100000"/>
              </a:lnSpc>
              <a:spcBef>
                <a:spcPct val="0"/>
              </a:spcBef>
              <a:spcAft>
                <a:spcPct val="0"/>
              </a:spcAft>
              <a:buClr>
                <a:srgbClr val="1F497D"/>
              </a:buClr>
              <a:buSzTx/>
              <a:buFont typeface="Arial" panose="020B0604020202020204" pitchFamily="34" charset="0"/>
              <a:buNone/>
              <a:tabLst/>
              <a:defRPr/>
            </a:pPr>
            <a:r>
              <a:rPr kumimoji="0" lang="en-US" altLang="en-US" sz="3600" b="1" i="0" u="none" strike="noStrike" kern="1200" cap="none" spc="0" normalizeH="0" baseline="0" noProof="0">
                <a:ln>
                  <a:noFill/>
                </a:ln>
                <a:solidFill>
                  <a:srgbClr val="004A82"/>
                </a:solidFill>
                <a:effectLst/>
                <a:uLnTx/>
                <a:uFillTx/>
                <a:latin typeface="Times New Roman" panose="02020603050405020304" pitchFamily="18" charset="0"/>
                <a:ea typeface="Patrick Hand" panose="020B0604020202020204" pitchFamily="2" charset="0"/>
                <a:cs typeface="Times New Roman" panose="02020603050405020304" pitchFamily="18" charset="0"/>
                <a:sym typeface="Patrick Hand" panose="020B0604020202020204" pitchFamily="2" charset="0"/>
              </a:rPr>
              <a:t>TIẾT</a:t>
            </a:r>
            <a:r>
              <a:rPr kumimoji="0" lang="en-US" altLang="en-US" sz="3600" b="1" i="0" u="none" strike="noStrike" kern="1200" cap="none" spc="0" normalizeH="0" noProof="0">
                <a:ln>
                  <a:noFill/>
                </a:ln>
                <a:solidFill>
                  <a:srgbClr val="004A82"/>
                </a:solidFill>
                <a:effectLst/>
                <a:uLnTx/>
                <a:uFillTx/>
                <a:latin typeface="Times New Roman" panose="02020603050405020304" pitchFamily="18" charset="0"/>
                <a:ea typeface="Patrick Hand" panose="020B0604020202020204" pitchFamily="2" charset="0"/>
                <a:cs typeface="Times New Roman" panose="02020603050405020304" pitchFamily="18" charset="0"/>
                <a:sym typeface="Patrick Hand" panose="020B0604020202020204" pitchFamily="2" charset="0"/>
              </a:rPr>
              <a:t> 9 – B</a:t>
            </a:r>
            <a:r>
              <a:rPr lang="en-US" altLang="en-US" sz="3600" b="1">
                <a:solidFill>
                  <a:srgbClr val="004A82"/>
                </a:solidFill>
                <a:latin typeface="Times New Roman" panose="02020603050405020304" pitchFamily="18" charset="0"/>
                <a:ea typeface="Patrick Hand" panose="020B0604020202020204" pitchFamily="2" charset="0"/>
                <a:cs typeface="Times New Roman" panose="02020603050405020304" pitchFamily="18" charset="0"/>
                <a:sym typeface="Patrick Hand" panose="020B0604020202020204" pitchFamily="2" charset="0"/>
              </a:rPr>
              <a:t>ÀI</a:t>
            </a:r>
            <a:r>
              <a:rPr kumimoji="0" lang="en-US" altLang="en-US" sz="3600" b="1" i="0" u="none" strike="noStrike" kern="1200" cap="none" spc="0" normalizeH="0" noProof="0">
                <a:ln>
                  <a:noFill/>
                </a:ln>
                <a:solidFill>
                  <a:srgbClr val="004A82"/>
                </a:solidFill>
                <a:effectLst/>
                <a:uLnTx/>
                <a:uFillTx/>
                <a:latin typeface="Times New Roman" panose="02020603050405020304" pitchFamily="18" charset="0"/>
                <a:ea typeface="Patrick Hand" panose="020B0604020202020204" pitchFamily="2" charset="0"/>
                <a:cs typeface="Times New Roman" panose="02020603050405020304" pitchFamily="18" charset="0"/>
                <a:sym typeface="Patrick Hand" panose="020B0604020202020204" pitchFamily="2" charset="0"/>
              </a:rPr>
              <a:t> 4: </a:t>
            </a:r>
          </a:p>
          <a:p>
            <a:pPr marL="0" marR="0" lvl="0" indent="0" algn="ctr" defTabSz="1219200" rtl="0" eaLnBrk="1" fontAlgn="base" latinLnBrk="0" hangingPunct="1">
              <a:lnSpc>
                <a:spcPct val="100000"/>
              </a:lnSpc>
              <a:spcBef>
                <a:spcPct val="0"/>
              </a:spcBef>
              <a:spcAft>
                <a:spcPct val="0"/>
              </a:spcAft>
              <a:buClr>
                <a:srgbClr val="1F497D"/>
              </a:buClr>
              <a:buSzTx/>
              <a:buFont typeface="Arial" panose="020B0604020202020204" pitchFamily="34" charset="0"/>
              <a:buNone/>
              <a:tabLst/>
              <a:defRPr/>
            </a:pPr>
            <a:r>
              <a:rPr lang="en-US" altLang="en-US" sz="3600" b="1">
                <a:solidFill>
                  <a:srgbClr val="004A82"/>
                </a:solidFill>
                <a:latin typeface="Times New Roman" panose="02020603050405020304" pitchFamily="18" charset="0"/>
                <a:ea typeface="Patrick Hand" panose="020B0604020202020204" pitchFamily="2" charset="0"/>
                <a:cs typeface="Times New Roman" panose="02020603050405020304" pitchFamily="18" charset="0"/>
                <a:sym typeface="Patrick Hand" panose="020B0604020202020204" pitchFamily="2" charset="0"/>
              </a:rPr>
              <a:t>PHÉP NHÂN ĐA THỨC (TIẾT 2)</a:t>
            </a:r>
            <a:endParaRPr kumimoji="0" lang="en-US" altLang="en-US" sz="4800" b="1" i="0" u="none" strike="noStrike" kern="1200" cap="none" spc="0" normalizeH="0" baseline="0" noProof="0">
              <a:ln>
                <a:noFill/>
              </a:ln>
              <a:solidFill>
                <a:srgbClr val="004A82"/>
              </a:solidFill>
              <a:effectLst/>
              <a:uLnTx/>
              <a:uFillTx/>
              <a:latin typeface="Times New Roman" panose="02020603050405020304" pitchFamily="18" charset="0"/>
              <a:ea typeface="+mn-ea"/>
              <a:cs typeface="Times New Roman" panose="02020603050405020304" pitchFamily="18" charset="0"/>
              <a:sym typeface="Patrick Hand" panose="020B0604020202020204" pitchFamily="2" charset="0"/>
            </a:endParaRPr>
          </a:p>
        </p:txBody>
      </p:sp>
      <p:sp>
        <p:nvSpPr>
          <p:cNvPr id="5" name="TextBox 4"/>
          <p:cNvSpPr txBox="1"/>
          <p:nvPr/>
        </p:nvSpPr>
        <p:spPr>
          <a:xfrm>
            <a:off x="3883565" y="4217199"/>
            <a:ext cx="7040774" cy="1077218"/>
          </a:xfrm>
          <a:prstGeom prst="rect">
            <a:avLst/>
          </a:prstGeom>
          <a:noFill/>
        </p:spPr>
        <p:txBody>
          <a:bodyPr wrap="square" rtlCol="0">
            <a:spAutoFit/>
          </a:bodyPr>
          <a:lstStyle/>
          <a:p>
            <a:r>
              <a:rPr lang="en-US" sz="3200">
                <a:ln w="0"/>
                <a:solidFill>
                  <a:srgbClr val="004A8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Người thực hiện: Lý Thị Thảo</a:t>
            </a:r>
          </a:p>
          <a:p>
            <a:r>
              <a:rPr lang="en-US" sz="3200" err="1">
                <a:ln w="0"/>
                <a:solidFill>
                  <a:srgbClr val="004A8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Chức</a:t>
            </a:r>
            <a:r>
              <a:rPr lang="en-US" sz="3200">
                <a:ln w="0"/>
                <a:solidFill>
                  <a:srgbClr val="004A8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vụ             : </a:t>
            </a:r>
            <a:r>
              <a:rPr lang="en-US" sz="3200" err="1">
                <a:ln w="0"/>
                <a:solidFill>
                  <a:srgbClr val="004A8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sz="3200">
                <a:ln w="0"/>
                <a:solidFill>
                  <a:srgbClr val="004A8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err="1">
                <a:ln w="0"/>
                <a:solidFill>
                  <a:srgbClr val="004A8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viên</a:t>
            </a:r>
            <a:endParaRPr lang="en-US" sz="3200">
              <a:ln w="0"/>
              <a:solidFill>
                <a:srgbClr val="004A8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B8F606DD-DFAE-1E70-F509-A2F6D7DA59A7}"/>
              </a:ext>
            </a:extLst>
          </p:cNvPr>
          <p:cNvCxnSpPr/>
          <p:nvPr/>
        </p:nvCxnSpPr>
        <p:spPr>
          <a:xfrm>
            <a:off x="4082143" y="764155"/>
            <a:ext cx="332180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6848355"/>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pic>
        <p:nvPicPr>
          <p:cNvPr id="833" name="Google Shape;833;p43"/>
          <p:cNvPicPr preferRelativeResize="0"/>
          <p:nvPr/>
        </p:nvPicPr>
        <p:blipFill>
          <a:blip r:embed="rId3">
            <a:alphaModFix/>
          </a:blip>
          <a:stretch>
            <a:fillRect/>
          </a:stretch>
        </p:blipFill>
        <p:spPr>
          <a:xfrm>
            <a:off x="-485714" y="539437"/>
            <a:ext cx="2022367" cy="2018300"/>
          </a:xfrm>
          <a:prstGeom prst="rect">
            <a:avLst/>
          </a:prstGeom>
          <a:noFill/>
          <a:ln>
            <a:noFill/>
          </a:ln>
        </p:spPr>
      </p:pic>
      <p:pic>
        <p:nvPicPr>
          <p:cNvPr id="834" name="Google Shape;834;p43"/>
          <p:cNvPicPr preferRelativeResize="0"/>
          <p:nvPr/>
        </p:nvPicPr>
        <p:blipFill>
          <a:blip r:embed="rId4">
            <a:alphaModFix/>
          </a:blip>
          <a:stretch>
            <a:fillRect/>
          </a:stretch>
        </p:blipFill>
        <p:spPr>
          <a:xfrm>
            <a:off x="10090636" y="-589515"/>
            <a:ext cx="2610933" cy="2605700"/>
          </a:xfrm>
          <a:prstGeom prst="rect">
            <a:avLst/>
          </a:prstGeom>
          <a:noFill/>
          <a:ln>
            <a:noFill/>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9525" y="80355"/>
            <a:ext cx="9216689" cy="6311400"/>
          </a:xfrm>
          <a:prstGeom prst="rect">
            <a:avLst/>
          </a:prstGeom>
        </p:spPr>
      </p:pic>
      <p:sp>
        <p:nvSpPr>
          <p:cNvPr id="5" name="TextBox 4"/>
          <p:cNvSpPr txBox="1"/>
          <p:nvPr/>
        </p:nvSpPr>
        <p:spPr>
          <a:xfrm>
            <a:off x="2057400" y="1934061"/>
            <a:ext cx="7228114" cy="646331"/>
          </a:xfrm>
          <a:prstGeom prst="rect">
            <a:avLst/>
          </a:prstGeom>
          <a:solidFill>
            <a:schemeClr val="accent1">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QUY TẮC NHÂN HAI ĐAI THỨC</a:t>
            </a:r>
            <a:endPar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8248" y="1080989"/>
            <a:ext cx="1491856" cy="935195"/>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20362" y="3222684"/>
            <a:ext cx="1498613" cy="3527984"/>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95861" y="1919932"/>
            <a:ext cx="1311280" cy="4223343"/>
          </a:xfrm>
          <a:prstGeom prst="rect">
            <a:avLst/>
          </a:prstGeom>
        </p:spPr>
      </p:pic>
      <p:sp>
        <p:nvSpPr>
          <p:cNvPr id="2" name="TextBox 1">
            <a:extLst>
              <a:ext uri="{FF2B5EF4-FFF2-40B4-BE49-F238E27FC236}">
                <a16:creationId xmlns:a16="http://schemas.microsoft.com/office/drawing/2014/main" id="{62065B11-683B-FF2B-45E7-1112F5D8CF83}"/>
              </a:ext>
            </a:extLst>
          </p:cNvPr>
          <p:cNvSpPr txBox="1"/>
          <p:nvPr/>
        </p:nvSpPr>
        <p:spPr>
          <a:xfrm>
            <a:off x="2176669" y="3003807"/>
            <a:ext cx="7158308" cy="1938992"/>
          </a:xfrm>
          <a:prstGeom prst="rect">
            <a:avLst/>
          </a:prstGeom>
          <a:noFill/>
        </p:spPr>
        <p:txBody>
          <a:bodyPr wrap="square" rtlCol="0">
            <a:spAutoFit/>
          </a:bodyPr>
          <a:lstStyle/>
          <a:p>
            <a:pPr algn="just"/>
            <a:r>
              <a:rPr lang="en-US" sz="3000" b="1"/>
              <a:t>Muốn nhân một đa thức với một đa thức ta nhân mỗi hạng tử của đa thức này với từng hạng tử của đa thức kia rồi cộng các kết quả lại với nhau</a:t>
            </a:r>
          </a:p>
        </p:txBody>
      </p:sp>
    </p:spTree>
    <p:extLst>
      <p:ext uri="{BB962C8B-B14F-4D97-AF65-F5344CB8AC3E}">
        <p14:creationId xmlns:p14="http://schemas.microsoft.com/office/powerpoint/2010/main" val="2773814204"/>
      </p:ext>
    </p:extLst>
  </p:cSld>
  <p:clrMapOvr>
    <a:masterClrMapping/>
  </p:clrMapOvr>
  <p:transition spd="slow">
    <p:plus/>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pic>
        <p:nvPicPr>
          <p:cNvPr id="833" name="Google Shape;833;p43"/>
          <p:cNvPicPr preferRelativeResize="0"/>
          <p:nvPr/>
        </p:nvPicPr>
        <p:blipFill>
          <a:blip r:embed="rId3">
            <a:alphaModFix/>
          </a:blip>
          <a:stretch>
            <a:fillRect/>
          </a:stretch>
        </p:blipFill>
        <p:spPr>
          <a:xfrm>
            <a:off x="-485714" y="539437"/>
            <a:ext cx="2022367" cy="2018300"/>
          </a:xfrm>
          <a:prstGeom prst="rect">
            <a:avLst/>
          </a:prstGeom>
          <a:noFill/>
          <a:ln>
            <a:noFill/>
          </a:ln>
        </p:spPr>
      </p:pic>
      <p:pic>
        <p:nvPicPr>
          <p:cNvPr id="834" name="Google Shape;834;p43"/>
          <p:cNvPicPr preferRelativeResize="0"/>
          <p:nvPr/>
        </p:nvPicPr>
        <p:blipFill>
          <a:blip r:embed="rId4">
            <a:alphaModFix/>
          </a:blip>
          <a:stretch>
            <a:fillRect/>
          </a:stretch>
        </p:blipFill>
        <p:spPr>
          <a:xfrm>
            <a:off x="10090636" y="-589515"/>
            <a:ext cx="2610933" cy="2605700"/>
          </a:xfrm>
          <a:prstGeom prst="rect">
            <a:avLst/>
          </a:prstGeom>
          <a:noFill/>
          <a:ln>
            <a:noFill/>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9525" y="80355"/>
            <a:ext cx="9216689" cy="6311400"/>
          </a:xfrm>
          <a:prstGeom prst="rect">
            <a:avLst/>
          </a:prstGeom>
        </p:spPr>
      </p:pic>
      <p:sp>
        <p:nvSpPr>
          <p:cNvPr id="5" name="TextBox 4"/>
          <p:cNvSpPr txBox="1"/>
          <p:nvPr/>
        </p:nvSpPr>
        <p:spPr>
          <a:xfrm>
            <a:off x="1815786" y="1212046"/>
            <a:ext cx="7228114" cy="707886"/>
          </a:xfrm>
          <a:prstGeom prst="rect">
            <a:avLst/>
          </a:prstGeom>
          <a:solidFill>
            <a:schemeClr val="accent1">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CHÚ Ý</a:t>
            </a:r>
            <a:endPar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8248" y="1080989"/>
            <a:ext cx="1491856" cy="935195"/>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20362" y="3222684"/>
            <a:ext cx="1498613" cy="3527984"/>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95861" y="1919932"/>
            <a:ext cx="1311280" cy="4223343"/>
          </a:xfrm>
          <a:prstGeom prst="rect">
            <a:avLst/>
          </a:prstGeom>
        </p:spPr>
      </p:pic>
      <p:sp>
        <p:nvSpPr>
          <p:cNvPr id="2" name="TextBox 1">
            <a:extLst>
              <a:ext uri="{FF2B5EF4-FFF2-40B4-BE49-F238E27FC236}">
                <a16:creationId xmlns:a16="http://schemas.microsoft.com/office/drawing/2014/main" id="{62065B11-683B-FF2B-45E7-1112F5D8CF83}"/>
              </a:ext>
            </a:extLst>
          </p:cNvPr>
          <p:cNvSpPr txBox="1"/>
          <p:nvPr/>
        </p:nvSpPr>
        <p:spPr>
          <a:xfrm>
            <a:off x="2218228" y="1994512"/>
            <a:ext cx="7158308" cy="3785652"/>
          </a:xfrm>
          <a:prstGeom prst="rect">
            <a:avLst/>
          </a:prstGeom>
          <a:noFill/>
        </p:spPr>
        <p:txBody>
          <a:bodyPr wrap="square" rtlCol="0">
            <a:spAutoFit/>
          </a:bodyPr>
          <a:lstStyle/>
          <a:p>
            <a:pPr algn="just"/>
            <a:r>
              <a:rPr lang="en-US" sz="3000" b="1"/>
              <a:t>Phép nhân đa thức cũng có các tính chất tương tự phép nhân các số như:</a:t>
            </a:r>
          </a:p>
          <a:p>
            <a:pPr marL="457200" indent="-457200" algn="just">
              <a:buFontTx/>
              <a:buChar char="-"/>
            </a:pPr>
            <a:r>
              <a:rPr lang="en-US" sz="3000" b="1"/>
              <a:t>Giao hoán: A.B=B.A</a:t>
            </a:r>
          </a:p>
          <a:p>
            <a:pPr marL="457200" indent="-457200" algn="just">
              <a:buFontTx/>
              <a:buChar char="-"/>
            </a:pPr>
            <a:r>
              <a:rPr lang="en-US" sz="3000" b="1"/>
              <a:t>Kết hợp: (A.B).C=A.(B.C)</a:t>
            </a:r>
          </a:p>
          <a:p>
            <a:pPr marL="457200" indent="-457200" algn="just">
              <a:buFontTx/>
              <a:buChar char="-"/>
            </a:pPr>
            <a:r>
              <a:rPr lang="en-US" sz="3000" b="1"/>
              <a:t>Phân phối đối với phép cộng</a:t>
            </a:r>
          </a:p>
          <a:p>
            <a:pPr algn="just"/>
            <a:r>
              <a:rPr lang="en-US" sz="3000" b="1"/>
              <a:t>           A.(B+C)=A.B+A.C</a:t>
            </a:r>
          </a:p>
          <a:p>
            <a:pPr algn="just"/>
            <a:r>
              <a:rPr lang="en-US" sz="3000" b="1"/>
              <a:t>Nhân nhiều đa thức: </a:t>
            </a:r>
          </a:p>
          <a:p>
            <a:pPr algn="ctr"/>
            <a:r>
              <a:rPr lang="en-US" sz="3000" b="1"/>
              <a:t>A.B.C=(A.B).C=A.(B.C)</a:t>
            </a:r>
          </a:p>
        </p:txBody>
      </p:sp>
    </p:spTree>
    <p:extLst>
      <p:ext uri="{BB962C8B-B14F-4D97-AF65-F5344CB8AC3E}">
        <p14:creationId xmlns:p14="http://schemas.microsoft.com/office/powerpoint/2010/main" val="977534588"/>
      </p:ext>
    </p:extLst>
  </p:cSld>
  <p:clrMapOvr>
    <a:masterClrMapping/>
  </p:clrMapOvr>
  <p:transition spd="slow">
    <p:plus/>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3D0DDF-0D0F-3298-0C92-10D3C7867A69}"/>
              </a:ext>
            </a:extLst>
          </p:cNvPr>
          <p:cNvPicPr>
            <a:picLocks noChangeAspect="1"/>
          </p:cNvPicPr>
          <p:nvPr/>
        </p:nvPicPr>
        <p:blipFill>
          <a:blip r:embed="rId3"/>
          <a:stretch>
            <a:fillRect/>
          </a:stretch>
        </p:blipFill>
        <p:spPr>
          <a:xfrm>
            <a:off x="-1709055" y="-642257"/>
            <a:ext cx="18092056" cy="10526486"/>
          </a:xfrm>
          <a:prstGeom prst="rect">
            <a:avLst/>
          </a:prstGeom>
        </p:spPr>
        <p:style>
          <a:lnRef idx="1">
            <a:schemeClr val="dk1"/>
          </a:lnRef>
          <a:fillRef idx="0">
            <a:schemeClr val="dk1"/>
          </a:fillRef>
          <a:effectRef idx="0">
            <a:schemeClr val="dk1"/>
          </a:effectRef>
          <a:fontRef idx="minor">
            <a:schemeClr val="tx1"/>
          </a:fontRef>
        </p:style>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4FA948D-1D15-7D38-7BE0-BEB83AB88B4B}"/>
                  </a:ext>
                </a:extLst>
              </p:cNvPr>
              <p:cNvSpPr txBox="1"/>
              <p:nvPr/>
            </p:nvSpPr>
            <p:spPr>
              <a:xfrm>
                <a:off x="1355271" y="165458"/>
                <a:ext cx="9481457" cy="1415772"/>
              </a:xfrm>
              <a:prstGeom prst="rect">
                <a:avLst/>
              </a:prstGeom>
              <a:noFill/>
            </p:spPr>
            <p:txBody>
              <a:bodyPr wrap="square" rtlCol="0">
                <a:spAutoFit/>
              </a:bodyPr>
              <a:lstStyle/>
              <a:p>
                <a:r>
                  <a:rPr lang="en-US" sz="4000" b="1" u="sng">
                    <a:latin typeface="Times New Roman" panose="02020603050405020304" pitchFamily="18" charset="0"/>
                    <a:cs typeface="Times New Roman" panose="02020603050405020304" pitchFamily="18" charset="0"/>
                  </a:rPr>
                  <a:t>Ví dụ 1</a:t>
                </a:r>
                <a:r>
                  <a:rPr lang="en-US" sz="4000" b="1">
                    <a:latin typeface="Times New Roman" panose="02020603050405020304" pitchFamily="18" charset="0"/>
                    <a:cs typeface="Times New Roman" panose="02020603050405020304" pitchFamily="18" charset="0"/>
                  </a:rPr>
                  <a:t>: </a:t>
                </a:r>
                <a:r>
                  <a:rPr lang="en-US" sz="4000">
                    <a:latin typeface="Times New Roman" panose="02020603050405020304" pitchFamily="18" charset="0"/>
                    <a:cs typeface="Times New Roman" panose="02020603050405020304" pitchFamily="18" charset="0"/>
                  </a:rPr>
                  <a:t>Làm tính nhân</a:t>
                </a:r>
              </a:p>
              <a:p>
                <a:pPr algn="just">
                  <a:lnSpc>
                    <a:spcPct val="115000"/>
                  </a:lnSpc>
                </a:pPr>
                <a14:m>
                  <m:oMathPara xmlns:m="http://schemas.openxmlformats.org/officeDocument/2006/math">
                    <m:oMathParaPr>
                      <m:jc m:val="centerGroup"/>
                    </m:oMathParaPr>
                    <m:oMath xmlns:m="http://schemas.openxmlformats.org/officeDocument/2006/math">
                      <m:d>
                        <m:dPr>
                          <m:ctrlPr>
                            <a:rPr lang="en-US" sz="400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dPr>
                        <m:e>
                          <m:sSup>
                            <m:sSupPr>
                              <m:ctrlPr>
                                <a:rPr lang="en-US" sz="40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sSupPr>
                            <m:e>
                              <m:r>
                                <a:rPr lang="nl-NL" sz="40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e>
                            <m:sup>
                              <m:r>
                                <a:rPr lang="nl-NL" sz="4000" i="1">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sup>
                          </m:sSup>
                          <m:r>
                            <a:rPr lang="nl-NL" sz="40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nl-NL" sz="40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𝑥𝑦</m:t>
                          </m:r>
                          <m:r>
                            <a:rPr lang="nl-NL" sz="400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e>
                      </m:d>
                      <m:d>
                        <m:dPr>
                          <m:ctrlPr>
                            <a:rPr lang="en-US" sz="40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dPr>
                        <m:e>
                          <m:r>
                            <a:rPr lang="nl-NL" sz="40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𝑥𝑦</m:t>
                          </m:r>
                          <m:r>
                            <a:rPr lang="nl-NL" sz="4000" i="1">
                              <a:solidFill>
                                <a:srgbClr val="000000"/>
                              </a:solidFill>
                              <a:latin typeface="Cambria Math" panose="02040503050406030204" pitchFamily="18" charset="0"/>
                              <a:ea typeface="Arial" panose="020B0604020202020204" pitchFamily="34" charset="0"/>
                              <a:cs typeface="Times New Roman" panose="02020603050405020304" pitchFamily="18" charset="0"/>
                            </a:rPr>
                            <m:t>+3</m:t>
                          </m:r>
                        </m:e>
                      </m:d>
                    </m:oMath>
                  </m:oMathPara>
                </a14:m>
                <a:endParaRPr lang="en-US" sz="4000">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14FA948D-1D15-7D38-7BE0-BEB83AB88B4B}"/>
                  </a:ext>
                </a:extLst>
              </p:cNvPr>
              <p:cNvSpPr txBox="1">
                <a:spLocks noRot="1" noChangeAspect="1" noMove="1" noResize="1" noEditPoints="1" noAdjustHandles="1" noChangeArrowheads="1" noChangeShapeType="1" noTextEdit="1"/>
              </p:cNvSpPr>
              <p:nvPr/>
            </p:nvSpPr>
            <p:spPr>
              <a:xfrm>
                <a:off x="1355271" y="165458"/>
                <a:ext cx="9481457" cy="1415772"/>
              </a:xfrm>
              <a:prstGeom prst="rect">
                <a:avLst/>
              </a:prstGeom>
              <a:blipFill>
                <a:blip r:embed="rId4"/>
                <a:stretch>
                  <a:fillRect l="-2249" t="-7759"/>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EC474127-9945-5110-0F09-9480B6FAF6AB}"/>
              </a:ext>
            </a:extLst>
          </p:cNvPr>
          <p:cNvSpPr txBox="1"/>
          <p:nvPr/>
        </p:nvSpPr>
        <p:spPr>
          <a:xfrm>
            <a:off x="5668734" y="1581230"/>
            <a:ext cx="1393371" cy="769441"/>
          </a:xfrm>
          <a:prstGeom prst="rect">
            <a:avLst/>
          </a:prstGeom>
          <a:noFill/>
        </p:spPr>
        <p:txBody>
          <a:bodyPr wrap="square" rtlCol="0">
            <a:spAutoFit/>
          </a:bodyPr>
          <a:lstStyle/>
          <a:p>
            <a:r>
              <a:rPr lang="en-US" sz="4400" b="1" u="sng">
                <a:latin typeface="Times New Roman" panose="02020603050405020304" pitchFamily="18"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E240539-C671-C84D-6D54-BE21B83A8403}"/>
                  </a:ext>
                </a:extLst>
              </p:cNvPr>
              <p:cNvSpPr txBox="1"/>
              <p:nvPr/>
            </p:nvSpPr>
            <p:spPr>
              <a:xfrm>
                <a:off x="3037114" y="2420379"/>
                <a:ext cx="9154886" cy="1951753"/>
              </a:xfrm>
              <a:prstGeom prst="rect">
                <a:avLst/>
              </a:prstGeom>
              <a:noFill/>
            </p:spPr>
            <p:txBody>
              <a:bodyPr wrap="square">
                <a:spAutoFit/>
              </a:bodyPr>
              <a:lstStyle/>
              <a:p>
                <a:pPr>
                  <a:lnSpc>
                    <a:spcPct val="115000"/>
                  </a:lnSpc>
                </a:pPr>
                <a14:m>
                  <m:oMathPara xmlns:m="http://schemas.openxmlformats.org/officeDocument/2006/math">
                    <m:oMathParaPr>
                      <m:jc m:val="left"/>
                    </m:oMathParaPr>
                    <m:oMath xmlns:m="http://schemas.openxmlformats.org/officeDocument/2006/math">
                      <m:d>
                        <m:dPr>
                          <m:ctrlPr>
                            <a:rPr lang="en-US" sz="36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sSup>
                            <m:sSup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6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3600" i="1">
                                  <a:effectLst/>
                                  <a:latin typeface="Cambria Math" panose="02040503050406030204" pitchFamily="18" charset="0"/>
                                  <a:ea typeface="Arial" panose="020B0604020202020204" pitchFamily="34" charset="0"/>
                                  <a:cs typeface="Times New Roman" panose="02020603050405020304" pitchFamily="18" charset="0"/>
                                </a:rPr>
                                <m:t>2</m:t>
                              </m:r>
                            </m:sup>
                          </m:sSup>
                          <m:r>
                            <a:rPr lang="nl-NL"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nl-NL"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𝑥𝑦</m:t>
                          </m:r>
                          <m:r>
                            <a:rPr lang="nl-NL"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e>
                      </m:d>
                      <m:d>
                        <m:d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600" i="1">
                              <a:effectLst/>
                              <a:latin typeface="Cambria Math" panose="02040503050406030204" pitchFamily="18" charset="0"/>
                              <a:ea typeface="Arial" panose="020B0604020202020204" pitchFamily="34" charset="0"/>
                              <a:cs typeface="Times New Roman" panose="02020603050405020304" pitchFamily="18" charset="0"/>
                            </a:rPr>
                            <m:t>𝑥𝑦</m:t>
                          </m:r>
                          <m:r>
                            <a:rPr lang="en-US" sz="3600" i="1">
                              <a:effectLst/>
                              <a:latin typeface="Cambria Math" panose="02040503050406030204" pitchFamily="18" charset="0"/>
                              <a:ea typeface="Arial" panose="020B0604020202020204" pitchFamily="34" charset="0"/>
                              <a:cs typeface="Times New Roman" panose="02020603050405020304" pitchFamily="18" charset="0"/>
                            </a:rPr>
                            <m:t>+3</m:t>
                          </m:r>
                        </m:e>
                      </m:d>
                    </m:oMath>
                  </m:oMathPara>
                </a14:m>
                <a:endParaRPr lang="en-US" sz="36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3</m:t>
                        </m:r>
                      </m:sup>
                    </m:sSup>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y</m:t>
                    </m:r>
                    <m:r>
                      <a:rPr lang="en-US" sz="36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3</m:t>
                        </m:r>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36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6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3600" i="1">
                            <a:effectLst/>
                            <a:latin typeface="Cambria Math" panose="02040503050406030204" pitchFamily="18" charset="0"/>
                            <a:ea typeface="Arial" panose="020B0604020202020204" pitchFamily="34" charset="0"/>
                            <a:cs typeface="Times New Roman" panose="02020603050405020304" pitchFamily="18" charset="0"/>
                          </a:rPr>
                          <m:t>2</m:t>
                        </m:r>
                      </m:sup>
                    </m:sSup>
                    <m:sSup>
                      <m:sSup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600" i="1">
                            <a:effectLst/>
                            <a:latin typeface="Cambria Math" panose="02040503050406030204" pitchFamily="18" charset="0"/>
                            <a:ea typeface="Arial" panose="020B0604020202020204" pitchFamily="34" charset="0"/>
                            <a:cs typeface="Times New Roman" panose="02020603050405020304" pitchFamily="18" charset="0"/>
                          </a:rPr>
                          <m:t>𝑦</m:t>
                        </m:r>
                      </m:e>
                      <m:sup>
                        <m:r>
                          <a:rPr lang="en-US" sz="36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3600" i="1">
                        <a:effectLst/>
                        <a:latin typeface="Cambria Math" panose="02040503050406030204" pitchFamily="18" charset="0"/>
                        <a:ea typeface="Arial" panose="020B0604020202020204" pitchFamily="34" charset="0"/>
                        <a:cs typeface="Times New Roman" panose="02020603050405020304" pitchFamily="18" charset="0"/>
                      </a:rPr>
                      <m:t>−</m:t>
                    </m:r>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3</m:t>
                    </m:r>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𝑥</m:t>
                    </m:r>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y</m:t>
                    </m:r>
                    <m:r>
                      <a:rPr lang="en-US" sz="360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xy</m:t>
                    </m:r>
                    <m:r>
                      <a:rPr lang="en-US" sz="3600">
                        <a:effectLst/>
                        <a:latin typeface="Cambria Math" panose="02040503050406030204" pitchFamily="18" charset="0"/>
                        <a:ea typeface="Arial" panose="020B0604020202020204" pitchFamily="34" charset="0"/>
                        <a:cs typeface="Times New Roman" panose="02020603050405020304" pitchFamily="18" charset="0"/>
                      </a:rPr>
                      <m:t>+3</m:t>
                    </m:r>
                  </m:oMath>
                </a14:m>
                <a:endParaRPr lang="en-US" sz="36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pPr>
                <a14:m>
                  <m:oMath xmlns:m="http://schemas.openxmlformats.org/officeDocument/2006/math">
                    <m:r>
                      <a:rPr lang="en-US" sz="36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3</m:t>
                        </m:r>
                      </m:sup>
                    </m:sSup>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y</m:t>
                    </m:r>
                    <m:r>
                      <a:rPr lang="en-US" sz="36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3</m:t>
                        </m:r>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36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6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3600" i="1">
                            <a:effectLst/>
                            <a:latin typeface="Cambria Math" panose="02040503050406030204" pitchFamily="18" charset="0"/>
                            <a:ea typeface="Arial" panose="020B0604020202020204" pitchFamily="34" charset="0"/>
                            <a:cs typeface="Times New Roman" panose="02020603050405020304" pitchFamily="18" charset="0"/>
                          </a:rPr>
                          <m:t>2</m:t>
                        </m:r>
                      </m:sup>
                    </m:sSup>
                    <m:sSup>
                      <m:sSup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600" i="1">
                            <a:effectLst/>
                            <a:latin typeface="Cambria Math" panose="02040503050406030204" pitchFamily="18" charset="0"/>
                            <a:ea typeface="Arial" panose="020B0604020202020204" pitchFamily="34" charset="0"/>
                            <a:cs typeface="Times New Roman" panose="02020603050405020304" pitchFamily="18" charset="0"/>
                          </a:rPr>
                          <m:t>𝑦</m:t>
                        </m:r>
                      </m:e>
                      <m:sup>
                        <m:r>
                          <a:rPr lang="en-US" sz="36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3600" i="1">
                        <a:effectLst/>
                        <a:latin typeface="Cambria Math" panose="02040503050406030204" pitchFamily="18" charset="0"/>
                        <a:ea typeface="Arial" panose="020B0604020202020204" pitchFamily="34" charset="0"/>
                        <a:cs typeface="Times New Roman" panose="02020603050405020304" pitchFamily="18" charset="0"/>
                      </a:rPr>
                      <m:t>−</m:t>
                    </m:r>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2</m:t>
                    </m:r>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𝑥</m:t>
                    </m:r>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y</m:t>
                    </m:r>
                    <m:r>
                      <a:rPr lang="en-US" sz="3600">
                        <a:effectLst/>
                        <a:latin typeface="Cambria Math" panose="02040503050406030204" pitchFamily="18" charset="0"/>
                        <a:ea typeface="Arial" panose="020B0604020202020204" pitchFamily="34" charset="0"/>
                        <a:cs typeface="Times New Roman" panose="02020603050405020304" pitchFamily="18" charset="0"/>
                      </a:rPr>
                      <m:t>+3</m:t>
                    </m:r>
                  </m:oMath>
                </a14:m>
                <a:r>
                  <a:rPr lang="en-US" sz="3600" i="1">
                    <a:effectLst/>
                    <a:latin typeface="Times New Roman" panose="02020603050405020304" pitchFamily="18" charset="0"/>
                    <a:ea typeface="Arial" panose="020B0604020202020204" pitchFamily="34" charset="0"/>
                    <a:cs typeface="Times New Roman" panose="02020603050405020304" pitchFamily="18" charset="0"/>
                  </a:rPr>
                  <a:t> </a:t>
                </a:r>
                <a:endParaRPr lang="en-US" sz="36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EE240539-C671-C84D-6D54-BE21B83A8403}"/>
                  </a:ext>
                </a:extLst>
              </p:cNvPr>
              <p:cNvSpPr txBox="1">
                <a:spLocks noRot="1" noChangeAspect="1" noMove="1" noResize="1" noEditPoints="1" noAdjustHandles="1" noChangeArrowheads="1" noChangeShapeType="1" noTextEdit="1"/>
              </p:cNvSpPr>
              <p:nvPr/>
            </p:nvSpPr>
            <p:spPr>
              <a:xfrm>
                <a:off x="3037114" y="2420379"/>
                <a:ext cx="9154886" cy="1951753"/>
              </a:xfrm>
              <a:prstGeom prst="rect">
                <a:avLst/>
              </a:prstGeom>
              <a:blipFill>
                <a:blip r:embed="rId5"/>
                <a:stretch>
                  <a:fillRect l="-1997"/>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69E4F518-6812-95A0-410F-32C8D43B72C4}"/>
              </a:ext>
            </a:extLst>
          </p:cNvPr>
          <p:cNvPicPr>
            <a:picLocks noChangeAspect="1"/>
          </p:cNvPicPr>
          <p:nvPr/>
        </p:nvPicPr>
        <p:blipFill>
          <a:blip r:embed="rId6"/>
          <a:stretch>
            <a:fillRect/>
          </a:stretch>
        </p:blipFill>
        <p:spPr>
          <a:xfrm>
            <a:off x="8550530" y="4489523"/>
            <a:ext cx="4572396" cy="3432345"/>
          </a:xfrm>
          <a:prstGeom prst="rect">
            <a:avLst/>
          </a:prstGeom>
        </p:spPr>
      </p:pic>
      <p:sp>
        <p:nvSpPr>
          <p:cNvPr id="3" name="TextBox 2">
            <a:extLst>
              <a:ext uri="{FF2B5EF4-FFF2-40B4-BE49-F238E27FC236}">
                <a16:creationId xmlns:a16="http://schemas.microsoft.com/office/drawing/2014/main" id="{06403AB9-BB68-8059-D405-C7514C177A9C}"/>
              </a:ext>
            </a:extLst>
          </p:cNvPr>
          <p:cNvSpPr txBox="1"/>
          <p:nvPr/>
        </p:nvSpPr>
        <p:spPr>
          <a:xfrm>
            <a:off x="1436853" y="4643866"/>
            <a:ext cx="8877407" cy="584775"/>
          </a:xfrm>
          <a:prstGeom prst="rect">
            <a:avLst/>
          </a:prstGeom>
          <a:solidFill>
            <a:schemeClr val="accent2">
              <a:lumMod val="20000"/>
              <a:lumOff val="80000"/>
            </a:schemeClr>
          </a:solid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Chú ý: Tích của hai đa thức cũng là một đa thức</a:t>
            </a:r>
          </a:p>
        </p:txBody>
      </p:sp>
    </p:spTree>
    <p:extLst>
      <p:ext uri="{BB962C8B-B14F-4D97-AF65-F5344CB8AC3E}">
        <p14:creationId xmlns:p14="http://schemas.microsoft.com/office/powerpoint/2010/main" val="2715708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01B3CC-B49F-4CE0-B198-228D1D428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old bars and coins in a treasure chest&#10;&#10;Description automatically generated">
            <a:extLst>
              <a:ext uri="{FF2B5EF4-FFF2-40B4-BE49-F238E27FC236}">
                <a16:creationId xmlns:a16="http://schemas.microsoft.com/office/drawing/2014/main" id="{9461F3DA-9A64-41EE-CB7E-AB4F9B028FA8}"/>
              </a:ext>
            </a:extLst>
          </p:cNvPr>
          <p:cNvPicPr>
            <a:picLocks noChangeAspect="1"/>
          </p:cNvPicPr>
          <p:nvPr/>
        </p:nvPicPr>
        <p:blipFill>
          <a:blip r:embed="rId2"/>
          <a:srcRect l="15060" r="10476"/>
          <a:stretch/>
        </p:blipFill>
        <p:spPr>
          <a:xfrm>
            <a:off x="321734" y="557189"/>
            <a:ext cx="4276956" cy="5743616"/>
          </a:xfrm>
          <a:prstGeom prst="rect">
            <a:avLst/>
          </a:prstGeom>
        </p:spPr>
      </p:pic>
      <p:pic>
        <p:nvPicPr>
          <p:cNvPr id="2" name="Picture 1" descr="A wooden sign with pirates on it&#10;&#10;Description automatically generated">
            <a:extLst>
              <a:ext uri="{FF2B5EF4-FFF2-40B4-BE49-F238E27FC236}">
                <a16:creationId xmlns:a16="http://schemas.microsoft.com/office/drawing/2014/main" id="{F3A39100-8F3A-FC94-6B0C-8E65127AC071}"/>
              </a:ext>
            </a:extLst>
          </p:cNvPr>
          <p:cNvPicPr>
            <a:picLocks noChangeAspect="1"/>
          </p:cNvPicPr>
          <p:nvPr/>
        </p:nvPicPr>
        <p:blipFill>
          <a:blip r:embed="rId3"/>
          <a:srcRect l="17528" r="12960" b="-1"/>
          <a:stretch/>
        </p:blipFill>
        <p:spPr>
          <a:xfrm>
            <a:off x="4409439" y="557189"/>
            <a:ext cx="7460827" cy="6077285"/>
          </a:xfrm>
          <a:prstGeom prst="rect">
            <a:avLst/>
          </a:prstGeom>
        </p:spPr>
      </p:pic>
    </p:spTree>
    <p:extLst>
      <p:ext uri="{BB962C8B-B14F-4D97-AF65-F5344CB8AC3E}">
        <p14:creationId xmlns:p14="http://schemas.microsoft.com/office/powerpoint/2010/main" val="23314421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6AC3788D-D875-8A49-76F8-484A59995A2C}"/>
              </a:ext>
            </a:extLst>
          </p:cNvPr>
          <p:cNvSpPr txBox="1"/>
          <p:nvPr/>
        </p:nvSpPr>
        <p:spPr>
          <a:xfrm>
            <a:off x="220436" y="89474"/>
            <a:ext cx="11010900" cy="2271648"/>
          </a:xfrm>
          <a:prstGeom prst="rect">
            <a:avLst/>
          </a:prstGeom>
          <a:noFill/>
        </p:spPr>
        <p:txBody>
          <a:bodyPr wrap="square">
            <a:spAutoFit/>
          </a:bodyPr>
          <a:lstStyle/>
          <a:p>
            <a:pPr algn="just"/>
            <a:r>
              <a:rPr lang="nl-NL" sz="2800" b="1" i="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Luật chơi:</a:t>
            </a:r>
            <a:r>
              <a:rPr lang="nl-NL" sz="2800" b="1" i="1">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nl-NL" sz="28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Để giúp bạn Doremon tìm ra kho báu thì các đội sẽ phải vượt qua 3 hòn đảo - ứng với 3 </a:t>
            </a:r>
            <a:r>
              <a:rPr lang="nl-NL" sz="2800">
                <a:solidFill>
                  <a:srgbClr val="000000"/>
                </a:solidFill>
                <a:latin typeface="Times New Roman" panose="02020603050405020304" pitchFamily="18" charset="0"/>
                <a:ea typeface="Arial" panose="020B0604020202020204" pitchFamily="34" charset="0"/>
                <a:cs typeface="Times New Roman" panose="02020603050405020304" pitchFamily="18" charset="0"/>
              </a:rPr>
              <a:t>ý </a:t>
            </a:r>
            <a:r>
              <a:rPr lang="nl-NL" sz="28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của bài tập 1 vào tấm sơ đồ kho báu. Đội giành chiến thắng là đội có số điểm cao nhất và nhận được một phần quà. Thời gian của trò chơi là 5 phút.</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81691AAF-41A8-534A-2C49-27EE514A3509}"/>
              </a:ext>
            </a:extLst>
          </p:cNvPr>
          <p:cNvGraphicFramePr>
            <a:graphicFrameLocks noGrp="1"/>
          </p:cNvGraphicFramePr>
          <p:nvPr>
            <p:extLst>
              <p:ext uri="{D42A27DB-BD31-4B8C-83A1-F6EECF244321}">
                <p14:modId xmlns:p14="http://schemas.microsoft.com/office/powerpoint/2010/main" val="1018913832"/>
              </p:ext>
            </p:extLst>
          </p:nvPr>
        </p:nvGraphicFramePr>
        <p:xfrm>
          <a:off x="228601" y="2361122"/>
          <a:ext cx="4516119" cy="3683482"/>
        </p:xfrm>
        <a:graphic>
          <a:graphicData uri="http://schemas.openxmlformats.org/drawingml/2006/table">
            <a:tbl>
              <a:tblPr firstRow="1" firstCol="1" bandRow="1"/>
              <a:tblGrid>
                <a:gridCol w="3627546">
                  <a:extLst>
                    <a:ext uri="{9D8B030D-6E8A-4147-A177-3AD203B41FA5}">
                      <a16:colId xmlns:a16="http://schemas.microsoft.com/office/drawing/2014/main" val="1664200676"/>
                    </a:ext>
                  </a:extLst>
                </a:gridCol>
                <a:gridCol w="888573">
                  <a:extLst>
                    <a:ext uri="{9D8B030D-6E8A-4147-A177-3AD203B41FA5}">
                      <a16:colId xmlns:a16="http://schemas.microsoft.com/office/drawing/2014/main" val="3839204779"/>
                    </a:ext>
                  </a:extLst>
                </a:gridCol>
              </a:tblGrid>
              <a:tr h="482641">
                <a:tc>
                  <a:txBody>
                    <a:bodyPr/>
                    <a:lstStyle/>
                    <a:p>
                      <a:pPr algn="ctr">
                        <a:lnSpc>
                          <a:spcPct val="115000"/>
                        </a:lnSpc>
                      </a:pPr>
                      <a:r>
                        <a:rPr lang="nl-NL"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Tiêu chí chấm</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pPr>
                      <a:r>
                        <a:rPr lang="nl-NL"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91046797"/>
                  </a:ext>
                </a:extLst>
              </a:tr>
              <a:tr h="482641">
                <a:tc>
                  <a:txBody>
                    <a:bodyPr/>
                    <a:lstStyle/>
                    <a:p>
                      <a:pPr algn="just">
                        <a:lnSpc>
                          <a:spcPct val="115000"/>
                        </a:lnSpc>
                      </a:pPr>
                      <a:r>
                        <a:rPr lang="nl-NL"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 hiện đúng ý a</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pPr>
                      <a:r>
                        <a:rPr lang="nl-NL"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86418594"/>
                  </a:ext>
                </a:extLst>
              </a:tr>
              <a:tr h="482641">
                <a:tc>
                  <a:txBody>
                    <a:bodyPr/>
                    <a:lstStyle/>
                    <a:p>
                      <a:pPr algn="just">
                        <a:lnSpc>
                          <a:spcPct val="115000"/>
                        </a:lnSpc>
                      </a:pPr>
                      <a:r>
                        <a:rPr lang="nl-NL"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 gọn đúng ý b</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pPr>
                      <a:r>
                        <a:rPr lang="nl-NL"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1185944"/>
                  </a:ext>
                </a:extLst>
              </a:tr>
              <a:tr h="1007405">
                <a:tc>
                  <a:txBody>
                    <a:bodyPr/>
                    <a:lstStyle/>
                    <a:p>
                      <a:pPr algn="just">
                        <a:lnSpc>
                          <a:spcPct val="115000"/>
                        </a:lnSpc>
                      </a:pPr>
                      <a:r>
                        <a:rPr lang="nl-NL"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 đúng ý c và đưa ra ngày đặc biệt chính xác</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pPr>
                      <a:r>
                        <a:rPr lang="nl-NL"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85456720"/>
                  </a:ext>
                </a:extLst>
              </a:tr>
              <a:tr h="1007405">
                <a:tc>
                  <a:txBody>
                    <a:bodyPr/>
                    <a:lstStyle/>
                    <a:p>
                      <a:pPr algn="just">
                        <a:lnSpc>
                          <a:spcPct val="115000"/>
                        </a:lnSpc>
                      </a:pPr>
                      <a:r>
                        <a:rPr lang="nl-NL"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 thưởng làm đúng và nhanh nhất (các đội về vị trí sau giảm dần 1 điểm)</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pPr>
                      <a:r>
                        <a:rPr lang="nl-NL"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25682952"/>
                  </a:ext>
                </a:extLst>
              </a:tr>
            </a:tbl>
          </a:graphicData>
        </a:graphic>
      </p:graphicFrame>
      <p:pic>
        <p:nvPicPr>
          <p:cNvPr id="3" name="Picture 2">
            <a:extLst>
              <a:ext uri="{FF2B5EF4-FFF2-40B4-BE49-F238E27FC236}">
                <a16:creationId xmlns:a16="http://schemas.microsoft.com/office/drawing/2014/main" id="{3952F5E5-B83C-8F16-0248-AD41532A97DD}"/>
              </a:ext>
            </a:extLst>
          </p:cNvPr>
          <p:cNvPicPr>
            <a:picLocks noChangeAspect="1"/>
          </p:cNvPicPr>
          <p:nvPr/>
        </p:nvPicPr>
        <p:blipFill>
          <a:blip r:embed="rId2"/>
          <a:stretch>
            <a:fillRect/>
          </a:stretch>
        </p:blipFill>
        <p:spPr>
          <a:xfrm>
            <a:off x="4752886" y="1970314"/>
            <a:ext cx="7210514" cy="4408715"/>
          </a:xfrm>
          <a:prstGeom prst="rect">
            <a:avLst/>
          </a:prstGeom>
        </p:spPr>
      </p:pic>
    </p:spTree>
    <p:extLst>
      <p:ext uri="{BB962C8B-B14F-4D97-AF65-F5344CB8AC3E}">
        <p14:creationId xmlns:p14="http://schemas.microsoft.com/office/powerpoint/2010/main" val="32832089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A4121FA1-C5E3-D6DA-574B-D38817F91A84}"/>
              </a:ext>
            </a:extLst>
          </p:cNvPr>
          <p:cNvPicPr>
            <a:picLocks noChangeAspect="1"/>
          </p:cNvPicPr>
          <p:nvPr/>
        </p:nvPicPr>
        <p:blipFill>
          <a:blip r:embed="rId4"/>
          <a:srcRect b="461"/>
          <a:stretch/>
        </p:blipFill>
        <p:spPr>
          <a:xfrm>
            <a:off x="20" y="802640"/>
            <a:ext cx="11495294" cy="6055360"/>
          </a:xfrm>
          <a:prstGeom prst="rect">
            <a:avLst/>
          </a:prstGeom>
        </p:spPr>
      </p:pic>
      <p:sp>
        <p:nvSpPr>
          <p:cNvPr id="4" name="TextBox 3">
            <a:extLst>
              <a:ext uri="{FF2B5EF4-FFF2-40B4-BE49-F238E27FC236}">
                <a16:creationId xmlns:a16="http://schemas.microsoft.com/office/drawing/2014/main" id="{0FB28034-FD09-BC2A-40DB-8DFB8BEBAF18}"/>
              </a:ext>
            </a:extLst>
          </p:cNvPr>
          <p:cNvSpPr txBox="1"/>
          <p:nvPr/>
        </p:nvSpPr>
        <p:spPr>
          <a:xfrm>
            <a:off x="416560" y="223520"/>
            <a:ext cx="11430000" cy="369332"/>
          </a:xfrm>
          <a:prstGeom prst="rect">
            <a:avLst/>
          </a:prstGeom>
          <a:noFill/>
        </p:spPr>
        <p:txBody>
          <a:bodyPr wrap="square" rtlCol="0">
            <a:spAutoFit/>
          </a:bodyPr>
          <a:lstStyle/>
          <a:p>
            <a:r>
              <a:rPr lang="en-US" b="1">
                <a:latin typeface="Times New Roman" panose="02020603050405020304" pitchFamily="18" charset="0"/>
                <a:cs typeface="Times New Roman" panose="02020603050405020304" pitchFamily="18" charset="0"/>
              </a:rPr>
              <a:t>TÊN THÀNH VIÊN NHÓM  :…………………………………………………………………………</a:t>
            </a:r>
          </a:p>
        </p:txBody>
      </p:sp>
      <p:pic>
        <p:nvPicPr>
          <p:cNvPr id="5" name="Những Bản Nhạc Không Lời Vui Nhộn Dành Cho Bé Yêu (mp3cut.net) (1)">
            <a:hlinkClick r:id="" action="ppaction://media"/>
            <a:extLst>
              <a:ext uri="{FF2B5EF4-FFF2-40B4-BE49-F238E27FC236}">
                <a16:creationId xmlns:a16="http://schemas.microsoft.com/office/drawing/2014/main" id="{3AC29620-8670-5F5F-8950-FEA57C6074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07760" y="6451600"/>
            <a:ext cx="406400" cy="406400"/>
          </a:xfrm>
          <a:prstGeom prst="rect">
            <a:avLst/>
          </a:prstGeom>
        </p:spPr>
      </p:pic>
    </p:spTree>
    <p:extLst>
      <p:ext uri="{BB962C8B-B14F-4D97-AF65-F5344CB8AC3E}">
        <p14:creationId xmlns:p14="http://schemas.microsoft.com/office/powerpoint/2010/main" val="98536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2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A0128F7E-024B-6D03-0583-0CA1ECE7E6D9}"/>
              </a:ext>
            </a:extLst>
          </p:cNvPr>
          <p:cNvPicPr>
            <a:picLocks noChangeAspect="1"/>
          </p:cNvPicPr>
          <p:nvPr/>
        </p:nvPicPr>
        <p:blipFill>
          <a:blip r:embed="rId2"/>
          <a:srcRect b="1334"/>
          <a:stretch/>
        </p:blipFill>
        <p:spPr>
          <a:xfrm>
            <a:off x="20" y="1282"/>
            <a:ext cx="12191980" cy="6856718"/>
          </a:xfrm>
          <a:prstGeom prst="rect">
            <a:avLst/>
          </a:prstGeom>
        </p:spPr>
      </p:pic>
    </p:spTree>
    <p:extLst>
      <p:ext uri="{BB962C8B-B14F-4D97-AF65-F5344CB8AC3E}">
        <p14:creationId xmlns:p14="http://schemas.microsoft.com/office/powerpoint/2010/main" val="39861907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3D0DDF-0D0F-3298-0C92-10D3C7867A69}"/>
              </a:ext>
            </a:extLst>
          </p:cNvPr>
          <p:cNvPicPr>
            <a:picLocks noChangeAspect="1"/>
          </p:cNvPicPr>
          <p:nvPr/>
        </p:nvPicPr>
        <p:blipFill>
          <a:blip r:embed="rId3"/>
          <a:stretch>
            <a:fillRect/>
          </a:stretch>
        </p:blipFill>
        <p:spPr>
          <a:xfrm>
            <a:off x="-1715062" y="-840450"/>
            <a:ext cx="18092056" cy="10526486"/>
          </a:xfrm>
          <a:prstGeom prst="rect">
            <a:avLst/>
          </a:prstGeom>
        </p:spPr>
        <p:style>
          <a:lnRef idx="1">
            <a:schemeClr val="dk1"/>
          </a:lnRef>
          <a:fillRef idx="0">
            <a:schemeClr val="dk1"/>
          </a:fillRef>
          <a:effectRef idx="0">
            <a:schemeClr val="dk1"/>
          </a:effectRef>
          <a:fontRef idx="minor">
            <a:schemeClr val="tx1"/>
          </a:fontRef>
        </p:style>
      </p:pic>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337956C6-0517-C42E-D304-E5741E46672B}"/>
                  </a:ext>
                </a:extLst>
              </p:cNvPr>
              <p:cNvSpPr txBox="1"/>
              <p:nvPr/>
            </p:nvSpPr>
            <p:spPr>
              <a:xfrm>
                <a:off x="2690649" y="861774"/>
                <a:ext cx="8671034"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d>
                      <m:d>
                        <m:d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d>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d>
                        <m:dPr>
                          <m:ctrlPr>
                            <a:rPr lang="en-US" sz="3200" i="1">
                              <a:solidFill>
                                <a:prstClr val="black"/>
                              </a:solidFill>
                              <a:latin typeface="Cambria Math" panose="02040503050406030204" pitchFamily="18" charset="0"/>
                            </a:rPr>
                          </m:ctrlPr>
                        </m:dPr>
                        <m:e>
                          <m:r>
                            <a:rPr lang="en-US" sz="3200" i="1">
                              <a:solidFill>
                                <a:prstClr val="black"/>
                              </a:solidFill>
                              <a:latin typeface="Cambria Math" panose="02040503050406030204" pitchFamily="18" charset="0"/>
                            </a:rPr>
                            <m:t>2</m:t>
                          </m:r>
                          <m:r>
                            <a:rPr lang="en-US" sz="3200" i="1">
                              <a:solidFill>
                                <a:prstClr val="black"/>
                              </a:solidFill>
                              <a:latin typeface="Cambria Math" panose="02040503050406030204" pitchFamily="18" charset="0"/>
                            </a:rPr>
                            <m:t>𝑥</m:t>
                          </m:r>
                          <m:r>
                            <a:rPr lang="en-US" sz="3200" b="0" i="1" smtClean="0">
                              <a:solidFill>
                                <a:prstClr val="black"/>
                              </a:solidFill>
                              <a:latin typeface="Cambria Math" panose="02040503050406030204" pitchFamily="18" charset="0"/>
                            </a:rPr>
                            <m:t>−</m:t>
                          </m:r>
                          <m:r>
                            <a:rPr lang="en-US" sz="3200" i="1">
                              <a:solidFill>
                                <a:prstClr val="black"/>
                              </a:solidFill>
                              <a:latin typeface="Cambria Math" panose="02040503050406030204" pitchFamily="18" charset="0"/>
                            </a:rPr>
                            <m:t>𝑦</m:t>
                          </m:r>
                        </m:e>
                      </m:d>
                      <m:d>
                        <m:dPr>
                          <m:ctrlPr>
                            <a:rPr lang="en-US" sz="3200" i="1">
                              <a:solidFill>
                                <a:prstClr val="black"/>
                              </a:solidFill>
                              <a:latin typeface="Cambria Math" panose="02040503050406030204" pitchFamily="18" charset="0"/>
                            </a:rPr>
                          </m:ctrlPr>
                        </m:dPr>
                        <m:e>
                          <m:r>
                            <a:rPr lang="en-US" sz="3200" i="1">
                              <a:solidFill>
                                <a:prstClr val="black"/>
                              </a:solidFill>
                              <a:latin typeface="Cambria Math" panose="02040503050406030204" pitchFamily="18" charset="0"/>
                            </a:rPr>
                            <m:t>3</m:t>
                          </m:r>
                          <m:r>
                            <a:rPr lang="en-US" sz="3200" i="1">
                              <a:solidFill>
                                <a:prstClr val="black"/>
                              </a:solidFill>
                              <a:latin typeface="Cambria Math" panose="02040503050406030204" pitchFamily="18" charset="0"/>
                            </a:rPr>
                            <m:t>𝑥</m:t>
                          </m:r>
                          <m:r>
                            <a:rPr lang="en-US" sz="3200" b="0" i="1" smtClean="0">
                              <a:solidFill>
                                <a:prstClr val="black"/>
                              </a:solidFill>
                              <a:latin typeface="Cambria Math" panose="02040503050406030204" pitchFamily="18" charset="0"/>
                            </a:rPr>
                            <m:t>+</m:t>
                          </m:r>
                          <m:r>
                            <a:rPr lang="en-US" sz="3200" i="1">
                              <a:solidFill>
                                <a:prstClr val="black"/>
                              </a:solidFill>
                              <a:latin typeface="Cambria Math" panose="02040503050406030204" pitchFamily="18" charset="0"/>
                            </a:rPr>
                            <m:t>𝑦</m:t>
                          </m:r>
                        </m:e>
                      </m:d>
                    </m:oMath>
                  </m:oMathPara>
                </a14:m>
                <a:endParaRPr lang="en-US"/>
              </a:p>
            </p:txBody>
          </p:sp>
        </mc:Choice>
        <mc:Fallback>
          <p:sp>
            <p:nvSpPr>
              <p:cNvPr id="6" name="TextBox 5">
                <a:extLst>
                  <a:ext uri="{FF2B5EF4-FFF2-40B4-BE49-F238E27FC236}">
                    <a16:creationId xmlns:a16="http://schemas.microsoft.com/office/drawing/2014/main" id="{337956C6-0517-C42E-D304-E5741E46672B}"/>
                  </a:ext>
                </a:extLst>
              </p:cNvPr>
              <p:cNvSpPr txBox="1">
                <a:spLocks noRot="1" noChangeAspect="1" noMove="1" noResize="1" noEditPoints="1" noAdjustHandles="1" noChangeArrowheads="1" noChangeShapeType="1" noTextEdit="1"/>
              </p:cNvSpPr>
              <p:nvPr/>
            </p:nvSpPr>
            <p:spPr>
              <a:xfrm>
                <a:off x="2690649" y="861774"/>
                <a:ext cx="8671034" cy="584775"/>
              </a:xfrm>
              <a:prstGeom prst="rect">
                <a:avLst/>
              </a:prstGeom>
              <a:blipFill>
                <a:blip r:embed="rId4"/>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117DA349-C660-8BC0-FC12-C85DAF2D7260}"/>
              </a:ext>
            </a:extLst>
          </p:cNvPr>
          <p:cNvSpPr txBox="1"/>
          <p:nvPr/>
        </p:nvSpPr>
        <p:spPr>
          <a:xfrm>
            <a:off x="998484" y="231679"/>
            <a:ext cx="3867807"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Thu gọn biểu thức</a:t>
            </a:r>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D0CD3B9F-5803-402D-5DFB-9E7746BB651C}"/>
                  </a:ext>
                </a:extLst>
              </p:cNvPr>
              <p:cNvSpPr txBox="1"/>
              <p:nvPr/>
            </p:nvSpPr>
            <p:spPr>
              <a:xfrm>
                <a:off x="2606565" y="1951645"/>
                <a:ext cx="9122981" cy="4401205"/>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Biểu thức có dạng </a:t>
                </a:r>
                <a14:m>
                  <m:oMath xmlns:m="http://schemas.openxmlformats.org/officeDocument/2006/math">
                    <m:r>
                      <a:rPr lang="en-US" sz="2800" b="0" i="1" smtClean="0">
                        <a:latin typeface="Cambria Math" panose="02040503050406030204" pitchFamily="18" charset="0"/>
                        <a:cs typeface="Times New Roman" panose="02020603050405020304" pitchFamily="18" charset="0"/>
                      </a:rPr>
                      <m:t>𝑀</m:t>
                    </m:r>
                    <m:r>
                      <a:rPr lang="en-US" sz="2800" i="1" smtClean="0">
                        <a:latin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cs typeface="Times New Roman" panose="02020603050405020304" pitchFamily="18" charset="0"/>
                      </a:rPr>
                      <m:t>𝑁</m:t>
                    </m:r>
                  </m:oMath>
                </a14:m>
                <a:r>
                  <a:rPr lang="en-US" sz="2800">
                    <a:latin typeface="Times New Roman" panose="02020603050405020304" pitchFamily="18" charset="0"/>
                    <a:cs typeface="Times New Roman" panose="02020603050405020304" pitchFamily="18" charset="0"/>
                  </a:rPr>
                  <a:t>, trong đó</a:t>
                </a:r>
              </a:p>
              <a:p>
                <a:r>
                  <a:rPr lang="en-US" sz="2800">
                    <a:latin typeface="Times New Roman" panose="02020603050405020304" pitchFamily="18" charset="0"/>
                    <a:cs typeface="Times New Roman" panose="02020603050405020304" pitchFamily="18" charset="0"/>
                  </a:rPr>
                  <a:t>         M =</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ctrlPr>
                      </m:d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2</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𝑥</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𝑦</m:t>
                        </m:r>
                      </m:e>
                    </m:d>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ctrlPr>
                      </m:d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3</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𝑥</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𝑦</m:t>
                        </m:r>
                      </m:e>
                    </m:d>
                    <m: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rPr>
                      <m:t>, </m:t>
                    </m:r>
                  </m:oMath>
                </a14:m>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N = </a:t>
                </a:r>
                <a14:m>
                  <m:oMath xmlns:m="http://schemas.openxmlformats.org/officeDocument/2006/math">
                    <m:d>
                      <m:dPr>
                        <m:ctrlPr>
                          <a:rPr lang="en-US" sz="2800" i="1">
                            <a:solidFill>
                              <a:prstClr val="black"/>
                            </a:solidFill>
                            <a:latin typeface="Cambria Math" panose="02040503050406030204" pitchFamily="18" charset="0"/>
                          </a:rPr>
                        </m:ctrlPr>
                      </m:dPr>
                      <m:e>
                        <m:r>
                          <a:rPr lang="en-US" sz="2800" i="1">
                            <a:solidFill>
                              <a:prstClr val="black"/>
                            </a:solidFill>
                            <a:latin typeface="Cambria Math" panose="02040503050406030204" pitchFamily="18" charset="0"/>
                          </a:rPr>
                          <m:t>2</m:t>
                        </m:r>
                        <m:r>
                          <a:rPr lang="en-US" sz="2800" i="1">
                            <a:solidFill>
                              <a:prstClr val="black"/>
                            </a:solidFill>
                            <a:latin typeface="Cambria Math" panose="02040503050406030204" pitchFamily="18" charset="0"/>
                          </a:rPr>
                          <m:t>𝑥</m:t>
                        </m:r>
                        <m:r>
                          <a:rPr lang="en-US" sz="2800" i="1">
                            <a:solidFill>
                              <a:prstClr val="black"/>
                            </a:solidFill>
                            <a:latin typeface="Cambria Math" panose="02040503050406030204" pitchFamily="18" charset="0"/>
                          </a:rPr>
                          <m:t>−</m:t>
                        </m:r>
                        <m:r>
                          <a:rPr lang="en-US" sz="2800" i="1">
                            <a:solidFill>
                              <a:prstClr val="black"/>
                            </a:solidFill>
                            <a:latin typeface="Cambria Math" panose="02040503050406030204" pitchFamily="18" charset="0"/>
                          </a:rPr>
                          <m:t>𝑦</m:t>
                        </m:r>
                      </m:e>
                    </m:d>
                    <m:d>
                      <m:dPr>
                        <m:ctrlPr>
                          <a:rPr lang="en-US" sz="2800" i="1">
                            <a:solidFill>
                              <a:prstClr val="black"/>
                            </a:solidFill>
                            <a:latin typeface="Cambria Math" panose="02040503050406030204" pitchFamily="18" charset="0"/>
                          </a:rPr>
                        </m:ctrlPr>
                      </m:dPr>
                      <m:e>
                        <m:r>
                          <a:rPr lang="en-US" sz="2800" i="1">
                            <a:solidFill>
                              <a:prstClr val="black"/>
                            </a:solidFill>
                            <a:latin typeface="Cambria Math" panose="02040503050406030204" pitchFamily="18" charset="0"/>
                          </a:rPr>
                          <m:t>3</m:t>
                        </m:r>
                        <m:r>
                          <a:rPr lang="en-US" sz="2800" i="1">
                            <a:solidFill>
                              <a:prstClr val="black"/>
                            </a:solidFill>
                            <a:latin typeface="Cambria Math" panose="02040503050406030204" pitchFamily="18" charset="0"/>
                          </a:rPr>
                          <m:t>𝑥</m:t>
                        </m:r>
                        <m:r>
                          <a:rPr lang="en-US" sz="2800" i="1">
                            <a:solidFill>
                              <a:prstClr val="black"/>
                            </a:solidFill>
                            <a:latin typeface="Cambria Math" panose="02040503050406030204" pitchFamily="18" charset="0"/>
                          </a:rPr>
                          <m:t>+</m:t>
                        </m:r>
                        <m:r>
                          <a:rPr lang="en-US" sz="2800" i="1">
                            <a:solidFill>
                              <a:prstClr val="black"/>
                            </a:solidFill>
                            <a:latin typeface="Cambria Math" panose="02040503050406030204" pitchFamily="18" charset="0"/>
                          </a:rPr>
                          <m:t>𝑦</m:t>
                        </m:r>
                      </m:e>
                    </m:d>
                  </m:oMath>
                </a14:m>
                <a:endParaRPr lang="en-US" sz="280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Ta tính riêng từng biểu thức A và B</a:t>
                </a:r>
              </a:p>
              <a:p>
                <a:r>
                  <a:rPr lang="en-US" sz="2800">
                    <a:latin typeface="Times New Roman" panose="02020603050405020304" pitchFamily="18" charset="0"/>
                    <a:cs typeface="Times New Roman" panose="02020603050405020304" pitchFamily="18" charset="0"/>
                  </a:rPr>
                  <a:t>         M = </a:t>
                </a:r>
                <a14:m>
                  <m:oMath xmlns:m="http://schemas.openxmlformats.org/officeDocument/2006/math">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ctrlPr>
                      </m:d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2</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𝑥</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𝑦</m:t>
                        </m:r>
                      </m:e>
                    </m:d>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ctrlPr>
                      </m:d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3</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𝑥</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𝑦</m:t>
                        </m:r>
                      </m:e>
                    </m:d>
                  </m:oMath>
                </a14:m>
                <a:r>
                  <a:rPr lang="en-US" sz="2800">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800" i="1" smtClean="0">
                            <a:latin typeface="Cambria Math" panose="02040503050406030204" pitchFamily="18" charset="0"/>
                          </a:rPr>
                        </m:ctrlPr>
                      </m:sSupPr>
                      <m:e>
                        <m:r>
                          <a:rPr lang="en-US" sz="2800" b="0" i="1" smtClean="0">
                            <a:latin typeface="Cambria Math" panose="02040503050406030204" pitchFamily="18" charset="0"/>
                          </a:rPr>
                          <m:t>6</m:t>
                        </m:r>
                        <m:r>
                          <a:rPr lang="en-US" sz="2800" b="0" i="1" smtClean="0">
                            <a:latin typeface="Cambria Math" panose="02040503050406030204" pitchFamily="18" charset="0"/>
                          </a:rPr>
                          <m:t>𝑥</m:t>
                        </m:r>
                      </m:e>
                      <m:sup>
                        <m:r>
                          <a:rPr lang="en-US" sz="2800" b="0" i="1" smtClean="0">
                            <a:latin typeface="Cambria Math" panose="02040503050406030204" pitchFamily="18" charset="0"/>
                          </a:rPr>
                          <m:t>2</m:t>
                        </m:r>
                      </m:sup>
                    </m:sSup>
                    <m:r>
                      <a:rPr lang="en-US" sz="2800" b="0" i="1" smtClean="0">
                        <a:latin typeface="Cambria Math" panose="02040503050406030204" pitchFamily="18" charset="0"/>
                      </a:rPr>
                      <m:t>−2</m:t>
                    </m:r>
                    <m:r>
                      <a:rPr lang="en-US" sz="2800" b="0" i="1" smtClean="0">
                        <a:latin typeface="Cambria Math" panose="02040503050406030204" pitchFamily="18" charset="0"/>
                      </a:rPr>
                      <m:t>𝑥𝑦</m:t>
                    </m:r>
                    <m:r>
                      <a:rPr lang="en-US" sz="2800" b="0" i="1" smtClean="0">
                        <a:latin typeface="Cambria Math" panose="02040503050406030204" pitchFamily="18" charset="0"/>
                      </a:rPr>
                      <m:t>+3</m:t>
                    </m:r>
                    <m:r>
                      <a:rPr lang="en-US" sz="2800" b="0" i="1" smtClean="0">
                        <a:latin typeface="Cambria Math" panose="02040503050406030204" pitchFamily="18" charset="0"/>
                      </a:rPr>
                      <m:t>𝑥𝑦</m:t>
                    </m:r>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𝑦</m:t>
                        </m:r>
                      </m:e>
                      <m:sup>
                        <m:r>
                          <a:rPr lang="en-US" sz="2800" b="0" i="1" smtClean="0">
                            <a:latin typeface="Cambria Math" panose="02040503050406030204" pitchFamily="18" charset="0"/>
                          </a:rPr>
                          <m:t>2</m:t>
                        </m:r>
                      </m:sup>
                    </m:sSup>
                  </m:oMath>
                </a14:m>
                <a:endParaRPr lang="en-US" sz="2800" b="0">
                  <a:latin typeface="Times New Roman" panose="02020603050405020304" pitchFamily="18" charset="0"/>
                  <a:cs typeface="Times New Roman" panose="02020603050405020304" pitchFamily="18" charset="0"/>
                </a:endParaRPr>
              </a:p>
              <a:p>
                <a:pPr lvl="0">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N = </a:t>
                </a:r>
                <a14:m>
                  <m:oMath xmlns:m="http://schemas.openxmlformats.org/officeDocument/2006/math">
                    <m:d>
                      <m:dPr>
                        <m:ctrlPr>
                          <a:rPr lang="en-US" sz="2800" i="1">
                            <a:solidFill>
                              <a:prstClr val="black"/>
                            </a:solidFill>
                            <a:latin typeface="Cambria Math" panose="02040503050406030204" pitchFamily="18" charset="0"/>
                          </a:rPr>
                        </m:ctrlPr>
                      </m:dPr>
                      <m:e>
                        <m:r>
                          <a:rPr lang="en-US" sz="2800" i="1">
                            <a:solidFill>
                              <a:prstClr val="black"/>
                            </a:solidFill>
                            <a:latin typeface="Cambria Math" panose="02040503050406030204" pitchFamily="18" charset="0"/>
                          </a:rPr>
                          <m:t>2</m:t>
                        </m:r>
                        <m:r>
                          <a:rPr lang="en-US" sz="2800" i="1">
                            <a:solidFill>
                              <a:prstClr val="black"/>
                            </a:solidFill>
                            <a:latin typeface="Cambria Math" panose="02040503050406030204" pitchFamily="18" charset="0"/>
                          </a:rPr>
                          <m:t>𝑥</m:t>
                        </m:r>
                        <m:r>
                          <a:rPr lang="en-US" sz="2800" i="1">
                            <a:solidFill>
                              <a:prstClr val="black"/>
                            </a:solidFill>
                            <a:latin typeface="Cambria Math" panose="02040503050406030204" pitchFamily="18" charset="0"/>
                          </a:rPr>
                          <m:t>−</m:t>
                        </m:r>
                        <m:r>
                          <a:rPr lang="en-US" sz="2800" i="1">
                            <a:solidFill>
                              <a:prstClr val="black"/>
                            </a:solidFill>
                            <a:latin typeface="Cambria Math" panose="02040503050406030204" pitchFamily="18" charset="0"/>
                          </a:rPr>
                          <m:t>𝑦</m:t>
                        </m:r>
                      </m:e>
                    </m:d>
                    <m:d>
                      <m:dPr>
                        <m:ctrlPr>
                          <a:rPr lang="en-US" sz="2800" i="1">
                            <a:solidFill>
                              <a:prstClr val="black"/>
                            </a:solidFill>
                            <a:latin typeface="Cambria Math" panose="02040503050406030204" pitchFamily="18" charset="0"/>
                          </a:rPr>
                        </m:ctrlPr>
                      </m:dPr>
                      <m:e>
                        <m:r>
                          <a:rPr lang="en-US" sz="2800" i="1">
                            <a:solidFill>
                              <a:prstClr val="black"/>
                            </a:solidFill>
                            <a:latin typeface="Cambria Math" panose="02040503050406030204" pitchFamily="18" charset="0"/>
                          </a:rPr>
                          <m:t>3</m:t>
                        </m:r>
                        <m:r>
                          <a:rPr lang="en-US" sz="2800" i="1">
                            <a:solidFill>
                              <a:prstClr val="black"/>
                            </a:solidFill>
                            <a:latin typeface="Cambria Math" panose="02040503050406030204" pitchFamily="18" charset="0"/>
                          </a:rPr>
                          <m:t>𝑥</m:t>
                        </m:r>
                        <m:r>
                          <a:rPr lang="en-US" sz="2800" i="1">
                            <a:solidFill>
                              <a:prstClr val="black"/>
                            </a:solidFill>
                            <a:latin typeface="Cambria Math" panose="02040503050406030204" pitchFamily="18" charset="0"/>
                          </a:rPr>
                          <m:t>+</m:t>
                        </m:r>
                        <m:r>
                          <a:rPr lang="en-US" sz="2800" i="1">
                            <a:solidFill>
                              <a:prstClr val="black"/>
                            </a:solidFill>
                            <a:latin typeface="Cambria Math" panose="02040503050406030204" pitchFamily="18" charset="0"/>
                          </a:rPr>
                          <m:t>𝑦</m:t>
                        </m:r>
                      </m:e>
                    </m:d>
                  </m:oMath>
                </a14:m>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sSup>
                      <m:sSup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ctrlPr>
                      </m:sSup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6</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𝑥</m:t>
                        </m:r>
                      </m:e>
                      <m: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2</m:t>
                        </m:r>
                      </m:sup>
                    </m:s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+2</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𝑥𝑦</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−3</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𝑥𝑦</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m:t>
                    </m:r>
                    <m:sSup>
                      <m:sSup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ctrlPr>
                      </m:sSup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𝑦</m:t>
                        </m:r>
                      </m:e>
                      <m: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2</m:t>
                        </m:r>
                      </m:sup>
                    </m:sSup>
                  </m:oMath>
                </a14:m>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Từ đó, ta có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a:ln>
                      <a:noFill/>
                    </a:ln>
                    <a:solidFill>
                      <a:prstClr val="black"/>
                    </a:solidFill>
                    <a:effectLst/>
                    <a:uLnTx/>
                    <a:uFillTx/>
                  </a:rPr>
                  <a:t>         </a:t>
                </a:r>
                <a14:m>
                  <m:oMath xmlns:m="http://schemas.openxmlformats.org/officeDocument/2006/math">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ctrlPr>
                      </m:d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2</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𝑥</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𝑦</m:t>
                        </m:r>
                      </m:e>
                    </m:d>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ctrlPr>
                      </m:d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3</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𝑥</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𝑦</m:t>
                        </m:r>
                      </m:e>
                    </m:d>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m:t>
                    </m:r>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rPr>
                          <m:t>2</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rPr>
                          <m:t>𝑥</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rPr>
                          <m:t>𝑦</m:t>
                        </m:r>
                      </m:e>
                    </m:d>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rPr>
                          <m:t>3</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rPr>
                          <m:t>𝑥</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rPr>
                          <m:t>𝑦</m:t>
                        </m:r>
                      </m:e>
                    </m:d>
                  </m:oMath>
                </a14:m>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 </a:t>
                </a: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𝑀</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𝑁</m:t>
                    </m:r>
                  </m:oMath>
                </a14:m>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a:p>
                <a:pPr lvl="0">
                  <a:defRPr/>
                </a:pPr>
                <a:r>
                  <a:rPr lang="en-US" sz="2800">
                    <a:solidFill>
                      <a:prstClr val="black"/>
                    </a:solidFill>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sSup>
                      <m:sSup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ctrlPr>
                      </m:sSup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(6</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𝑥</m:t>
                        </m:r>
                      </m:e>
                      <m: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2</m:t>
                        </m:r>
                      </m:sup>
                    </m:s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−2</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𝑥𝑦</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+3</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𝑥𝑦</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m:t>
                    </m:r>
                    <m:sSup>
                      <m:sSup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ctrlPr>
                      </m:sSup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𝑦</m:t>
                        </m:r>
                      </m:e>
                      <m: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2</m:t>
                        </m:r>
                      </m:sup>
                    </m:s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m:t>
                    </m:r>
                    <m:sSup>
                      <m:sSupPr>
                        <m:ctrlPr>
                          <a:rPr lang="en-US" sz="2800" i="1">
                            <a:solidFill>
                              <a:prstClr val="black"/>
                            </a:solidFill>
                            <a:latin typeface="Cambria Math" panose="02040503050406030204" pitchFamily="18" charset="0"/>
                          </a:rPr>
                        </m:ctrlPr>
                      </m:sSupPr>
                      <m:e>
                        <m:r>
                          <a:rPr lang="en-US" sz="2800" b="0" i="1" smtClean="0">
                            <a:solidFill>
                              <a:prstClr val="black"/>
                            </a:solidFill>
                            <a:latin typeface="Cambria Math" panose="02040503050406030204" pitchFamily="18" charset="0"/>
                          </a:rPr>
                          <m:t>(</m:t>
                        </m:r>
                        <m:r>
                          <a:rPr lang="en-US" sz="2800" i="1">
                            <a:solidFill>
                              <a:prstClr val="black"/>
                            </a:solidFill>
                            <a:latin typeface="Cambria Math" panose="02040503050406030204" pitchFamily="18" charset="0"/>
                          </a:rPr>
                          <m:t>6</m:t>
                        </m:r>
                        <m:r>
                          <a:rPr lang="en-US" sz="2800" i="1">
                            <a:solidFill>
                              <a:prstClr val="black"/>
                            </a:solidFill>
                            <a:latin typeface="Cambria Math" panose="02040503050406030204" pitchFamily="18" charset="0"/>
                          </a:rPr>
                          <m:t>𝑥</m:t>
                        </m:r>
                      </m:e>
                      <m:sup>
                        <m:r>
                          <a:rPr lang="en-US" sz="2800" i="1">
                            <a:solidFill>
                              <a:prstClr val="black"/>
                            </a:solidFill>
                            <a:latin typeface="Cambria Math" panose="02040503050406030204" pitchFamily="18" charset="0"/>
                          </a:rPr>
                          <m:t>2</m:t>
                        </m:r>
                      </m:sup>
                    </m:sSup>
                    <m:r>
                      <a:rPr lang="en-US" sz="2800" i="1">
                        <a:solidFill>
                          <a:prstClr val="black"/>
                        </a:solidFill>
                        <a:latin typeface="Cambria Math" panose="02040503050406030204" pitchFamily="18" charset="0"/>
                      </a:rPr>
                      <m:t>+2</m:t>
                    </m:r>
                    <m:r>
                      <a:rPr lang="en-US" sz="2800" i="1">
                        <a:solidFill>
                          <a:prstClr val="black"/>
                        </a:solidFill>
                        <a:latin typeface="Cambria Math" panose="02040503050406030204" pitchFamily="18" charset="0"/>
                      </a:rPr>
                      <m:t>𝑥𝑦</m:t>
                    </m:r>
                    <m:r>
                      <a:rPr lang="en-US" sz="2800" i="1">
                        <a:solidFill>
                          <a:prstClr val="black"/>
                        </a:solidFill>
                        <a:latin typeface="Cambria Math" panose="02040503050406030204" pitchFamily="18" charset="0"/>
                      </a:rPr>
                      <m:t>−3</m:t>
                    </m:r>
                    <m:r>
                      <a:rPr lang="en-US" sz="2800" i="1">
                        <a:solidFill>
                          <a:prstClr val="black"/>
                        </a:solidFill>
                        <a:latin typeface="Cambria Math" panose="02040503050406030204" pitchFamily="18" charset="0"/>
                      </a:rPr>
                      <m:t>𝑥𝑦</m:t>
                    </m:r>
                    <m:r>
                      <a:rPr lang="en-US" sz="2800" i="1">
                        <a:solidFill>
                          <a:prstClr val="black"/>
                        </a:solidFill>
                        <a:latin typeface="Cambria Math" panose="02040503050406030204" pitchFamily="18" charset="0"/>
                      </a:rPr>
                      <m:t>−</m:t>
                    </m:r>
                    <m:sSup>
                      <m:sSupPr>
                        <m:ctrlPr>
                          <a:rPr lang="en-US" sz="2800" i="1">
                            <a:solidFill>
                              <a:prstClr val="black"/>
                            </a:solidFill>
                            <a:latin typeface="Cambria Math" panose="02040503050406030204" pitchFamily="18" charset="0"/>
                          </a:rPr>
                        </m:ctrlPr>
                      </m:sSupPr>
                      <m:e>
                        <m:r>
                          <a:rPr lang="en-US" sz="2800" i="1">
                            <a:solidFill>
                              <a:prstClr val="black"/>
                            </a:solidFill>
                            <a:latin typeface="Cambria Math" panose="02040503050406030204" pitchFamily="18" charset="0"/>
                          </a:rPr>
                          <m:t>𝑦</m:t>
                        </m:r>
                      </m:e>
                      <m:sup>
                        <m:r>
                          <a:rPr lang="en-US" sz="2800" i="1">
                            <a:solidFill>
                              <a:prstClr val="black"/>
                            </a:solidFill>
                            <a:latin typeface="Cambria Math" panose="02040503050406030204" pitchFamily="18" charset="0"/>
                          </a:rPr>
                          <m:t>2</m:t>
                        </m:r>
                      </m:sup>
                    </m:sSup>
                    <m:r>
                      <a:rPr lang="en-US" sz="2800" b="0" i="1" smtClean="0">
                        <a:solidFill>
                          <a:prstClr val="black"/>
                        </a:solidFill>
                        <a:latin typeface="Cambria Math" panose="02040503050406030204" pitchFamily="18" charset="0"/>
                      </a:rPr>
                      <m:t>)</m:t>
                    </m:r>
                  </m:oMath>
                </a14:m>
                <a:endParaRPr lang="en-US" sz="2800" b="0" i="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 </a:t>
                </a:r>
                <a14:m>
                  <m:oMath xmlns:m="http://schemas.openxmlformats.org/officeDocument/2006/math">
                    <m:sSup>
                      <m:sSup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ctrlPr>
                      </m:sSup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6</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𝑥</m:t>
                        </m:r>
                      </m:e>
                      <m: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2</m:t>
                        </m:r>
                      </m:sup>
                    </m:s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−2</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𝑥𝑦</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+3</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𝑥𝑦</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m:t>
                    </m:r>
                    <m:sSup>
                      <m:sSup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ctrlPr>
                      </m:sSup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𝑦</m:t>
                        </m:r>
                      </m:e>
                      <m: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2</m:t>
                        </m:r>
                      </m:sup>
                    </m:s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m:t>
                    </m:r>
                    <m:sSup>
                      <m:sSup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rPr>
                        </m:ctrlPr>
                      </m:sSup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rPr>
                          <m:t>6</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rPr>
                          <m:t>𝑥</m:t>
                        </m:r>
                      </m:e>
                      <m:sup>
                        <m:r>
                          <a:rPr kumimoji="0" lang="en-US" sz="2800" b="0" i="1" u="none" strike="noStrike" kern="1200" cap="none" spc="0" normalizeH="0" baseline="0" noProof="0">
                            <a:ln>
                              <a:noFill/>
                            </a:ln>
                            <a:solidFill>
                              <a:prstClr val="black"/>
                            </a:solidFill>
                            <a:effectLst/>
                            <a:uLnTx/>
                            <a:uFillTx/>
                            <a:latin typeface="Cambria Math" panose="02040503050406030204" pitchFamily="18" charset="0"/>
                          </a:rPr>
                          <m:t>2</m:t>
                        </m:r>
                      </m:sup>
                    </m:s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rPr>
                      <m:t>2</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rPr>
                      <m:t>𝑥𝑦</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rPr>
                      <m:t>3</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rPr>
                      <m:t>𝑥𝑦</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m:t>
                    </m:r>
                    <m:sSup>
                      <m:sSup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rPr>
                        </m:ctrlPr>
                      </m:sSup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rPr>
                          <m:t>𝑦</m:t>
                        </m:r>
                      </m:e>
                      <m:sup>
                        <m:r>
                          <a:rPr kumimoji="0" lang="en-US" sz="2800" b="0" i="1" u="none" strike="noStrike" kern="1200" cap="none" spc="0" normalizeH="0" baseline="0" noProof="0">
                            <a:ln>
                              <a:noFill/>
                            </a:ln>
                            <a:solidFill>
                              <a:prstClr val="black"/>
                            </a:solidFill>
                            <a:effectLst/>
                            <a:uLnTx/>
                            <a:uFillTx/>
                            <a:latin typeface="Cambria Math" panose="02040503050406030204" pitchFamily="18" charset="0"/>
                          </a:rPr>
                          <m:t>2</m:t>
                        </m:r>
                      </m:sup>
                    </m:sSup>
                  </m:oMath>
                </a14:m>
                <a:endParaRPr kumimoji="0" lang="en-US" sz="2800" b="0" i="1"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a:p>
                <a:pPr lvl="0">
                  <a:defRPr/>
                </a:pP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rPr>
                      <m:t>          =</m:t>
                    </m:r>
                  </m:oMath>
                </a14:m>
                <a:r>
                  <a:rPr lang="en-US" sz="280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a:solidFill>
                          <a:prstClr val="black"/>
                        </a:solidFill>
                        <a:latin typeface="Cambria Math" panose="02040503050406030204" pitchFamily="18" charset="0"/>
                      </a:rPr>
                      <m:t>2</m:t>
                    </m:r>
                    <m:r>
                      <a:rPr lang="en-US" sz="2800" i="1">
                        <a:solidFill>
                          <a:prstClr val="black"/>
                        </a:solidFill>
                        <a:latin typeface="Cambria Math" panose="02040503050406030204" pitchFamily="18" charset="0"/>
                      </a:rPr>
                      <m:t>𝑥𝑦</m:t>
                    </m:r>
                  </m:oMath>
                </a14:m>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mc:Choice>
        <mc:Fallback>
          <p:sp>
            <p:nvSpPr>
              <p:cNvPr id="9" name="TextBox 8">
                <a:extLst>
                  <a:ext uri="{FF2B5EF4-FFF2-40B4-BE49-F238E27FC236}">
                    <a16:creationId xmlns:a16="http://schemas.microsoft.com/office/drawing/2014/main" id="{D0CD3B9F-5803-402D-5DFB-9E7746BB651C}"/>
                  </a:ext>
                </a:extLst>
              </p:cNvPr>
              <p:cNvSpPr txBox="1">
                <a:spLocks noRot="1" noChangeAspect="1" noMove="1" noResize="1" noEditPoints="1" noAdjustHandles="1" noChangeArrowheads="1" noChangeShapeType="1" noTextEdit="1"/>
              </p:cNvSpPr>
              <p:nvPr/>
            </p:nvSpPr>
            <p:spPr>
              <a:xfrm>
                <a:off x="2606565" y="1951645"/>
                <a:ext cx="9122981" cy="4401205"/>
              </a:xfrm>
              <a:prstGeom prst="rect">
                <a:avLst/>
              </a:prstGeom>
              <a:blipFill>
                <a:blip r:embed="rId5"/>
                <a:stretch>
                  <a:fillRect l="-1404" t="-1385"/>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5AD119C0-3A99-C33E-3309-E98EC01800E5}"/>
              </a:ext>
            </a:extLst>
          </p:cNvPr>
          <p:cNvSpPr txBox="1"/>
          <p:nvPr/>
        </p:nvSpPr>
        <p:spPr>
          <a:xfrm>
            <a:off x="4640317" y="1373802"/>
            <a:ext cx="2911365" cy="570912"/>
          </a:xfrm>
          <a:prstGeom prst="rect">
            <a:avLst/>
          </a:prstGeom>
          <a:noFill/>
        </p:spPr>
        <p:txBody>
          <a:bodyPr wrap="square" rtlCol="0">
            <a:spAutoFit/>
          </a:bodyPr>
          <a:lstStyle/>
          <a:p>
            <a:endParaRPr lang="en-US"/>
          </a:p>
        </p:txBody>
      </p:sp>
      <p:sp>
        <p:nvSpPr>
          <p:cNvPr id="12" name="TextBox 11">
            <a:extLst>
              <a:ext uri="{FF2B5EF4-FFF2-40B4-BE49-F238E27FC236}">
                <a16:creationId xmlns:a16="http://schemas.microsoft.com/office/drawing/2014/main" id="{91512B34-8494-5679-F71F-D24CB1FA1898}"/>
              </a:ext>
            </a:extLst>
          </p:cNvPr>
          <p:cNvSpPr txBox="1"/>
          <p:nvPr/>
        </p:nvSpPr>
        <p:spPr>
          <a:xfrm>
            <a:off x="5565228" y="1394297"/>
            <a:ext cx="1765738" cy="584775"/>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GIẢI</a:t>
            </a:r>
          </a:p>
        </p:txBody>
      </p:sp>
    </p:spTree>
    <p:extLst>
      <p:ext uri="{BB962C8B-B14F-4D97-AF65-F5344CB8AC3E}">
        <p14:creationId xmlns:p14="http://schemas.microsoft.com/office/powerpoint/2010/main" val="6978403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3D0DDF-0D0F-3298-0C92-10D3C7867A69}"/>
              </a:ext>
            </a:extLst>
          </p:cNvPr>
          <p:cNvPicPr>
            <a:picLocks noChangeAspect="1"/>
          </p:cNvPicPr>
          <p:nvPr/>
        </p:nvPicPr>
        <p:blipFill>
          <a:blip r:embed="rId3"/>
          <a:stretch>
            <a:fillRect/>
          </a:stretch>
        </p:blipFill>
        <p:spPr>
          <a:xfrm>
            <a:off x="-1687282" y="-903512"/>
            <a:ext cx="18092056" cy="10526486"/>
          </a:xfrm>
          <a:prstGeom prst="rect">
            <a:avLst/>
          </a:prstGeom>
        </p:spPr>
        <p:style>
          <a:lnRef idx="1">
            <a:schemeClr val="dk1"/>
          </a:lnRef>
          <a:fillRef idx="0">
            <a:schemeClr val="dk1"/>
          </a:fillRef>
          <a:effectRef idx="0">
            <a:schemeClr val="dk1"/>
          </a:effectRef>
          <a:fontRef idx="minor">
            <a:schemeClr val="tx1"/>
          </a:fontRef>
        </p:style>
      </p:pic>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5CD82A65-3807-4A2D-986E-A8D1480F8205}"/>
                  </a:ext>
                </a:extLst>
              </p:cNvPr>
              <p:cNvSpPr txBox="1"/>
              <p:nvPr/>
            </p:nvSpPr>
            <p:spPr>
              <a:xfrm>
                <a:off x="1877786" y="168961"/>
                <a:ext cx="9154886" cy="2056332"/>
              </a:xfrm>
              <a:prstGeom prst="rect">
                <a:avLst/>
              </a:prstGeom>
              <a:noFill/>
            </p:spPr>
            <p:txBody>
              <a:bodyPr wrap="square">
                <a:spAutoFit/>
              </a:bodyPr>
              <a:lstStyle/>
              <a:p>
                <a:pPr algn="just">
                  <a:lnSpc>
                    <a:spcPct val="115000"/>
                  </a:lnSpc>
                </a:pPr>
                <a:r>
                  <a:rPr lang="nl-NL" sz="3200" b="1" u="sng">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Luyện tập 3</a:t>
                </a:r>
                <a:r>
                  <a:rPr lang="nl-NL" sz="3200" b="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r>
                  <a:rPr lang="nl-NL" sz="32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Thực hiện phép nhân</a:t>
                </a:r>
                <a:endParaRPr lang="en-US" sz="3200">
                  <a:effectLst/>
                  <a:latin typeface="Times New Roman" panose="02020603050405020304" pitchFamily="18" charset="0"/>
                  <a:ea typeface="Arial" panose="020B0604020202020204" pitchFamily="34" charset="0"/>
                  <a:cs typeface="Times New Roman" panose="02020603050405020304" pitchFamily="18" charset="0"/>
                </a:endParaRPr>
              </a:p>
              <a:p>
                <a:pPr marL="742950" indent="-742950">
                  <a:lnSpc>
                    <a:spcPct val="150000"/>
                  </a:lnSpc>
                  <a:buAutoNum type="alphaLcParenR"/>
                </a:pPr>
                <a14:m>
                  <m:oMath xmlns:m="http://schemas.openxmlformats.org/officeDocument/2006/math">
                    <m:r>
                      <a:rPr lang="en-US" sz="3200" b="0" i="1" smtClean="0">
                        <a:latin typeface="Cambria Math" panose="02040503050406030204" pitchFamily="18" charset="0"/>
                      </a:rPr>
                      <m:t>(2</m:t>
                    </m:r>
                    <m:r>
                      <a:rPr lang="en-US" sz="3200" b="0" i="1" smtClean="0">
                        <a:latin typeface="Cambria Math" panose="02040503050406030204" pitchFamily="18" charset="0"/>
                      </a:rPr>
                      <m:t>𝑥</m:t>
                    </m:r>
                    <m:r>
                      <a:rPr lang="en-US" sz="3200" b="0" i="1" smtClean="0">
                        <a:latin typeface="Cambria Math" panose="02040503050406030204" pitchFamily="18" charset="0"/>
                      </a:rPr>
                      <m:t>+</m:t>
                    </m:r>
                    <m:r>
                      <a:rPr lang="en-US" sz="3200" b="0" i="1" smtClean="0">
                        <a:latin typeface="Cambria Math" panose="02040503050406030204" pitchFamily="18" charset="0"/>
                      </a:rPr>
                      <m:t>𝑦</m:t>
                    </m:r>
                    <m:r>
                      <a:rPr lang="en-US" sz="3200" b="0" i="1" smtClean="0">
                        <a:latin typeface="Cambria Math" panose="02040503050406030204" pitchFamily="18" charset="0"/>
                      </a:rPr>
                      <m:t>)(4</m:t>
                    </m:r>
                    <m:sSup>
                      <m:sSupPr>
                        <m:ctrlPr>
                          <a:rPr lang="en-US" sz="3200" b="0" i="1" smtClean="0">
                            <a:latin typeface="Cambria Math" panose="02040503050406030204" pitchFamily="18" charset="0"/>
                          </a:rPr>
                        </m:ctrlPr>
                      </m:sSupPr>
                      <m:e>
                        <m:r>
                          <a:rPr lang="en-US" sz="3200" b="0" i="1" smtClean="0">
                            <a:latin typeface="Cambria Math" panose="02040503050406030204" pitchFamily="18" charset="0"/>
                          </a:rPr>
                          <m:t>𝑥</m:t>
                        </m:r>
                      </m:e>
                      <m:sup>
                        <m:r>
                          <a:rPr lang="en-US" sz="3200" b="0" i="1" smtClean="0">
                            <a:latin typeface="Cambria Math" panose="02040503050406030204" pitchFamily="18" charset="0"/>
                          </a:rPr>
                          <m:t>2</m:t>
                        </m:r>
                      </m:sup>
                    </m:sSup>
                    <m:r>
                      <a:rPr lang="en-US" sz="3200" b="0" i="1" smtClean="0">
                        <a:latin typeface="Cambria Math" panose="02040503050406030204" pitchFamily="18" charset="0"/>
                      </a:rPr>
                      <m:t>−2</m:t>
                    </m:r>
                    <m:r>
                      <a:rPr lang="en-US" sz="3200" b="0" i="1" smtClean="0">
                        <a:latin typeface="Cambria Math" panose="02040503050406030204" pitchFamily="18" charset="0"/>
                      </a:rPr>
                      <m:t>𝑥𝑦</m:t>
                    </m:r>
                    <m:r>
                      <a:rPr lang="en-US" sz="3200" b="0" i="1" smtClean="0">
                        <a:latin typeface="Cambria Math" panose="02040503050406030204" pitchFamily="18" charset="0"/>
                      </a:rPr>
                      <m:t>+</m:t>
                    </m:r>
                    <m:sSup>
                      <m:sSupPr>
                        <m:ctrlPr>
                          <a:rPr lang="en-US" sz="3200" b="0" i="1" smtClean="0">
                            <a:latin typeface="Cambria Math" panose="02040503050406030204" pitchFamily="18" charset="0"/>
                          </a:rPr>
                        </m:ctrlPr>
                      </m:sSupPr>
                      <m:e>
                        <m:r>
                          <a:rPr lang="en-US" sz="3200" b="0" i="1" smtClean="0">
                            <a:latin typeface="Cambria Math" panose="02040503050406030204" pitchFamily="18" charset="0"/>
                          </a:rPr>
                          <m:t>𝑦</m:t>
                        </m:r>
                      </m:e>
                      <m:sup>
                        <m:r>
                          <a:rPr lang="en-US" sz="3200" b="0" i="1" smtClean="0">
                            <a:latin typeface="Cambria Math" panose="02040503050406030204" pitchFamily="18" charset="0"/>
                          </a:rPr>
                          <m:t>2</m:t>
                        </m:r>
                      </m:sup>
                    </m:sSup>
                    <m:r>
                      <a:rPr lang="en-US" sz="3200" b="0" i="0" smtClean="0">
                        <a:latin typeface="Cambria Math" panose="02040503050406030204" pitchFamily="18" charset="0"/>
                      </a:rPr>
                      <m:t>)</m:t>
                    </m:r>
                  </m:oMath>
                </a14:m>
                <a:endParaRPr lang="en-US" sz="3200"/>
              </a:p>
              <a:p>
                <a:pPr marL="742950" indent="-742950">
                  <a:lnSpc>
                    <a:spcPct val="150000"/>
                  </a:lnSpc>
                  <a:buAutoNum type="alphaLcParenR"/>
                </a:pPr>
                <a14:m>
                  <m:oMath xmlns:m="http://schemas.openxmlformats.org/officeDocument/2006/math">
                    <m:d>
                      <m:dPr>
                        <m:ctrlPr>
                          <a:rPr lang="en-US" sz="3200" i="1" smtClean="0">
                            <a:latin typeface="Cambria Math" panose="02040503050406030204" pitchFamily="18" charset="0"/>
                          </a:rPr>
                        </m:ctrlPr>
                      </m:dPr>
                      <m:e>
                        <m:sSup>
                          <m:sSupPr>
                            <m:ctrlPr>
                              <a:rPr lang="en-US" sz="3200" i="1" smtClean="0">
                                <a:latin typeface="Cambria Math" panose="02040503050406030204" pitchFamily="18" charset="0"/>
                              </a:rPr>
                            </m:ctrlPr>
                          </m:sSupPr>
                          <m:e>
                            <m:r>
                              <a:rPr lang="en-US" sz="3200" b="0" i="1" smtClean="0">
                                <a:latin typeface="Cambria Math" panose="02040503050406030204" pitchFamily="18" charset="0"/>
                              </a:rPr>
                              <m:t>𝑥</m:t>
                            </m:r>
                          </m:e>
                          <m:sup>
                            <m:r>
                              <a:rPr lang="en-US" sz="3200" b="0" i="1" smtClean="0">
                                <a:latin typeface="Cambria Math" panose="02040503050406030204" pitchFamily="18" charset="0"/>
                              </a:rPr>
                              <m:t>2</m:t>
                            </m:r>
                          </m:sup>
                        </m:sSup>
                        <m:sSup>
                          <m:sSupPr>
                            <m:ctrlPr>
                              <a:rPr lang="en-US" sz="3200" i="1" smtClean="0">
                                <a:latin typeface="Cambria Math" panose="02040503050406030204" pitchFamily="18" charset="0"/>
                              </a:rPr>
                            </m:ctrlPr>
                          </m:sSupPr>
                          <m:e>
                            <m:r>
                              <a:rPr lang="en-US" sz="3200" b="0" i="1" smtClean="0">
                                <a:latin typeface="Cambria Math" panose="02040503050406030204" pitchFamily="18" charset="0"/>
                              </a:rPr>
                              <m:t>𝑦</m:t>
                            </m:r>
                          </m:e>
                          <m:sup>
                            <m:r>
                              <a:rPr lang="en-US" sz="3200" b="0" i="1" smtClean="0">
                                <a:latin typeface="Cambria Math" panose="02040503050406030204" pitchFamily="18" charset="0"/>
                              </a:rPr>
                              <m:t>2</m:t>
                            </m:r>
                          </m:sup>
                        </m:sSup>
                        <m:r>
                          <a:rPr lang="en-US" sz="3200" b="0" i="1" smtClean="0">
                            <a:latin typeface="Cambria Math" panose="02040503050406030204" pitchFamily="18" charset="0"/>
                          </a:rPr>
                          <m:t>−3</m:t>
                        </m:r>
                      </m:e>
                    </m:d>
                    <m:d>
                      <m:dPr>
                        <m:ctrlPr>
                          <a:rPr lang="en-US" sz="3200" i="1" smtClean="0">
                            <a:latin typeface="Cambria Math" panose="02040503050406030204" pitchFamily="18" charset="0"/>
                          </a:rPr>
                        </m:ctrlPr>
                      </m:dPr>
                      <m:e>
                        <m:r>
                          <a:rPr lang="en-US" sz="3200" b="0" i="1" smtClean="0">
                            <a:latin typeface="Cambria Math" panose="02040503050406030204" pitchFamily="18" charset="0"/>
                          </a:rPr>
                          <m:t>3+</m:t>
                        </m:r>
                        <m:sSup>
                          <m:sSupPr>
                            <m:ctrlPr>
                              <a:rPr lang="en-US" sz="3200" i="1">
                                <a:solidFill>
                                  <a:prstClr val="black"/>
                                </a:solidFill>
                                <a:latin typeface="Cambria Math" panose="02040503050406030204" pitchFamily="18" charset="0"/>
                              </a:rPr>
                            </m:ctrlPr>
                          </m:sSupPr>
                          <m:e>
                            <m:r>
                              <a:rPr lang="en-US" sz="3200" i="1">
                                <a:solidFill>
                                  <a:prstClr val="black"/>
                                </a:solidFill>
                                <a:latin typeface="Cambria Math" panose="02040503050406030204" pitchFamily="18" charset="0"/>
                              </a:rPr>
                              <m:t>𝑥</m:t>
                            </m:r>
                          </m:e>
                          <m:sup>
                            <m:r>
                              <a:rPr lang="en-US" sz="3200" i="1">
                                <a:solidFill>
                                  <a:prstClr val="black"/>
                                </a:solidFill>
                                <a:latin typeface="Cambria Math" panose="02040503050406030204" pitchFamily="18" charset="0"/>
                              </a:rPr>
                              <m:t>2</m:t>
                            </m:r>
                          </m:sup>
                        </m:sSup>
                        <m:sSup>
                          <m:sSupPr>
                            <m:ctrlPr>
                              <a:rPr lang="en-US" sz="3200" i="1">
                                <a:solidFill>
                                  <a:prstClr val="black"/>
                                </a:solidFill>
                                <a:latin typeface="Cambria Math" panose="02040503050406030204" pitchFamily="18" charset="0"/>
                              </a:rPr>
                            </m:ctrlPr>
                          </m:sSupPr>
                          <m:e>
                            <m:r>
                              <a:rPr lang="en-US" sz="3200" i="1">
                                <a:solidFill>
                                  <a:prstClr val="black"/>
                                </a:solidFill>
                                <a:latin typeface="Cambria Math" panose="02040503050406030204" pitchFamily="18" charset="0"/>
                              </a:rPr>
                              <m:t>𝑦</m:t>
                            </m:r>
                          </m:e>
                          <m:sup>
                            <m:r>
                              <a:rPr lang="en-US" sz="3200" i="1">
                                <a:solidFill>
                                  <a:prstClr val="black"/>
                                </a:solidFill>
                                <a:latin typeface="Cambria Math" panose="02040503050406030204" pitchFamily="18" charset="0"/>
                              </a:rPr>
                              <m:t>2</m:t>
                            </m:r>
                          </m:sup>
                        </m:sSup>
                      </m:e>
                    </m:d>
                  </m:oMath>
                </a14:m>
                <a:endParaRPr lang="en-US" sz="3200"/>
              </a:p>
            </p:txBody>
          </p:sp>
        </mc:Choice>
        <mc:Fallback>
          <p:sp>
            <p:nvSpPr>
              <p:cNvPr id="7" name="TextBox 6">
                <a:extLst>
                  <a:ext uri="{FF2B5EF4-FFF2-40B4-BE49-F238E27FC236}">
                    <a16:creationId xmlns:a16="http://schemas.microsoft.com/office/drawing/2014/main" id="{5CD82A65-3807-4A2D-986E-A8D1480F8205}"/>
                  </a:ext>
                </a:extLst>
              </p:cNvPr>
              <p:cNvSpPr txBox="1">
                <a:spLocks noRot="1" noChangeAspect="1" noMove="1" noResize="1" noEditPoints="1" noAdjustHandles="1" noChangeArrowheads="1" noChangeShapeType="1" noTextEdit="1"/>
              </p:cNvSpPr>
              <p:nvPr/>
            </p:nvSpPr>
            <p:spPr>
              <a:xfrm>
                <a:off x="1877786" y="168961"/>
                <a:ext cx="9154886" cy="2056332"/>
              </a:xfrm>
              <a:prstGeom prst="rect">
                <a:avLst/>
              </a:prstGeom>
              <a:blipFill>
                <a:blip r:embed="rId4"/>
                <a:stretch>
                  <a:fillRect l="-1664" t="-2671"/>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60673DBE-853C-84D6-B83C-4FFA6CCC33EC}"/>
              </a:ext>
            </a:extLst>
          </p:cNvPr>
          <p:cNvSpPr txBox="1"/>
          <p:nvPr/>
        </p:nvSpPr>
        <p:spPr>
          <a:xfrm>
            <a:off x="5965374" y="2267456"/>
            <a:ext cx="1393371" cy="584775"/>
          </a:xfrm>
          <a:prstGeom prst="rect">
            <a:avLst/>
          </a:prstGeom>
          <a:noFill/>
        </p:spPr>
        <p:txBody>
          <a:bodyPr wrap="square" rtlCol="0">
            <a:spAutoFit/>
          </a:bodyPr>
          <a:lstStyle/>
          <a:p>
            <a:r>
              <a:rPr lang="en-US" sz="3200" b="1" u="sng">
                <a:latin typeface="Times New Roman" panose="02020603050405020304" pitchFamily="18" charset="0"/>
                <a:cs typeface="Times New Roman" panose="02020603050405020304" pitchFamily="18" charset="0"/>
              </a:rPr>
              <a:t>Giải</a:t>
            </a:r>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B3847653-C031-1B6A-7B20-A55AB03E3242}"/>
                  </a:ext>
                </a:extLst>
              </p:cNvPr>
              <p:cNvSpPr txBox="1"/>
              <p:nvPr/>
            </p:nvSpPr>
            <p:spPr>
              <a:xfrm>
                <a:off x="2038350" y="2936557"/>
                <a:ext cx="8115299" cy="1569660"/>
              </a:xfrm>
              <a:prstGeom prst="rect">
                <a:avLst/>
              </a:prstGeom>
              <a:noFill/>
            </p:spPr>
            <p:txBody>
              <a:bodyPr wrap="square">
                <a:spAutoFit/>
              </a:bodyPr>
              <a:lstStyle/>
              <a:p>
                <a:pPr marL="514350" indent="-514350">
                  <a:buAutoNum type="alphaLcParenR"/>
                </a:pPr>
                <a14:m>
                  <m:oMath xmlns:m="http://schemas.openxmlformats.org/officeDocument/2006/math">
                    <m:d>
                      <m:dPr>
                        <m:ctrlPr>
                          <a:rPr lang="en-US" sz="3200" i="1" smtClean="0">
                            <a:solidFill>
                              <a:schemeClr val="tx1"/>
                            </a:solidFill>
                            <a:latin typeface="Cambria Math" panose="02040503050406030204" pitchFamily="18" charset="0"/>
                          </a:rPr>
                        </m:ctrlPr>
                      </m:dPr>
                      <m:e>
                        <m:r>
                          <a:rPr lang="en-US" sz="3200">
                            <a:solidFill>
                              <a:schemeClr val="tx1"/>
                            </a:solidFill>
                            <a:latin typeface="Cambria Math" panose="02040503050406030204" pitchFamily="18" charset="0"/>
                          </a:rPr>
                          <m:t>2</m:t>
                        </m:r>
                        <m:r>
                          <a:rPr lang="en-US" sz="3200" i="1">
                            <a:solidFill>
                              <a:schemeClr val="tx1"/>
                            </a:solidFill>
                            <a:latin typeface="Cambria Math" panose="02040503050406030204" pitchFamily="18" charset="0"/>
                          </a:rPr>
                          <m:t>𝑥</m:t>
                        </m:r>
                        <m:r>
                          <a:rPr lang="en-US" sz="3200" i="0">
                            <a:solidFill>
                              <a:schemeClr val="tx1"/>
                            </a:solidFill>
                            <a:latin typeface="Cambria Math" panose="02040503050406030204" pitchFamily="18" charset="0"/>
                          </a:rPr>
                          <m:t>+</m:t>
                        </m:r>
                        <m:r>
                          <a:rPr lang="en-US" sz="3200" i="1">
                            <a:solidFill>
                              <a:schemeClr val="tx1"/>
                            </a:solidFill>
                            <a:latin typeface="Cambria Math" panose="02040503050406030204" pitchFamily="18" charset="0"/>
                          </a:rPr>
                          <m:t>𝑦</m:t>
                        </m:r>
                      </m:e>
                    </m:d>
                    <m:d>
                      <m:dPr>
                        <m:ctrlPr>
                          <a:rPr lang="en-US" sz="3200" i="1">
                            <a:solidFill>
                              <a:srgbClr val="836967"/>
                            </a:solidFill>
                            <a:latin typeface="Cambria Math" panose="02040503050406030204" pitchFamily="18" charset="0"/>
                          </a:rPr>
                        </m:ctrlPr>
                      </m:dPr>
                      <m:e>
                        <m:sSup>
                          <m:sSupPr>
                            <m:ctrlPr>
                              <a:rPr lang="en-US" sz="3200" i="1">
                                <a:solidFill>
                                  <a:srgbClr val="836967"/>
                                </a:solidFill>
                                <a:latin typeface="Cambria Math" panose="02040503050406030204" pitchFamily="18" charset="0"/>
                              </a:rPr>
                            </m:ctrlPr>
                          </m:sSupPr>
                          <m:e>
                            <m:r>
                              <a:rPr lang="en-US" sz="3200" i="0">
                                <a:latin typeface="Cambria Math" panose="02040503050406030204" pitchFamily="18" charset="0"/>
                              </a:rPr>
                              <m:t>4</m:t>
                            </m:r>
                            <m:r>
                              <a:rPr lang="en-US" sz="3200" i="1">
                                <a:latin typeface="Cambria Math" panose="02040503050406030204" pitchFamily="18" charset="0"/>
                              </a:rPr>
                              <m:t>𝑥</m:t>
                            </m:r>
                          </m:e>
                          <m:sup>
                            <m:r>
                              <a:rPr lang="en-US" sz="3200" i="0">
                                <a:latin typeface="Cambria Math" panose="02040503050406030204" pitchFamily="18" charset="0"/>
                              </a:rPr>
                              <m:t>2</m:t>
                            </m:r>
                          </m:sup>
                        </m:sSup>
                        <m:r>
                          <a:rPr lang="en-US" sz="3200" i="0">
                            <a:latin typeface="Cambria Math" panose="02040503050406030204" pitchFamily="18" charset="0"/>
                          </a:rPr>
                          <m:t>−2</m:t>
                        </m:r>
                        <m:r>
                          <a:rPr lang="en-US" sz="3200" i="1">
                            <a:latin typeface="Cambria Math" panose="02040503050406030204" pitchFamily="18" charset="0"/>
                          </a:rPr>
                          <m:t>𝑥𝑦</m:t>
                        </m:r>
                        <m:r>
                          <a:rPr lang="en-US" sz="3200" i="0">
                            <a:latin typeface="Cambria Math" panose="02040503050406030204" pitchFamily="18" charset="0"/>
                          </a:rPr>
                          <m:t>+</m:t>
                        </m:r>
                        <m:sSup>
                          <m:sSupPr>
                            <m:ctrlPr>
                              <a:rPr lang="en-US" sz="3200" i="1">
                                <a:solidFill>
                                  <a:srgbClr val="836967"/>
                                </a:solidFill>
                                <a:latin typeface="Cambria Math" panose="02040503050406030204" pitchFamily="18" charset="0"/>
                              </a:rPr>
                            </m:ctrlPr>
                          </m:sSupPr>
                          <m:e>
                            <m:r>
                              <a:rPr lang="en-US" sz="3200" i="1">
                                <a:latin typeface="Cambria Math" panose="02040503050406030204" pitchFamily="18" charset="0"/>
                              </a:rPr>
                              <m:t>𝑦</m:t>
                            </m:r>
                          </m:e>
                          <m:sup>
                            <m:r>
                              <a:rPr lang="en-US" sz="3200" i="0">
                                <a:latin typeface="Cambria Math" panose="02040503050406030204" pitchFamily="18" charset="0"/>
                              </a:rPr>
                              <m:t>2</m:t>
                            </m:r>
                          </m:sup>
                        </m:sSup>
                      </m:e>
                    </m:d>
                  </m:oMath>
                </a14:m>
                <a:endParaRPr lang="en-US" sz="3200" i="1">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sz="3200" i="0">
                          <a:latin typeface="Cambria Math" panose="02040503050406030204" pitchFamily="18" charset="0"/>
                        </a:rPr>
                        <m:t>=8</m:t>
                      </m:r>
                      <m:sSup>
                        <m:sSupPr>
                          <m:ctrlPr>
                            <a:rPr lang="en-US" sz="3200" i="1">
                              <a:solidFill>
                                <a:srgbClr val="836967"/>
                              </a:solidFill>
                              <a:latin typeface="Cambria Math" panose="02040503050406030204" pitchFamily="18" charset="0"/>
                            </a:rPr>
                          </m:ctrlPr>
                        </m:sSupPr>
                        <m:e>
                          <m:r>
                            <a:rPr lang="en-US" sz="3200" i="1">
                              <a:latin typeface="Cambria Math" panose="02040503050406030204" pitchFamily="18" charset="0"/>
                            </a:rPr>
                            <m:t>𝑥</m:t>
                          </m:r>
                        </m:e>
                        <m:sup>
                          <m:r>
                            <a:rPr lang="en-US" sz="3200" i="0">
                              <a:latin typeface="Cambria Math" panose="02040503050406030204" pitchFamily="18" charset="0"/>
                            </a:rPr>
                            <m:t>3</m:t>
                          </m:r>
                        </m:sup>
                      </m:sSup>
                      <m:r>
                        <a:rPr lang="en-US" sz="3200" i="0">
                          <a:latin typeface="Cambria Math" panose="02040503050406030204" pitchFamily="18" charset="0"/>
                        </a:rPr>
                        <m:t>−4</m:t>
                      </m:r>
                      <m:sSup>
                        <m:sSupPr>
                          <m:ctrlPr>
                            <a:rPr lang="en-US" sz="3200" i="1">
                              <a:solidFill>
                                <a:srgbClr val="836967"/>
                              </a:solidFill>
                              <a:latin typeface="Cambria Math" panose="02040503050406030204" pitchFamily="18" charset="0"/>
                            </a:rPr>
                          </m:ctrlPr>
                        </m:sSupPr>
                        <m:e>
                          <m:r>
                            <a:rPr lang="en-US" sz="3200" i="1">
                              <a:latin typeface="Cambria Math" panose="02040503050406030204" pitchFamily="18" charset="0"/>
                            </a:rPr>
                            <m:t>𝑥</m:t>
                          </m:r>
                        </m:e>
                        <m:sup>
                          <m:r>
                            <a:rPr lang="en-US" sz="3200" i="0">
                              <a:latin typeface="Cambria Math" panose="02040503050406030204" pitchFamily="18" charset="0"/>
                            </a:rPr>
                            <m:t>2</m:t>
                          </m:r>
                        </m:sup>
                      </m:sSup>
                      <m:r>
                        <a:rPr lang="en-US" sz="3200" i="1">
                          <a:latin typeface="Cambria Math" panose="02040503050406030204" pitchFamily="18" charset="0"/>
                        </a:rPr>
                        <m:t>𝑦</m:t>
                      </m:r>
                      <m:r>
                        <a:rPr lang="en-US" sz="3200" i="0">
                          <a:latin typeface="Cambria Math" panose="02040503050406030204" pitchFamily="18" charset="0"/>
                        </a:rPr>
                        <m:t>+2</m:t>
                      </m:r>
                      <m:r>
                        <a:rPr lang="en-US" sz="3200" i="1">
                          <a:latin typeface="Cambria Math" panose="02040503050406030204" pitchFamily="18" charset="0"/>
                        </a:rPr>
                        <m:t>𝑥</m:t>
                      </m:r>
                      <m:sSup>
                        <m:sSupPr>
                          <m:ctrlPr>
                            <a:rPr lang="en-US" sz="3200" i="1">
                              <a:solidFill>
                                <a:srgbClr val="836967"/>
                              </a:solidFill>
                              <a:latin typeface="Cambria Math" panose="02040503050406030204" pitchFamily="18" charset="0"/>
                            </a:rPr>
                          </m:ctrlPr>
                        </m:sSupPr>
                        <m:e>
                          <m:r>
                            <a:rPr lang="en-US" sz="3200" i="1">
                              <a:latin typeface="Cambria Math" panose="02040503050406030204" pitchFamily="18" charset="0"/>
                            </a:rPr>
                            <m:t>𝑦</m:t>
                          </m:r>
                        </m:e>
                        <m:sup>
                          <m:r>
                            <a:rPr lang="en-US" sz="3200" i="0">
                              <a:latin typeface="Cambria Math" panose="02040503050406030204" pitchFamily="18" charset="0"/>
                            </a:rPr>
                            <m:t>2</m:t>
                          </m:r>
                        </m:sup>
                      </m:sSup>
                      <m:r>
                        <a:rPr lang="en-US" sz="3200" i="0">
                          <a:latin typeface="Cambria Math" panose="02040503050406030204" pitchFamily="18" charset="0"/>
                        </a:rPr>
                        <m:t>+4</m:t>
                      </m:r>
                      <m:sSup>
                        <m:sSupPr>
                          <m:ctrlPr>
                            <a:rPr lang="en-US" sz="3200" i="1">
                              <a:solidFill>
                                <a:srgbClr val="836967"/>
                              </a:solidFill>
                              <a:latin typeface="Cambria Math" panose="02040503050406030204" pitchFamily="18" charset="0"/>
                            </a:rPr>
                          </m:ctrlPr>
                        </m:sSupPr>
                        <m:e>
                          <m:r>
                            <a:rPr lang="en-US" sz="3200" i="1">
                              <a:latin typeface="Cambria Math" panose="02040503050406030204" pitchFamily="18" charset="0"/>
                            </a:rPr>
                            <m:t>𝑥</m:t>
                          </m:r>
                        </m:e>
                        <m:sup>
                          <m:r>
                            <a:rPr lang="en-US" sz="3200" i="0">
                              <a:latin typeface="Cambria Math" panose="02040503050406030204" pitchFamily="18" charset="0"/>
                            </a:rPr>
                            <m:t>2</m:t>
                          </m:r>
                        </m:sup>
                      </m:sSup>
                      <m:r>
                        <a:rPr lang="en-US" sz="3200" i="1">
                          <a:latin typeface="Cambria Math" panose="02040503050406030204" pitchFamily="18" charset="0"/>
                        </a:rPr>
                        <m:t>𝑦</m:t>
                      </m:r>
                      <m:r>
                        <a:rPr lang="en-US" sz="3200" i="0">
                          <a:latin typeface="Cambria Math" panose="02040503050406030204" pitchFamily="18" charset="0"/>
                        </a:rPr>
                        <m:t>−2</m:t>
                      </m:r>
                      <m:r>
                        <a:rPr lang="en-US" sz="3200" i="1">
                          <a:latin typeface="Cambria Math" panose="02040503050406030204" pitchFamily="18" charset="0"/>
                        </a:rPr>
                        <m:t>𝑥</m:t>
                      </m:r>
                      <m:sSup>
                        <m:sSupPr>
                          <m:ctrlPr>
                            <a:rPr lang="en-US" sz="3200" i="1">
                              <a:solidFill>
                                <a:srgbClr val="836967"/>
                              </a:solidFill>
                              <a:latin typeface="Cambria Math" panose="02040503050406030204" pitchFamily="18" charset="0"/>
                            </a:rPr>
                          </m:ctrlPr>
                        </m:sSupPr>
                        <m:e>
                          <m:r>
                            <a:rPr lang="en-US" sz="3200" i="1">
                              <a:latin typeface="Cambria Math" panose="02040503050406030204" pitchFamily="18" charset="0"/>
                            </a:rPr>
                            <m:t>𝑦</m:t>
                          </m:r>
                        </m:e>
                        <m:sup>
                          <m:r>
                            <a:rPr lang="en-US" sz="3200" i="0">
                              <a:latin typeface="Cambria Math" panose="02040503050406030204" pitchFamily="18" charset="0"/>
                            </a:rPr>
                            <m:t>2</m:t>
                          </m:r>
                        </m:sup>
                      </m:sSup>
                      <m:r>
                        <a:rPr lang="en-US" sz="3200" i="0">
                          <a:latin typeface="Cambria Math" panose="02040503050406030204" pitchFamily="18" charset="0"/>
                        </a:rPr>
                        <m:t>+</m:t>
                      </m:r>
                      <m:sSup>
                        <m:sSupPr>
                          <m:ctrlPr>
                            <a:rPr lang="en-US" sz="3200" i="1">
                              <a:solidFill>
                                <a:srgbClr val="836967"/>
                              </a:solidFill>
                              <a:latin typeface="Cambria Math" panose="02040503050406030204" pitchFamily="18" charset="0"/>
                            </a:rPr>
                          </m:ctrlPr>
                        </m:sSupPr>
                        <m:e>
                          <m:r>
                            <a:rPr lang="en-US" sz="3200" i="1">
                              <a:latin typeface="Cambria Math" panose="02040503050406030204" pitchFamily="18" charset="0"/>
                            </a:rPr>
                            <m:t>𝑦</m:t>
                          </m:r>
                        </m:e>
                        <m:sup>
                          <m:r>
                            <a:rPr lang="en-US" sz="3200" i="0">
                              <a:latin typeface="Cambria Math" panose="02040503050406030204" pitchFamily="18" charset="0"/>
                            </a:rPr>
                            <m:t>3</m:t>
                          </m:r>
                        </m:sup>
                      </m:sSup>
                    </m:oMath>
                  </m:oMathPara>
                </a14:m>
                <a:endParaRPr lang="en-US" sz="3200" i="1">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sz="3200" i="0">
                          <a:latin typeface="Cambria Math" panose="02040503050406030204" pitchFamily="18" charset="0"/>
                        </a:rPr>
                        <m:t>=8</m:t>
                      </m:r>
                      <m:sSup>
                        <m:sSupPr>
                          <m:ctrlPr>
                            <a:rPr lang="en-US" sz="3200" i="1">
                              <a:solidFill>
                                <a:srgbClr val="836967"/>
                              </a:solidFill>
                              <a:latin typeface="Cambria Math" panose="02040503050406030204" pitchFamily="18" charset="0"/>
                            </a:rPr>
                          </m:ctrlPr>
                        </m:sSupPr>
                        <m:e>
                          <m:r>
                            <a:rPr lang="en-US" sz="3200" i="1">
                              <a:latin typeface="Cambria Math" panose="02040503050406030204" pitchFamily="18" charset="0"/>
                            </a:rPr>
                            <m:t>𝑥</m:t>
                          </m:r>
                        </m:e>
                        <m:sup>
                          <m:r>
                            <a:rPr lang="en-US" sz="3200" i="0">
                              <a:latin typeface="Cambria Math" panose="02040503050406030204" pitchFamily="18" charset="0"/>
                            </a:rPr>
                            <m:t>3</m:t>
                          </m:r>
                        </m:sup>
                      </m:sSup>
                      <m:r>
                        <a:rPr lang="en-US" sz="3200" i="0">
                          <a:latin typeface="Cambria Math" panose="02040503050406030204" pitchFamily="18" charset="0"/>
                        </a:rPr>
                        <m:t>+</m:t>
                      </m:r>
                      <m:sSup>
                        <m:sSupPr>
                          <m:ctrlPr>
                            <a:rPr lang="en-US" sz="3200" i="1">
                              <a:solidFill>
                                <a:srgbClr val="836967"/>
                              </a:solidFill>
                              <a:latin typeface="Cambria Math" panose="02040503050406030204" pitchFamily="18" charset="0"/>
                            </a:rPr>
                          </m:ctrlPr>
                        </m:sSupPr>
                        <m:e>
                          <m:r>
                            <a:rPr lang="en-US" sz="3200" i="1">
                              <a:latin typeface="Cambria Math" panose="02040503050406030204" pitchFamily="18" charset="0"/>
                            </a:rPr>
                            <m:t>𝑦</m:t>
                          </m:r>
                        </m:e>
                        <m:sup>
                          <m:r>
                            <a:rPr lang="en-US" sz="3200" i="0">
                              <a:latin typeface="Cambria Math" panose="02040503050406030204" pitchFamily="18" charset="0"/>
                            </a:rPr>
                            <m:t>3</m:t>
                          </m:r>
                        </m:sup>
                      </m:sSup>
                    </m:oMath>
                  </m:oMathPara>
                </a14:m>
                <a:endParaRPr lang="en-US" sz="3200"/>
              </a:p>
            </p:txBody>
          </p:sp>
        </mc:Choice>
        <mc:Fallback>
          <p:sp>
            <p:nvSpPr>
              <p:cNvPr id="4" name="TextBox 3">
                <a:extLst>
                  <a:ext uri="{FF2B5EF4-FFF2-40B4-BE49-F238E27FC236}">
                    <a16:creationId xmlns:a16="http://schemas.microsoft.com/office/drawing/2014/main" id="{B3847653-C031-1B6A-7B20-A55AB03E3242}"/>
                  </a:ext>
                </a:extLst>
              </p:cNvPr>
              <p:cNvSpPr txBox="1">
                <a:spLocks noRot="1" noChangeAspect="1" noMove="1" noResize="1" noEditPoints="1" noAdjustHandles="1" noChangeArrowheads="1" noChangeShapeType="1" noTextEdit="1"/>
              </p:cNvSpPr>
              <p:nvPr/>
            </p:nvSpPr>
            <p:spPr>
              <a:xfrm>
                <a:off x="2038350" y="2936557"/>
                <a:ext cx="8115299" cy="156966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48D9FF1E-5D68-5D2A-6B08-480A63BBF0E5}"/>
                  </a:ext>
                </a:extLst>
              </p:cNvPr>
              <p:cNvSpPr txBox="1"/>
              <p:nvPr/>
            </p:nvSpPr>
            <p:spPr>
              <a:xfrm>
                <a:off x="2084618" y="4882930"/>
                <a:ext cx="9154884" cy="1569660"/>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3200" b="0" i="1" smtClean="0">
                          <a:solidFill>
                            <a:schemeClr val="tx1"/>
                          </a:solidFill>
                          <a:latin typeface="Cambria Math" panose="02040503050406030204" pitchFamily="18" charset="0"/>
                        </a:rPr>
                        <m:t>𝑏</m:t>
                      </m:r>
                      <m:r>
                        <a:rPr lang="en-US" sz="3200" b="0" i="1" smtClean="0">
                          <a:solidFill>
                            <a:schemeClr val="tx1"/>
                          </a:solidFill>
                          <a:latin typeface="Cambria Math" panose="02040503050406030204" pitchFamily="18" charset="0"/>
                        </a:rPr>
                        <m:t>) </m:t>
                      </m:r>
                      <m:d>
                        <m:dPr>
                          <m:ctrlPr>
                            <a:rPr lang="en-US" sz="3200" i="1" smtClean="0">
                              <a:solidFill>
                                <a:schemeClr val="tx1"/>
                              </a:solidFill>
                              <a:latin typeface="Cambria Math" panose="02040503050406030204" pitchFamily="18" charset="0"/>
                            </a:rPr>
                          </m:ctrlPr>
                        </m:dPr>
                        <m:e>
                          <m:sSup>
                            <m:sSupPr>
                              <m:ctrlPr>
                                <a:rPr lang="en-US" sz="3200" i="1">
                                  <a:solidFill>
                                    <a:schemeClr val="tx1"/>
                                  </a:solidFill>
                                  <a:latin typeface="Cambria Math" panose="02040503050406030204" pitchFamily="18" charset="0"/>
                                </a:rPr>
                              </m:ctrlPr>
                            </m:sSupPr>
                            <m:e>
                              <m:r>
                                <a:rPr lang="en-US" sz="3200" i="1">
                                  <a:solidFill>
                                    <a:schemeClr val="tx1"/>
                                  </a:solidFill>
                                  <a:latin typeface="Cambria Math" panose="02040503050406030204" pitchFamily="18" charset="0"/>
                                </a:rPr>
                                <m:t>𝑥</m:t>
                              </m:r>
                            </m:e>
                            <m:sup>
                              <m:r>
                                <a:rPr lang="en-US" sz="3200" i="0">
                                  <a:solidFill>
                                    <a:schemeClr val="tx1"/>
                                  </a:solidFill>
                                  <a:latin typeface="Cambria Math" panose="02040503050406030204" pitchFamily="18" charset="0"/>
                                </a:rPr>
                                <m:t>2</m:t>
                              </m:r>
                            </m:sup>
                          </m:sSup>
                          <m:sSup>
                            <m:sSupPr>
                              <m:ctrlPr>
                                <a:rPr lang="en-US" sz="3200" i="1">
                                  <a:solidFill>
                                    <a:schemeClr val="tx1"/>
                                  </a:solidFill>
                                  <a:latin typeface="Cambria Math" panose="02040503050406030204" pitchFamily="18" charset="0"/>
                                </a:rPr>
                              </m:ctrlPr>
                            </m:sSupPr>
                            <m:e>
                              <m:r>
                                <a:rPr lang="en-US" sz="3200" i="1">
                                  <a:solidFill>
                                    <a:schemeClr val="tx1"/>
                                  </a:solidFill>
                                  <a:latin typeface="Cambria Math" panose="02040503050406030204" pitchFamily="18" charset="0"/>
                                </a:rPr>
                                <m:t>𝑦</m:t>
                              </m:r>
                            </m:e>
                            <m:sup>
                              <m:r>
                                <a:rPr lang="en-US" sz="3200" i="0">
                                  <a:solidFill>
                                    <a:schemeClr val="tx1"/>
                                  </a:solidFill>
                                  <a:latin typeface="Cambria Math" panose="02040503050406030204" pitchFamily="18" charset="0"/>
                                </a:rPr>
                                <m:t>2</m:t>
                              </m:r>
                            </m:sup>
                          </m:sSup>
                          <m:r>
                            <a:rPr lang="en-US" sz="3200" i="0">
                              <a:solidFill>
                                <a:schemeClr val="tx1"/>
                              </a:solidFill>
                              <a:latin typeface="Cambria Math" panose="02040503050406030204" pitchFamily="18" charset="0"/>
                            </a:rPr>
                            <m:t>−3</m:t>
                          </m:r>
                        </m:e>
                      </m:d>
                      <m:d>
                        <m:dPr>
                          <m:ctrlPr>
                            <a:rPr lang="en-US" sz="3200" i="1">
                              <a:solidFill>
                                <a:srgbClr val="836967"/>
                              </a:solidFill>
                              <a:latin typeface="Cambria Math" panose="02040503050406030204" pitchFamily="18" charset="0"/>
                            </a:rPr>
                          </m:ctrlPr>
                        </m:dPr>
                        <m:e>
                          <m:r>
                            <a:rPr lang="en-US" sz="3200" i="0">
                              <a:latin typeface="Cambria Math" panose="02040503050406030204" pitchFamily="18" charset="0"/>
                            </a:rPr>
                            <m:t>3+</m:t>
                          </m:r>
                          <m:sSup>
                            <m:sSupPr>
                              <m:ctrlPr>
                                <a:rPr lang="en-US" sz="3200" i="1">
                                  <a:solidFill>
                                    <a:srgbClr val="836967"/>
                                  </a:solidFill>
                                  <a:latin typeface="Cambria Math" panose="02040503050406030204" pitchFamily="18" charset="0"/>
                                </a:rPr>
                              </m:ctrlPr>
                            </m:sSupPr>
                            <m:e>
                              <m:r>
                                <a:rPr lang="en-US" sz="3200" i="1">
                                  <a:latin typeface="Cambria Math" panose="02040503050406030204" pitchFamily="18" charset="0"/>
                                </a:rPr>
                                <m:t>𝑥</m:t>
                              </m:r>
                            </m:e>
                            <m:sup>
                              <m:r>
                                <a:rPr lang="en-US" sz="3200" i="0">
                                  <a:latin typeface="Cambria Math" panose="02040503050406030204" pitchFamily="18" charset="0"/>
                                </a:rPr>
                                <m:t>2</m:t>
                              </m:r>
                            </m:sup>
                          </m:sSup>
                          <m:sSup>
                            <m:sSupPr>
                              <m:ctrlPr>
                                <a:rPr lang="en-US" sz="3200" i="1">
                                  <a:solidFill>
                                    <a:srgbClr val="836967"/>
                                  </a:solidFill>
                                  <a:latin typeface="Cambria Math" panose="02040503050406030204" pitchFamily="18" charset="0"/>
                                </a:rPr>
                              </m:ctrlPr>
                            </m:sSupPr>
                            <m:e>
                              <m:r>
                                <a:rPr lang="en-US" sz="3200" i="1">
                                  <a:latin typeface="Cambria Math" panose="02040503050406030204" pitchFamily="18" charset="0"/>
                                </a:rPr>
                                <m:t>𝑦</m:t>
                              </m:r>
                            </m:e>
                            <m:sup>
                              <m:r>
                                <a:rPr lang="en-US" sz="3200" i="0">
                                  <a:latin typeface="Cambria Math" panose="02040503050406030204" pitchFamily="18" charset="0"/>
                                </a:rPr>
                                <m:t>2</m:t>
                              </m:r>
                            </m:sup>
                          </m:sSup>
                        </m:e>
                      </m:d>
                    </m:oMath>
                  </m:oMathPara>
                </a14:m>
                <a:endParaRPr lang="en-US" sz="3200" i="1">
                  <a:latin typeface="Times New Roman" panose="02020603050405020304" pitchFamily="18"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r>
                        <a:rPr lang="en-US" sz="3200" i="0">
                          <a:latin typeface="Cambria Math" panose="02040503050406030204" pitchFamily="18" charset="0"/>
                        </a:rPr>
                        <m:t>=3</m:t>
                      </m:r>
                      <m:sSup>
                        <m:sSupPr>
                          <m:ctrlPr>
                            <a:rPr lang="en-US" sz="3200" i="1">
                              <a:solidFill>
                                <a:srgbClr val="836967"/>
                              </a:solidFill>
                              <a:latin typeface="Cambria Math" panose="02040503050406030204" pitchFamily="18" charset="0"/>
                            </a:rPr>
                          </m:ctrlPr>
                        </m:sSupPr>
                        <m:e>
                          <m:r>
                            <a:rPr lang="en-US" sz="3200" i="1">
                              <a:latin typeface="Cambria Math" panose="02040503050406030204" pitchFamily="18" charset="0"/>
                            </a:rPr>
                            <m:t>𝑥</m:t>
                          </m:r>
                        </m:e>
                        <m:sup>
                          <m:r>
                            <a:rPr lang="en-US" sz="3200" i="0">
                              <a:latin typeface="Cambria Math" panose="02040503050406030204" pitchFamily="18" charset="0"/>
                            </a:rPr>
                            <m:t>2</m:t>
                          </m:r>
                        </m:sup>
                      </m:sSup>
                      <m:sSup>
                        <m:sSupPr>
                          <m:ctrlPr>
                            <a:rPr lang="en-US" sz="3200" i="1">
                              <a:solidFill>
                                <a:srgbClr val="836967"/>
                              </a:solidFill>
                              <a:latin typeface="Cambria Math" panose="02040503050406030204" pitchFamily="18" charset="0"/>
                            </a:rPr>
                          </m:ctrlPr>
                        </m:sSupPr>
                        <m:e>
                          <m:r>
                            <a:rPr lang="en-US" sz="3200" i="1">
                              <a:latin typeface="Cambria Math" panose="02040503050406030204" pitchFamily="18" charset="0"/>
                            </a:rPr>
                            <m:t>𝑦</m:t>
                          </m:r>
                        </m:e>
                        <m:sup>
                          <m:r>
                            <a:rPr lang="en-US" sz="3200" i="0">
                              <a:latin typeface="Cambria Math" panose="02040503050406030204" pitchFamily="18" charset="0"/>
                            </a:rPr>
                            <m:t>2</m:t>
                          </m:r>
                        </m:sup>
                      </m:sSup>
                      <m:r>
                        <a:rPr lang="en-US" sz="3200" i="0">
                          <a:latin typeface="Cambria Math" panose="02040503050406030204" pitchFamily="18" charset="0"/>
                        </a:rPr>
                        <m:t>+</m:t>
                      </m:r>
                      <m:sSup>
                        <m:sSupPr>
                          <m:ctrlPr>
                            <a:rPr lang="en-US" sz="3200" i="1">
                              <a:solidFill>
                                <a:srgbClr val="836967"/>
                              </a:solidFill>
                              <a:latin typeface="Cambria Math" panose="02040503050406030204" pitchFamily="18" charset="0"/>
                            </a:rPr>
                          </m:ctrlPr>
                        </m:sSupPr>
                        <m:e>
                          <m:r>
                            <a:rPr lang="en-US" sz="3200" i="1">
                              <a:latin typeface="Cambria Math" panose="02040503050406030204" pitchFamily="18" charset="0"/>
                            </a:rPr>
                            <m:t>𝑥</m:t>
                          </m:r>
                        </m:e>
                        <m:sup>
                          <m:r>
                            <a:rPr lang="en-US" sz="3200" i="0">
                              <a:latin typeface="Cambria Math" panose="02040503050406030204" pitchFamily="18" charset="0"/>
                            </a:rPr>
                            <m:t>4</m:t>
                          </m:r>
                        </m:sup>
                      </m:sSup>
                      <m:sSup>
                        <m:sSupPr>
                          <m:ctrlPr>
                            <a:rPr lang="en-US" sz="3200" i="1">
                              <a:solidFill>
                                <a:srgbClr val="836967"/>
                              </a:solidFill>
                              <a:latin typeface="Cambria Math" panose="02040503050406030204" pitchFamily="18" charset="0"/>
                            </a:rPr>
                          </m:ctrlPr>
                        </m:sSupPr>
                        <m:e>
                          <m:r>
                            <a:rPr lang="en-US" sz="3200" i="1">
                              <a:latin typeface="Cambria Math" panose="02040503050406030204" pitchFamily="18" charset="0"/>
                            </a:rPr>
                            <m:t>𝑦</m:t>
                          </m:r>
                        </m:e>
                        <m:sup>
                          <m:r>
                            <a:rPr lang="en-US" sz="3200" i="0">
                              <a:latin typeface="Cambria Math" panose="02040503050406030204" pitchFamily="18" charset="0"/>
                            </a:rPr>
                            <m:t>4</m:t>
                          </m:r>
                        </m:sup>
                      </m:sSup>
                      <m:r>
                        <a:rPr lang="en-US" sz="3200" i="0">
                          <a:latin typeface="Cambria Math" panose="02040503050406030204" pitchFamily="18" charset="0"/>
                        </a:rPr>
                        <m:t>−9−3</m:t>
                      </m:r>
                      <m:sSup>
                        <m:sSupPr>
                          <m:ctrlPr>
                            <a:rPr lang="en-US" sz="3200" i="1">
                              <a:solidFill>
                                <a:srgbClr val="836967"/>
                              </a:solidFill>
                              <a:latin typeface="Cambria Math" panose="02040503050406030204" pitchFamily="18" charset="0"/>
                            </a:rPr>
                          </m:ctrlPr>
                        </m:sSupPr>
                        <m:e>
                          <m:r>
                            <a:rPr lang="en-US" sz="3200" i="1">
                              <a:latin typeface="Cambria Math" panose="02040503050406030204" pitchFamily="18" charset="0"/>
                            </a:rPr>
                            <m:t>𝑥</m:t>
                          </m:r>
                        </m:e>
                        <m:sup>
                          <m:r>
                            <a:rPr lang="en-US" sz="3200" i="0">
                              <a:latin typeface="Cambria Math" panose="02040503050406030204" pitchFamily="18" charset="0"/>
                            </a:rPr>
                            <m:t>2</m:t>
                          </m:r>
                        </m:sup>
                      </m:sSup>
                      <m:sSup>
                        <m:sSupPr>
                          <m:ctrlPr>
                            <a:rPr lang="en-US" sz="3200" i="1">
                              <a:solidFill>
                                <a:srgbClr val="836967"/>
                              </a:solidFill>
                              <a:latin typeface="Cambria Math" panose="02040503050406030204" pitchFamily="18" charset="0"/>
                            </a:rPr>
                          </m:ctrlPr>
                        </m:sSupPr>
                        <m:e>
                          <m:r>
                            <a:rPr lang="en-US" sz="3200" i="1">
                              <a:latin typeface="Cambria Math" panose="02040503050406030204" pitchFamily="18" charset="0"/>
                            </a:rPr>
                            <m:t>𝑦</m:t>
                          </m:r>
                        </m:e>
                        <m:sup>
                          <m:r>
                            <a:rPr lang="en-US" sz="3200" i="0">
                              <a:latin typeface="Cambria Math" panose="02040503050406030204" pitchFamily="18" charset="0"/>
                            </a:rPr>
                            <m:t>2</m:t>
                          </m:r>
                        </m:sup>
                      </m:sSup>
                    </m:oMath>
                  </m:oMathPara>
                </a14:m>
                <a:endParaRPr lang="en-US" sz="3200" i="1">
                  <a:latin typeface="Times New Roman" panose="02020603050405020304" pitchFamily="18"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r>
                        <a:rPr lang="en-US" sz="3200" i="0">
                          <a:latin typeface="Cambria Math" panose="02040503050406030204" pitchFamily="18" charset="0"/>
                        </a:rPr>
                        <m:t>=</m:t>
                      </m:r>
                      <m:sSup>
                        <m:sSupPr>
                          <m:ctrlPr>
                            <a:rPr lang="en-US" sz="3200" i="1">
                              <a:solidFill>
                                <a:srgbClr val="836967"/>
                              </a:solidFill>
                              <a:latin typeface="Cambria Math" panose="02040503050406030204" pitchFamily="18" charset="0"/>
                            </a:rPr>
                          </m:ctrlPr>
                        </m:sSupPr>
                        <m:e>
                          <m:r>
                            <a:rPr lang="en-US" sz="3200" i="1">
                              <a:latin typeface="Cambria Math" panose="02040503050406030204" pitchFamily="18" charset="0"/>
                            </a:rPr>
                            <m:t>𝑥</m:t>
                          </m:r>
                        </m:e>
                        <m:sup>
                          <m:r>
                            <a:rPr lang="en-US" sz="3200" i="0">
                              <a:latin typeface="Cambria Math" panose="02040503050406030204" pitchFamily="18" charset="0"/>
                            </a:rPr>
                            <m:t>4</m:t>
                          </m:r>
                        </m:sup>
                      </m:sSup>
                      <m:sSup>
                        <m:sSupPr>
                          <m:ctrlPr>
                            <a:rPr lang="en-US" sz="3200" i="1">
                              <a:solidFill>
                                <a:srgbClr val="836967"/>
                              </a:solidFill>
                              <a:latin typeface="Cambria Math" panose="02040503050406030204" pitchFamily="18" charset="0"/>
                            </a:rPr>
                          </m:ctrlPr>
                        </m:sSupPr>
                        <m:e>
                          <m:r>
                            <a:rPr lang="en-US" sz="3200" i="1">
                              <a:latin typeface="Cambria Math" panose="02040503050406030204" pitchFamily="18" charset="0"/>
                            </a:rPr>
                            <m:t>𝑦</m:t>
                          </m:r>
                        </m:e>
                        <m:sup>
                          <m:r>
                            <a:rPr lang="en-US" sz="3200" i="0">
                              <a:latin typeface="Cambria Math" panose="02040503050406030204" pitchFamily="18" charset="0"/>
                            </a:rPr>
                            <m:t>4</m:t>
                          </m:r>
                        </m:sup>
                      </m:sSup>
                      <m:r>
                        <a:rPr lang="en-US" sz="3200" i="0">
                          <a:latin typeface="Cambria Math" panose="02040503050406030204" pitchFamily="18" charset="0"/>
                        </a:rPr>
                        <m:t>−9</m:t>
                      </m:r>
                    </m:oMath>
                  </m:oMathPara>
                </a14:m>
                <a:endParaRPr lang="en-US" sz="3200">
                  <a:latin typeface="Times New Roman" panose="02020603050405020304" pitchFamily="18" charset="0"/>
                  <a:cs typeface="Times New Roman" panose="02020603050405020304" pitchFamily="18" charset="0"/>
                </a:endParaRPr>
              </a:p>
            </p:txBody>
          </p:sp>
        </mc:Choice>
        <mc:Fallback>
          <p:sp>
            <p:nvSpPr>
              <p:cNvPr id="11" name="TextBox 10">
                <a:extLst>
                  <a:ext uri="{FF2B5EF4-FFF2-40B4-BE49-F238E27FC236}">
                    <a16:creationId xmlns:a16="http://schemas.microsoft.com/office/drawing/2014/main" id="{48D9FF1E-5D68-5D2A-6B08-480A63BBF0E5}"/>
                  </a:ext>
                </a:extLst>
              </p:cNvPr>
              <p:cNvSpPr txBox="1">
                <a:spLocks noRot="1" noChangeAspect="1" noMove="1" noResize="1" noEditPoints="1" noAdjustHandles="1" noChangeArrowheads="1" noChangeShapeType="1" noTextEdit="1"/>
              </p:cNvSpPr>
              <p:nvPr/>
            </p:nvSpPr>
            <p:spPr>
              <a:xfrm>
                <a:off x="2084618" y="4882930"/>
                <a:ext cx="9154884" cy="1569660"/>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27585198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3D0DDF-0D0F-3298-0C92-10D3C7867A69}"/>
              </a:ext>
            </a:extLst>
          </p:cNvPr>
          <p:cNvPicPr>
            <a:picLocks noChangeAspect="1"/>
          </p:cNvPicPr>
          <p:nvPr/>
        </p:nvPicPr>
        <p:blipFill>
          <a:blip r:embed="rId3"/>
          <a:stretch>
            <a:fillRect/>
          </a:stretch>
        </p:blipFill>
        <p:spPr>
          <a:xfrm>
            <a:off x="-1687282" y="-903512"/>
            <a:ext cx="18092056" cy="10526486"/>
          </a:xfrm>
          <a:prstGeom prst="rect">
            <a:avLst/>
          </a:prstGeom>
        </p:spPr>
        <p:style>
          <a:lnRef idx="1">
            <a:schemeClr val="dk1"/>
          </a:lnRef>
          <a:fillRef idx="0">
            <a:schemeClr val="dk1"/>
          </a:fillRef>
          <a:effectRef idx="0">
            <a:schemeClr val="dk1"/>
          </a:effectRef>
          <a:fontRef idx="minor">
            <a:schemeClr val="tx1"/>
          </a:fontRef>
        </p:style>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CD82A65-3807-4A2D-986E-A8D1480F8205}"/>
                  </a:ext>
                </a:extLst>
              </p:cNvPr>
              <p:cNvSpPr txBox="1"/>
              <p:nvPr/>
            </p:nvSpPr>
            <p:spPr>
              <a:xfrm>
                <a:off x="1152572" y="0"/>
                <a:ext cx="9154886" cy="1791260"/>
              </a:xfrm>
              <a:prstGeom prst="rect">
                <a:avLst/>
              </a:prstGeom>
              <a:noFill/>
            </p:spPr>
            <p:txBody>
              <a:bodyPr wrap="square">
                <a:spAutoFit/>
              </a:bodyPr>
              <a:lstStyle/>
              <a:p>
                <a:pPr algn="just">
                  <a:lnSpc>
                    <a:spcPct val="115000"/>
                  </a:lnSpc>
                </a:pPr>
                <a:r>
                  <a:rPr lang="nl-NL" sz="3200" b="1" u="sng">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Bài 1.28:</a:t>
                </a:r>
                <a:r>
                  <a:rPr lang="nl-NL" sz="32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Rút gọn biểu thức sau để thấy rằng giá trị của nó không phụ thuộc vào giá trị của biến</a:t>
                </a:r>
                <a:endParaRPr lang="en-US" sz="32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14:m>
                  <m:oMathPara xmlns:m="http://schemas.openxmlformats.org/officeDocument/2006/math">
                    <m:oMathParaPr>
                      <m:jc m:val="centerGroup"/>
                    </m:oMathParaPr>
                    <m:oMath xmlns:m="http://schemas.openxmlformats.org/officeDocument/2006/math">
                      <m:d>
                        <m:dPr>
                          <m:ctrlPr>
                            <a:rPr lang="en-US" sz="32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nl-NL" sz="3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nl-NL" sz="3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−5</m:t>
                          </m:r>
                        </m:e>
                      </m:d>
                      <m:d>
                        <m:dPr>
                          <m:ctrlPr>
                            <a:rPr lang="en-US" sz="3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nl-NL" sz="3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nl-NL" sz="3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nl-NL" sz="3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e>
                      </m:d>
                      <m:r>
                        <a:rPr lang="nl-NL" sz="3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nl-NL" sz="3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d>
                        <m:dPr>
                          <m:ctrlPr>
                            <a:rPr lang="en-US" sz="3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nl-NL" sz="3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nl-NL" sz="3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e>
                      </m:d>
                      <m:r>
                        <a:rPr lang="nl-NL" sz="3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nl-NL" sz="3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nl-NL" sz="3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+7</m:t>
                      </m:r>
                    </m:oMath>
                  </m:oMathPara>
                </a14:m>
                <a:endParaRPr lang="en-US" sz="32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5CD82A65-3807-4A2D-986E-A8D1480F8205}"/>
                  </a:ext>
                </a:extLst>
              </p:cNvPr>
              <p:cNvSpPr txBox="1">
                <a:spLocks noRot="1" noChangeAspect="1" noMove="1" noResize="1" noEditPoints="1" noAdjustHandles="1" noChangeArrowheads="1" noChangeShapeType="1" noTextEdit="1"/>
              </p:cNvSpPr>
              <p:nvPr/>
            </p:nvSpPr>
            <p:spPr>
              <a:xfrm>
                <a:off x="1152572" y="0"/>
                <a:ext cx="9154886" cy="1791260"/>
              </a:xfrm>
              <a:prstGeom prst="rect">
                <a:avLst/>
              </a:prstGeom>
              <a:blipFill>
                <a:blip r:embed="rId4"/>
                <a:stretch>
                  <a:fillRect l="-1664" t="-3061" r="-1731"/>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60673DBE-853C-84D6-B83C-4FFA6CCC33EC}"/>
              </a:ext>
            </a:extLst>
          </p:cNvPr>
          <p:cNvSpPr txBox="1"/>
          <p:nvPr/>
        </p:nvSpPr>
        <p:spPr>
          <a:xfrm>
            <a:off x="5156077" y="1917903"/>
            <a:ext cx="1393371" cy="584775"/>
          </a:xfrm>
          <a:prstGeom prst="rect">
            <a:avLst/>
          </a:prstGeom>
          <a:noFill/>
        </p:spPr>
        <p:txBody>
          <a:bodyPr wrap="square" rtlCol="0">
            <a:spAutoFit/>
          </a:bodyPr>
          <a:lstStyle/>
          <a:p>
            <a:r>
              <a:rPr lang="en-US" sz="3200" b="1" u="sng">
                <a:latin typeface="Times New Roman" panose="02020603050405020304" pitchFamily="18"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5D150FD-7B82-FEB5-383D-D97F64480464}"/>
                  </a:ext>
                </a:extLst>
              </p:cNvPr>
              <p:cNvSpPr txBox="1"/>
              <p:nvPr/>
            </p:nvSpPr>
            <p:spPr>
              <a:xfrm>
                <a:off x="1344200" y="2681417"/>
                <a:ext cx="9821917" cy="3025700"/>
              </a:xfrm>
              <a:prstGeom prst="rect">
                <a:avLst/>
              </a:prstGeom>
              <a:noFill/>
            </p:spPr>
            <p:txBody>
              <a:bodyPr wrap="square">
                <a:spAutoFit/>
              </a:bodyPr>
              <a:lstStyle/>
              <a:p>
                <a:pPr algn="just">
                  <a:lnSpc>
                    <a:spcPct val="115000"/>
                  </a:lnSpc>
                </a:pPr>
                <a14:m>
                  <m:oMathPara xmlns:m="http://schemas.openxmlformats.org/officeDocument/2006/math">
                    <m:oMathParaPr>
                      <m:jc m:val="left"/>
                    </m:oMathParaPr>
                    <m:oMath xmlns:m="http://schemas.openxmlformats.org/officeDocument/2006/math">
                      <m:d>
                        <m:dPr>
                          <m:ctrlPr>
                            <a:rPr lang="en-US" sz="2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−5</m:t>
                          </m:r>
                        </m:e>
                      </m:d>
                      <m:d>
                        <m:dPr>
                          <m:ctrlPr>
                            <a:rPr lang="en-US"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e>
                      </m:d>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d>
                        <m:dPr>
                          <m:ctrlPr>
                            <a:rPr lang="en-US"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e>
                      </m:d>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+7</m:t>
                      </m:r>
                    </m:oMath>
                  </m:oMathPara>
                </a14:m>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14:m>
                  <m:oMathPara xmlns:m="http://schemas.openxmlformats.org/officeDocument/2006/math">
                    <m:oMathParaPr>
                      <m:jc m:val="left"/>
                    </m:oMathParaPr>
                    <m:oMath xmlns:m="http://schemas.openxmlformats.org/officeDocument/2006/math">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−5.2</m:t>
                      </m:r>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−5.3−2</m:t>
                      </m:r>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+7</m:t>
                      </m:r>
                    </m:oMath>
                  </m:oMathPara>
                </a14:m>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14:m>
                  <m:oMathPara xmlns:m="http://schemas.openxmlformats.org/officeDocument/2006/math">
                    <m:oMathParaPr>
                      <m:jc m:val="left"/>
                    </m:oMathParaPr>
                    <m:oMath xmlns:m="http://schemas.openxmlformats.org/officeDocument/2006/math">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−10</m:t>
                      </m:r>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−15−</m:t>
                      </m:r>
                      <m:sSup>
                        <m:sSupPr>
                          <m:ctrlPr>
                            <a:rPr lang="en-US"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+6</m:t>
                      </m:r>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+7</m:t>
                      </m:r>
                    </m:oMath>
                  </m:oMathPara>
                </a14:m>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14:m>
                  <m:oMathPara xmlns:m="http://schemas.openxmlformats.org/officeDocument/2006/math">
                    <m:oMathParaPr>
                      <m:jc m:val="left"/>
                    </m:oMathParaPr>
                    <m:oMath xmlns:m="http://schemas.openxmlformats.org/officeDocument/2006/math">
                      <m:r>
                        <a:rPr lang="nl-NL"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e>
                      </m:d>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−10</m:t>
                          </m:r>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+6</m:t>
                          </m:r>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d>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+(−15+7)</m:t>
                      </m:r>
                    </m:oMath>
                  </m:oMathPara>
                </a14:m>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14:m>
                  <m:oMath xmlns:m="http://schemas.openxmlformats.org/officeDocument/2006/math">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=−8</m:t>
                    </m:r>
                  </m:oMath>
                </a14:m>
                <a:r>
                  <a:rPr lang="nl-NL" sz="28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r>
                  <a:rPr lang="nl-NL" sz="28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Vậy giá trị của biểu thức không phụ thuộc vào giá trị của biến </a:t>
                </a:r>
                <a14:m>
                  <m:oMath xmlns:m="http://schemas.openxmlformats.org/officeDocument/2006/math">
                    <m:r>
                      <a:rPr lang="nl-NL" sz="2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oMath>
                </a14:m>
                <a:r>
                  <a:rPr lang="nl-NL" sz="28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35D150FD-7B82-FEB5-383D-D97F64480464}"/>
                  </a:ext>
                </a:extLst>
              </p:cNvPr>
              <p:cNvSpPr txBox="1">
                <a:spLocks noRot="1" noChangeAspect="1" noMove="1" noResize="1" noEditPoints="1" noAdjustHandles="1" noChangeArrowheads="1" noChangeShapeType="1" noTextEdit="1"/>
              </p:cNvSpPr>
              <p:nvPr/>
            </p:nvSpPr>
            <p:spPr>
              <a:xfrm>
                <a:off x="1344200" y="2681417"/>
                <a:ext cx="9821917" cy="3025700"/>
              </a:xfrm>
              <a:prstGeom prst="rect">
                <a:avLst/>
              </a:prstGeom>
              <a:blipFill>
                <a:blip r:embed="rId5"/>
                <a:stretch>
                  <a:fillRect l="-1304" b="-4839"/>
                </a:stretch>
              </a:blipFill>
            </p:spPr>
            <p:txBody>
              <a:bodyPr/>
              <a:lstStyle/>
              <a:p>
                <a:r>
                  <a:rPr lang="en-US">
                    <a:noFill/>
                  </a:rPr>
                  <a:t> </a:t>
                </a:r>
              </a:p>
            </p:txBody>
          </p:sp>
        </mc:Fallback>
      </mc:AlternateContent>
    </p:spTree>
    <p:extLst>
      <p:ext uri="{BB962C8B-B14F-4D97-AF65-F5344CB8AC3E}">
        <p14:creationId xmlns:p14="http://schemas.microsoft.com/office/powerpoint/2010/main" val="27928308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et thuc">
            <a:hlinkClick r:id="" action="ppaction://media"/>
            <a:extLst>
              <a:ext uri="{FF2B5EF4-FFF2-40B4-BE49-F238E27FC236}">
                <a16:creationId xmlns:a16="http://schemas.microsoft.com/office/drawing/2014/main" id="{65FE6E74-18CA-4847-8B31-DFFEC60307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Speech Bubble: Rectangle 2">
            <a:extLst>
              <a:ext uri="{FF2B5EF4-FFF2-40B4-BE49-F238E27FC236}">
                <a16:creationId xmlns:a16="http://schemas.microsoft.com/office/drawing/2014/main" id="{3B724404-B736-030E-52A0-5CBC457DF045}"/>
              </a:ext>
            </a:extLst>
          </p:cNvPr>
          <p:cNvSpPr/>
          <p:nvPr/>
        </p:nvSpPr>
        <p:spPr>
          <a:xfrm>
            <a:off x="832207" y="534255"/>
            <a:ext cx="6524090" cy="3708971"/>
          </a:xfrm>
          <a:prstGeom prst="wedgeRectCallout">
            <a:avLst/>
          </a:prstGeom>
          <a:solidFill>
            <a:schemeClr val="accent4">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just"/>
            <a:r>
              <a:rPr lang="en-US" sz="3600">
                <a:latin typeface="Arial" panose="020B0604020202020204" pitchFamily="34" charset="0"/>
                <a:cs typeface="Arial" panose="020B0604020202020204" pitchFamily="34" charset="0"/>
              </a:rPr>
              <a:t>TRÒ CHƠI</a:t>
            </a:r>
            <a:r>
              <a:rPr lang="en-US" sz="3600" i="1">
                <a:latin typeface="Arial" panose="020B0604020202020204" pitchFamily="34" charset="0"/>
                <a:cs typeface="Arial" panose="020B0604020202020204" pitchFamily="34" charset="0"/>
              </a:rPr>
              <a:t>: </a:t>
            </a:r>
            <a:r>
              <a:rPr lang="en-US" sz="3600" b="1" dirty="0">
                <a:solidFill>
                  <a:srgbClr val="C00000"/>
                </a:solidFill>
                <a:latin typeface="Arial" panose="020B0604020202020204" pitchFamily="34" charset="0"/>
                <a:cs typeface="Arial" panose="020B0604020202020204" pitchFamily="34" charset="0"/>
              </a:rPr>
              <a:t>SUPER CHICKEN</a:t>
            </a:r>
          </a:p>
          <a:p>
            <a:pPr algn="just"/>
            <a:r>
              <a:rPr lang="en-US" sz="3200">
                <a:latin typeface="Arial" panose="020B0604020202020204" pitchFamily="34" charset="0"/>
                <a:cs typeface="Arial" panose="020B0604020202020204" pitchFamily="34" charset="0"/>
              </a:rPr>
              <a:t>LUẬT CHƠI</a:t>
            </a:r>
            <a:r>
              <a:rPr lang="en-US" sz="3200" i="1">
                <a:latin typeface="Arial" panose="020B0604020202020204" pitchFamily="34" charset="0"/>
                <a:cs typeface="Arial" panose="020B0604020202020204" pitchFamily="34" charset="0"/>
              </a:rPr>
              <a:t>: </a:t>
            </a:r>
            <a:r>
              <a:rPr lang="en-US" sz="3200">
                <a:latin typeface="Arial" panose="020B0604020202020204" pitchFamily="34" charset="0"/>
                <a:cs typeface="Arial" panose="020B0604020202020204" pitchFamily="34" charset="0"/>
              </a:rPr>
              <a:t>Giơ tay giành quyền trả </a:t>
            </a:r>
            <a:r>
              <a:rPr lang="en-US" sz="3200" dirty="0" err="1">
                <a:latin typeface="Arial" panose="020B0604020202020204" pitchFamily="34" charset="0"/>
                <a:cs typeface="Arial" panose="020B0604020202020204" pitchFamily="34" charset="0"/>
              </a:rPr>
              <a:t>lời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câu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hỏi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dưới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dạng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trắc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nghiệm</a:t>
            </a:r>
            <a:r>
              <a:rPr lang="en-US" sz="3200" dirty="0">
                <a:latin typeface="Arial" panose="020B0604020202020204" pitchFamily="34" charset="0"/>
                <a:cs typeface="Arial" panose="020B0604020202020204" pitchFamily="34" charset="0"/>
              </a:rPr>
              <a:t>. </a:t>
            </a:r>
          </a:p>
          <a:p>
            <a:pPr algn="just"/>
            <a:r>
              <a:rPr lang="en-US" sz="3200" b="1" dirty="0" err="1">
                <a:solidFill>
                  <a:schemeClr val="tx1"/>
                </a:solidFill>
                <a:latin typeface="Arial" panose="020B0604020202020204" pitchFamily="34" charset="0"/>
                <a:cs typeface="Arial" panose="020B0604020202020204" pitchFamily="34" charset="0"/>
              </a:rPr>
              <a:t>Trả</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lời</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đúng</a:t>
            </a:r>
            <a:r>
              <a:rPr lang="en-US" sz="3200">
                <a:solidFill>
                  <a:schemeClr val="tx1"/>
                </a:solidFill>
                <a:latin typeface="Arial" panose="020B0604020202020204" pitchFamily="34" charset="0"/>
                <a:cs typeface="Arial" panose="020B0604020202020204" pitchFamily="34" charset="0"/>
              </a:rPr>
              <a:t>: Nhận </a:t>
            </a:r>
            <a:r>
              <a:rPr lang="en-US" sz="3200" dirty="0">
                <a:solidFill>
                  <a:schemeClr val="tx1"/>
                </a:solidFill>
                <a:latin typeface="Arial" panose="020B0604020202020204" pitchFamily="34" charset="0"/>
                <a:cs typeface="Arial" panose="020B0604020202020204" pitchFamily="34" charset="0"/>
              </a:rPr>
              <a:t>1 </a:t>
            </a:r>
            <a:r>
              <a:rPr lang="en-US" sz="3200" dirty="0" err="1">
                <a:solidFill>
                  <a:schemeClr val="tx1"/>
                </a:solidFill>
                <a:latin typeface="Arial" panose="020B0604020202020204" pitchFamily="34" charset="0"/>
                <a:cs typeface="Arial" panose="020B0604020202020204" pitchFamily="34" charset="0"/>
              </a:rPr>
              <a:t>phần</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quà</a:t>
            </a:r>
            <a:r>
              <a:rPr lang="en-US" sz="3200" dirty="0">
                <a:solidFill>
                  <a:schemeClr val="tx1"/>
                </a:solidFill>
                <a:latin typeface="Arial" panose="020B0604020202020204" pitchFamily="34" charset="0"/>
                <a:cs typeface="Arial" panose="020B0604020202020204" pitchFamily="34" charset="0"/>
              </a:rPr>
              <a:t> </a:t>
            </a:r>
          </a:p>
          <a:p>
            <a:pPr algn="just"/>
            <a:r>
              <a:rPr lang="en-US" sz="3200" b="1" dirty="0" err="1">
                <a:solidFill>
                  <a:schemeClr val="tx1"/>
                </a:solidFill>
                <a:latin typeface="Arial" panose="020B0604020202020204" pitchFamily="34" charset="0"/>
                <a:cs typeface="Arial" panose="020B0604020202020204" pitchFamily="34" charset="0"/>
              </a:rPr>
              <a:t>Trả</a:t>
            </a:r>
            <a:r>
              <a:rPr lang="en-US" sz="3200" b="1" dirty="0">
                <a:solidFill>
                  <a:schemeClr val="tx1"/>
                </a:solidFill>
                <a:latin typeface="Arial" panose="020B0604020202020204" pitchFamily="34" charset="0"/>
                <a:cs typeface="Arial" panose="020B0604020202020204" pitchFamily="34" charset="0"/>
              </a:rPr>
              <a:t> </a:t>
            </a:r>
            <a:r>
              <a:rPr lang="en-US" sz="3200" b="1" err="1">
                <a:solidFill>
                  <a:schemeClr val="tx1"/>
                </a:solidFill>
                <a:latin typeface="Arial" panose="020B0604020202020204" pitchFamily="34" charset="0"/>
                <a:cs typeface="Arial" panose="020B0604020202020204" pitchFamily="34" charset="0"/>
              </a:rPr>
              <a:t>lời</a:t>
            </a:r>
            <a:r>
              <a:rPr lang="en-US" sz="3200" b="1">
                <a:solidFill>
                  <a:schemeClr val="tx1"/>
                </a:solidFill>
                <a:latin typeface="Arial" panose="020B0604020202020204" pitchFamily="34" charset="0"/>
                <a:cs typeface="Arial" panose="020B0604020202020204" pitchFamily="34" charset="0"/>
              </a:rPr>
              <a:t> chưa đúng</a:t>
            </a:r>
            <a:r>
              <a:rPr lang="en-US" sz="3200">
                <a:solidFill>
                  <a:schemeClr val="tx1"/>
                </a:solidFill>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Bạn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giành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quyền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trả</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lời</a:t>
            </a:r>
            <a:endParaRPr lang="en-US" sz="32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5C18B7D-827D-D4DE-0D83-36498F462EF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9538" b="65397" l="2436" r="96252">
                        <a14:foregroundMark x1="16365" y1="41661" x2="13554" y2="41661"/>
                        <a14:foregroundMark x1="10556" y1="42411" x2="4060" y2="47720"/>
                        <a14:foregroundMark x1="4060" y1="47720" x2="2936" y2="54903"/>
                        <a14:foregroundMark x1="2936" y1="54903" x2="7370" y2="61649"/>
                        <a14:foregroundMark x1="7370" y1="61649" x2="11618" y2="58276"/>
                        <a14:foregroundMark x1="4872" y1="47470" x2="2436" y2="55528"/>
                        <a14:foregroundMark x1="2436" y1="55528" x2="4685" y2="57964"/>
                        <a14:foregroundMark x1="96377" y1="53342" x2="96252" y2="44660"/>
                        <a14:foregroundMark x1="96252" y1="44660" x2="81699" y2="39538"/>
                      </a14:backgroundRemoval>
                    </a14:imgEffect>
                  </a14:imgLayer>
                </a14:imgProps>
              </a:ext>
            </a:extLst>
          </a:blip>
          <a:srcRect t="38052" b="31535"/>
          <a:stretch/>
        </p:blipFill>
        <p:spPr>
          <a:xfrm>
            <a:off x="0" y="5157627"/>
            <a:ext cx="6418818" cy="1952090"/>
          </a:xfrm>
          <a:prstGeom prst="rect">
            <a:avLst/>
          </a:prstGeom>
        </p:spPr>
      </p:pic>
    </p:spTree>
    <p:extLst>
      <p:ext uri="{BB962C8B-B14F-4D97-AF65-F5344CB8AC3E}">
        <p14:creationId xmlns:p14="http://schemas.microsoft.com/office/powerpoint/2010/main" val="1654469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2">
            <a:hlinkClick r:id="" action="ppaction://media"/>
            <a:extLst>
              <a:ext uri="{FF2B5EF4-FFF2-40B4-BE49-F238E27FC236}">
                <a16:creationId xmlns:a16="http://schemas.microsoft.com/office/drawing/2014/main" id="{43D72A7F-BC39-6B96-281D-5B51457306D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9722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3D0DDF-0D0F-3298-0C92-10D3C7867A69}"/>
              </a:ext>
            </a:extLst>
          </p:cNvPr>
          <p:cNvPicPr>
            <a:picLocks noChangeAspect="1"/>
          </p:cNvPicPr>
          <p:nvPr/>
        </p:nvPicPr>
        <p:blipFill>
          <a:blip r:embed="rId3"/>
          <a:stretch>
            <a:fillRect/>
          </a:stretch>
        </p:blipFill>
        <p:spPr>
          <a:xfrm>
            <a:off x="-1709055" y="-722426"/>
            <a:ext cx="18092056" cy="10526486"/>
          </a:xfrm>
          <a:prstGeom prst="rect">
            <a:avLst/>
          </a:prstGeom>
        </p:spPr>
        <p:style>
          <a:lnRef idx="1">
            <a:schemeClr val="dk1"/>
          </a:lnRef>
          <a:fillRef idx="0">
            <a:schemeClr val="dk1"/>
          </a:fillRef>
          <a:effectRef idx="0">
            <a:schemeClr val="dk1"/>
          </a:effectRef>
          <a:fontRef idx="minor">
            <a:schemeClr val="tx1"/>
          </a:fontRef>
        </p:style>
      </p:pic>
      <p:pic>
        <p:nvPicPr>
          <p:cNvPr id="2" name="Picture 1">
            <a:extLst>
              <a:ext uri="{FF2B5EF4-FFF2-40B4-BE49-F238E27FC236}">
                <a16:creationId xmlns:a16="http://schemas.microsoft.com/office/drawing/2014/main" id="{69E4F518-6812-95A0-410F-32C8D43B72C4}"/>
              </a:ext>
            </a:extLst>
          </p:cNvPr>
          <p:cNvPicPr>
            <a:picLocks noChangeAspect="1"/>
          </p:cNvPicPr>
          <p:nvPr/>
        </p:nvPicPr>
        <p:blipFill>
          <a:blip r:embed="rId4"/>
          <a:stretch>
            <a:fillRect/>
          </a:stretch>
        </p:blipFill>
        <p:spPr>
          <a:xfrm>
            <a:off x="8497979" y="4699729"/>
            <a:ext cx="4572396" cy="3432345"/>
          </a:xfrm>
          <a:prstGeom prst="rect">
            <a:avLst/>
          </a:prstGeom>
        </p:spPr>
      </p:pic>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B1AA5AFF-6466-82A7-793D-C9607DA7047E}"/>
                  </a:ext>
                </a:extLst>
              </p:cNvPr>
              <p:cNvSpPr txBox="1"/>
              <p:nvPr/>
            </p:nvSpPr>
            <p:spPr>
              <a:xfrm>
                <a:off x="1850521" y="1217620"/>
                <a:ext cx="11592210" cy="3785652"/>
              </a:xfrm>
              <a:prstGeom prst="rect">
                <a:avLst/>
              </a:prstGeom>
              <a:noFill/>
            </p:spPr>
            <p:txBody>
              <a:bodyPr wrap="square">
                <a:spAutoFit/>
              </a:bodyPr>
              <a:lstStyle/>
              <a:p>
                <a:pPr algn="just">
                  <a:lnSpc>
                    <a:spcPct val="150000"/>
                  </a:lnSpc>
                </a:pPr>
                <a14:m>
                  <m:oMath xmlns:m="http://schemas.openxmlformats.org/officeDocument/2006/math">
                    <m:r>
                      <a:rPr lang="en-US" sz="3200" b="0" i="1" kern="100" smtClean="0">
                        <a:effectLst/>
                        <a:latin typeface="Cambria Math" panose="02040503050406030204" pitchFamily="18" charset="0"/>
                        <a:ea typeface="Aptos" panose="020B0004020202020204" pitchFamily="34" charset="0"/>
                        <a:cs typeface="Times New Roman" panose="02020603050405020304" pitchFamily="18" charset="0"/>
                      </a:rPr>
                      <m:t>𝑇𝑎</m:t>
                    </m:r>
                    <m:r>
                      <a:rPr lang="en-US" sz="3200" b="0" i="1" kern="100" smtClean="0">
                        <a:effectLst/>
                        <a:latin typeface="Cambria Math" panose="02040503050406030204" pitchFamily="18" charset="0"/>
                        <a:ea typeface="Aptos" panose="020B0004020202020204" pitchFamily="34" charset="0"/>
                        <a:cs typeface="Times New Roman" panose="02020603050405020304" pitchFamily="18" charset="0"/>
                      </a:rPr>
                      <m:t> </m:t>
                    </m:r>
                    <m:r>
                      <a:rPr lang="en-US" sz="3200" b="0" i="1" kern="100" smtClean="0">
                        <a:effectLst/>
                        <a:latin typeface="Cambria Math" panose="02040503050406030204" pitchFamily="18" charset="0"/>
                        <a:ea typeface="Aptos" panose="020B0004020202020204" pitchFamily="34" charset="0"/>
                        <a:cs typeface="Times New Roman" panose="02020603050405020304" pitchFamily="18" charset="0"/>
                      </a:rPr>
                      <m:t>𝑐</m:t>
                    </m:r>
                    <m:r>
                      <a:rPr lang="en-US" sz="3200" b="0" i="1" kern="100" smtClean="0">
                        <a:effectLst/>
                        <a:latin typeface="Cambria Math" panose="02040503050406030204" pitchFamily="18" charset="0"/>
                        <a:ea typeface="Aptos" panose="020B0004020202020204" pitchFamily="34" charset="0"/>
                        <a:cs typeface="Times New Roman" panose="02020603050405020304" pitchFamily="18" charset="0"/>
                      </a:rPr>
                      <m:t>ó: (</m:t>
                    </m:r>
                    <m:r>
                      <a:rPr lang="en-US" sz="3200" i="1" kern="100" smtClean="0">
                        <a:effectLst/>
                        <a:latin typeface="Cambria Math" panose="02040503050406030204" pitchFamily="18" charset="0"/>
                        <a:ea typeface="Aptos" panose="020B0004020202020204" pitchFamily="34" charset="0"/>
                        <a:cs typeface="Times New Roman" panose="02020603050405020304" pitchFamily="18" charset="0"/>
                      </a:rPr>
                      <m:t>𝑥</m:t>
                    </m:r>
                    <m:r>
                      <a:rPr lang="en-US" sz="3200" i="1" kern="100" smtClean="0">
                        <a:effectLst/>
                        <a:latin typeface="Cambria Math" panose="02040503050406030204" pitchFamily="18" charset="0"/>
                        <a:ea typeface="Aptos" panose="020B0004020202020204" pitchFamily="34" charset="0"/>
                        <a:cs typeface="Times New Roman" panose="02020603050405020304" pitchFamily="18" charset="0"/>
                      </a:rPr>
                      <m:t>+3</m:t>
                    </m:r>
                    <m:r>
                      <a:rPr lang="en-US" sz="3200" i="1" kern="100" smtClean="0">
                        <a:effectLst/>
                        <a:latin typeface="Cambria Math" panose="02040503050406030204" pitchFamily="18" charset="0"/>
                        <a:ea typeface="Aptos" panose="020B0004020202020204" pitchFamily="34" charset="0"/>
                        <a:cs typeface="Times New Roman" panose="02020603050405020304" pitchFamily="18" charset="0"/>
                      </a:rPr>
                      <m:t>𝑦</m:t>
                    </m:r>
                    <m:r>
                      <a:rPr lang="en-US" sz="3200" i="1" kern="100" smtClean="0">
                        <a:effectLst/>
                        <a:latin typeface="Cambria Math" panose="02040503050406030204" pitchFamily="18" charset="0"/>
                        <a:ea typeface="Aptos" panose="020B0004020202020204" pitchFamily="34" charset="0"/>
                        <a:cs typeface="Times New Roman" panose="02020603050405020304" pitchFamily="18" charset="0"/>
                      </a:rPr>
                      <m:t>+2)</m:t>
                    </m:r>
                  </m:oMath>
                </a14:m>
                <a:r>
                  <a:rPr lang="en-US" sz="3200" kern="100">
                    <a:effectLst/>
                    <a:latin typeface="Aptos" panose="020B0004020202020204" pitchFamily="34" charset="0"/>
                    <a:ea typeface="Aptos" panose="020B0004020202020204" pitchFamily="34" charset="0"/>
                    <a:cs typeface="Times New Roman" panose="02020603050405020304" pitchFamily="18" charset="0"/>
                  </a:rPr>
                  <a:t>(</a:t>
                </a:r>
                <a14:m>
                  <m:oMath xmlns:m="http://schemas.openxmlformats.org/officeDocument/2006/math">
                    <m:r>
                      <a:rPr lang="en-US" sz="3200" i="1" kern="100">
                        <a:effectLst/>
                        <a:latin typeface="Cambria Math" panose="02040503050406030204" pitchFamily="18" charset="0"/>
                        <a:ea typeface="Aptos" panose="020B0004020202020204" pitchFamily="34" charset="0"/>
                        <a:cs typeface="Times New Roman" panose="02020603050405020304" pitchFamily="18" charset="0"/>
                      </a:rPr>
                      <m:t>𝑥</m:t>
                    </m:r>
                    <m:r>
                      <a:rPr lang="en-US" sz="3200" i="1" kern="100">
                        <a:effectLst/>
                        <a:latin typeface="Cambria Math" panose="02040503050406030204" pitchFamily="18" charset="0"/>
                        <a:ea typeface="Aptos" panose="020B0004020202020204" pitchFamily="34" charset="0"/>
                        <a:cs typeface="Times New Roman" panose="02020603050405020304" pitchFamily="18" charset="0"/>
                      </a:rPr>
                      <m:t>+</m:t>
                    </m:r>
                    <m:r>
                      <a:rPr lang="en-US" sz="3200" i="1" kern="100">
                        <a:effectLst/>
                        <a:latin typeface="Cambria Math" panose="02040503050406030204" pitchFamily="18" charset="0"/>
                        <a:ea typeface="Aptos" panose="020B0004020202020204" pitchFamily="34" charset="0"/>
                        <a:cs typeface="Times New Roman" panose="02020603050405020304" pitchFamily="18" charset="0"/>
                      </a:rPr>
                      <m:t>𝑦</m:t>
                    </m:r>
                    <m:r>
                      <a:rPr lang="en-US" sz="3200" i="1" kern="100">
                        <a:effectLst/>
                        <a:latin typeface="Cambria Math" panose="02040503050406030204" pitchFamily="18" charset="0"/>
                        <a:ea typeface="Aptos" panose="020B0004020202020204" pitchFamily="34" charset="0"/>
                        <a:cs typeface="Times New Roman" panose="02020603050405020304" pitchFamily="18" charset="0"/>
                      </a:rPr>
                      <m:t>)</m:t>
                    </m:r>
                  </m:oMath>
                </a14:m>
                <a:endParaRPr lang="en-US" sz="3200" i="1" kern="100">
                  <a:effectLst/>
                  <a:latin typeface="Cambria Math" panose="02040503050406030204" pitchFamily="18" charset="0"/>
                  <a:ea typeface="Aptos" panose="020B00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a:rPr lang="en-US" sz="3200" i="1" kern="100">
                          <a:effectLst/>
                          <a:latin typeface="Cambria Math" panose="02040503050406030204" pitchFamily="18" charset="0"/>
                          <a:ea typeface="Aptos" panose="020B0004020202020204" pitchFamily="34" charset="0"/>
                          <a:cs typeface="Times New Roman" panose="02020603050405020304" pitchFamily="18" charset="0"/>
                        </a:rPr>
                        <m:t>=</m:t>
                      </m:r>
                      <m:sSup>
                        <m:sSupPr>
                          <m:ctrlPr>
                            <a:rPr lang="en-US" sz="3200" i="1" kern="100">
                              <a:effectLst/>
                              <a:latin typeface="Cambria Math" panose="02040503050406030204" pitchFamily="18" charset="0"/>
                              <a:ea typeface="Aptos" panose="020B0004020202020204" pitchFamily="34" charset="0"/>
                              <a:cs typeface="Times New Roman" panose="02020603050405020304" pitchFamily="18" charset="0"/>
                            </a:rPr>
                          </m:ctrlPr>
                        </m:sSupPr>
                        <m:e>
                          <m:r>
                            <a:rPr lang="en-US" sz="3200" i="1" kern="100">
                              <a:effectLst/>
                              <a:latin typeface="Cambria Math" panose="02040503050406030204" pitchFamily="18" charset="0"/>
                              <a:ea typeface="Aptos" panose="020B0004020202020204" pitchFamily="34" charset="0"/>
                              <a:cs typeface="Times New Roman" panose="02020603050405020304" pitchFamily="18" charset="0"/>
                            </a:rPr>
                            <m:t>𝑥</m:t>
                          </m:r>
                        </m:e>
                        <m:sup>
                          <m:r>
                            <a:rPr lang="en-US" sz="3200" i="1" kern="100">
                              <a:effectLst/>
                              <a:latin typeface="Cambria Math" panose="02040503050406030204" pitchFamily="18" charset="0"/>
                              <a:ea typeface="Aptos" panose="020B0004020202020204" pitchFamily="34" charset="0"/>
                              <a:cs typeface="Times New Roman" panose="02020603050405020304" pitchFamily="18" charset="0"/>
                            </a:rPr>
                            <m:t>2</m:t>
                          </m:r>
                        </m:sup>
                      </m:sSup>
                      <m:r>
                        <a:rPr lang="en-US" sz="3200" i="1" kern="100">
                          <a:effectLst/>
                          <a:latin typeface="Cambria Math" panose="02040503050406030204" pitchFamily="18" charset="0"/>
                          <a:ea typeface="Aptos" panose="020B0004020202020204" pitchFamily="34" charset="0"/>
                          <a:cs typeface="Times New Roman" panose="02020603050405020304" pitchFamily="18" charset="0"/>
                        </a:rPr>
                        <m:t>+</m:t>
                      </m:r>
                      <m:r>
                        <a:rPr lang="en-US" sz="3200" i="1" kern="100">
                          <a:effectLst/>
                          <a:latin typeface="Cambria Math" panose="02040503050406030204" pitchFamily="18" charset="0"/>
                          <a:ea typeface="Aptos" panose="020B0004020202020204" pitchFamily="34" charset="0"/>
                          <a:cs typeface="Times New Roman" panose="02020603050405020304" pitchFamily="18" charset="0"/>
                        </a:rPr>
                        <m:t>𝑥𝑦</m:t>
                      </m:r>
                      <m:r>
                        <a:rPr lang="en-US" sz="3200" i="1" kern="100">
                          <a:effectLst/>
                          <a:latin typeface="Cambria Math" panose="02040503050406030204" pitchFamily="18" charset="0"/>
                          <a:ea typeface="Aptos" panose="020B0004020202020204" pitchFamily="34" charset="0"/>
                          <a:cs typeface="Times New Roman" panose="02020603050405020304" pitchFamily="18" charset="0"/>
                        </a:rPr>
                        <m:t>+3</m:t>
                      </m:r>
                      <m:r>
                        <a:rPr lang="en-US" sz="3200" i="1" kern="100">
                          <a:effectLst/>
                          <a:latin typeface="Cambria Math" panose="02040503050406030204" pitchFamily="18" charset="0"/>
                          <a:ea typeface="Aptos" panose="020B0004020202020204" pitchFamily="34" charset="0"/>
                          <a:cs typeface="Times New Roman" panose="02020603050405020304" pitchFamily="18" charset="0"/>
                        </a:rPr>
                        <m:t>𝑥𝑦</m:t>
                      </m:r>
                      <m:r>
                        <a:rPr lang="en-US" sz="3200" i="1" kern="100">
                          <a:effectLst/>
                          <a:latin typeface="Cambria Math" panose="02040503050406030204" pitchFamily="18" charset="0"/>
                          <a:ea typeface="Aptos" panose="020B0004020202020204" pitchFamily="34" charset="0"/>
                          <a:cs typeface="Times New Roman" panose="02020603050405020304" pitchFamily="18" charset="0"/>
                        </a:rPr>
                        <m:t>+3</m:t>
                      </m:r>
                      <m:sSup>
                        <m:sSupPr>
                          <m:ctrlPr>
                            <a:rPr lang="en-US" sz="3200" i="1" kern="100">
                              <a:effectLst/>
                              <a:latin typeface="Cambria Math" panose="02040503050406030204" pitchFamily="18" charset="0"/>
                              <a:ea typeface="Aptos" panose="020B0004020202020204" pitchFamily="34" charset="0"/>
                              <a:cs typeface="Times New Roman" panose="02020603050405020304" pitchFamily="18" charset="0"/>
                            </a:rPr>
                          </m:ctrlPr>
                        </m:sSupPr>
                        <m:e>
                          <m:r>
                            <a:rPr lang="en-US" sz="3200" i="1" kern="100">
                              <a:effectLst/>
                              <a:latin typeface="Cambria Math" panose="02040503050406030204" pitchFamily="18" charset="0"/>
                              <a:ea typeface="Aptos" panose="020B0004020202020204" pitchFamily="34" charset="0"/>
                              <a:cs typeface="Times New Roman" panose="02020603050405020304" pitchFamily="18" charset="0"/>
                            </a:rPr>
                            <m:t>𝑦</m:t>
                          </m:r>
                        </m:e>
                        <m:sup>
                          <m:r>
                            <a:rPr lang="en-US" sz="3200" i="1" kern="100">
                              <a:effectLst/>
                              <a:latin typeface="Cambria Math" panose="02040503050406030204" pitchFamily="18" charset="0"/>
                              <a:ea typeface="Aptos" panose="020B0004020202020204" pitchFamily="34" charset="0"/>
                              <a:cs typeface="Times New Roman" panose="02020603050405020304" pitchFamily="18" charset="0"/>
                            </a:rPr>
                            <m:t>2</m:t>
                          </m:r>
                        </m:sup>
                      </m:sSup>
                      <m:r>
                        <a:rPr lang="en-US" sz="3200" i="1" kern="100">
                          <a:effectLst/>
                          <a:latin typeface="Cambria Math" panose="02040503050406030204" pitchFamily="18" charset="0"/>
                          <a:ea typeface="Aptos" panose="020B0004020202020204" pitchFamily="34" charset="0"/>
                          <a:cs typeface="Times New Roman" panose="02020603050405020304" pitchFamily="18" charset="0"/>
                        </a:rPr>
                        <m:t>+2</m:t>
                      </m:r>
                      <m:r>
                        <a:rPr lang="en-US" sz="3200" i="1" kern="100">
                          <a:effectLst/>
                          <a:latin typeface="Cambria Math" panose="02040503050406030204" pitchFamily="18" charset="0"/>
                          <a:ea typeface="Aptos" panose="020B0004020202020204" pitchFamily="34" charset="0"/>
                          <a:cs typeface="Times New Roman" panose="02020603050405020304" pitchFamily="18" charset="0"/>
                        </a:rPr>
                        <m:t>𝑥</m:t>
                      </m:r>
                      <m:r>
                        <a:rPr lang="en-US" sz="3200" i="1" kern="100">
                          <a:effectLst/>
                          <a:latin typeface="Cambria Math" panose="02040503050406030204" pitchFamily="18" charset="0"/>
                          <a:ea typeface="Aptos" panose="020B0004020202020204" pitchFamily="34" charset="0"/>
                          <a:cs typeface="Times New Roman" panose="02020603050405020304" pitchFamily="18" charset="0"/>
                        </a:rPr>
                        <m:t>+2</m:t>
                      </m:r>
                      <m:r>
                        <a:rPr lang="en-US" sz="3200" i="1" kern="100">
                          <a:effectLst/>
                          <a:latin typeface="Cambria Math" panose="02040503050406030204" pitchFamily="18" charset="0"/>
                          <a:ea typeface="Aptos" panose="020B0004020202020204" pitchFamily="34" charset="0"/>
                          <a:cs typeface="Times New Roman" panose="02020603050405020304" pitchFamily="18" charset="0"/>
                        </a:rPr>
                        <m:t>𝑦</m:t>
                      </m:r>
                    </m:oMath>
                  </m:oMathPara>
                </a14:m>
                <a:endParaRPr lang="en-US" sz="3200" i="1" kern="100">
                  <a:effectLst/>
                  <a:latin typeface="Cambria Math" panose="02040503050406030204" pitchFamily="18" charset="0"/>
                  <a:ea typeface="Aptos" panose="020B00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a:rPr lang="en-US" sz="3200" i="1" kern="100">
                          <a:effectLst/>
                          <a:latin typeface="Cambria Math" panose="02040503050406030204" pitchFamily="18" charset="0"/>
                          <a:ea typeface="Aptos" panose="020B0004020202020204" pitchFamily="34" charset="0"/>
                          <a:cs typeface="Times New Roman" panose="02020603050405020304" pitchFamily="18" charset="0"/>
                        </a:rPr>
                        <m:t>=</m:t>
                      </m:r>
                      <m:sSup>
                        <m:sSupPr>
                          <m:ctrlPr>
                            <a:rPr lang="en-US" sz="3200" i="1" kern="100">
                              <a:effectLst/>
                              <a:latin typeface="Cambria Math" panose="02040503050406030204" pitchFamily="18" charset="0"/>
                              <a:ea typeface="Aptos" panose="020B0004020202020204" pitchFamily="34" charset="0"/>
                              <a:cs typeface="Times New Roman" panose="02020603050405020304" pitchFamily="18" charset="0"/>
                            </a:rPr>
                          </m:ctrlPr>
                        </m:sSupPr>
                        <m:e>
                          <m:r>
                            <a:rPr lang="en-US" sz="3200" i="1" kern="100">
                              <a:effectLst/>
                              <a:latin typeface="Cambria Math" panose="02040503050406030204" pitchFamily="18" charset="0"/>
                              <a:ea typeface="Aptos" panose="020B0004020202020204" pitchFamily="34" charset="0"/>
                              <a:cs typeface="Times New Roman" panose="02020603050405020304" pitchFamily="18" charset="0"/>
                            </a:rPr>
                            <m:t>𝑥</m:t>
                          </m:r>
                        </m:e>
                        <m:sup>
                          <m:r>
                            <a:rPr lang="en-US" sz="3200" i="1" kern="100">
                              <a:effectLst/>
                              <a:latin typeface="Cambria Math" panose="02040503050406030204" pitchFamily="18" charset="0"/>
                              <a:ea typeface="Aptos" panose="020B0004020202020204" pitchFamily="34" charset="0"/>
                              <a:cs typeface="Times New Roman" panose="02020603050405020304" pitchFamily="18" charset="0"/>
                            </a:rPr>
                            <m:t>2</m:t>
                          </m:r>
                        </m:sup>
                      </m:sSup>
                      <m:r>
                        <a:rPr lang="en-US" sz="3200" i="1" kern="100">
                          <a:effectLst/>
                          <a:latin typeface="Cambria Math" panose="02040503050406030204" pitchFamily="18" charset="0"/>
                          <a:ea typeface="Aptos" panose="020B0004020202020204" pitchFamily="34" charset="0"/>
                          <a:cs typeface="Times New Roman" panose="02020603050405020304" pitchFamily="18" charset="0"/>
                        </a:rPr>
                        <m:t>+4</m:t>
                      </m:r>
                      <m:r>
                        <a:rPr lang="en-US" sz="3200" i="1" kern="100">
                          <a:effectLst/>
                          <a:latin typeface="Cambria Math" panose="02040503050406030204" pitchFamily="18" charset="0"/>
                          <a:ea typeface="Aptos" panose="020B0004020202020204" pitchFamily="34" charset="0"/>
                          <a:cs typeface="Times New Roman" panose="02020603050405020304" pitchFamily="18" charset="0"/>
                        </a:rPr>
                        <m:t>𝑥𝑦</m:t>
                      </m:r>
                      <m:r>
                        <a:rPr lang="en-US" sz="3200" i="1" kern="100">
                          <a:effectLst/>
                          <a:latin typeface="Cambria Math" panose="02040503050406030204" pitchFamily="18" charset="0"/>
                          <a:ea typeface="Aptos" panose="020B0004020202020204" pitchFamily="34" charset="0"/>
                          <a:cs typeface="Times New Roman" panose="02020603050405020304" pitchFamily="18" charset="0"/>
                        </a:rPr>
                        <m:t>+3</m:t>
                      </m:r>
                      <m:sSup>
                        <m:sSupPr>
                          <m:ctrlPr>
                            <a:rPr lang="en-US" sz="3200" i="1" kern="100">
                              <a:effectLst/>
                              <a:latin typeface="Cambria Math" panose="02040503050406030204" pitchFamily="18" charset="0"/>
                              <a:ea typeface="Aptos" panose="020B0004020202020204" pitchFamily="34" charset="0"/>
                              <a:cs typeface="Times New Roman" panose="02020603050405020304" pitchFamily="18" charset="0"/>
                            </a:rPr>
                          </m:ctrlPr>
                        </m:sSupPr>
                        <m:e>
                          <m:r>
                            <a:rPr lang="en-US" sz="3200" i="1" kern="100">
                              <a:effectLst/>
                              <a:latin typeface="Cambria Math" panose="02040503050406030204" pitchFamily="18" charset="0"/>
                              <a:ea typeface="Aptos" panose="020B0004020202020204" pitchFamily="34" charset="0"/>
                              <a:cs typeface="Times New Roman" panose="02020603050405020304" pitchFamily="18" charset="0"/>
                            </a:rPr>
                            <m:t>𝑦</m:t>
                          </m:r>
                        </m:e>
                        <m:sup>
                          <m:r>
                            <a:rPr lang="en-US" sz="3200" i="1" kern="100">
                              <a:effectLst/>
                              <a:latin typeface="Cambria Math" panose="02040503050406030204" pitchFamily="18" charset="0"/>
                              <a:ea typeface="Aptos" panose="020B0004020202020204" pitchFamily="34" charset="0"/>
                              <a:cs typeface="Times New Roman" panose="02020603050405020304" pitchFamily="18" charset="0"/>
                            </a:rPr>
                            <m:t>2</m:t>
                          </m:r>
                        </m:sup>
                      </m:sSup>
                      <m:r>
                        <a:rPr lang="en-US" sz="3200" i="1" kern="100">
                          <a:effectLst/>
                          <a:latin typeface="Cambria Math" panose="02040503050406030204" pitchFamily="18" charset="0"/>
                          <a:ea typeface="Aptos" panose="020B0004020202020204" pitchFamily="34" charset="0"/>
                          <a:cs typeface="Times New Roman" panose="02020603050405020304" pitchFamily="18" charset="0"/>
                        </a:rPr>
                        <m:t>+2</m:t>
                      </m:r>
                      <m:r>
                        <a:rPr lang="en-US" sz="3200" i="1" kern="100">
                          <a:effectLst/>
                          <a:latin typeface="Cambria Math" panose="02040503050406030204" pitchFamily="18" charset="0"/>
                          <a:ea typeface="Aptos" panose="020B0004020202020204" pitchFamily="34" charset="0"/>
                          <a:cs typeface="Times New Roman" panose="02020603050405020304" pitchFamily="18" charset="0"/>
                        </a:rPr>
                        <m:t>𝑥</m:t>
                      </m:r>
                      <m:r>
                        <a:rPr lang="en-US" sz="3200" i="1" kern="100">
                          <a:effectLst/>
                          <a:latin typeface="Cambria Math" panose="02040503050406030204" pitchFamily="18" charset="0"/>
                          <a:ea typeface="Aptos" panose="020B0004020202020204" pitchFamily="34" charset="0"/>
                          <a:cs typeface="Times New Roman" panose="02020603050405020304" pitchFamily="18" charset="0"/>
                        </a:rPr>
                        <m:t>+2</m:t>
                      </m:r>
                      <m:r>
                        <a:rPr lang="en-US" sz="3200" i="1" kern="100">
                          <a:effectLst/>
                          <a:latin typeface="Cambria Math" panose="02040503050406030204" pitchFamily="18" charset="0"/>
                          <a:ea typeface="Aptos" panose="020B0004020202020204" pitchFamily="34" charset="0"/>
                          <a:cs typeface="Times New Roman" panose="02020603050405020304" pitchFamily="18" charset="0"/>
                        </a:rPr>
                        <m:t>𝑦</m:t>
                      </m:r>
                    </m:oMath>
                  </m:oMathPara>
                </a14:m>
                <a:endParaRPr lang="en-US" sz="32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pPr>
                <a:r>
                  <a:rPr lang="en-US" sz="3200" kern="100">
                    <a:effectLst/>
                    <a:latin typeface="Times New Roman" panose="02020603050405020304" pitchFamily="18" charset="0"/>
                    <a:ea typeface="Aptos" panose="020B0004020202020204" pitchFamily="34" charset="0"/>
                    <a:cs typeface="Times New Roman" panose="02020603050405020304" pitchFamily="18" charset="0"/>
                  </a:rPr>
                  <a:t>Khi </a:t>
                </a:r>
                <a14:m>
                  <m:oMath xmlns:m="http://schemas.openxmlformats.org/officeDocument/2006/math">
                    <m:r>
                      <a:rPr lang="en-US" sz="3200" i="1" kern="100">
                        <a:effectLst/>
                        <a:latin typeface="Cambria Math" panose="02040503050406030204" pitchFamily="18" charset="0"/>
                        <a:ea typeface="Aptos" panose="020B0004020202020204" pitchFamily="34" charset="0"/>
                        <a:cs typeface="Times New Roman" panose="02020603050405020304" pitchFamily="18" charset="0"/>
                      </a:rPr>
                      <m:t>𝑥</m:t>
                    </m:r>
                    <m:r>
                      <a:rPr lang="en-US" sz="3200" i="1" kern="100">
                        <a:effectLst/>
                        <a:latin typeface="Cambria Math" panose="02040503050406030204" pitchFamily="18" charset="0"/>
                        <a:ea typeface="Aptos" panose="020B0004020202020204" pitchFamily="34" charset="0"/>
                        <a:cs typeface="Times New Roman" panose="02020603050405020304" pitchFamily="18" charset="0"/>
                      </a:rPr>
                      <m:t> = 4 </m:t>
                    </m:r>
                    <m:r>
                      <a:rPr lang="en-US" sz="3200" i="1" kern="100">
                        <a:effectLst/>
                        <a:latin typeface="Cambria Math" panose="02040503050406030204" pitchFamily="18" charset="0"/>
                        <a:ea typeface="Aptos" panose="020B0004020202020204" pitchFamily="34" charset="0"/>
                        <a:cs typeface="Times New Roman" panose="02020603050405020304" pitchFamily="18" charset="0"/>
                      </a:rPr>
                      <m:t>𝑚</m:t>
                    </m:r>
                  </m:oMath>
                </a14:m>
                <a:r>
                  <a:rPr lang="en-US" sz="3200" kern="100">
                    <a:effectLst/>
                    <a:latin typeface="Aptos" panose="020B0004020202020204" pitchFamily="34" charset="0"/>
                    <a:ea typeface="Aptos" panose="020B0004020202020204" pitchFamily="34" charset="0"/>
                    <a:cs typeface="Times New Roman" panose="02020603050405020304" pitchFamily="18" charset="0"/>
                  </a:rPr>
                  <a:t> và </a:t>
                </a:r>
                <a14:m>
                  <m:oMath xmlns:m="http://schemas.openxmlformats.org/officeDocument/2006/math">
                    <m:r>
                      <a:rPr lang="en-US" sz="3200" i="1" kern="100">
                        <a:effectLst/>
                        <a:latin typeface="Cambria Math" panose="02040503050406030204" pitchFamily="18" charset="0"/>
                        <a:ea typeface="Aptos" panose="020B0004020202020204" pitchFamily="34" charset="0"/>
                        <a:cs typeface="Times New Roman" panose="02020603050405020304" pitchFamily="18" charset="0"/>
                      </a:rPr>
                      <m:t>𝑦</m:t>
                    </m:r>
                    <m:r>
                      <a:rPr lang="en-US" sz="3200" i="1" kern="100">
                        <a:effectLst/>
                        <a:latin typeface="Cambria Math" panose="02040503050406030204" pitchFamily="18" charset="0"/>
                        <a:ea typeface="Aptos" panose="020B0004020202020204" pitchFamily="34" charset="0"/>
                        <a:cs typeface="Times New Roman" panose="02020603050405020304" pitchFamily="18" charset="0"/>
                      </a:rPr>
                      <m:t> = 3 </m:t>
                    </m:r>
                    <m:r>
                      <a:rPr lang="en-US" sz="3200" i="1" kern="100">
                        <a:effectLst/>
                        <a:latin typeface="Cambria Math" panose="02040503050406030204" pitchFamily="18" charset="0"/>
                        <a:ea typeface="Aptos" panose="020B0004020202020204" pitchFamily="34" charset="0"/>
                        <a:cs typeface="Times New Roman" panose="02020603050405020304" pitchFamily="18" charset="0"/>
                      </a:rPr>
                      <m:t>𝑚</m:t>
                    </m:r>
                  </m:oMath>
                </a14:m>
                <a:r>
                  <a:rPr lang="en-US" sz="3200" kern="100">
                    <a:effectLst/>
                    <a:latin typeface="Aptos" panose="020B0004020202020204" pitchFamily="34" charset="0"/>
                    <a:ea typeface="Aptos" panose="020B0004020202020204" pitchFamily="34" charset="0"/>
                    <a:cs typeface="Times New Roman" panose="02020603050405020304" pitchFamily="18" charset="0"/>
                  </a:rPr>
                  <a:t> </a:t>
                </a:r>
                <a:r>
                  <a:rPr lang="en-US" sz="3200" kern="100">
                    <a:effectLst/>
                    <a:latin typeface="Times New Roman" panose="02020603050405020304" pitchFamily="18" charset="0"/>
                    <a:ea typeface="Aptos" panose="020B0004020202020204" pitchFamily="34" charset="0"/>
                    <a:cs typeface="Times New Roman" panose="02020603050405020304" pitchFamily="18" charset="0"/>
                  </a:rPr>
                  <a:t>ta có diện tích mảnh vườn là:</a:t>
                </a:r>
                <a:endParaRPr lang="en-US" sz="32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sSup>
                        <m:sSupPr>
                          <m:ctrlPr>
                            <a:rPr lang="en-US" sz="3200" i="1" kern="100">
                              <a:effectLst/>
                              <a:latin typeface="Cambria Math" panose="02040503050406030204" pitchFamily="18" charset="0"/>
                              <a:ea typeface="Aptos" panose="020B0004020202020204" pitchFamily="34" charset="0"/>
                              <a:cs typeface="Times New Roman" panose="02020603050405020304" pitchFamily="18" charset="0"/>
                            </a:rPr>
                          </m:ctrlPr>
                        </m:sSupPr>
                        <m:e>
                          <m:r>
                            <a:rPr lang="en-US" sz="3200" i="1" kern="100">
                              <a:effectLst/>
                              <a:latin typeface="Cambria Math" panose="02040503050406030204" pitchFamily="18" charset="0"/>
                              <a:ea typeface="Aptos" panose="020B0004020202020204" pitchFamily="34" charset="0"/>
                              <a:cs typeface="Times New Roman" panose="02020603050405020304" pitchFamily="18" charset="0"/>
                            </a:rPr>
                            <m:t>4</m:t>
                          </m:r>
                        </m:e>
                        <m:sup>
                          <m:r>
                            <a:rPr lang="en-US" sz="3200" i="1" kern="100">
                              <a:effectLst/>
                              <a:latin typeface="Cambria Math" panose="02040503050406030204" pitchFamily="18" charset="0"/>
                              <a:ea typeface="Aptos" panose="020B0004020202020204" pitchFamily="34" charset="0"/>
                              <a:cs typeface="Times New Roman" panose="02020603050405020304" pitchFamily="18" charset="0"/>
                            </a:rPr>
                            <m:t>2</m:t>
                          </m:r>
                        </m:sup>
                      </m:sSup>
                      <m:r>
                        <a:rPr lang="en-US" sz="3200" i="1" kern="100">
                          <a:effectLst/>
                          <a:latin typeface="Cambria Math" panose="02040503050406030204" pitchFamily="18" charset="0"/>
                          <a:ea typeface="Aptos" panose="020B0004020202020204" pitchFamily="34" charset="0"/>
                          <a:cs typeface="Times New Roman" panose="02020603050405020304" pitchFamily="18" charset="0"/>
                        </a:rPr>
                        <m:t>+4.4.3+3.</m:t>
                      </m:r>
                      <m:sSup>
                        <m:sSupPr>
                          <m:ctrlPr>
                            <a:rPr lang="en-US" sz="3200" i="1" kern="100">
                              <a:effectLst/>
                              <a:latin typeface="Cambria Math" panose="02040503050406030204" pitchFamily="18" charset="0"/>
                              <a:ea typeface="Aptos" panose="020B0004020202020204" pitchFamily="34" charset="0"/>
                              <a:cs typeface="Times New Roman" panose="02020603050405020304" pitchFamily="18" charset="0"/>
                            </a:rPr>
                          </m:ctrlPr>
                        </m:sSupPr>
                        <m:e>
                          <m:r>
                            <a:rPr lang="en-US" sz="3200" i="1" kern="100">
                              <a:effectLst/>
                              <a:latin typeface="Cambria Math" panose="02040503050406030204" pitchFamily="18" charset="0"/>
                              <a:ea typeface="Aptos" panose="020B0004020202020204" pitchFamily="34" charset="0"/>
                              <a:cs typeface="Times New Roman" panose="02020603050405020304" pitchFamily="18" charset="0"/>
                            </a:rPr>
                            <m:t>3</m:t>
                          </m:r>
                        </m:e>
                        <m:sup>
                          <m:r>
                            <a:rPr lang="en-US" sz="3200" i="1" kern="100">
                              <a:effectLst/>
                              <a:latin typeface="Cambria Math" panose="02040503050406030204" pitchFamily="18" charset="0"/>
                              <a:ea typeface="Aptos" panose="020B0004020202020204" pitchFamily="34" charset="0"/>
                              <a:cs typeface="Times New Roman" panose="02020603050405020304" pitchFamily="18" charset="0"/>
                            </a:rPr>
                            <m:t>2</m:t>
                          </m:r>
                        </m:sup>
                      </m:sSup>
                      <m:r>
                        <a:rPr lang="en-US" sz="3200" i="1" kern="100">
                          <a:effectLst/>
                          <a:latin typeface="Cambria Math" panose="02040503050406030204" pitchFamily="18" charset="0"/>
                          <a:ea typeface="Aptos" panose="020B0004020202020204" pitchFamily="34" charset="0"/>
                          <a:cs typeface="Times New Roman" panose="02020603050405020304" pitchFamily="18" charset="0"/>
                        </a:rPr>
                        <m:t>+2.4+2.3=105(</m:t>
                      </m:r>
                      <m:sSup>
                        <m:sSupPr>
                          <m:ctrlPr>
                            <a:rPr lang="en-US" sz="3200" i="1" kern="100">
                              <a:effectLst/>
                              <a:latin typeface="Cambria Math" panose="02040503050406030204" pitchFamily="18" charset="0"/>
                              <a:ea typeface="Aptos" panose="020B0004020202020204" pitchFamily="34" charset="0"/>
                              <a:cs typeface="Times New Roman" panose="02020603050405020304" pitchFamily="18" charset="0"/>
                            </a:rPr>
                          </m:ctrlPr>
                        </m:sSupPr>
                        <m:e>
                          <m:r>
                            <a:rPr lang="en-US" sz="3200" i="1" kern="100">
                              <a:effectLst/>
                              <a:latin typeface="Cambria Math" panose="02040503050406030204" pitchFamily="18" charset="0"/>
                              <a:ea typeface="Aptos" panose="020B0004020202020204" pitchFamily="34" charset="0"/>
                              <a:cs typeface="Times New Roman" panose="02020603050405020304" pitchFamily="18" charset="0"/>
                            </a:rPr>
                            <m:t>𝑚</m:t>
                          </m:r>
                        </m:e>
                        <m:sup>
                          <m:r>
                            <a:rPr lang="en-US" sz="3200" i="1" kern="100">
                              <a:effectLst/>
                              <a:latin typeface="Cambria Math" panose="02040503050406030204" pitchFamily="18" charset="0"/>
                              <a:ea typeface="Aptos" panose="020B0004020202020204" pitchFamily="34" charset="0"/>
                              <a:cs typeface="Times New Roman" panose="02020603050405020304" pitchFamily="18" charset="0"/>
                            </a:rPr>
                            <m:t>2</m:t>
                          </m:r>
                        </m:sup>
                      </m:sSup>
                      <m:r>
                        <a:rPr lang="en-US" sz="3200" i="1" kern="100">
                          <a:effectLst/>
                          <a:latin typeface="Cambria Math" panose="02040503050406030204" pitchFamily="18" charset="0"/>
                          <a:ea typeface="Aptos" panose="020B0004020202020204" pitchFamily="34" charset="0"/>
                          <a:cs typeface="Times New Roman" panose="02020603050405020304" pitchFamily="18" charset="0"/>
                        </a:rPr>
                        <m:t>)</m:t>
                      </m:r>
                    </m:oMath>
                  </m:oMathPara>
                </a14:m>
                <a:endParaRPr lang="en-US" sz="32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p:sp>
            <p:nvSpPr>
              <p:cNvPr id="6" name="TextBox 5">
                <a:extLst>
                  <a:ext uri="{FF2B5EF4-FFF2-40B4-BE49-F238E27FC236}">
                    <a16:creationId xmlns:a16="http://schemas.microsoft.com/office/drawing/2014/main" id="{B1AA5AFF-6466-82A7-793D-C9607DA7047E}"/>
                  </a:ext>
                </a:extLst>
              </p:cNvPr>
              <p:cNvSpPr txBox="1">
                <a:spLocks noRot="1" noChangeAspect="1" noMove="1" noResize="1" noEditPoints="1" noAdjustHandles="1" noChangeArrowheads="1" noChangeShapeType="1" noTextEdit="1"/>
              </p:cNvSpPr>
              <p:nvPr/>
            </p:nvSpPr>
            <p:spPr>
              <a:xfrm>
                <a:off x="1850521" y="1217620"/>
                <a:ext cx="11592210" cy="3785652"/>
              </a:xfrm>
              <a:prstGeom prst="rect">
                <a:avLst/>
              </a:prstGeom>
              <a:blipFill>
                <a:blip r:embed="rId5"/>
                <a:stretch>
                  <a:fillRect l="-1368"/>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90B14FE1-0A63-229B-71CD-6A25273EBAEF}"/>
              </a:ext>
            </a:extLst>
          </p:cNvPr>
          <p:cNvSpPr txBox="1"/>
          <p:nvPr/>
        </p:nvSpPr>
        <p:spPr>
          <a:xfrm>
            <a:off x="4614391" y="294290"/>
            <a:ext cx="2963217" cy="923330"/>
          </a:xfrm>
          <a:prstGeom prst="rect">
            <a:avLst/>
          </a:prstGeom>
          <a:noFill/>
        </p:spPr>
        <p:txBody>
          <a:bodyPr wrap="square" rtlCol="0">
            <a:spAutoFit/>
          </a:bodyPr>
          <a:lstStyle/>
          <a:p>
            <a:r>
              <a:rPr lang="en-US" sz="5400" b="1">
                <a:solidFill>
                  <a:srgbClr val="FF0000"/>
                </a:solidFill>
              </a:rPr>
              <a:t>ĐÁP ÁN</a:t>
            </a:r>
          </a:p>
        </p:txBody>
      </p:sp>
    </p:spTree>
    <p:extLst>
      <p:ext uri="{BB962C8B-B14F-4D97-AF65-F5344CB8AC3E}">
        <p14:creationId xmlns:p14="http://schemas.microsoft.com/office/powerpoint/2010/main" val="25933802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2">
            <a:extLst>
              <a:ext uri="{FF2B5EF4-FFF2-40B4-BE49-F238E27FC236}">
                <a16:creationId xmlns:a16="http://schemas.microsoft.com/office/drawing/2014/main" id="{425471DC-858B-8E12-2547-59D2DC2AD218}"/>
              </a:ext>
            </a:extLst>
          </p:cNvPr>
          <p:cNvGrpSpPr/>
          <p:nvPr/>
        </p:nvGrpSpPr>
        <p:grpSpPr>
          <a:xfrm>
            <a:off x="1074593" y="2738509"/>
            <a:ext cx="9135064" cy="584775"/>
            <a:chOff x="1453063" y="2567303"/>
            <a:chExt cx="9135064" cy="584775"/>
          </a:xfrm>
        </p:grpSpPr>
        <p:sp>
          <p:nvSpPr>
            <p:cNvPr id="4" name="Hộp Văn bản 3">
              <a:extLst>
                <a:ext uri="{FF2B5EF4-FFF2-40B4-BE49-F238E27FC236}">
                  <a16:creationId xmlns:a16="http://schemas.microsoft.com/office/drawing/2014/main" id="{022A4000-C339-A328-8381-B313E1CFB300}"/>
                </a:ext>
              </a:extLst>
            </p:cNvPr>
            <p:cNvSpPr txBox="1"/>
            <p:nvPr/>
          </p:nvSpPr>
          <p:spPr>
            <a:xfrm>
              <a:off x="2037838" y="2567303"/>
              <a:ext cx="8550289" cy="584775"/>
            </a:xfrm>
            <a:prstGeom prst="rect">
              <a:avLst/>
            </a:prstGeom>
            <a:noFill/>
          </p:spPr>
          <p:txBody>
            <a:bodyPr wrap="none" rtlCol="0">
              <a:spAutoFit/>
            </a:bodyPr>
            <a:lstStyle/>
            <a:p>
              <a:r>
                <a:rPr lang="en-US" sz="3200" b="1" err="1">
                  <a:latin typeface="Cambria" panose="02040503050406030204" pitchFamily="18" charset="0"/>
                  <a:ea typeface="Cambria" panose="02040503050406030204" pitchFamily="18" charset="0"/>
                </a:rPr>
                <a:t>Ôn</a:t>
              </a:r>
              <a:r>
                <a:rPr lang="en-US" sz="3200" b="1">
                  <a:latin typeface="Cambria" panose="02040503050406030204" pitchFamily="18" charset="0"/>
                  <a:ea typeface="Cambria" panose="02040503050406030204" pitchFamily="18" charset="0"/>
                </a:rPr>
                <a:t> </a:t>
              </a:r>
              <a:r>
                <a:rPr lang="en-US" sz="3200" b="1" err="1">
                  <a:latin typeface="Cambria" panose="02040503050406030204" pitchFamily="18" charset="0"/>
                  <a:ea typeface="Cambria" panose="02040503050406030204" pitchFamily="18" charset="0"/>
                </a:rPr>
                <a:t>lại</a:t>
              </a:r>
              <a:r>
                <a:rPr lang="en-US" sz="3200" b="1">
                  <a:latin typeface="Cambria" panose="02040503050406030204" pitchFamily="18" charset="0"/>
                  <a:ea typeface="Cambria" panose="02040503050406030204" pitchFamily="18" charset="0"/>
                </a:rPr>
                <a:t> các quy tắc của bài phép nhân đa thức.</a:t>
              </a:r>
              <a:endParaRPr lang="vi-VN" sz="3200" b="1">
                <a:latin typeface="Cambria" panose="02040503050406030204" pitchFamily="18" charset="0"/>
                <a:ea typeface="Cambria" panose="02040503050406030204" pitchFamily="18" charset="0"/>
              </a:endParaRPr>
            </a:p>
          </p:txBody>
        </p:sp>
        <p:pic>
          <p:nvPicPr>
            <p:cNvPr id="5" name="Hình ảnh 4">
              <a:extLst>
                <a:ext uri="{FF2B5EF4-FFF2-40B4-BE49-F238E27FC236}">
                  <a16:creationId xmlns:a16="http://schemas.microsoft.com/office/drawing/2014/main" id="{64B741F8-7A94-FFDD-EDB2-E7E5B57601CE}"/>
                </a:ext>
              </a:extLst>
            </p:cNvPr>
            <p:cNvPicPr>
              <a:picLocks noChangeAspect="1"/>
            </p:cNvPicPr>
            <p:nvPr/>
          </p:nvPicPr>
          <p:blipFill>
            <a:blip r:embed="rId2"/>
            <a:stretch>
              <a:fillRect/>
            </a:stretch>
          </p:blipFill>
          <p:spPr>
            <a:xfrm>
              <a:off x="1453063" y="2567303"/>
              <a:ext cx="584775" cy="584775"/>
            </a:xfrm>
            <a:prstGeom prst="rect">
              <a:avLst/>
            </a:prstGeom>
          </p:spPr>
        </p:pic>
      </p:grpSp>
      <p:pic>
        <p:nvPicPr>
          <p:cNvPr id="9" name="Hình ảnh 8">
            <a:extLst>
              <a:ext uri="{FF2B5EF4-FFF2-40B4-BE49-F238E27FC236}">
                <a16:creationId xmlns:a16="http://schemas.microsoft.com/office/drawing/2014/main" id="{844581CA-8E41-2F42-FCDF-3F1B71741877}"/>
              </a:ext>
            </a:extLst>
          </p:cNvPr>
          <p:cNvPicPr>
            <a:picLocks noChangeAspect="1"/>
          </p:cNvPicPr>
          <p:nvPr/>
        </p:nvPicPr>
        <p:blipFill>
          <a:blip r:embed="rId3"/>
          <a:stretch>
            <a:fillRect/>
          </a:stretch>
        </p:blipFill>
        <p:spPr>
          <a:xfrm>
            <a:off x="3437913" y="872971"/>
            <a:ext cx="5316173" cy="1865538"/>
          </a:xfrm>
          <a:prstGeom prst="rect">
            <a:avLst/>
          </a:prstGeom>
        </p:spPr>
      </p:pic>
      <p:grpSp>
        <p:nvGrpSpPr>
          <p:cNvPr id="2" name="Nhóm 1">
            <a:extLst>
              <a:ext uri="{FF2B5EF4-FFF2-40B4-BE49-F238E27FC236}">
                <a16:creationId xmlns:a16="http://schemas.microsoft.com/office/drawing/2014/main" id="{4CD4C4F9-E0CB-AF03-6501-B7E59847DB04}"/>
              </a:ext>
            </a:extLst>
          </p:cNvPr>
          <p:cNvGrpSpPr/>
          <p:nvPr/>
        </p:nvGrpSpPr>
        <p:grpSpPr>
          <a:xfrm>
            <a:off x="1074593" y="4019272"/>
            <a:ext cx="7537319" cy="584775"/>
            <a:chOff x="1453063" y="2567303"/>
            <a:chExt cx="7537319" cy="584775"/>
          </a:xfrm>
        </p:grpSpPr>
        <p:sp>
          <p:nvSpPr>
            <p:cNvPr id="10" name="Hộp Văn bản 9">
              <a:extLst>
                <a:ext uri="{FF2B5EF4-FFF2-40B4-BE49-F238E27FC236}">
                  <a16:creationId xmlns:a16="http://schemas.microsoft.com/office/drawing/2014/main" id="{73A5B91A-9AB2-B48F-1095-BBF58C3A5E2D}"/>
                </a:ext>
              </a:extLst>
            </p:cNvPr>
            <p:cNvSpPr txBox="1"/>
            <p:nvPr/>
          </p:nvSpPr>
          <p:spPr>
            <a:xfrm>
              <a:off x="2037838" y="2567303"/>
              <a:ext cx="6952544" cy="584775"/>
            </a:xfrm>
            <a:prstGeom prst="rect">
              <a:avLst/>
            </a:prstGeom>
            <a:noFill/>
          </p:spPr>
          <p:txBody>
            <a:bodyPr wrap="none" rtlCol="0">
              <a:spAutoFit/>
            </a:bodyPr>
            <a:lstStyle/>
            <a:p>
              <a:r>
                <a:rPr lang="en-US" sz="3200" b="1" err="1">
                  <a:latin typeface="Cambria" panose="02040503050406030204" pitchFamily="18" charset="0"/>
                  <a:ea typeface="Cambria" panose="02040503050406030204" pitchFamily="18" charset="0"/>
                </a:rPr>
                <a:t>Làm</a:t>
              </a:r>
              <a:r>
                <a:rPr lang="en-US" sz="3200" b="1">
                  <a:latin typeface="Cambria" panose="02040503050406030204" pitchFamily="18" charset="0"/>
                  <a:ea typeface="Cambria" panose="02040503050406030204" pitchFamily="18" charset="0"/>
                </a:rPr>
                <a:t> </a:t>
              </a:r>
              <a:r>
                <a:rPr lang="en-US" sz="3200" b="1" err="1">
                  <a:latin typeface="Cambria" panose="02040503050406030204" pitchFamily="18" charset="0"/>
                  <a:ea typeface="Cambria" panose="02040503050406030204" pitchFamily="18" charset="0"/>
                </a:rPr>
                <a:t>bài</a:t>
              </a:r>
              <a:r>
                <a:rPr lang="en-US" sz="3200" b="1">
                  <a:latin typeface="Cambria" panose="02040503050406030204" pitchFamily="18" charset="0"/>
                  <a:ea typeface="Cambria" panose="02040503050406030204" pitchFamily="18" charset="0"/>
                </a:rPr>
                <a:t> </a:t>
              </a:r>
              <a:r>
                <a:rPr lang="en-US" sz="3200" b="1" err="1">
                  <a:latin typeface="Cambria" panose="02040503050406030204" pitchFamily="18" charset="0"/>
                  <a:ea typeface="Cambria" panose="02040503050406030204" pitchFamily="18" charset="0"/>
                </a:rPr>
                <a:t>tập</a:t>
              </a:r>
              <a:r>
                <a:rPr lang="en-US" sz="3200" b="1">
                  <a:latin typeface="Cambria" panose="02040503050406030204" pitchFamily="18" charset="0"/>
                  <a:ea typeface="Cambria" panose="02040503050406030204" pitchFamily="18" charset="0"/>
                </a:rPr>
                <a:t> 1.27, 1.28, 1.29 SGK/21.</a:t>
              </a:r>
              <a:endParaRPr lang="vi-VN" sz="3200" b="1">
                <a:latin typeface="Cambria" panose="02040503050406030204" pitchFamily="18" charset="0"/>
                <a:ea typeface="Cambria" panose="02040503050406030204" pitchFamily="18" charset="0"/>
              </a:endParaRPr>
            </a:p>
          </p:txBody>
        </p:sp>
        <p:pic>
          <p:nvPicPr>
            <p:cNvPr id="11" name="Hình ảnh 10">
              <a:extLst>
                <a:ext uri="{FF2B5EF4-FFF2-40B4-BE49-F238E27FC236}">
                  <a16:creationId xmlns:a16="http://schemas.microsoft.com/office/drawing/2014/main" id="{1B98A82B-D25C-2FEB-0F3B-E66A11E63A85}"/>
                </a:ext>
              </a:extLst>
            </p:cNvPr>
            <p:cNvPicPr>
              <a:picLocks noChangeAspect="1"/>
            </p:cNvPicPr>
            <p:nvPr/>
          </p:nvPicPr>
          <p:blipFill>
            <a:blip r:embed="rId2"/>
            <a:stretch>
              <a:fillRect/>
            </a:stretch>
          </p:blipFill>
          <p:spPr>
            <a:xfrm>
              <a:off x="1453063" y="2567303"/>
              <a:ext cx="584775" cy="584775"/>
            </a:xfrm>
            <a:prstGeom prst="rect">
              <a:avLst/>
            </a:prstGeom>
          </p:spPr>
        </p:pic>
      </p:grpSp>
    </p:spTree>
    <p:extLst>
      <p:ext uri="{BB962C8B-B14F-4D97-AF65-F5344CB8AC3E}">
        <p14:creationId xmlns:p14="http://schemas.microsoft.com/office/powerpoint/2010/main" val="259036992"/>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E6563BEA-DF66-BBB1-2C68-4F40A7FDAF22}"/>
              </a:ext>
            </a:extLst>
          </p:cNvPr>
          <p:cNvPicPr>
            <a:picLocks noChangeAspect="1"/>
          </p:cNvPicPr>
          <p:nvPr/>
        </p:nvPicPr>
        <p:blipFill>
          <a:blip r:embed="rId2"/>
          <a:stretch>
            <a:fillRect/>
          </a:stretch>
        </p:blipFill>
        <p:spPr>
          <a:xfrm>
            <a:off x="8975558" y="4639221"/>
            <a:ext cx="1404798" cy="2185754"/>
          </a:xfrm>
          <a:prstGeom prst="rect">
            <a:avLst/>
          </a:prstGeom>
        </p:spPr>
      </p:pic>
      <p:pic>
        <p:nvPicPr>
          <p:cNvPr id="5" name="Hình ảnh 4">
            <a:extLst>
              <a:ext uri="{FF2B5EF4-FFF2-40B4-BE49-F238E27FC236}">
                <a16:creationId xmlns:a16="http://schemas.microsoft.com/office/drawing/2014/main" id="{2BEA85E9-15BE-CC77-A31F-B1590AB7B18C}"/>
              </a:ext>
            </a:extLst>
          </p:cNvPr>
          <p:cNvPicPr>
            <a:picLocks noChangeAspect="1"/>
          </p:cNvPicPr>
          <p:nvPr/>
        </p:nvPicPr>
        <p:blipFill>
          <a:blip r:embed="rId3"/>
          <a:stretch>
            <a:fillRect/>
          </a:stretch>
        </p:blipFill>
        <p:spPr>
          <a:xfrm>
            <a:off x="10897420" y="5517329"/>
            <a:ext cx="1294580" cy="1340671"/>
          </a:xfrm>
          <a:prstGeom prst="rect">
            <a:avLst/>
          </a:prstGeom>
        </p:spPr>
      </p:pic>
      <p:pic>
        <p:nvPicPr>
          <p:cNvPr id="6" name="Hình ảnh 5">
            <a:extLst>
              <a:ext uri="{FF2B5EF4-FFF2-40B4-BE49-F238E27FC236}">
                <a16:creationId xmlns:a16="http://schemas.microsoft.com/office/drawing/2014/main" id="{A7367B02-B81B-146A-8B70-E6BF18BCAFE5}"/>
              </a:ext>
            </a:extLst>
          </p:cNvPr>
          <p:cNvPicPr>
            <a:picLocks noChangeAspect="1"/>
          </p:cNvPicPr>
          <p:nvPr/>
        </p:nvPicPr>
        <p:blipFill>
          <a:blip r:embed="rId4"/>
          <a:stretch>
            <a:fillRect/>
          </a:stretch>
        </p:blipFill>
        <p:spPr>
          <a:xfrm flipH="1">
            <a:off x="7703660" y="4644287"/>
            <a:ext cx="1271898" cy="2251804"/>
          </a:xfrm>
          <a:prstGeom prst="rect">
            <a:avLst/>
          </a:prstGeom>
        </p:spPr>
      </p:pic>
      <p:pic>
        <p:nvPicPr>
          <p:cNvPr id="8" name="Hình ảnh 7">
            <a:extLst>
              <a:ext uri="{FF2B5EF4-FFF2-40B4-BE49-F238E27FC236}">
                <a16:creationId xmlns:a16="http://schemas.microsoft.com/office/drawing/2014/main" id="{F3E223F6-BA0F-F242-8A52-9877B41E5E81}"/>
              </a:ext>
            </a:extLst>
          </p:cNvPr>
          <p:cNvPicPr>
            <a:picLocks noChangeAspect="1"/>
          </p:cNvPicPr>
          <p:nvPr/>
        </p:nvPicPr>
        <p:blipFill>
          <a:blip r:embed="rId5"/>
          <a:stretch>
            <a:fillRect/>
          </a:stretch>
        </p:blipFill>
        <p:spPr>
          <a:xfrm>
            <a:off x="1694089" y="1174178"/>
            <a:ext cx="8516850" cy="3627434"/>
          </a:xfrm>
          <a:prstGeom prst="rect">
            <a:avLst/>
          </a:prstGeom>
        </p:spPr>
      </p:pic>
    </p:spTree>
    <p:extLst>
      <p:ext uri="{BB962C8B-B14F-4D97-AF65-F5344CB8AC3E}">
        <p14:creationId xmlns:p14="http://schemas.microsoft.com/office/powerpoint/2010/main" val="242294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4DAF6AD8-95EF-4EE1-8A6B-8401BE728F92}"/>
              </a:ext>
            </a:extLst>
          </p:cNvPr>
          <p:cNvPicPr>
            <a:picLocks noChangeAspect="1"/>
          </p:cNvPicPr>
          <p:nvPr/>
        </p:nvPicPr>
        <p:blipFill>
          <a:blip r:embed="rId9"/>
          <a:stretch>
            <a:fillRect/>
          </a:stretch>
        </p:blipFill>
        <p:spPr>
          <a:xfrm>
            <a:off x="-15146" y="14705"/>
            <a:ext cx="12192000" cy="6858000"/>
          </a:xfrm>
          <a:prstGeom prst="rect">
            <a:avLst/>
          </a:prstGeom>
        </p:spPr>
      </p:pic>
      <p:sp>
        <p:nvSpPr>
          <p:cNvPr id="9" name="Hình chữ nhật: Góc Tròn 8">
            <a:extLst>
              <a:ext uri="{FF2B5EF4-FFF2-40B4-BE49-F238E27FC236}">
                <a16:creationId xmlns:a16="http://schemas.microsoft.com/office/drawing/2014/main" id="{190E25CD-C826-413D-9012-D70C415D750D}"/>
              </a:ext>
            </a:extLst>
          </p:cNvPr>
          <p:cNvSpPr/>
          <p:nvPr/>
        </p:nvSpPr>
        <p:spPr>
          <a:xfrm>
            <a:off x="558800" y="190500"/>
            <a:ext cx="10909300" cy="2286000"/>
          </a:xfrm>
          <a:prstGeom prst="roundRect">
            <a:avLst/>
          </a:prstGeom>
          <a:solidFill>
            <a:srgbClr val="FFFFFF">
              <a:alpha val="69804"/>
            </a:srgbClr>
          </a:solid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Hình chữ nhật 10">
            <a:extLst>
              <a:ext uri="{FF2B5EF4-FFF2-40B4-BE49-F238E27FC236}">
                <a16:creationId xmlns:a16="http://schemas.microsoft.com/office/drawing/2014/main" id="{C6DC6D7C-FC2B-4832-AC8A-B8D2389CA770}"/>
              </a:ext>
            </a:extLst>
          </p:cNvPr>
          <p:cNvSpPr/>
          <p:nvPr/>
        </p:nvSpPr>
        <p:spPr>
          <a:xfrm>
            <a:off x="8680450" y="228600"/>
            <a:ext cx="27051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Hộp Văn bản 12">
            <a:extLst>
              <a:ext uri="{FF2B5EF4-FFF2-40B4-BE49-F238E27FC236}">
                <a16:creationId xmlns:a16="http://schemas.microsoft.com/office/drawing/2014/main" id="{A4276B4F-E049-46C4-AE1F-9F5BE98B1B6D}"/>
              </a:ext>
            </a:extLst>
          </p:cNvPr>
          <p:cNvSpPr txBox="1"/>
          <p:nvPr/>
        </p:nvSpPr>
        <p:spPr>
          <a:xfrm>
            <a:off x="7626350" y="127000"/>
            <a:ext cx="7825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Egg</a:t>
            </a:r>
          </a:p>
        </p:txBody>
      </p:sp>
      <p:sp>
        <p:nvSpPr>
          <p:cNvPr id="18" name="Hộp Văn bản 17">
            <a:extLst>
              <a:ext uri="{FF2B5EF4-FFF2-40B4-BE49-F238E27FC236}">
                <a16:creationId xmlns:a16="http://schemas.microsoft.com/office/drawing/2014/main" id="{5224142F-E09C-4DC3-AD8A-37AD5191DD5D}"/>
              </a:ext>
            </a:extLst>
          </p:cNvPr>
          <p:cNvSpPr txBox="1"/>
          <p:nvPr/>
        </p:nvSpPr>
        <p:spPr>
          <a:xfrm>
            <a:off x="729191" y="607908"/>
            <a:ext cx="10568517"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Câu</a:t>
            </a:r>
            <a:r>
              <a:rPr kumimoji="0" lang="en-US" sz="2800" b="1" i="0" u="none" strike="noStrike" kern="1200" cap="none" spc="0" normalizeH="0" noProof="0">
                <a:ln>
                  <a:noFill/>
                </a:ln>
                <a:effectLst/>
                <a:uLnTx/>
                <a:uFillTx/>
                <a:latin typeface="Arial" panose="020B0604020202020204" pitchFamily="34" charset="0"/>
                <a:ea typeface="+mn-ea"/>
                <a:cs typeface="Arial" panose="020B0604020202020204" pitchFamily="34" charset="0"/>
              </a:rPr>
              <a:t> 1: Điền từ còn thiếu vào chỗ trống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noProof="0">
                <a:ln>
                  <a:noFill/>
                </a:ln>
                <a:effectLst/>
                <a:uLnTx/>
                <a:uFillTx/>
                <a:latin typeface="Arial" panose="020B0604020202020204" pitchFamily="34" charset="0"/>
                <a:ea typeface="+mn-ea"/>
                <a:cs typeface="Arial" panose="020B0604020202020204" pitchFamily="34" charset="0"/>
              </a:rPr>
              <a:t> Muốn nhân một đơn thức với một đa thức, ta nhân đơn thức với từng hạng tử của đa thức rồi … các tích với nhau </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Bong bóng Lời nói: Hình bầu dục 19">
            <a:extLst>
              <a:ext uri="{FF2B5EF4-FFF2-40B4-BE49-F238E27FC236}">
                <a16:creationId xmlns:a16="http://schemas.microsoft.com/office/drawing/2014/main" id="{B25F2073-E518-4363-8E51-4EA818082314}"/>
              </a:ext>
            </a:extLst>
          </p:cNvPr>
          <p:cNvSpPr/>
          <p:nvPr/>
        </p:nvSpPr>
        <p:spPr>
          <a:xfrm>
            <a:off x="1548582" y="3769792"/>
            <a:ext cx="1590037" cy="950472"/>
          </a:xfrm>
          <a:prstGeom prst="wedgeEllipseCallout">
            <a:avLst>
              <a:gd name="adj1" fmla="val -2355"/>
              <a:gd name="adj2" fmla="val 76993"/>
            </a:avLst>
          </a:prstGeom>
          <a:solidFill>
            <a:schemeClr val="bg2"/>
          </a:solidFill>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chia</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Bong bóng Lời nói: Hình bầu dục 20">
            <a:extLst>
              <a:ext uri="{FF2B5EF4-FFF2-40B4-BE49-F238E27FC236}">
                <a16:creationId xmlns:a16="http://schemas.microsoft.com/office/drawing/2014/main" id="{DE9298EA-78B7-40B9-BA1D-FF1AC963873D}"/>
              </a:ext>
            </a:extLst>
          </p:cNvPr>
          <p:cNvSpPr/>
          <p:nvPr/>
        </p:nvSpPr>
        <p:spPr>
          <a:xfrm>
            <a:off x="8680450" y="3829410"/>
            <a:ext cx="1590405" cy="916373"/>
          </a:xfrm>
          <a:prstGeom prst="wedgeEllipseCallout">
            <a:avLst>
              <a:gd name="adj1" fmla="val -2355"/>
              <a:gd name="adj2" fmla="val 76993"/>
            </a:avLst>
          </a:prstGeom>
          <a:solidFill>
            <a:schemeClr val="bg2"/>
          </a:solidFill>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cộng</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Hình Bầu dục 24">
            <a:extLst>
              <a:ext uri="{FF2B5EF4-FFF2-40B4-BE49-F238E27FC236}">
                <a16:creationId xmlns:a16="http://schemas.microsoft.com/office/drawing/2014/main" id="{46A582CB-F535-457D-95F7-5BC093F21510}"/>
              </a:ext>
            </a:extLst>
          </p:cNvPr>
          <p:cNvSpPr/>
          <p:nvPr/>
        </p:nvSpPr>
        <p:spPr>
          <a:xfrm>
            <a:off x="8875183"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Hình Bầu dục 26">
            <a:extLst>
              <a:ext uri="{FF2B5EF4-FFF2-40B4-BE49-F238E27FC236}">
                <a16:creationId xmlns:a16="http://schemas.microsoft.com/office/drawing/2014/main" id="{E4A4C10B-61CB-41EB-9245-61F867436891}"/>
              </a:ext>
            </a:extLst>
          </p:cNvPr>
          <p:cNvSpPr/>
          <p:nvPr/>
        </p:nvSpPr>
        <p:spPr>
          <a:xfrm>
            <a:off x="9428691"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Hình Bầu dục 27">
            <a:extLst>
              <a:ext uri="{FF2B5EF4-FFF2-40B4-BE49-F238E27FC236}">
                <a16:creationId xmlns:a16="http://schemas.microsoft.com/office/drawing/2014/main" id="{8B4C09A6-8570-4F26-90A2-038DA6154B7F}"/>
              </a:ext>
            </a:extLst>
          </p:cNvPr>
          <p:cNvSpPr/>
          <p:nvPr/>
        </p:nvSpPr>
        <p:spPr>
          <a:xfrm>
            <a:off x="10535707"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Hình Bầu dục 28">
            <a:extLst>
              <a:ext uri="{FF2B5EF4-FFF2-40B4-BE49-F238E27FC236}">
                <a16:creationId xmlns:a16="http://schemas.microsoft.com/office/drawing/2014/main" id="{92432E4A-DB15-4DFB-B3CF-B4B5078E0AB3}"/>
              </a:ext>
            </a:extLst>
          </p:cNvPr>
          <p:cNvSpPr/>
          <p:nvPr/>
        </p:nvSpPr>
        <p:spPr>
          <a:xfrm>
            <a:off x="11089216"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Hình Bầu dục 29">
            <a:extLst>
              <a:ext uri="{FF2B5EF4-FFF2-40B4-BE49-F238E27FC236}">
                <a16:creationId xmlns:a16="http://schemas.microsoft.com/office/drawing/2014/main" id="{81C9F1AD-A787-4195-A33A-10AE13AA1D7A}"/>
              </a:ext>
            </a:extLst>
          </p:cNvPr>
          <p:cNvSpPr/>
          <p:nvPr/>
        </p:nvSpPr>
        <p:spPr>
          <a:xfrm>
            <a:off x="9982199"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3" name="Hình ảnh 22">
            <a:extLst>
              <a:ext uri="{FF2B5EF4-FFF2-40B4-BE49-F238E27FC236}">
                <a16:creationId xmlns:a16="http://schemas.microsoft.com/office/drawing/2014/main" id="{02AFB545-11A8-4DD1-A1C7-DA0C50298FC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10959" y="239183"/>
            <a:ext cx="231441" cy="305869"/>
          </a:xfrm>
          <a:prstGeom prst="rect">
            <a:avLst/>
          </a:prstGeom>
        </p:spPr>
      </p:pic>
      <p:pic>
        <p:nvPicPr>
          <p:cNvPr id="31" name="Hình ảnh 30">
            <a:extLst>
              <a:ext uri="{FF2B5EF4-FFF2-40B4-BE49-F238E27FC236}">
                <a16:creationId xmlns:a16="http://schemas.microsoft.com/office/drawing/2014/main" id="{9DB7F5AA-17E7-49B5-A900-6A1E989F53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62351" y="239183"/>
            <a:ext cx="231441" cy="305869"/>
          </a:xfrm>
          <a:prstGeom prst="rect">
            <a:avLst/>
          </a:prstGeom>
        </p:spPr>
      </p:pic>
      <p:pic>
        <p:nvPicPr>
          <p:cNvPr id="32" name="Hình ảnh 31">
            <a:extLst>
              <a:ext uri="{FF2B5EF4-FFF2-40B4-BE49-F238E27FC236}">
                <a16:creationId xmlns:a16="http://schemas.microsoft.com/office/drawing/2014/main" id="{8E1E261D-1005-43F0-9565-A7359535814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13743" y="239183"/>
            <a:ext cx="231441" cy="305869"/>
          </a:xfrm>
          <a:prstGeom prst="rect">
            <a:avLst/>
          </a:prstGeom>
        </p:spPr>
      </p:pic>
      <p:pic>
        <p:nvPicPr>
          <p:cNvPr id="33" name="Hình ảnh 32">
            <a:extLst>
              <a:ext uri="{FF2B5EF4-FFF2-40B4-BE49-F238E27FC236}">
                <a16:creationId xmlns:a16="http://schemas.microsoft.com/office/drawing/2014/main" id="{54800CD1-017B-48A9-A351-A73510F5585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65135" y="239183"/>
            <a:ext cx="231441" cy="305869"/>
          </a:xfrm>
          <a:prstGeom prst="rect">
            <a:avLst/>
          </a:prstGeom>
        </p:spPr>
      </p:pic>
      <p:pic>
        <p:nvPicPr>
          <p:cNvPr id="34" name="Hình ảnh 33">
            <a:extLst>
              <a:ext uri="{FF2B5EF4-FFF2-40B4-BE49-F238E27FC236}">
                <a16:creationId xmlns:a16="http://schemas.microsoft.com/office/drawing/2014/main" id="{F6858FCB-2C25-4A0A-A0B7-159223CB81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16525" y="239183"/>
            <a:ext cx="231441" cy="305869"/>
          </a:xfrm>
          <a:prstGeom prst="rect">
            <a:avLst/>
          </a:prstGeom>
        </p:spPr>
      </p:pic>
      <p:pic>
        <p:nvPicPr>
          <p:cNvPr id="61" name="Hình ảnh 60" descr="Ảnh có chứa văn bản&#10;&#10;Mô tả được tạo tự động">
            <a:extLst>
              <a:ext uri="{FF2B5EF4-FFF2-40B4-BE49-F238E27FC236}">
                <a16:creationId xmlns:a16="http://schemas.microsoft.com/office/drawing/2014/main" id="{9026BA01-EE7D-4E04-951D-C4FAD5D60F43}"/>
              </a:ext>
            </a:extLst>
          </p:cNvPr>
          <p:cNvPicPr>
            <a:picLocks noChangeAspect="1"/>
          </p:cNvPicPr>
          <p:nvPr/>
        </p:nvPicPr>
        <p:blipFill rotWithShape="1">
          <a:blip r:embed="rId11">
            <a:extLst>
              <a:ext uri="{28A0092B-C50C-407E-A947-70E740481C1C}">
                <a14:useLocalDpi xmlns:a14="http://schemas.microsoft.com/office/drawing/2010/main" val="0"/>
              </a:ext>
            </a:extLst>
          </a:blip>
          <a:srcRect t="1" r="58286" b="-2437"/>
          <a:stretch/>
        </p:blipFill>
        <p:spPr>
          <a:xfrm>
            <a:off x="1690688" y="4811271"/>
            <a:ext cx="1481137" cy="2046729"/>
          </a:xfrm>
          <a:prstGeom prst="rect">
            <a:avLst/>
          </a:prstGeom>
        </p:spPr>
      </p:pic>
      <p:pic>
        <p:nvPicPr>
          <p:cNvPr id="63" name="Hình ảnh 62" descr="Ảnh có chứa văn bản&#10;&#10;Mô tả được tạo tự động">
            <a:extLst>
              <a:ext uri="{FF2B5EF4-FFF2-40B4-BE49-F238E27FC236}">
                <a16:creationId xmlns:a16="http://schemas.microsoft.com/office/drawing/2014/main" id="{93409C50-4901-4881-9E0F-5FB219EB25C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57581" b="-1554"/>
          <a:stretch/>
        </p:blipFill>
        <p:spPr>
          <a:xfrm>
            <a:off x="4104508" y="4838700"/>
            <a:ext cx="1498905" cy="2019300"/>
          </a:xfrm>
          <a:prstGeom prst="rect">
            <a:avLst/>
          </a:prstGeom>
        </p:spPr>
      </p:pic>
      <p:pic>
        <p:nvPicPr>
          <p:cNvPr id="1025" name="Hình ảnh 1024" descr="Ảnh có chứa văn bản&#10;&#10;Mô tả được tạo tự động">
            <a:extLst>
              <a:ext uri="{FF2B5EF4-FFF2-40B4-BE49-F238E27FC236}">
                <a16:creationId xmlns:a16="http://schemas.microsoft.com/office/drawing/2014/main" id="{953CAD3D-7A4B-4EC6-9424-42F7AC16ECF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58673" b="-4793"/>
          <a:stretch/>
        </p:blipFill>
        <p:spPr>
          <a:xfrm>
            <a:off x="6536096" y="4848225"/>
            <a:ext cx="1408482" cy="2009775"/>
          </a:xfrm>
          <a:prstGeom prst="rect">
            <a:avLst/>
          </a:prstGeom>
        </p:spPr>
      </p:pic>
      <p:pic>
        <p:nvPicPr>
          <p:cNvPr id="1028" name="Hình ảnh 1027" descr="Ảnh có chứa văn bản&#10;&#10;Mô tả được tạo tự động">
            <a:extLst>
              <a:ext uri="{FF2B5EF4-FFF2-40B4-BE49-F238E27FC236}">
                <a16:creationId xmlns:a16="http://schemas.microsoft.com/office/drawing/2014/main" id="{CE78F609-F09F-4264-B1B2-ED070390B5CD}"/>
              </a:ext>
            </a:extLst>
          </p:cNvPr>
          <p:cNvPicPr>
            <a:picLocks noChangeAspect="1"/>
          </p:cNvPicPr>
          <p:nvPr/>
        </p:nvPicPr>
        <p:blipFill rotWithShape="1">
          <a:blip r:embed="rId14">
            <a:extLst>
              <a:ext uri="{28A0092B-C50C-407E-A947-70E740481C1C}">
                <a14:useLocalDpi xmlns:a14="http://schemas.microsoft.com/office/drawing/2010/main" val="0"/>
              </a:ext>
            </a:extLst>
          </a:blip>
          <a:srcRect t="6486" r="58891"/>
          <a:stretch/>
        </p:blipFill>
        <p:spPr>
          <a:xfrm>
            <a:off x="8877262" y="4943692"/>
            <a:ext cx="1495463" cy="1914308"/>
          </a:xfrm>
          <a:prstGeom prst="rect">
            <a:avLst/>
          </a:prstGeom>
        </p:spPr>
      </p:pic>
      <p:sp>
        <p:nvSpPr>
          <p:cNvPr id="72" name="Bong bóng Lời nói: Hình bầu dục 71">
            <a:extLst>
              <a:ext uri="{FF2B5EF4-FFF2-40B4-BE49-F238E27FC236}">
                <a16:creationId xmlns:a16="http://schemas.microsoft.com/office/drawing/2014/main" id="{B4A26728-58A0-4071-95BE-85E1D91A3116}"/>
              </a:ext>
            </a:extLst>
          </p:cNvPr>
          <p:cNvSpPr/>
          <p:nvPr/>
        </p:nvSpPr>
        <p:spPr>
          <a:xfrm>
            <a:off x="6372133" y="3830166"/>
            <a:ext cx="1590404" cy="916373"/>
          </a:xfrm>
          <a:prstGeom prst="wedgeEllipseCallout">
            <a:avLst>
              <a:gd name="adj1" fmla="val -2355"/>
              <a:gd name="adj2" fmla="val 76993"/>
            </a:avLst>
          </a:prstGeom>
          <a:solidFill>
            <a:schemeClr val="bg2"/>
          </a:solidFill>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trừ</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3" name="Bong bóng Lời nói: Hình bầu dục 72">
            <a:extLst>
              <a:ext uri="{FF2B5EF4-FFF2-40B4-BE49-F238E27FC236}">
                <a16:creationId xmlns:a16="http://schemas.microsoft.com/office/drawing/2014/main" id="{3110669B-3855-4556-93D6-48C7A4F0CE1A}"/>
              </a:ext>
            </a:extLst>
          </p:cNvPr>
          <p:cNvSpPr/>
          <p:nvPr/>
        </p:nvSpPr>
        <p:spPr>
          <a:xfrm>
            <a:off x="4039032" y="3789446"/>
            <a:ext cx="1780836" cy="950471"/>
          </a:xfrm>
          <a:prstGeom prst="wedgeEllipseCallout">
            <a:avLst>
              <a:gd name="adj1" fmla="val -2355"/>
              <a:gd name="adj2" fmla="val 76993"/>
            </a:avLst>
          </a:prstGeom>
          <a:solidFill>
            <a:schemeClr val="bg2"/>
          </a:solidFill>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nhân</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76" name="Nhóm 75">
            <a:extLst>
              <a:ext uri="{FF2B5EF4-FFF2-40B4-BE49-F238E27FC236}">
                <a16:creationId xmlns:a16="http://schemas.microsoft.com/office/drawing/2014/main" id="{80381425-DDC1-4502-BE2F-2E527008B1E6}"/>
              </a:ext>
            </a:extLst>
          </p:cNvPr>
          <p:cNvGrpSpPr/>
          <p:nvPr/>
        </p:nvGrpSpPr>
        <p:grpSpPr>
          <a:xfrm>
            <a:off x="1717571" y="5681782"/>
            <a:ext cx="1492354" cy="832520"/>
            <a:chOff x="2727221" y="2422689"/>
            <a:chExt cx="4673704" cy="2607256"/>
          </a:xfrm>
        </p:grpSpPr>
        <p:sp>
          <p:nvSpPr>
            <p:cNvPr id="77" name="Hình Bầu dục 76">
              <a:extLst>
                <a:ext uri="{FF2B5EF4-FFF2-40B4-BE49-F238E27FC236}">
                  <a16:creationId xmlns:a16="http://schemas.microsoft.com/office/drawing/2014/main" id="{ADDC8515-A7A6-4BFB-9E0C-1DD052D146D3}"/>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8" name="Hình tự do: Hình 77">
              <a:extLst>
                <a:ext uri="{FF2B5EF4-FFF2-40B4-BE49-F238E27FC236}">
                  <a16:creationId xmlns:a16="http://schemas.microsoft.com/office/drawing/2014/main" id="{FDC3FC09-44A3-4C0B-B77D-3BEED19501DA}"/>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9" name="Hình tự do: Hình 78">
              <a:extLst>
                <a:ext uri="{FF2B5EF4-FFF2-40B4-BE49-F238E27FC236}">
                  <a16:creationId xmlns:a16="http://schemas.microsoft.com/office/drawing/2014/main" id="{EBFCE1B4-35F3-4790-AC21-B50002198C0F}"/>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0" name="Hình tự do: Hình 79">
              <a:extLst>
                <a:ext uri="{FF2B5EF4-FFF2-40B4-BE49-F238E27FC236}">
                  <a16:creationId xmlns:a16="http://schemas.microsoft.com/office/drawing/2014/main" id="{5E3CDF4E-C00B-4FF3-9FD4-12428DDD0409}"/>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1" name="Hình tự do: Hình 80">
              <a:extLst>
                <a:ext uri="{FF2B5EF4-FFF2-40B4-BE49-F238E27FC236}">
                  <a16:creationId xmlns:a16="http://schemas.microsoft.com/office/drawing/2014/main" id="{CCD48E3C-FB7F-46A8-8F6B-A1A46C24F840}"/>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2" name="Hình tự do: Hình 81">
              <a:extLst>
                <a:ext uri="{FF2B5EF4-FFF2-40B4-BE49-F238E27FC236}">
                  <a16:creationId xmlns:a16="http://schemas.microsoft.com/office/drawing/2014/main" id="{E5AC7BF3-AC5D-4F62-9A20-82CC513D4DF6}"/>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032" name="Hình ảnh 1031">
            <a:extLst>
              <a:ext uri="{FF2B5EF4-FFF2-40B4-BE49-F238E27FC236}">
                <a16:creationId xmlns:a16="http://schemas.microsoft.com/office/drawing/2014/main" id="{48662F6C-4657-4ABA-9EB9-F3ECFE7D4E43}"/>
              </a:ext>
            </a:extLst>
          </p:cNvPr>
          <p:cNvPicPr>
            <a:picLocks noChangeAspect="1"/>
          </p:cNvPicPr>
          <p:nvPr/>
        </p:nvPicPr>
        <p:blipFill rotWithShape="1">
          <a:blip r:embed="rId15">
            <a:extLst>
              <a:ext uri="{28A0092B-C50C-407E-A947-70E740481C1C}">
                <a14:useLocalDpi xmlns:a14="http://schemas.microsoft.com/office/drawing/2010/main" val="0"/>
              </a:ext>
            </a:extLst>
          </a:blip>
          <a:srcRect l="16470" t="17916" r="33119" b="22917"/>
          <a:stretch/>
        </p:blipFill>
        <p:spPr>
          <a:xfrm>
            <a:off x="1477070" y="5301620"/>
            <a:ext cx="2009775" cy="1327386"/>
          </a:xfrm>
          <a:prstGeom prst="rect">
            <a:avLst/>
          </a:prstGeom>
        </p:spPr>
      </p:pic>
      <p:pic>
        <p:nvPicPr>
          <p:cNvPr id="85" name="Hình ảnh 84">
            <a:extLst>
              <a:ext uri="{FF2B5EF4-FFF2-40B4-BE49-F238E27FC236}">
                <a16:creationId xmlns:a16="http://schemas.microsoft.com/office/drawing/2014/main" id="{5A89A515-4202-4760-9B12-076A6DFD4FB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43601" y="-395817"/>
            <a:ext cx="299502" cy="395817"/>
          </a:xfrm>
          <a:prstGeom prst="rect">
            <a:avLst/>
          </a:prstGeom>
        </p:spPr>
      </p:pic>
      <p:grpSp>
        <p:nvGrpSpPr>
          <p:cNvPr id="46" name="Nhóm 45">
            <a:extLst>
              <a:ext uri="{FF2B5EF4-FFF2-40B4-BE49-F238E27FC236}">
                <a16:creationId xmlns:a16="http://schemas.microsoft.com/office/drawing/2014/main" id="{BB1075B1-D75C-4397-8386-58005A0F3F9F}"/>
              </a:ext>
            </a:extLst>
          </p:cNvPr>
          <p:cNvGrpSpPr/>
          <p:nvPr/>
        </p:nvGrpSpPr>
        <p:grpSpPr>
          <a:xfrm>
            <a:off x="6541221" y="5729095"/>
            <a:ext cx="1492354" cy="832520"/>
            <a:chOff x="2727221" y="2422689"/>
            <a:chExt cx="4673704" cy="2607256"/>
          </a:xfrm>
        </p:grpSpPr>
        <p:sp>
          <p:nvSpPr>
            <p:cNvPr id="47" name="Hình Bầu dục 46">
              <a:extLst>
                <a:ext uri="{FF2B5EF4-FFF2-40B4-BE49-F238E27FC236}">
                  <a16:creationId xmlns:a16="http://schemas.microsoft.com/office/drawing/2014/main" id="{DACA63BB-8110-4279-A505-474D218D16CD}"/>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8" name="Hình tự do: Hình 47">
              <a:extLst>
                <a:ext uri="{FF2B5EF4-FFF2-40B4-BE49-F238E27FC236}">
                  <a16:creationId xmlns:a16="http://schemas.microsoft.com/office/drawing/2014/main" id="{ADF26A2E-AB12-4124-9420-909218D25735}"/>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Hình tự do: Hình 48">
              <a:extLst>
                <a:ext uri="{FF2B5EF4-FFF2-40B4-BE49-F238E27FC236}">
                  <a16:creationId xmlns:a16="http://schemas.microsoft.com/office/drawing/2014/main" id="{EF940A58-FA4C-4343-B2BC-7CAD2A9223C8}"/>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Hình tự do: Hình 49">
              <a:extLst>
                <a:ext uri="{FF2B5EF4-FFF2-40B4-BE49-F238E27FC236}">
                  <a16:creationId xmlns:a16="http://schemas.microsoft.com/office/drawing/2014/main" id="{F620663F-5B08-45D0-8120-9E2E92D8AC15}"/>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1" name="Hình tự do: Hình 50">
              <a:extLst>
                <a:ext uri="{FF2B5EF4-FFF2-40B4-BE49-F238E27FC236}">
                  <a16:creationId xmlns:a16="http://schemas.microsoft.com/office/drawing/2014/main" id="{4986739F-4F0F-49FB-BA1E-78833FDD784B}"/>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Hình tự do: Hình 51">
              <a:extLst>
                <a:ext uri="{FF2B5EF4-FFF2-40B4-BE49-F238E27FC236}">
                  <a16:creationId xmlns:a16="http://schemas.microsoft.com/office/drawing/2014/main" id="{CDA07E54-AD10-43CC-BC55-66A0662F8500}"/>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53" name="Hình ảnh 52">
            <a:extLst>
              <a:ext uri="{FF2B5EF4-FFF2-40B4-BE49-F238E27FC236}">
                <a16:creationId xmlns:a16="http://schemas.microsoft.com/office/drawing/2014/main" id="{FE84DD42-2C0C-485A-AF15-06F3B6D95869}"/>
              </a:ext>
            </a:extLst>
          </p:cNvPr>
          <p:cNvPicPr>
            <a:picLocks noChangeAspect="1"/>
          </p:cNvPicPr>
          <p:nvPr/>
        </p:nvPicPr>
        <p:blipFill rotWithShape="1">
          <a:blip r:embed="rId15">
            <a:extLst>
              <a:ext uri="{28A0092B-C50C-407E-A947-70E740481C1C}">
                <a14:useLocalDpi xmlns:a14="http://schemas.microsoft.com/office/drawing/2010/main" val="0"/>
              </a:ext>
            </a:extLst>
          </a:blip>
          <a:srcRect l="16470" t="17916" r="33119" b="22917"/>
          <a:stretch/>
        </p:blipFill>
        <p:spPr>
          <a:xfrm>
            <a:off x="6303698" y="5326111"/>
            <a:ext cx="2009775" cy="1327386"/>
          </a:xfrm>
          <a:prstGeom prst="rect">
            <a:avLst/>
          </a:prstGeom>
        </p:spPr>
      </p:pic>
      <p:pic>
        <p:nvPicPr>
          <p:cNvPr id="54" name="Hình ảnh 53">
            <a:extLst>
              <a:ext uri="{FF2B5EF4-FFF2-40B4-BE49-F238E27FC236}">
                <a16:creationId xmlns:a16="http://schemas.microsoft.com/office/drawing/2014/main" id="{CA8E6BE3-CAEB-4E66-BD3E-8023F4E6EA9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177074" y="-395817"/>
            <a:ext cx="299502" cy="395817"/>
          </a:xfrm>
          <a:prstGeom prst="rect">
            <a:avLst/>
          </a:prstGeom>
        </p:spPr>
      </p:pic>
      <p:grpSp>
        <p:nvGrpSpPr>
          <p:cNvPr id="55" name="Nhóm 54">
            <a:extLst>
              <a:ext uri="{FF2B5EF4-FFF2-40B4-BE49-F238E27FC236}">
                <a16:creationId xmlns:a16="http://schemas.microsoft.com/office/drawing/2014/main" id="{62935B4A-C44E-4E40-BD30-D953B99A40F0}"/>
              </a:ext>
            </a:extLst>
          </p:cNvPr>
          <p:cNvGrpSpPr/>
          <p:nvPr/>
        </p:nvGrpSpPr>
        <p:grpSpPr>
          <a:xfrm>
            <a:off x="4138890" y="5713397"/>
            <a:ext cx="1492354" cy="832520"/>
            <a:chOff x="2727221" y="2422689"/>
            <a:chExt cx="4673704" cy="2607256"/>
          </a:xfrm>
        </p:grpSpPr>
        <p:sp>
          <p:nvSpPr>
            <p:cNvPr id="56" name="Hình Bầu dục 55">
              <a:extLst>
                <a:ext uri="{FF2B5EF4-FFF2-40B4-BE49-F238E27FC236}">
                  <a16:creationId xmlns:a16="http://schemas.microsoft.com/office/drawing/2014/main" id="{0BD6F720-711D-4160-89A6-29262C52F63A}"/>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7" name="Hình tự do: Hình 56">
              <a:extLst>
                <a:ext uri="{FF2B5EF4-FFF2-40B4-BE49-F238E27FC236}">
                  <a16:creationId xmlns:a16="http://schemas.microsoft.com/office/drawing/2014/main" id="{0BDD4FDC-4502-4853-B5CC-8137F1A761B3}"/>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Hình tự do: Hình 57">
              <a:extLst>
                <a:ext uri="{FF2B5EF4-FFF2-40B4-BE49-F238E27FC236}">
                  <a16:creationId xmlns:a16="http://schemas.microsoft.com/office/drawing/2014/main" id="{B8ECDE63-5CC7-470E-AAC9-C7100A1A2019}"/>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9" name="Hình tự do: Hình 58">
              <a:extLst>
                <a:ext uri="{FF2B5EF4-FFF2-40B4-BE49-F238E27FC236}">
                  <a16:creationId xmlns:a16="http://schemas.microsoft.com/office/drawing/2014/main" id="{16EE99B0-0560-47CD-A1AE-D73856CBCC64}"/>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Hình tự do: Hình 59">
              <a:extLst>
                <a:ext uri="{FF2B5EF4-FFF2-40B4-BE49-F238E27FC236}">
                  <a16:creationId xmlns:a16="http://schemas.microsoft.com/office/drawing/2014/main" id="{424FD49A-D377-45C4-B468-7E73F75AEDC3}"/>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Hình tự do: Hình 61">
              <a:extLst>
                <a:ext uri="{FF2B5EF4-FFF2-40B4-BE49-F238E27FC236}">
                  <a16:creationId xmlns:a16="http://schemas.microsoft.com/office/drawing/2014/main" id="{FF4B0EDB-4645-45C2-A981-453840C39528}"/>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64" name="Hình ảnh 63">
            <a:extLst>
              <a:ext uri="{FF2B5EF4-FFF2-40B4-BE49-F238E27FC236}">
                <a16:creationId xmlns:a16="http://schemas.microsoft.com/office/drawing/2014/main" id="{4783830A-A582-45DF-BD13-43A65CFDC134}"/>
              </a:ext>
            </a:extLst>
          </p:cNvPr>
          <p:cNvPicPr>
            <a:picLocks noChangeAspect="1"/>
          </p:cNvPicPr>
          <p:nvPr/>
        </p:nvPicPr>
        <p:blipFill rotWithShape="1">
          <a:blip r:embed="rId15">
            <a:extLst>
              <a:ext uri="{28A0092B-C50C-407E-A947-70E740481C1C}">
                <a14:useLocalDpi xmlns:a14="http://schemas.microsoft.com/office/drawing/2010/main" val="0"/>
              </a:ext>
            </a:extLst>
          </a:blip>
          <a:srcRect l="16470" t="17916" r="33119" b="22917"/>
          <a:stretch/>
        </p:blipFill>
        <p:spPr>
          <a:xfrm>
            <a:off x="3878346" y="5328483"/>
            <a:ext cx="2009775" cy="1327386"/>
          </a:xfrm>
          <a:prstGeom prst="rect">
            <a:avLst/>
          </a:prstGeom>
        </p:spPr>
      </p:pic>
      <p:pic>
        <p:nvPicPr>
          <p:cNvPr id="65" name="Hình ảnh 64">
            <a:extLst>
              <a:ext uri="{FF2B5EF4-FFF2-40B4-BE49-F238E27FC236}">
                <a16:creationId xmlns:a16="http://schemas.microsoft.com/office/drawing/2014/main" id="{B309300C-3DB3-41C1-BB0B-118D37B2F05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745867" y="-395817"/>
            <a:ext cx="299502" cy="395817"/>
          </a:xfrm>
          <a:prstGeom prst="rect">
            <a:avLst/>
          </a:prstGeom>
        </p:spPr>
      </p:pic>
      <p:pic>
        <p:nvPicPr>
          <p:cNvPr id="66" name="Hình ảnh 65">
            <a:extLst>
              <a:ext uri="{FF2B5EF4-FFF2-40B4-BE49-F238E27FC236}">
                <a16:creationId xmlns:a16="http://schemas.microsoft.com/office/drawing/2014/main" id="{A6672863-4DFC-4A3B-B2FC-C5EA30626850}"/>
              </a:ext>
            </a:extLst>
          </p:cNvPr>
          <p:cNvPicPr>
            <a:picLocks noChangeAspect="1"/>
          </p:cNvPicPr>
          <p:nvPr/>
        </p:nvPicPr>
        <p:blipFill rotWithShape="1">
          <a:blip r:embed="rId17">
            <a:extLst>
              <a:ext uri="{28A0092B-C50C-407E-A947-70E740481C1C}">
                <a14:useLocalDpi xmlns:a14="http://schemas.microsoft.com/office/drawing/2010/main" val="0"/>
              </a:ext>
            </a:extLst>
          </a:blip>
          <a:srcRect l="22424" t="9020" r="61100" b="13659"/>
          <a:stretch/>
        </p:blipFill>
        <p:spPr>
          <a:xfrm>
            <a:off x="9310756" y="4933274"/>
            <a:ext cx="725185" cy="1915101"/>
          </a:xfrm>
          <a:prstGeom prst="rect">
            <a:avLst/>
          </a:prstGeom>
        </p:spPr>
      </p:pic>
      <p:pic>
        <p:nvPicPr>
          <p:cNvPr id="67" name="Hình ảnh 66">
            <a:extLst>
              <a:ext uri="{FF2B5EF4-FFF2-40B4-BE49-F238E27FC236}">
                <a16:creationId xmlns:a16="http://schemas.microsoft.com/office/drawing/2014/main" id="{17EBCE9F-1CBD-4960-9216-738A3249657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570181" y="-395817"/>
            <a:ext cx="299502" cy="395817"/>
          </a:xfrm>
          <a:prstGeom prst="rect">
            <a:avLst/>
          </a:prstGeom>
        </p:spPr>
      </p:pic>
      <p:pic>
        <p:nvPicPr>
          <p:cNvPr id="36" name="Hình ảnh 35" descr="Ảnh có chứa văn bản&#10;&#10;Mô tả được tạo tự động">
            <a:extLst>
              <a:ext uri="{FF2B5EF4-FFF2-40B4-BE49-F238E27FC236}">
                <a16:creationId xmlns:a16="http://schemas.microsoft.com/office/drawing/2014/main" id="{1C260672-19ED-4AF5-AD8E-3C14F50D86CD}"/>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2679" t="-52" r="49613" b="3350"/>
          <a:stretch/>
        </p:blipFill>
        <p:spPr>
          <a:xfrm>
            <a:off x="9253616" y="4964734"/>
            <a:ext cx="1244338" cy="1795675"/>
          </a:xfrm>
          <a:prstGeom prst="rect">
            <a:avLst/>
          </a:prstGeom>
        </p:spPr>
      </p:pic>
      <p:pic>
        <p:nvPicPr>
          <p:cNvPr id="68" name="Am-thanh-that-vong-phim-hoat-hinh-de-thuong-www_tiengdong_com">
            <a:hlinkClick r:id="" action="ppaction://media"/>
            <a:extLst>
              <a:ext uri="{FF2B5EF4-FFF2-40B4-BE49-F238E27FC236}">
                <a16:creationId xmlns:a16="http://schemas.microsoft.com/office/drawing/2014/main" id="{43445057-2D31-4F29-A4B7-BFD1D7F1DF42}"/>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357100" y="2070100"/>
            <a:ext cx="406400" cy="406400"/>
          </a:xfrm>
          <a:prstGeom prst="rect">
            <a:avLst/>
          </a:prstGeom>
        </p:spPr>
      </p:pic>
      <p:pic>
        <p:nvPicPr>
          <p:cNvPr id="69" name="Am-thanh-that-vong-phim-hoat-hinh-de-thuong-www_tiengdong_com">
            <a:hlinkClick r:id="" action="ppaction://media"/>
            <a:extLst>
              <a:ext uri="{FF2B5EF4-FFF2-40B4-BE49-F238E27FC236}">
                <a16:creationId xmlns:a16="http://schemas.microsoft.com/office/drawing/2014/main" id="{AADF4C02-CBAE-41EF-9676-6897F7BD557E}"/>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433300" y="2413000"/>
            <a:ext cx="406400" cy="406400"/>
          </a:xfrm>
          <a:prstGeom prst="rect">
            <a:avLst/>
          </a:prstGeom>
        </p:spPr>
      </p:pic>
      <p:pic>
        <p:nvPicPr>
          <p:cNvPr id="70" name="Am-thanh-that-vong-phim-hoat-hinh-de-thuong-www_tiengdong_com">
            <a:hlinkClick r:id="" action="ppaction://media"/>
            <a:extLst>
              <a:ext uri="{FF2B5EF4-FFF2-40B4-BE49-F238E27FC236}">
                <a16:creationId xmlns:a16="http://schemas.microsoft.com/office/drawing/2014/main" id="{D9AD0240-A25E-4398-A3C6-E754EDFCCC55}"/>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649200" y="3022600"/>
            <a:ext cx="406400" cy="406400"/>
          </a:xfrm>
          <a:prstGeom prst="rect">
            <a:avLst/>
          </a:prstGeom>
        </p:spPr>
      </p:pic>
      <p:pic>
        <p:nvPicPr>
          <p:cNvPr id="71" name="super chiken">
            <a:hlinkClick r:id="" action="ppaction://media"/>
            <a:extLst>
              <a:ext uri="{FF2B5EF4-FFF2-40B4-BE49-F238E27FC236}">
                <a16:creationId xmlns:a16="http://schemas.microsoft.com/office/drawing/2014/main" id="{2B4016DB-E42B-444C-B3BA-3782490403E3}"/>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876300" y="3327400"/>
            <a:ext cx="406400" cy="406400"/>
          </a:xfrm>
          <a:prstGeom prst="rect">
            <a:avLst/>
          </a:prstGeom>
        </p:spPr>
      </p:pic>
      <p:pic>
        <p:nvPicPr>
          <p:cNvPr id="4" name="jungle-style-videogame-190083_out">
            <a:hlinkClick r:id="" action="ppaction://media"/>
            <a:extLst>
              <a:ext uri="{FF2B5EF4-FFF2-40B4-BE49-F238E27FC236}">
                <a16:creationId xmlns:a16="http://schemas.microsoft.com/office/drawing/2014/main" id="{88A9FBCA-FEF4-A260-5BF2-91F4CE258B5C}"/>
              </a:ext>
            </a:extLst>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1178560" y="2651760"/>
            <a:ext cx="406400" cy="406400"/>
          </a:xfrm>
          <a:prstGeom prst="rect">
            <a:avLst/>
          </a:prstGeom>
        </p:spPr>
      </p:pic>
    </p:spTree>
    <p:extLst>
      <p:ext uri="{BB962C8B-B14F-4D97-AF65-F5344CB8AC3E}">
        <p14:creationId xmlns:p14="http://schemas.microsoft.com/office/powerpoint/2010/main" val="2373374662"/>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8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200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anim calcmode="lin" valueType="num">
                                          <p:cBhvr>
                                            <p:cTn id="22" dur="500" fill="hold"/>
                                            <p:tgtEl>
                                              <p:spTgt spid="1028"/>
                                            </p:tgtEl>
                                            <p:attrNameLst>
                                              <p:attrName>ppt_x</p:attrName>
                                            </p:attrNameLst>
                                          </p:cBhvr>
                                          <p:tavLst>
                                            <p:tav tm="0">
                                              <p:val>
                                                <p:strVal val="#ppt_x"/>
                                              </p:val>
                                            </p:tav>
                                            <p:tav tm="100000">
                                              <p:val>
                                                <p:strVal val="#ppt_x"/>
                                              </p:val>
                                            </p:tav>
                                          </p:tavLst>
                                        </p:anim>
                                        <p:anim calcmode="lin" valueType="num">
                                          <p:cBhvr>
                                            <p:cTn id="23" dur="500" fill="hold"/>
                                            <p:tgtEl>
                                              <p:spTgt spid="10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25"/>
                                            </p:tgtEl>
                                            <p:attrNameLst>
                                              <p:attrName>style.visibility</p:attrName>
                                            </p:attrNameLst>
                                          </p:cBhvr>
                                          <p:to>
                                            <p:strVal val="visible"/>
                                          </p:to>
                                        </p:set>
                                        <p:animEffect transition="in" filter="fade">
                                          <p:cBhvr>
                                            <p:cTn id="26" dur="500"/>
                                            <p:tgtEl>
                                              <p:spTgt spid="1025"/>
                                            </p:tgtEl>
                                          </p:cBhvr>
                                        </p:animEffect>
                                        <p:anim calcmode="lin" valueType="num">
                                          <p:cBhvr>
                                            <p:cTn id="27" dur="500" fill="hold"/>
                                            <p:tgtEl>
                                              <p:spTgt spid="1025"/>
                                            </p:tgtEl>
                                            <p:attrNameLst>
                                              <p:attrName>ppt_x</p:attrName>
                                            </p:attrNameLst>
                                          </p:cBhvr>
                                          <p:tavLst>
                                            <p:tav tm="0">
                                              <p:val>
                                                <p:strVal val="#ppt_x"/>
                                              </p:val>
                                            </p:tav>
                                            <p:tav tm="100000">
                                              <p:val>
                                                <p:strVal val="#ppt_x"/>
                                              </p:val>
                                            </p:tav>
                                          </p:tavLst>
                                        </p:anim>
                                        <p:anim calcmode="lin" valueType="num">
                                          <p:cBhvr>
                                            <p:cTn id="28" dur="500" fill="hold"/>
                                            <p:tgtEl>
                                              <p:spTgt spid="1025"/>
                                            </p:tgtEl>
                                            <p:attrNameLst>
                                              <p:attrName>ppt_y</p:attrName>
                                            </p:attrNameLst>
                                          </p:cBhvr>
                                          <p:tavLst>
                                            <p:tav tm="0">
                                              <p:val>
                                                <p:strVal val="#ppt_y+.1"/>
                                              </p:val>
                                            </p:tav>
                                            <p:tav tm="100000">
                                              <p:val>
                                                <p:strVal val="#ppt_y"/>
                                              </p:val>
                                            </p:tav>
                                          </p:tavLst>
                                        </p:anim>
                                      </p:childTnLst>
                                    </p:cTn>
                                  </p:par>
                                  <p:par>
                                    <p:cTn id="29" presetID="17" presetClass="entr" presetSubtype="10" fill="hold" grpId="0" nodeType="withEffect">
                                      <p:stCondLst>
                                        <p:cond delay="1500"/>
                                      </p:stCondLst>
                                      <p:iterate type="lt">
                                        <p:tmPct val="5000"/>
                                      </p:iterate>
                                      <p:childTnLst>
                                        <p:set>
                                          <p:cBhvr>
                                            <p:cTn id="30" dur="1" fill="hold">
                                              <p:stCondLst>
                                                <p:cond delay="0"/>
                                              </p:stCondLst>
                                            </p:cTn>
                                            <p:tgtEl>
                                              <p:spTgt spid="18"/>
                                            </p:tgtEl>
                                            <p:attrNameLst>
                                              <p:attrName>style.visibility</p:attrName>
                                            </p:attrNameLst>
                                          </p:cBhvr>
                                          <p:to>
                                            <p:strVal val="visible"/>
                                          </p:to>
                                        </p:set>
                                        <p:anim calcmode="lin" valueType="num">
                                          <p:cBhvr>
                                            <p:cTn id="31" dur="250" fill="hold"/>
                                            <p:tgtEl>
                                              <p:spTgt spid="18"/>
                                            </p:tgtEl>
                                            <p:attrNameLst>
                                              <p:attrName>ppt_w</p:attrName>
                                            </p:attrNameLst>
                                          </p:cBhvr>
                                          <p:tavLst>
                                            <p:tav tm="0">
                                              <p:val>
                                                <p:fltVal val="0"/>
                                              </p:val>
                                            </p:tav>
                                            <p:tav tm="100000">
                                              <p:val>
                                                <p:strVal val="#ppt_w"/>
                                              </p:val>
                                            </p:tav>
                                          </p:tavLst>
                                        </p:anim>
                                        <p:anim calcmode="lin" valueType="num">
                                          <p:cBhvr>
                                            <p:cTn id="32" dur="250" fill="hold"/>
                                            <p:tgtEl>
                                              <p:spTgt spid="18"/>
                                            </p:tgtEl>
                                            <p:attrNameLst>
                                              <p:attrName>ppt_h</p:attrName>
                                            </p:attrNameLst>
                                          </p:cBhvr>
                                          <p:tavLst>
                                            <p:tav tm="0">
                                              <p:val>
                                                <p:strVal val="#ppt_h"/>
                                              </p:val>
                                            </p:tav>
                                            <p:tav tm="100000">
                                              <p:val>
                                                <p:strVal val="#ppt_h"/>
                                              </p:val>
                                            </p:tav>
                                          </p:tavLst>
                                        </p:anim>
                                      </p:childTnLst>
                                    </p:cTn>
                                  </p:par>
                                  <p:par>
                                    <p:cTn id="33" presetID="42" presetClass="entr" presetSubtype="0" fill="hold" grpId="0" nodeType="withEffect">
                                      <p:stCondLst>
                                        <p:cond delay="225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anim calcmode="lin" valueType="num">
                                          <p:cBhvr>
                                            <p:cTn id="36" dur="500" fill="hold"/>
                                            <p:tgtEl>
                                              <p:spTgt spid="20"/>
                                            </p:tgtEl>
                                            <p:attrNameLst>
                                              <p:attrName>ppt_x</p:attrName>
                                            </p:attrNameLst>
                                          </p:cBhvr>
                                          <p:tavLst>
                                            <p:tav tm="0">
                                              <p:val>
                                                <p:strVal val="#ppt_x"/>
                                              </p:val>
                                            </p:tav>
                                            <p:tav tm="100000">
                                              <p:val>
                                                <p:strVal val="#ppt_x"/>
                                              </p:val>
                                            </p:tav>
                                          </p:tavLst>
                                        </p:anim>
                                        <p:anim calcmode="lin" valueType="num">
                                          <p:cBhvr>
                                            <p:cTn id="37" dur="500" fill="hold"/>
                                            <p:tgtEl>
                                              <p:spTgt spid="2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25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500"/>
                                            <p:tgtEl>
                                              <p:spTgt spid="72"/>
                                            </p:tgtEl>
                                          </p:cBhvr>
                                        </p:animEffect>
                                        <p:anim calcmode="lin" valueType="num">
                                          <p:cBhvr>
                                            <p:cTn id="41" dur="500" fill="hold"/>
                                            <p:tgtEl>
                                              <p:spTgt spid="72"/>
                                            </p:tgtEl>
                                            <p:attrNameLst>
                                              <p:attrName>ppt_x</p:attrName>
                                            </p:attrNameLst>
                                          </p:cBhvr>
                                          <p:tavLst>
                                            <p:tav tm="0">
                                              <p:val>
                                                <p:strVal val="#ppt_x"/>
                                              </p:val>
                                            </p:tav>
                                            <p:tav tm="100000">
                                              <p:val>
                                                <p:strVal val="#ppt_x"/>
                                              </p:val>
                                            </p:tav>
                                          </p:tavLst>
                                        </p:anim>
                                        <p:anim calcmode="lin" valueType="num">
                                          <p:cBhvr>
                                            <p:cTn id="42" dur="500" fill="hold"/>
                                            <p:tgtEl>
                                              <p:spTgt spid="7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225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anim calcmode="lin" valueType="num">
                                          <p:cBhvr>
                                            <p:cTn id="46" dur="500" fill="hold"/>
                                            <p:tgtEl>
                                              <p:spTgt spid="21"/>
                                            </p:tgtEl>
                                            <p:attrNameLst>
                                              <p:attrName>ppt_x</p:attrName>
                                            </p:attrNameLst>
                                          </p:cBhvr>
                                          <p:tavLst>
                                            <p:tav tm="0">
                                              <p:val>
                                                <p:strVal val="#ppt_x"/>
                                              </p:val>
                                            </p:tav>
                                            <p:tav tm="100000">
                                              <p:val>
                                                <p:strVal val="#ppt_x"/>
                                              </p:val>
                                            </p:tav>
                                          </p:tavLst>
                                        </p:anim>
                                        <p:anim calcmode="lin" valueType="num">
                                          <p:cBhvr>
                                            <p:cTn id="47" dur="500" fill="hold"/>
                                            <p:tgtEl>
                                              <p:spTgt spid="2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225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500"/>
                                            <p:tgtEl>
                                              <p:spTgt spid="73"/>
                                            </p:tgtEl>
                                          </p:cBhvr>
                                        </p:animEffect>
                                        <p:anim calcmode="lin" valueType="num">
                                          <p:cBhvr>
                                            <p:cTn id="51" dur="500" fill="hold"/>
                                            <p:tgtEl>
                                              <p:spTgt spid="73"/>
                                            </p:tgtEl>
                                            <p:attrNameLst>
                                              <p:attrName>ppt_x</p:attrName>
                                            </p:attrNameLst>
                                          </p:cBhvr>
                                          <p:tavLst>
                                            <p:tav tm="0">
                                              <p:val>
                                                <p:strVal val="#ppt_x"/>
                                              </p:val>
                                            </p:tav>
                                            <p:tav tm="100000">
                                              <p:val>
                                                <p:strVal val="#ppt_x"/>
                                              </p:val>
                                            </p:tav>
                                          </p:tavLst>
                                        </p:anim>
                                        <p:anim calcmode="lin" valueType="num">
                                          <p:cBhvr>
                                            <p:cTn id="52" dur="500" fill="hold"/>
                                            <p:tgtEl>
                                              <p:spTgt spid="73"/>
                                            </p:tgtEl>
                                            <p:attrNameLst>
                                              <p:attrName>ppt_y</p:attrName>
                                            </p:attrNameLst>
                                          </p:cBhvr>
                                          <p:tavLst>
                                            <p:tav tm="0">
                                              <p:val>
                                                <p:strVal val="#ppt_y+.1"/>
                                              </p:val>
                                            </p:tav>
                                            <p:tav tm="100000">
                                              <p:val>
                                                <p:strVal val="#ppt_y"/>
                                              </p:val>
                                            </p:tav>
                                          </p:tavLst>
                                        </p:anim>
                                      </p:childTnLst>
                                    </p:cTn>
                                  </p:par>
                                </p:childTnLst>
                              </p:cTn>
                            </p:par>
                            <p:par>
                              <p:cTn id="53" fill="hold">
                                <p:stCondLst>
                                  <p:cond delay="3213"/>
                                </p:stCondLst>
                                <p:childTnLst>
                                  <p:par>
                                    <p:cTn id="54" presetID="1" presetClass="mediacall" presetSubtype="0" fill="hold" nodeType="afterEffect">
                                      <p:stCondLst>
                                        <p:cond delay="0"/>
                                      </p:stCondLst>
                                      <p:childTnLst>
                                        <p:cmd type="call" cmd="playFrom(0.0)">
                                          <p:cBhvr>
                                            <p:cTn id="55"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13"/>
                        </p:tgtEl>
                      </p:cond>
                    </p:stCondLst>
                    <p:endSync evt="end" delay="0">
                      <p:rtn val="all"/>
                    </p:endSync>
                    <p:childTnLst>
                      <p:par>
                        <p:cTn id="57" fill="hold">
                          <p:stCondLst>
                            <p:cond delay="0"/>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8" name="cashreg.wav"/>
                                            </p:tgtEl>
                                          </p:cMediaNode>
                                        </p:audio>
                                      </p:sub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8" name="cashreg.wav"/>
                                            </p:tgtEl>
                                          </p:cMediaNode>
                                        </p:audio>
                                      </p:sub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8" name="cashreg.wav"/>
                                            </p:tgtEl>
                                          </p:cMediaNode>
                                        </p:audio>
                                      </p:subTnLst>
                                    </p:cTn>
                                  </p:par>
                                </p:childTnLst>
                              </p:cTn>
                            </p:par>
                          </p:childTnLst>
                        </p:cTn>
                      </p:par>
                    </p:childTnLst>
                  </p:cTn>
                  <p:nextCondLst>
                    <p:cond evt="onClick" delay="0">
                      <p:tgtEl>
                        <p:spTgt spid="13"/>
                      </p:tgtEl>
                    </p:cond>
                  </p:nextCondLst>
                </p:seq>
                <p:seq concurrent="1" nextAc="seek">
                  <p:cTn id="69" restart="whenNotActive" fill="hold" evtFilter="cancelBubble" nodeType="interactiveSeq">
                    <p:stCondLst>
                      <p:cond evt="onClick" delay="0">
                        <p:tgtEl>
                          <p:spTgt spid="61"/>
                        </p:tgtEl>
                      </p:cond>
                    </p:stCondLst>
                    <p:endSync evt="end" delay="0">
                      <p:rtn val="all"/>
                    </p:endSync>
                    <p:childTnLst>
                      <p:par>
                        <p:cTn id="70" fill="hold">
                          <p:stCondLst>
                            <p:cond delay="0"/>
                          </p:stCondLst>
                          <p:childTnLst>
                            <p:par>
                              <p:cTn id="71" fill="hold">
                                <p:stCondLst>
                                  <p:cond delay="0"/>
                                </p:stCondLst>
                                <p:childTnLst>
                                  <p:par>
                                    <p:cTn id="72" presetID="42" presetClass="path" presetSubtype="0" fill="hold" nodeType="clickEffect" p14:presetBounceEnd="9000">
                                      <p:stCondLst>
                                        <p:cond delay="0"/>
                                      </p:stCondLst>
                                      <p:childTnLst>
                                        <p:animMotion origin="layout" path="M 2.91667E-6 3.7037E-6 L 0.00078 0.72685 " pathEditMode="relative" rAng="0" ptsTypes="AA" p14:bounceEnd="9000">
                                          <p:cBhvr>
                                            <p:cTn id="73" dur="750" fill="hold"/>
                                            <p:tgtEl>
                                              <p:spTgt spid="85"/>
                                            </p:tgtEl>
                                            <p:attrNameLst>
                                              <p:attrName>ppt_x</p:attrName>
                                              <p:attrName>ppt_y</p:attrName>
                                            </p:attrNameLst>
                                          </p:cBhvr>
                                          <p:rCtr x="39" y="36343"/>
                                        </p:animMotion>
                                      </p:childTnLst>
                                    </p:cTn>
                                  </p:par>
                                </p:childTnLst>
                              </p:cTn>
                            </p:par>
                            <p:par>
                              <p:cTn id="74" fill="hold">
                                <p:stCondLst>
                                  <p:cond delay="750"/>
                                </p:stCondLst>
                                <p:childTnLst>
                                  <p:par>
                                    <p:cTn id="75" presetID="0" presetClass="path" presetSubtype="0" fill="hold" nodeType="afterEffect" p14:presetBounceEnd="76000">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14:bounceEnd="76000">
                                          <p:cBhvr>
                                            <p:cTn id="76" dur="500" fill="hold"/>
                                            <p:tgtEl>
                                              <p:spTgt spid="85"/>
                                            </p:tgtEl>
                                            <p:attrNameLst>
                                              <p:attrName>ppt_x</p:attrName>
                                              <p:attrName>ppt_y</p:attrName>
                                            </p:attrNameLst>
                                          </p:cBhvr>
                                          <p:rCtr x="-4010" y="7315"/>
                                        </p:animMotion>
                                      </p:childTnLst>
                                    </p:cTn>
                                  </p:par>
                                  <p:par>
                                    <p:cTn id="77" presetID="1" presetClass="mediacall" presetSubtype="0" fill="hold" nodeType="withEffect">
                                      <p:stCondLst>
                                        <p:cond delay="0"/>
                                      </p:stCondLst>
                                      <p:childTnLst>
                                        <p:cmd type="call" cmd="playFrom(0.0)">
                                          <p:cBhvr>
                                            <p:cTn id="78" dur="504" fill="hold"/>
                                            <p:tgtEl>
                                              <p:spTgt spid="68"/>
                                            </p:tgtEl>
                                          </p:cBhvr>
                                        </p:cmd>
                                      </p:childTnLst>
                                    </p:cTn>
                                  </p:par>
                                  <p:par>
                                    <p:cTn id="79" presetID="1" presetClass="exit" presetSubtype="0" fill="hold" nodeType="withEffect">
                                      <p:stCondLst>
                                        <p:cond delay="0"/>
                                      </p:stCondLst>
                                      <p:childTnLst>
                                        <p:set>
                                          <p:cBhvr>
                                            <p:cTn id="80" dur="1" fill="hold">
                                              <p:stCondLst>
                                                <p:cond delay="0"/>
                                              </p:stCondLst>
                                            </p:cTn>
                                            <p:tgtEl>
                                              <p:spTgt spid="61"/>
                                            </p:tgtEl>
                                            <p:attrNameLst>
                                              <p:attrName>style.visibility</p:attrName>
                                            </p:attrNameLst>
                                          </p:cBhvr>
                                          <p:to>
                                            <p:strVal val="hidden"/>
                                          </p:to>
                                        </p:set>
                                      </p:childTnLst>
                                    </p:cTn>
                                  </p:par>
                                  <p:par>
                                    <p:cTn id="81" presetID="9" presetClass="exit" presetSubtype="0" fill="hold" grpId="1" nodeType="withEffect">
                                      <p:stCondLst>
                                        <p:cond delay="0"/>
                                      </p:stCondLst>
                                      <p:childTnLst>
                                        <p:animEffect transition="out" filter="dissolve">
                                          <p:cBhvr>
                                            <p:cTn id="82" dur="500"/>
                                            <p:tgtEl>
                                              <p:spTgt spid="20"/>
                                            </p:tgtEl>
                                          </p:cBhvr>
                                        </p:animEffect>
                                        <p:set>
                                          <p:cBhvr>
                                            <p:cTn id="83" dur="1" fill="hold">
                                              <p:stCondLst>
                                                <p:cond delay="499"/>
                                              </p:stCondLst>
                                            </p:cTn>
                                            <p:tgtEl>
                                              <p:spTgt spid="20"/>
                                            </p:tgtEl>
                                            <p:attrNameLst>
                                              <p:attrName>style.visibility</p:attrName>
                                            </p:attrNameLst>
                                          </p:cBhvr>
                                          <p:to>
                                            <p:strVal val="hidden"/>
                                          </p:to>
                                        </p:set>
                                      </p:childTnLst>
                                    </p:cTn>
                                  </p:par>
                                  <p:par>
                                    <p:cTn id="84" presetID="1" presetClass="entr" presetSubtype="0" fill="hold" nodeType="withEffect">
                                      <p:stCondLst>
                                        <p:cond delay="0"/>
                                      </p:stCondLst>
                                      <p:childTnLst>
                                        <p:set>
                                          <p:cBhvr>
                                            <p:cTn id="85" dur="1" fill="hold">
                                              <p:stCondLst>
                                                <p:cond delay="0"/>
                                              </p:stCondLst>
                                            </p:cTn>
                                            <p:tgtEl>
                                              <p:spTgt spid="1032"/>
                                            </p:tgtEl>
                                            <p:attrNameLst>
                                              <p:attrName>style.visibility</p:attrName>
                                            </p:attrNameLst>
                                          </p:cBhvr>
                                          <p:to>
                                            <p:strVal val="visible"/>
                                          </p:to>
                                        </p:set>
                                      </p:childTnLst>
                                    </p:cTn>
                                  </p:par>
                                  <p:par>
                                    <p:cTn id="86" presetID="1" presetClass="exit" presetSubtype="0" fill="hold" nodeType="withEffect">
                                      <p:stCondLst>
                                        <p:cond delay="750"/>
                                      </p:stCondLst>
                                      <p:childTnLst>
                                        <p:set>
                                          <p:cBhvr>
                                            <p:cTn id="87" dur="1" fill="hold">
                                              <p:stCondLst>
                                                <p:cond delay="0"/>
                                              </p:stCondLst>
                                            </p:cTn>
                                            <p:tgtEl>
                                              <p:spTgt spid="1032"/>
                                            </p:tgtEl>
                                            <p:attrNameLst>
                                              <p:attrName>style.visibility</p:attrName>
                                            </p:attrNameLst>
                                          </p:cBhvr>
                                          <p:to>
                                            <p:strVal val="hidden"/>
                                          </p:to>
                                        </p:set>
                                      </p:childTnLst>
                                    </p:cTn>
                                  </p:par>
                                  <p:par>
                                    <p:cTn id="88" presetID="1" presetClass="entr" presetSubtype="0" fill="hold" nodeType="withEffect">
                                      <p:stCondLst>
                                        <p:cond delay="750"/>
                                      </p:stCondLst>
                                      <p:childTnLst>
                                        <p:set>
                                          <p:cBhvr>
                                            <p:cTn id="89"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90" restart="whenNotActive" fill="hold" evtFilter="cancelBubble" nodeType="interactiveSeq">
                    <p:stCondLst>
                      <p:cond evt="onClick" delay="0">
                        <p:tgtEl>
                          <p:spTgt spid="63"/>
                        </p:tgtEl>
                      </p:cond>
                    </p:stCondLst>
                    <p:endSync evt="end" delay="0">
                      <p:rtn val="all"/>
                    </p:endSync>
                    <p:childTnLst>
                      <p:par>
                        <p:cTn id="91" fill="hold">
                          <p:stCondLst>
                            <p:cond delay="0"/>
                          </p:stCondLst>
                          <p:childTnLst>
                            <p:par>
                              <p:cTn id="92" fill="hold">
                                <p:stCondLst>
                                  <p:cond delay="0"/>
                                </p:stCondLst>
                                <p:childTnLst>
                                  <p:par>
                                    <p:cTn id="93" presetID="42" presetClass="path" presetSubtype="0" fill="hold" nodeType="clickEffect" p14:presetBounceEnd="9000">
                                      <p:stCondLst>
                                        <p:cond delay="0"/>
                                      </p:stCondLst>
                                      <p:childTnLst>
                                        <p:animMotion origin="layout" path="M -2.5E-6 -0.0125 L 0.00078 0.71435 " pathEditMode="relative" rAng="0" ptsTypes="AA" p14:bounceEnd="9000">
                                          <p:cBhvr>
                                            <p:cTn id="94" dur="750" fill="hold"/>
                                            <p:tgtEl>
                                              <p:spTgt spid="65"/>
                                            </p:tgtEl>
                                            <p:attrNameLst>
                                              <p:attrName>ppt_x</p:attrName>
                                              <p:attrName>ppt_y</p:attrName>
                                            </p:attrNameLst>
                                          </p:cBhvr>
                                          <p:rCtr x="39" y="36343"/>
                                        </p:animMotion>
                                      </p:childTnLst>
                                    </p:cTn>
                                  </p:par>
                                </p:childTnLst>
                              </p:cTn>
                            </p:par>
                            <p:par>
                              <p:cTn id="95" fill="hold">
                                <p:stCondLst>
                                  <p:cond delay="750"/>
                                </p:stCondLst>
                                <p:childTnLst>
                                  <p:par>
                                    <p:cTn id="96" presetID="0" presetClass="path" presetSubtype="0" fill="hold" nodeType="afterEffect" p14:presetBounceEnd="76000">
                                      <p:stCondLst>
                                        <p:cond delay="0"/>
                                      </p:stCondLst>
                                      <p:childTnLst>
                                        <p:animMotion origin="layout" path="M 0.00065 0.72176 L 0.00065 0.72199 C 0.00209 0.71435 0.00508 0.70717 0.00482 0.69953 C 0.00482 0.69791 -0.00286 0.67453 -0.00455 0.67176 C -0.0056 0.66967 -0.00729 0.66921 -0.00872 0.66805 C -0.01497 0.66921 -0.02122 0.66944 -0.02747 0.67176 C -0.03047 0.67268 -0.0375 0.68171 -0.03997 0.68472 C -0.04127 0.68842 -0.04232 0.69259 -0.04401 0.69583 C -0.04713 0.70139 -0.05091 0.70601 -0.05338 0.7125 L -0.0638 0.73842 C -0.06692 0.75439 -0.06185 0.72916 -0.06797 0.75324 C -0.06888 0.75671 -0.0694 0.76064 -0.07005 0.76435 C -0.07239 0.77523 -0.07396 0.78078 -0.07526 0.79213 C -0.08112 0.84004 -0.07656 0.80416 -0.07942 0.84027 C -0.08034 0.85139 -0.08151 0.8625 -0.08255 0.87361 C -0.08385 0.91041 -0.08359 0.89444 -0.08359 0.92176 L -0.08359 0.92199 " pathEditMode="relative" rAng="0" ptsTypes="AAAAAAAAAAAAAAAAA" p14:bounceEnd="76000">
                                          <p:cBhvr>
                                            <p:cTn id="97" dur="500" fill="hold"/>
                                            <p:tgtEl>
                                              <p:spTgt spid="65"/>
                                            </p:tgtEl>
                                            <p:attrNameLst>
                                              <p:attrName>ppt_x</p:attrName>
                                              <p:attrName>ppt_y</p:attrName>
                                            </p:attrNameLst>
                                          </p:cBhvr>
                                          <p:rCtr x="-4010" y="7315"/>
                                        </p:animMotion>
                                      </p:childTnLst>
                                    </p:cTn>
                                  </p:par>
                                  <p:par>
                                    <p:cTn id="98" presetID="1" presetClass="exit" presetSubtype="0" fill="hold" nodeType="withEffect">
                                      <p:stCondLst>
                                        <p:cond delay="0"/>
                                      </p:stCondLst>
                                      <p:childTnLst>
                                        <p:set>
                                          <p:cBhvr>
                                            <p:cTn id="99" dur="1" fill="hold">
                                              <p:stCondLst>
                                                <p:cond delay="0"/>
                                              </p:stCondLst>
                                            </p:cTn>
                                            <p:tgtEl>
                                              <p:spTgt spid="63"/>
                                            </p:tgtEl>
                                            <p:attrNameLst>
                                              <p:attrName>style.visibility</p:attrName>
                                            </p:attrNameLst>
                                          </p:cBhvr>
                                          <p:to>
                                            <p:strVal val="hidden"/>
                                          </p:to>
                                        </p:set>
                                      </p:childTnLst>
                                    </p:cTn>
                                  </p:par>
                                  <p:par>
                                    <p:cTn id="100" presetID="1" presetClass="mediacall" presetSubtype="0" fill="hold" nodeType="withEffect">
                                      <p:stCondLst>
                                        <p:cond delay="0"/>
                                      </p:stCondLst>
                                      <p:childTnLst>
                                        <p:cmd type="call" cmd="playFrom(0.0)">
                                          <p:cBhvr>
                                            <p:cTn id="101" dur="504" fill="hold"/>
                                            <p:tgtEl>
                                              <p:spTgt spid="69"/>
                                            </p:tgtEl>
                                          </p:cBhvr>
                                        </p:cmd>
                                      </p:childTnLst>
                                    </p:cTn>
                                  </p:par>
                                  <p:par>
                                    <p:cTn id="102" presetID="9" presetClass="exit" presetSubtype="0" fill="hold" grpId="1" nodeType="withEffect">
                                      <p:stCondLst>
                                        <p:cond delay="0"/>
                                      </p:stCondLst>
                                      <p:childTnLst>
                                        <p:animEffect transition="out" filter="dissolve">
                                          <p:cBhvr>
                                            <p:cTn id="103" dur="500"/>
                                            <p:tgtEl>
                                              <p:spTgt spid="73"/>
                                            </p:tgtEl>
                                          </p:cBhvr>
                                        </p:animEffect>
                                        <p:set>
                                          <p:cBhvr>
                                            <p:cTn id="104" dur="1" fill="hold">
                                              <p:stCondLst>
                                                <p:cond delay="499"/>
                                              </p:stCondLst>
                                            </p:cTn>
                                            <p:tgtEl>
                                              <p:spTgt spid="73"/>
                                            </p:tgtEl>
                                            <p:attrNameLst>
                                              <p:attrName>style.visibility</p:attrName>
                                            </p:attrNameLst>
                                          </p:cBhvr>
                                          <p:to>
                                            <p:strVal val="hidden"/>
                                          </p:to>
                                        </p:set>
                                      </p:childTnLst>
                                    </p:cTn>
                                  </p:par>
                                  <p:par>
                                    <p:cTn id="105" presetID="1" presetClass="entr" presetSubtype="0" fill="hold" nodeType="withEffect">
                                      <p:stCondLst>
                                        <p:cond delay="0"/>
                                      </p:stCondLst>
                                      <p:childTnLst>
                                        <p:set>
                                          <p:cBhvr>
                                            <p:cTn id="106" dur="1" fill="hold">
                                              <p:stCondLst>
                                                <p:cond delay="0"/>
                                              </p:stCondLst>
                                            </p:cTn>
                                            <p:tgtEl>
                                              <p:spTgt spid="64"/>
                                            </p:tgtEl>
                                            <p:attrNameLst>
                                              <p:attrName>style.visibility</p:attrName>
                                            </p:attrNameLst>
                                          </p:cBhvr>
                                          <p:to>
                                            <p:strVal val="visible"/>
                                          </p:to>
                                        </p:set>
                                      </p:childTnLst>
                                    </p:cTn>
                                  </p:par>
                                  <p:par>
                                    <p:cTn id="107" presetID="1" presetClass="exit" presetSubtype="0" fill="hold" nodeType="withEffect">
                                      <p:stCondLst>
                                        <p:cond delay="750"/>
                                      </p:stCondLst>
                                      <p:childTnLst>
                                        <p:set>
                                          <p:cBhvr>
                                            <p:cTn id="108" dur="1" fill="hold">
                                              <p:stCondLst>
                                                <p:cond delay="0"/>
                                              </p:stCondLst>
                                            </p:cTn>
                                            <p:tgtEl>
                                              <p:spTgt spid="64"/>
                                            </p:tgtEl>
                                            <p:attrNameLst>
                                              <p:attrName>style.visibility</p:attrName>
                                            </p:attrNameLst>
                                          </p:cBhvr>
                                          <p:to>
                                            <p:strVal val="hidden"/>
                                          </p:to>
                                        </p:set>
                                      </p:childTnLst>
                                    </p:cTn>
                                  </p:par>
                                  <p:par>
                                    <p:cTn id="109" presetID="1" presetClass="entr" presetSubtype="0" fill="hold" nodeType="withEffect">
                                      <p:stCondLst>
                                        <p:cond delay="750"/>
                                      </p:stCondLst>
                                      <p:childTnLst>
                                        <p:set>
                                          <p:cBhvr>
                                            <p:cTn id="110"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11" restart="whenNotActive" fill="hold" evtFilter="cancelBubble" nodeType="interactiveSeq">
                    <p:stCondLst>
                      <p:cond evt="onClick" delay="0">
                        <p:tgtEl>
                          <p:spTgt spid="1028"/>
                        </p:tgtEl>
                      </p:cond>
                    </p:stCondLst>
                    <p:endSync evt="end" delay="0">
                      <p:rtn val="all"/>
                    </p:endSync>
                    <p:childTnLst>
                      <p:par>
                        <p:cTn id="112" fill="hold">
                          <p:stCondLst>
                            <p:cond delay="0"/>
                          </p:stCondLst>
                          <p:childTnLst>
                            <p:par>
                              <p:cTn id="113" fill="hold">
                                <p:stCondLst>
                                  <p:cond delay="0"/>
                                </p:stCondLst>
                                <p:childTnLst>
                                  <p:par>
                                    <p:cTn id="114" presetID="42" presetClass="path" presetSubtype="0" fill="hold" nodeType="withEffect" p14:presetBounceEnd="9000">
                                      <p:stCondLst>
                                        <p:cond delay="0"/>
                                      </p:stCondLst>
                                      <p:childTnLst>
                                        <p:animMotion origin="layout" path="M 4.58333E-6 3.7037E-6 L 0.00078 0.72685 " pathEditMode="relative" rAng="0" ptsTypes="AA" p14:bounceEnd="9000">
                                          <p:cBhvr>
                                            <p:cTn id="115" dur="750" fill="hold"/>
                                            <p:tgtEl>
                                              <p:spTgt spid="67"/>
                                            </p:tgtEl>
                                            <p:attrNameLst>
                                              <p:attrName>ppt_x</p:attrName>
                                              <p:attrName>ppt_y</p:attrName>
                                            </p:attrNameLst>
                                          </p:cBhvr>
                                          <p:rCtr x="39" y="36343"/>
                                        </p:animMotion>
                                      </p:childTnLst>
                                    </p:cTn>
                                  </p:par>
                                  <p:par>
                                    <p:cTn id="116" presetID="1" presetClass="mediacall" presetSubtype="0" fill="hold" nodeType="withEffect">
                                      <p:stCondLst>
                                        <p:cond delay="0"/>
                                      </p:stCondLst>
                                      <p:childTnLst>
                                        <p:cmd type="call" cmd="playFrom(0.0)">
                                          <p:cBhvr>
                                            <p:cTn id="117" dur="2832" fill="hold"/>
                                            <p:tgtEl>
                                              <p:spTgt spid="71"/>
                                            </p:tgtEl>
                                          </p:cBhvr>
                                        </p:cmd>
                                      </p:childTnLst>
                                    </p:cTn>
                                  </p:par>
                                  <p:par>
                                    <p:cTn id="118" presetID="1" presetClass="exit" presetSubtype="0" fill="hold" nodeType="withEffect">
                                      <p:stCondLst>
                                        <p:cond delay="750"/>
                                      </p:stCondLst>
                                      <p:childTnLst>
                                        <p:set>
                                          <p:cBhvr>
                                            <p:cTn id="119" dur="1" fill="hold">
                                              <p:stCondLst>
                                                <p:cond delay="0"/>
                                              </p:stCondLst>
                                            </p:cTn>
                                            <p:tgtEl>
                                              <p:spTgt spid="1028"/>
                                            </p:tgtEl>
                                            <p:attrNameLst>
                                              <p:attrName>style.visibility</p:attrName>
                                            </p:attrNameLst>
                                          </p:cBhvr>
                                          <p:to>
                                            <p:strVal val="hidden"/>
                                          </p:to>
                                        </p:set>
                                      </p:childTnLst>
                                    </p:cTn>
                                  </p:par>
                                  <p:par>
                                    <p:cTn id="120" presetID="1" presetClass="exit" presetSubtype="0" fill="hold" nodeType="withEffect">
                                      <p:stCondLst>
                                        <p:cond delay="800"/>
                                      </p:stCondLst>
                                      <p:childTnLst>
                                        <p:set>
                                          <p:cBhvr>
                                            <p:cTn id="121" dur="1" fill="hold">
                                              <p:stCondLst>
                                                <p:cond delay="0"/>
                                              </p:stCondLst>
                                            </p:cTn>
                                            <p:tgtEl>
                                              <p:spTgt spid="67"/>
                                            </p:tgtEl>
                                            <p:attrNameLst>
                                              <p:attrName>style.visibility</p:attrName>
                                            </p:attrNameLst>
                                          </p:cBhvr>
                                          <p:to>
                                            <p:strVal val="hidden"/>
                                          </p:to>
                                        </p:set>
                                      </p:childTnLst>
                                    </p:cTn>
                                  </p:par>
                                  <p:par>
                                    <p:cTn id="122" presetID="1" presetClass="entr" presetSubtype="0" fill="hold" nodeType="withEffect">
                                      <p:stCondLst>
                                        <p:cond delay="800"/>
                                      </p:stCondLst>
                                      <p:childTnLst>
                                        <p:set>
                                          <p:cBhvr>
                                            <p:cTn id="123" dur="1" fill="hold">
                                              <p:stCondLst>
                                                <p:cond delay="0"/>
                                              </p:stCondLst>
                                            </p:cTn>
                                            <p:tgtEl>
                                              <p:spTgt spid="66"/>
                                            </p:tgtEl>
                                            <p:attrNameLst>
                                              <p:attrName>style.visibility</p:attrName>
                                            </p:attrNameLst>
                                          </p:cBhvr>
                                          <p:to>
                                            <p:strVal val="visible"/>
                                          </p:to>
                                        </p:set>
                                      </p:childTnLst>
                                    </p:cTn>
                                  </p:par>
                                  <p:par>
                                    <p:cTn id="124" presetID="1" presetClass="exit" presetSubtype="0" fill="hold" nodeType="withEffect">
                                      <p:stCondLst>
                                        <p:cond delay="1050"/>
                                      </p:stCondLst>
                                      <p:childTnLst>
                                        <p:set>
                                          <p:cBhvr>
                                            <p:cTn id="125" dur="1" fill="hold">
                                              <p:stCondLst>
                                                <p:cond delay="0"/>
                                              </p:stCondLst>
                                            </p:cTn>
                                            <p:tgtEl>
                                              <p:spTgt spid="66"/>
                                            </p:tgtEl>
                                            <p:attrNameLst>
                                              <p:attrName>style.visibility</p:attrName>
                                            </p:attrNameLst>
                                          </p:cBhvr>
                                          <p:to>
                                            <p:strVal val="hidden"/>
                                          </p:to>
                                        </p:set>
                                      </p:childTnLst>
                                    </p:cTn>
                                  </p:par>
                                  <p:par>
                                    <p:cTn id="126" presetID="1" presetClass="entr" presetSubtype="0" fill="hold" nodeType="withEffect">
                                      <p:stCondLst>
                                        <p:cond delay="1050"/>
                                      </p:stCondLst>
                                      <p:childTnLst>
                                        <p:set>
                                          <p:cBhvr>
                                            <p:cTn id="127"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28" restart="whenNotActive" fill="hold" evtFilter="cancelBubble" nodeType="interactiveSeq">
                    <p:stCondLst>
                      <p:cond evt="onClick" delay="0">
                        <p:tgtEl>
                          <p:spTgt spid="1025"/>
                        </p:tgtEl>
                      </p:cond>
                    </p:stCondLst>
                    <p:endSync evt="end" delay="0">
                      <p:rtn val="all"/>
                    </p:endSync>
                    <p:childTnLst>
                      <p:par>
                        <p:cTn id="129" fill="hold">
                          <p:stCondLst>
                            <p:cond delay="0"/>
                          </p:stCondLst>
                          <p:childTnLst>
                            <p:par>
                              <p:cTn id="130" fill="hold">
                                <p:stCondLst>
                                  <p:cond delay="0"/>
                                </p:stCondLst>
                                <p:childTnLst>
                                  <p:par>
                                    <p:cTn id="131" presetID="42" presetClass="path" presetSubtype="0" fill="hold" nodeType="withEffect" p14:presetBounceEnd="9000">
                                      <p:stCondLst>
                                        <p:cond delay="0"/>
                                      </p:stCondLst>
                                      <p:childTnLst>
                                        <p:animMotion origin="layout" path="M -1.45833E-6 3.7037E-6 L 0.00078 0.72685 " pathEditMode="relative" rAng="0" ptsTypes="AA" p14:bounceEnd="9000">
                                          <p:cBhvr>
                                            <p:cTn id="132" dur="750" fill="hold"/>
                                            <p:tgtEl>
                                              <p:spTgt spid="54"/>
                                            </p:tgtEl>
                                            <p:attrNameLst>
                                              <p:attrName>ppt_x</p:attrName>
                                              <p:attrName>ppt_y</p:attrName>
                                            </p:attrNameLst>
                                          </p:cBhvr>
                                          <p:rCtr x="39" y="36343"/>
                                        </p:animMotion>
                                      </p:childTnLst>
                                    </p:cTn>
                                  </p:par>
                                </p:childTnLst>
                              </p:cTn>
                            </p:par>
                            <p:par>
                              <p:cTn id="133" fill="hold">
                                <p:stCondLst>
                                  <p:cond delay="750"/>
                                </p:stCondLst>
                                <p:childTnLst>
                                  <p:par>
                                    <p:cTn id="134" presetID="0" presetClass="path" presetSubtype="0" fill="hold" nodeType="afterEffect" p14:presetBounceEnd="76000">
                                      <p:stCondLst>
                                        <p:cond delay="0"/>
                                      </p:stCondLst>
                                      <p:childTnLst>
                                        <p:animMotion origin="layout" path="M 0.00065 0.73426 L 0.00065 0.73449 C 0.00208 0.72685 0.00508 0.71967 0.00482 0.71203 C 0.00482 0.71041 -0.00286 0.68703 -0.00456 0.68426 C -0.0056 0.68217 -0.00729 0.68171 -0.00872 0.68055 C -0.01497 0.68171 -0.02122 0.68194 -0.02747 0.68426 C -0.03047 0.68518 -0.0375 0.69421 -0.03997 0.69722 C -0.04127 0.70092 -0.04232 0.70509 -0.04401 0.70833 C -0.04713 0.71389 -0.05091 0.71851 -0.05338 0.725 L -0.0638 0.75092 C -0.06693 0.76689 -0.06185 0.74166 -0.06797 0.76574 C -0.06888 0.76921 -0.0694 0.77314 -0.07005 0.77685 C -0.07239 0.78773 -0.07396 0.79328 -0.07526 0.80463 C -0.08112 0.85254 -0.07656 0.81666 -0.07943 0.85277 C -0.08034 0.86389 -0.08151 0.875 -0.08255 0.88611 C -0.08385 0.92291 -0.08359 0.90694 -0.08359 0.93426 L -0.08359 0.93449 " pathEditMode="relative" rAng="0" ptsTypes="AAAAAAAAAAAAAAAAA" p14:bounceEnd="76000">
                                          <p:cBhvr>
                                            <p:cTn id="135" dur="500" fill="hold"/>
                                            <p:tgtEl>
                                              <p:spTgt spid="54"/>
                                            </p:tgtEl>
                                            <p:attrNameLst>
                                              <p:attrName>ppt_x</p:attrName>
                                              <p:attrName>ppt_y</p:attrName>
                                            </p:attrNameLst>
                                          </p:cBhvr>
                                          <p:rCtr x="-4010" y="7315"/>
                                        </p:animMotion>
                                      </p:childTnLst>
                                    </p:cTn>
                                  </p:par>
                                  <p:par>
                                    <p:cTn id="136" presetID="1" presetClass="exit" presetSubtype="0" fill="hold" nodeType="withEffect">
                                      <p:stCondLst>
                                        <p:cond delay="0"/>
                                      </p:stCondLst>
                                      <p:childTnLst>
                                        <p:set>
                                          <p:cBhvr>
                                            <p:cTn id="137" dur="1" fill="hold">
                                              <p:stCondLst>
                                                <p:cond delay="0"/>
                                              </p:stCondLst>
                                            </p:cTn>
                                            <p:tgtEl>
                                              <p:spTgt spid="1025"/>
                                            </p:tgtEl>
                                            <p:attrNameLst>
                                              <p:attrName>style.visibility</p:attrName>
                                            </p:attrNameLst>
                                          </p:cBhvr>
                                          <p:to>
                                            <p:strVal val="hidden"/>
                                          </p:to>
                                        </p:set>
                                      </p:childTnLst>
                                    </p:cTn>
                                  </p:par>
                                  <p:par>
                                    <p:cTn id="138" presetID="1" presetClass="mediacall" presetSubtype="0" fill="hold" nodeType="withEffect">
                                      <p:stCondLst>
                                        <p:cond delay="0"/>
                                      </p:stCondLst>
                                      <p:childTnLst>
                                        <p:cmd type="call" cmd="playFrom(0.0)">
                                          <p:cBhvr>
                                            <p:cTn id="139" dur="504" fill="hold"/>
                                            <p:tgtEl>
                                              <p:spTgt spid="70"/>
                                            </p:tgtEl>
                                          </p:cBhvr>
                                        </p:cmd>
                                      </p:childTnLst>
                                    </p:cTn>
                                  </p:par>
                                  <p:par>
                                    <p:cTn id="140" presetID="9" presetClass="exit" presetSubtype="0" fill="hold" grpId="1" nodeType="withEffect">
                                      <p:stCondLst>
                                        <p:cond delay="0"/>
                                      </p:stCondLst>
                                      <p:childTnLst>
                                        <p:animEffect transition="out" filter="dissolve">
                                          <p:cBhvr>
                                            <p:cTn id="141" dur="500"/>
                                            <p:tgtEl>
                                              <p:spTgt spid="72"/>
                                            </p:tgtEl>
                                          </p:cBhvr>
                                        </p:animEffect>
                                        <p:set>
                                          <p:cBhvr>
                                            <p:cTn id="142" dur="1" fill="hold">
                                              <p:stCondLst>
                                                <p:cond delay="499"/>
                                              </p:stCondLst>
                                            </p:cTn>
                                            <p:tgtEl>
                                              <p:spTgt spid="72"/>
                                            </p:tgtEl>
                                            <p:attrNameLst>
                                              <p:attrName>style.visibility</p:attrName>
                                            </p:attrNameLst>
                                          </p:cBhvr>
                                          <p:to>
                                            <p:strVal val="hidden"/>
                                          </p:to>
                                        </p:set>
                                      </p:childTnLst>
                                    </p:cTn>
                                  </p:par>
                                  <p:par>
                                    <p:cTn id="143" presetID="1" presetClass="entr" presetSubtype="0" fill="hold" nodeType="withEffect">
                                      <p:stCondLst>
                                        <p:cond delay="0"/>
                                      </p:stCondLst>
                                      <p:childTnLst>
                                        <p:set>
                                          <p:cBhvr>
                                            <p:cTn id="144" dur="1" fill="hold">
                                              <p:stCondLst>
                                                <p:cond delay="0"/>
                                              </p:stCondLst>
                                            </p:cTn>
                                            <p:tgtEl>
                                              <p:spTgt spid="53"/>
                                            </p:tgtEl>
                                            <p:attrNameLst>
                                              <p:attrName>style.visibility</p:attrName>
                                            </p:attrNameLst>
                                          </p:cBhvr>
                                          <p:to>
                                            <p:strVal val="visible"/>
                                          </p:to>
                                        </p:set>
                                      </p:childTnLst>
                                    </p:cTn>
                                  </p:par>
                                  <p:par>
                                    <p:cTn id="145" presetID="1" presetClass="exit" presetSubtype="0" fill="hold" nodeType="withEffect">
                                      <p:stCondLst>
                                        <p:cond delay="750"/>
                                      </p:stCondLst>
                                      <p:childTnLst>
                                        <p:set>
                                          <p:cBhvr>
                                            <p:cTn id="146" dur="1" fill="hold">
                                              <p:stCondLst>
                                                <p:cond delay="0"/>
                                              </p:stCondLst>
                                            </p:cTn>
                                            <p:tgtEl>
                                              <p:spTgt spid="53"/>
                                            </p:tgtEl>
                                            <p:attrNameLst>
                                              <p:attrName>style.visibility</p:attrName>
                                            </p:attrNameLst>
                                          </p:cBhvr>
                                          <p:to>
                                            <p:strVal val="hidden"/>
                                          </p:to>
                                        </p:set>
                                      </p:childTnLst>
                                    </p:cTn>
                                  </p:par>
                                  <p:par>
                                    <p:cTn id="147" presetID="1" presetClass="entr" presetSubtype="0" fill="hold" nodeType="withEffect">
                                      <p:stCondLst>
                                        <p:cond delay="750"/>
                                      </p:stCondLst>
                                      <p:childTnLst>
                                        <p:set>
                                          <p:cBhvr>
                                            <p:cTn id="148"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49" fill="hold" display="0">
                      <p:stCondLst>
                        <p:cond delay="indefinite"/>
                      </p:stCondLst>
                      <p:endCondLst>
                        <p:cond evt="onStopAudio" delay="0">
                          <p:tgtEl>
                            <p:sldTgt/>
                          </p:tgtEl>
                        </p:cond>
                      </p:endCondLst>
                    </p:cTn>
                    <p:tgtEl>
                      <p:spTgt spid="68"/>
                    </p:tgtEl>
                  </p:cMediaNode>
                </p:audio>
                <p:audio>
                  <p:cMediaNode vol="80000">
                    <p:cTn id="150" fill="hold" display="0">
                      <p:stCondLst>
                        <p:cond delay="indefinite"/>
                      </p:stCondLst>
                      <p:endCondLst>
                        <p:cond evt="onStopAudio" delay="0">
                          <p:tgtEl>
                            <p:sldTgt/>
                          </p:tgtEl>
                        </p:cond>
                      </p:endCondLst>
                    </p:cTn>
                    <p:tgtEl>
                      <p:spTgt spid="69"/>
                    </p:tgtEl>
                  </p:cMediaNode>
                </p:audio>
                <p:audio>
                  <p:cMediaNode vol="80000">
                    <p:cTn id="151" fill="hold" display="0">
                      <p:stCondLst>
                        <p:cond delay="indefinite"/>
                      </p:stCondLst>
                      <p:endCondLst>
                        <p:cond evt="onStopAudio" delay="0">
                          <p:tgtEl>
                            <p:sldTgt/>
                          </p:tgtEl>
                        </p:cond>
                      </p:endCondLst>
                    </p:cTn>
                    <p:tgtEl>
                      <p:spTgt spid="70"/>
                    </p:tgtEl>
                  </p:cMediaNode>
                </p:audio>
                <p:audio>
                  <p:cMediaNode vol="80000">
                    <p:cTn id="152" fill="hold" display="0">
                      <p:stCondLst>
                        <p:cond delay="indefinite"/>
                      </p:stCondLst>
                      <p:endCondLst>
                        <p:cond evt="onStopAudio" delay="0">
                          <p:tgtEl>
                            <p:sldTgt/>
                          </p:tgtEl>
                        </p:cond>
                      </p:endCondLst>
                    </p:cTn>
                    <p:tgtEl>
                      <p:spTgt spid="71"/>
                    </p:tgtEl>
                  </p:cMediaNode>
                </p:audio>
                <p:audio>
                  <p:cMediaNode vol="80000" numSld="999">
                    <p:cTn id="153" fill="hold" display="0">
                      <p:stCondLst>
                        <p:cond delay="indefinite"/>
                      </p:stCondLst>
                      <p:endCondLst>
                        <p:cond evt="onStopAudio" delay="0">
                          <p:tgtEl>
                            <p:sldTgt/>
                          </p:tgtEl>
                        </p:cond>
                      </p:endCondLst>
                    </p:cTn>
                    <p:tgtEl>
                      <p:spTgt spid="4"/>
                    </p:tgtEl>
                  </p:cMediaNode>
                </p:audio>
              </p:childTnLst>
            </p:cTn>
          </p:par>
        </p:tnLst>
        <p:bldLst>
          <p:bldP spid="9" grpId="0" animBg="1"/>
          <p:bldP spid="18" grpId="0"/>
          <p:bldP spid="20" grpId="0" animBg="1"/>
          <p:bldP spid="20" grpId="1" animBg="1"/>
          <p:bldP spid="21" grpId="0" animBg="1"/>
          <p:bldP spid="72" grpId="0" animBg="1"/>
          <p:bldP spid="72" grpId="1" animBg="1"/>
          <p:bldP spid="73" grpId="0" animBg="1"/>
          <p:bldP spid="73"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anim calcmode="lin" valueType="num">
                                          <p:cBhvr>
                                            <p:cTn id="22" dur="500" fill="hold"/>
                                            <p:tgtEl>
                                              <p:spTgt spid="1028"/>
                                            </p:tgtEl>
                                            <p:attrNameLst>
                                              <p:attrName>ppt_x</p:attrName>
                                            </p:attrNameLst>
                                          </p:cBhvr>
                                          <p:tavLst>
                                            <p:tav tm="0">
                                              <p:val>
                                                <p:strVal val="#ppt_x"/>
                                              </p:val>
                                            </p:tav>
                                            <p:tav tm="100000">
                                              <p:val>
                                                <p:strVal val="#ppt_x"/>
                                              </p:val>
                                            </p:tav>
                                          </p:tavLst>
                                        </p:anim>
                                        <p:anim calcmode="lin" valueType="num">
                                          <p:cBhvr>
                                            <p:cTn id="23" dur="500" fill="hold"/>
                                            <p:tgtEl>
                                              <p:spTgt spid="10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25"/>
                                            </p:tgtEl>
                                            <p:attrNameLst>
                                              <p:attrName>style.visibility</p:attrName>
                                            </p:attrNameLst>
                                          </p:cBhvr>
                                          <p:to>
                                            <p:strVal val="visible"/>
                                          </p:to>
                                        </p:set>
                                        <p:animEffect transition="in" filter="fade">
                                          <p:cBhvr>
                                            <p:cTn id="26" dur="500"/>
                                            <p:tgtEl>
                                              <p:spTgt spid="1025"/>
                                            </p:tgtEl>
                                          </p:cBhvr>
                                        </p:animEffect>
                                        <p:anim calcmode="lin" valueType="num">
                                          <p:cBhvr>
                                            <p:cTn id="27" dur="500" fill="hold"/>
                                            <p:tgtEl>
                                              <p:spTgt spid="1025"/>
                                            </p:tgtEl>
                                            <p:attrNameLst>
                                              <p:attrName>ppt_x</p:attrName>
                                            </p:attrNameLst>
                                          </p:cBhvr>
                                          <p:tavLst>
                                            <p:tav tm="0">
                                              <p:val>
                                                <p:strVal val="#ppt_x"/>
                                              </p:val>
                                            </p:tav>
                                            <p:tav tm="100000">
                                              <p:val>
                                                <p:strVal val="#ppt_x"/>
                                              </p:val>
                                            </p:tav>
                                          </p:tavLst>
                                        </p:anim>
                                        <p:anim calcmode="lin" valueType="num">
                                          <p:cBhvr>
                                            <p:cTn id="28" dur="500" fill="hold"/>
                                            <p:tgtEl>
                                              <p:spTgt spid="1025"/>
                                            </p:tgtEl>
                                            <p:attrNameLst>
                                              <p:attrName>ppt_y</p:attrName>
                                            </p:attrNameLst>
                                          </p:cBhvr>
                                          <p:tavLst>
                                            <p:tav tm="0">
                                              <p:val>
                                                <p:strVal val="#ppt_y+.1"/>
                                              </p:val>
                                            </p:tav>
                                            <p:tav tm="100000">
                                              <p:val>
                                                <p:strVal val="#ppt_y"/>
                                              </p:val>
                                            </p:tav>
                                          </p:tavLst>
                                        </p:anim>
                                      </p:childTnLst>
                                    </p:cTn>
                                  </p:par>
                                  <p:par>
                                    <p:cTn id="29" presetID="17" presetClass="entr" presetSubtype="10" fill="hold" grpId="0" nodeType="withEffect">
                                      <p:stCondLst>
                                        <p:cond delay="1500"/>
                                      </p:stCondLst>
                                      <p:iterate type="lt">
                                        <p:tmPct val="5000"/>
                                      </p:iterate>
                                      <p:childTnLst>
                                        <p:set>
                                          <p:cBhvr>
                                            <p:cTn id="30" dur="1" fill="hold">
                                              <p:stCondLst>
                                                <p:cond delay="0"/>
                                              </p:stCondLst>
                                            </p:cTn>
                                            <p:tgtEl>
                                              <p:spTgt spid="18"/>
                                            </p:tgtEl>
                                            <p:attrNameLst>
                                              <p:attrName>style.visibility</p:attrName>
                                            </p:attrNameLst>
                                          </p:cBhvr>
                                          <p:to>
                                            <p:strVal val="visible"/>
                                          </p:to>
                                        </p:set>
                                        <p:anim calcmode="lin" valueType="num">
                                          <p:cBhvr>
                                            <p:cTn id="31" dur="250" fill="hold"/>
                                            <p:tgtEl>
                                              <p:spTgt spid="18"/>
                                            </p:tgtEl>
                                            <p:attrNameLst>
                                              <p:attrName>ppt_w</p:attrName>
                                            </p:attrNameLst>
                                          </p:cBhvr>
                                          <p:tavLst>
                                            <p:tav tm="0">
                                              <p:val>
                                                <p:fltVal val="0"/>
                                              </p:val>
                                            </p:tav>
                                            <p:tav tm="100000">
                                              <p:val>
                                                <p:strVal val="#ppt_w"/>
                                              </p:val>
                                            </p:tav>
                                          </p:tavLst>
                                        </p:anim>
                                        <p:anim calcmode="lin" valueType="num">
                                          <p:cBhvr>
                                            <p:cTn id="32" dur="250" fill="hold"/>
                                            <p:tgtEl>
                                              <p:spTgt spid="18"/>
                                            </p:tgtEl>
                                            <p:attrNameLst>
                                              <p:attrName>ppt_h</p:attrName>
                                            </p:attrNameLst>
                                          </p:cBhvr>
                                          <p:tavLst>
                                            <p:tav tm="0">
                                              <p:val>
                                                <p:strVal val="#ppt_h"/>
                                              </p:val>
                                            </p:tav>
                                            <p:tav tm="100000">
                                              <p:val>
                                                <p:strVal val="#ppt_h"/>
                                              </p:val>
                                            </p:tav>
                                          </p:tavLst>
                                        </p:anim>
                                      </p:childTnLst>
                                    </p:cTn>
                                  </p:par>
                                  <p:par>
                                    <p:cTn id="33" presetID="42" presetClass="entr" presetSubtype="0" fill="hold" grpId="0" nodeType="withEffect">
                                      <p:stCondLst>
                                        <p:cond delay="225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anim calcmode="lin" valueType="num">
                                          <p:cBhvr>
                                            <p:cTn id="36" dur="500" fill="hold"/>
                                            <p:tgtEl>
                                              <p:spTgt spid="20"/>
                                            </p:tgtEl>
                                            <p:attrNameLst>
                                              <p:attrName>ppt_x</p:attrName>
                                            </p:attrNameLst>
                                          </p:cBhvr>
                                          <p:tavLst>
                                            <p:tav tm="0">
                                              <p:val>
                                                <p:strVal val="#ppt_x"/>
                                              </p:val>
                                            </p:tav>
                                            <p:tav tm="100000">
                                              <p:val>
                                                <p:strVal val="#ppt_x"/>
                                              </p:val>
                                            </p:tav>
                                          </p:tavLst>
                                        </p:anim>
                                        <p:anim calcmode="lin" valueType="num">
                                          <p:cBhvr>
                                            <p:cTn id="37" dur="500" fill="hold"/>
                                            <p:tgtEl>
                                              <p:spTgt spid="2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25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500"/>
                                            <p:tgtEl>
                                              <p:spTgt spid="72"/>
                                            </p:tgtEl>
                                          </p:cBhvr>
                                        </p:animEffect>
                                        <p:anim calcmode="lin" valueType="num">
                                          <p:cBhvr>
                                            <p:cTn id="41" dur="500" fill="hold"/>
                                            <p:tgtEl>
                                              <p:spTgt spid="72"/>
                                            </p:tgtEl>
                                            <p:attrNameLst>
                                              <p:attrName>ppt_x</p:attrName>
                                            </p:attrNameLst>
                                          </p:cBhvr>
                                          <p:tavLst>
                                            <p:tav tm="0">
                                              <p:val>
                                                <p:strVal val="#ppt_x"/>
                                              </p:val>
                                            </p:tav>
                                            <p:tav tm="100000">
                                              <p:val>
                                                <p:strVal val="#ppt_x"/>
                                              </p:val>
                                            </p:tav>
                                          </p:tavLst>
                                        </p:anim>
                                        <p:anim calcmode="lin" valueType="num">
                                          <p:cBhvr>
                                            <p:cTn id="42" dur="500" fill="hold"/>
                                            <p:tgtEl>
                                              <p:spTgt spid="7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225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anim calcmode="lin" valueType="num">
                                          <p:cBhvr>
                                            <p:cTn id="46" dur="500" fill="hold"/>
                                            <p:tgtEl>
                                              <p:spTgt spid="21"/>
                                            </p:tgtEl>
                                            <p:attrNameLst>
                                              <p:attrName>ppt_x</p:attrName>
                                            </p:attrNameLst>
                                          </p:cBhvr>
                                          <p:tavLst>
                                            <p:tav tm="0">
                                              <p:val>
                                                <p:strVal val="#ppt_x"/>
                                              </p:val>
                                            </p:tav>
                                            <p:tav tm="100000">
                                              <p:val>
                                                <p:strVal val="#ppt_x"/>
                                              </p:val>
                                            </p:tav>
                                          </p:tavLst>
                                        </p:anim>
                                        <p:anim calcmode="lin" valueType="num">
                                          <p:cBhvr>
                                            <p:cTn id="47" dur="500" fill="hold"/>
                                            <p:tgtEl>
                                              <p:spTgt spid="2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225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500"/>
                                            <p:tgtEl>
                                              <p:spTgt spid="73"/>
                                            </p:tgtEl>
                                          </p:cBhvr>
                                        </p:animEffect>
                                        <p:anim calcmode="lin" valueType="num">
                                          <p:cBhvr>
                                            <p:cTn id="51" dur="500" fill="hold"/>
                                            <p:tgtEl>
                                              <p:spTgt spid="73"/>
                                            </p:tgtEl>
                                            <p:attrNameLst>
                                              <p:attrName>ppt_x</p:attrName>
                                            </p:attrNameLst>
                                          </p:cBhvr>
                                          <p:tavLst>
                                            <p:tav tm="0">
                                              <p:val>
                                                <p:strVal val="#ppt_x"/>
                                              </p:val>
                                            </p:tav>
                                            <p:tav tm="100000">
                                              <p:val>
                                                <p:strVal val="#ppt_x"/>
                                              </p:val>
                                            </p:tav>
                                          </p:tavLst>
                                        </p:anim>
                                        <p:anim calcmode="lin" valueType="num">
                                          <p:cBhvr>
                                            <p:cTn id="52" dur="500" fill="hold"/>
                                            <p:tgtEl>
                                              <p:spTgt spid="73"/>
                                            </p:tgtEl>
                                            <p:attrNameLst>
                                              <p:attrName>ppt_y</p:attrName>
                                            </p:attrNameLst>
                                          </p:cBhvr>
                                          <p:tavLst>
                                            <p:tav tm="0">
                                              <p:val>
                                                <p:strVal val="#ppt_y+.1"/>
                                              </p:val>
                                            </p:tav>
                                            <p:tav tm="100000">
                                              <p:val>
                                                <p:strVal val="#ppt_y"/>
                                              </p:val>
                                            </p:tav>
                                          </p:tavLst>
                                        </p:anim>
                                      </p:childTnLst>
                                    </p:cTn>
                                  </p:par>
                                </p:childTnLst>
                              </p:cTn>
                            </p:par>
                            <p:par>
                              <p:cTn id="53" fill="hold">
                                <p:stCondLst>
                                  <p:cond delay="3213"/>
                                </p:stCondLst>
                                <p:childTnLst>
                                  <p:par>
                                    <p:cTn id="54" presetID="1" presetClass="mediacall" presetSubtype="0" fill="hold" nodeType="afterEffect">
                                      <p:stCondLst>
                                        <p:cond delay="0"/>
                                      </p:stCondLst>
                                      <p:childTnLst>
                                        <p:cmd type="call" cmd="playFrom(0.0)">
                                          <p:cBhvr>
                                            <p:cTn id="55"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13"/>
                        </p:tgtEl>
                      </p:cond>
                    </p:stCondLst>
                    <p:endSync evt="end" delay="0">
                      <p:rtn val="all"/>
                    </p:endSync>
                    <p:childTnLst>
                      <p:par>
                        <p:cTn id="57" fill="hold">
                          <p:stCondLst>
                            <p:cond delay="0"/>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1" name="cashreg.wav"/>
                                            </p:tgtEl>
                                          </p:cMediaNode>
                                        </p:audio>
                                      </p:sub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21" name="cashreg.wav"/>
                                            </p:tgtEl>
                                          </p:cMediaNode>
                                        </p:audio>
                                      </p:sub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21" name="cashreg.wav"/>
                                            </p:tgtEl>
                                          </p:cMediaNode>
                                        </p:audio>
                                      </p:subTnLst>
                                    </p:cTn>
                                  </p:par>
                                </p:childTnLst>
                              </p:cTn>
                            </p:par>
                          </p:childTnLst>
                        </p:cTn>
                      </p:par>
                    </p:childTnLst>
                  </p:cTn>
                  <p:nextCondLst>
                    <p:cond evt="onClick" delay="0">
                      <p:tgtEl>
                        <p:spTgt spid="13"/>
                      </p:tgtEl>
                    </p:cond>
                  </p:nextCondLst>
                </p:seq>
                <p:seq concurrent="1" nextAc="seek">
                  <p:cTn id="69" restart="whenNotActive" fill="hold" evtFilter="cancelBubble" nodeType="interactiveSeq">
                    <p:stCondLst>
                      <p:cond evt="onClick" delay="0">
                        <p:tgtEl>
                          <p:spTgt spid="61"/>
                        </p:tgtEl>
                      </p:cond>
                    </p:stCondLst>
                    <p:endSync evt="end" delay="0">
                      <p:rtn val="all"/>
                    </p:endSync>
                    <p:childTnLst>
                      <p:par>
                        <p:cTn id="70" fill="hold">
                          <p:stCondLst>
                            <p:cond delay="0"/>
                          </p:stCondLst>
                          <p:childTnLst>
                            <p:par>
                              <p:cTn id="71" fill="hold">
                                <p:stCondLst>
                                  <p:cond delay="0"/>
                                </p:stCondLst>
                                <p:childTnLst>
                                  <p:par>
                                    <p:cTn id="72" presetID="42" presetClass="path" presetSubtype="0" fill="hold" nodeType="clickEffect">
                                      <p:stCondLst>
                                        <p:cond delay="0"/>
                                      </p:stCondLst>
                                      <p:childTnLst>
                                        <p:animMotion origin="layout" path="M 2.91667E-6 3.7037E-6 L 0.00078 0.72685 " pathEditMode="relative" rAng="0" ptsTypes="AA">
                                          <p:cBhvr>
                                            <p:cTn id="73" dur="750" fill="hold"/>
                                            <p:tgtEl>
                                              <p:spTgt spid="85"/>
                                            </p:tgtEl>
                                            <p:attrNameLst>
                                              <p:attrName>ppt_x</p:attrName>
                                              <p:attrName>ppt_y</p:attrName>
                                            </p:attrNameLst>
                                          </p:cBhvr>
                                          <p:rCtr x="39" y="36343"/>
                                        </p:animMotion>
                                      </p:childTnLst>
                                    </p:cTn>
                                  </p:par>
                                </p:childTnLst>
                              </p:cTn>
                            </p:par>
                            <p:par>
                              <p:cTn id="74" fill="hold">
                                <p:stCondLst>
                                  <p:cond delay="750"/>
                                </p:stCondLst>
                                <p:childTnLst>
                                  <p:par>
                                    <p:cTn id="75" presetID="0" presetClass="path" presetSubtype="0" fill="hold" nodeType="afterEffect">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cBhvr>
                                            <p:cTn id="76" dur="500" fill="hold"/>
                                            <p:tgtEl>
                                              <p:spTgt spid="85"/>
                                            </p:tgtEl>
                                            <p:attrNameLst>
                                              <p:attrName>ppt_x</p:attrName>
                                              <p:attrName>ppt_y</p:attrName>
                                            </p:attrNameLst>
                                          </p:cBhvr>
                                          <p:rCtr x="-4010" y="7315"/>
                                        </p:animMotion>
                                      </p:childTnLst>
                                    </p:cTn>
                                  </p:par>
                                  <p:par>
                                    <p:cTn id="77" presetID="1" presetClass="mediacall" presetSubtype="0" fill="hold" nodeType="withEffect">
                                      <p:stCondLst>
                                        <p:cond delay="0"/>
                                      </p:stCondLst>
                                      <p:childTnLst>
                                        <p:cmd type="call" cmd="playFrom(0.0)">
                                          <p:cBhvr>
                                            <p:cTn id="78" dur="504" fill="hold"/>
                                            <p:tgtEl>
                                              <p:spTgt spid="68"/>
                                            </p:tgtEl>
                                          </p:cBhvr>
                                        </p:cmd>
                                      </p:childTnLst>
                                    </p:cTn>
                                  </p:par>
                                  <p:par>
                                    <p:cTn id="79" presetID="1" presetClass="exit" presetSubtype="0" fill="hold" nodeType="withEffect">
                                      <p:stCondLst>
                                        <p:cond delay="0"/>
                                      </p:stCondLst>
                                      <p:childTnLst>
                                        <p:set>
                                          <p:cBhvr>
                                            <p:cTn id="80" dur="1" fill="hold">
                                              <p:stCondLst>
                                                <p:cond delay="0"/>
                                              </p:stCondLst>
                                            </p:cTn>
                                            <p:tgtEl>
                                              <p:spTgt spid="61"/>
                                            </p:tgtEl>
                                            <p:attrNameLst>
                                              <p:attrName>style.visibility</p:attrName>
                                            </p:attrNameLst>
                                          </p:cBhvr>
                                          <p:to>
                                            <p:strVal val="hidden"/>
                                          </p:to>
                                        </p:set>
                                      </p:childTnLst>
                                    </p:cTn>
                                  </p:par>
                                  <p:par>
                                    <p:cTn id="81" presetID="9" presetClass="exit" presetSubtype="0" fill="hold" grpId="1" nodeType="withEffect">
                                      <p:stCondLst>
                                        <p:cond delay="0"/>
                                      </p:stCondLst>
                                      <p:childTnLst>
                                        <p:animEffect transition="out" filter="dissolve">
                                          <p:cBhvr>
                                            <p:cTn id="82" dur="500"/>
                                            <p:tgtEl>
                                              <p:spTgt spid="20"/>
                                            </p:tgtEl>
                                          </p:cBhvr>
                                        </p:animEffect>
                                        <p:set>
                                          <p:cBhvr>
                                            <p:cTn id="83" dur="1" fill="hold">
                                              <p:stCondLst>
                                                <p:cond delay="499"/>
                                              </p:stCondLst>
                                            </p:cTn>
                                            <p:tgtEl>
                                              <p:spTgt spid="20"/>
                                            </p:tgtEl>
                                            <p:attrNameLst>
                                              <p:attrName>style.visibility</p:attrName>
                                            </p:attrNameLst>
                                          </p:cBhvr>
                                          <p:to>
                                            <p:strVal val="hidden"/>
                                          </p:to>
                                        </p:set>
                                      </p:childTnLst>
                                    </p:cTn>
                                  </p:par>
                                  <p:par>
                                    <p:cTn id="84" presetID="1" presetClass="entr" presetSubtype="0" fill="hold" nodeType="withEffect">
                                      <p:stCondLst>
                                        <p:cond delay="0"/>
                                      </p:stCondLst>
                                      <p:childTnLst>
                                        <p:set>
                                          <p:cBhvr>
                                            <p:cTn id="85" dur="1" fill="hold">
                                              <p:stCondLst>
                                                <p:cond delay="0"/>
                                              </p:stCondLst>
                                            </p:cTn>
                                            <p:tgtEl>
                                              <p:spTgt spid="1032"/>
                                            </p:tgtEl>
                                            <p:attrNameLst>
                                              <p:attrName>style.visibility</p:attrName>
                                            </p:attrNameLst>
                                          </p:cBhvr>
                                          <p:to>
                                            <p:strVal val="visible"/>
                                          </p:to>
                                        </p:set>
                                      </p:childTnLst>
                                    </p:cTn>
                                  </p:par>
                                  <p:par>
                                    <p:cTn id="86" presetID="1" presetClass="exit" presetSubtype="0" fill="hold" nodeType="withEffect">
                                      <p:stCondLst>
                                        <p:cond delay="750"/>
                                      </p:stCondLst>
                                      <p:childTnLst>
                                        <p:set>
                                          <p:cBhvr>
                                            <p:cTn id="87" dur="1" fill="hold">
                                              <p:stCondLst>
                                                <p:cond delay="0"/>
                                              </p:stCondLst>
                                            </p:cTn>
                                            <p:tgtEl>
                                              <p:spTgt spid="1032"/>
                                            </p:tgtEl>
                                            <p:attrNameLst>
                                              <p:attrName>style.visibility</p:attrName>
                                            </p:attrNameLst>
                                          </p:cBhvr>
                                          <p:to>
                                            <p:strVal val="hidden"/>
                                          </p:to>
                                        </p:set>
                                      </p:childTnLst>
                                    </p:cTn>
                                  </p:par>
                                  <p:par>
                                    <p:cTn id="88" presetID="1" presetClass="entr" presetSubtype="0" fill="hold" nodeType="withEffect">
                                      <p:stCondLst>
                                        <p:cond delay="750"/>
                                      </p:stCondLst>
                                      <p:childTnLst>
                                        <p:set>
                                          <p:cBhvr>
                                            <p:cTn id="89"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90" restart="whenNotActive" fill="hold" evtFilter="cancelBubble" nodeType="interactiveSeq">
                    <p:stCondLst>
                      <p:cond evt="onClick" delay="0">
                        <p:tgtEl>
                          <p:spTgt spid="63"/>
                        </p:tgtEl>
                      </p:cond>
                    </p:stCondLst>
                    <p:endSync evt="end" delay="0">
                      <p:rtn val="all"/>
                    </p:endSync>
                    <p:childTnLst>
                      <p:par>
                        <p:cTn id="91" fill="hold">
                          <p:stCondLst>
                            <p:cond delay="0"/>
                          </p:stCondLst>
                          <p:childTnLst>
                            <p:par>
                              <p:cTn id="92" fill="hold">
                                <p:stCondLst>
                                  <p:cond delay="0"/>
                                </p:stCondLst>
                                <p:childTnLst>
                                  <p:par>
                                    <p:cTn id="93" presetID="42" presetClass="path" presetSubtype="0" fill="hold" nodeType="clickEffect">
                                      <p:stCondLst>
                                        <p:cond delay="0"/>
                                      </p:stCondLst>
                                      <p:childTnLst>
                                        <p:animMotion origin="layout" path="M -2.5E-6 -0.0125 L 0.00078 0.71435 " pathEditMode="relative" rAng="0" ptsTypes="AA">
                                          <p:cBhvr>
                                            <p:cTn id="94" dur="750" fill="hold"/>
                                            <p:tgtEl>
                                              <p:spTgt spid="65"/>
                                            </p:tgtEl>
                                            <p:attrNameLst>
                                              <p:attrName>ppt_x</p:attrName>
                                              <p:attrName>ppt_y</p:attrName>
                                            </p:attrNameLst>
                                          </p:cBhvr>
                                          <p:rCtr x="39" y="36343"/>
                                        </p:animMotion>
                                      </p:childTnLst>
                                    </p:cTn>
                                  </p:par>
                                </p:childTnLst>
                              </p:cTn>
                            </p:par>
                            <p:par>
                              <p:cTn id="95" fill="hold">
                                <p:stCondLst>
                                  <p:cond delay="750"/>
                                </p:stCondLst>
                                <p:childTnLst>
                                  <p:par>
                                    <p:cTn id="96" presetID="0" presetClass="path" presetSubtype="0" fill="hold" nodeType="afterEffect">
                                      <p:stCondLst>
                                        <p:cond delay="0"/>
                                      </p:stCondLst>
                                      <p:childTnLst>
                                        <p:animMotion origin="layout" path="M 0.00065 0.72176 L 0.00065 0.72199 C 0.00209 0.71435 0.00508 0.70717 0.00482 0.69953 C 0.00482 0.69791 -0.00286 0.67453 -0.00455 0.67176 C -0.0056 0.66967 -0.00729 0.66921 -0.00872 0.66805 C -0.01497 0.66921 -0.02122 0.66944 -0.02747 0.67176 C -0.03047 0.67268 -0.0375 0.68171 -0.03997 0.68472 C -0.04127 0.68842 -0.04232 0.69259 -0.04401 0.69583 C -0.04713 0.70139 -0.05091 0.70601 -0.05338 0.7125 L -0.0638 0.73842 C -0.06692 0.75439 -0.06185 0.72916 -0.06797 0.75324 C -0.06888 0.75671 -0.0694 0.76064 -0.07005 0.76435 C -0.07239 0.77523 -0.07396 0.78078 -0.07526 0.79213 C -0.08112 0.84004 -0.07656 0.80416 -0.07942 0.84027 C -0.08034 0.85139 -0.08151 0.8625 -0.08255 0.87361 C -0.08385 0.91041 -0.08359 0.89444 -0.08359 0.92176 L -0.08359 0.92199 " pathEditMode="relative" rAng="0" ptsTypes="AAAAAAAAAAAAAAAAA">
                                          <p:cBhvr>
                                            <p:cTn id="97" dur="500" fill="hold"/>
                                            <p:tgtEl>
                                              <p:spTgt spid="65"/>
                                            </p:tgtEl>
                                            <p:attrNameLst>
                                              <p:attrName>ppt_x</p:attrName>
                                              <p:attrName>ppt_y</p:attrName>
                                            </p:attrNameLst>
                                          </p:cBhvr>
                                          <p:rCtr x="-4010" y="7315"/>
                                        </p:animMotion>
                                      </p:childTnLst>
                                    </p:cTn>
                                  </p:par>
                                  <p:par>
                                    <p:cTn id="98" presetID="1" presetClass="exit" presetSubtype="0" fill="hold" nodeType="withEffect">
                                      <p:stCondLst>
                                        <p:cond delay="0"/>
                                      </p:stCondLst>
                                      <p:childTnLst>
                                        <p:set>
                                          <p:cBhvr>
                                            <p:cTn id="99" dur="1" fill="hold">
                                              <p:stCondLst>
                                                <p:cond delay="0"/>
                                              </p:stCondLst>
                                            </p:cTn>
                                            <p:tgtEl>
                                              <p:spTgt spid="63"/>
                                            </p:tgtEl>
                                            <p:attrNameLst>
                                              <p:attrName>style.visibility</p:attrName>
                                            </p:attrNameLst>
                                          </p:cBhvr>
                                          <p:to>
                                            <p:strVal val="hidden"/>
                                          </p:to>
                                        </p:set>
                                      </p:childTnLst>
                                    </p:cTn>
                                  </p:par>
                                  <p:par>
                                    <p:cTn id="100" presetID="1" presetClass="mediacall" presetSubtype="0" fill="hold" nodeType="withEffect">
                                      <p:stCondLst>
                                        <p:cond delay="0"/>
                                      </p:stCondLst>
                                      <p:childTnLst>
                                        <p:cmd type="call" cmd="playFrom(0.0)">
                                          <p:cBhvr>
                                            <p:cTn id="101" dur="504" fill="hold"/>
                                            <p:tgtEl>
                                              <p:spTgt spid="69"/>
                                            </p:tgtEl>
                                          </p:cBhvr>
                                        </p:cmd>
                                      </p:childTnLst>
                                    </p:cTn>
                                  </p:par>
                                  <p:par>
                                    <p:cTn id="102" presetID="9" presetClass="exit" presetSubtype="0" fill="hold" grpId="1" nodeType="withEffect">
                                      <p:stCondLst>
                                        <p:cond delay="0"/>
                                      </p:stCondLst>
                                      <p:childTnLst>
                                        <p:animEffect transition="out" filter="dissolve">
                                          <p:cBhvr>
                                            <p:cTn id="103" dur="500"/>
                                            <p:tgtEl>
                                              <p:spTgt spid="73"/>
                                            </p:tgtEl>
                                          </p:cBhvr>
                                        </p:animEffect>
                                        <p:set>
                                          <p:cBhvr>
                                            <p:cTn id="104" dur="1" fill="hold">
                                              <p:stCondLst>
                                                <p:cond delay="499"/>
                                              </p:stCondLst>
                                            </p:cTn>
                                            <p:tgtEl>
                                              <p:spTgt spid="73"/>
                                            </p:tgtEl>
                                            <p:attrNameLst>
                                              <p:attrName>style.visibility</p:attrName>
                                            </p:attrNameLst>
                                          </p:cBhvr>
                                          <p:to>
                                            <p:strVal val="hidden"/>
                                          </p:to>
                                        </p:set>
                                      </p:childTnLst>
                                    </p:cTn>
                                  </p:par>
                                  <p:par>
                                    <p:cTn id="105" presetID="1" presetClass="entr" presetSubtype="0" fill="hold" nodeType="withEffect">
                                      <p:stCondLst>
                                        <p:cond delay="0"/>
                                      </p:stCondLst>
                                      <p:childTnLst>
                                        <p:set>
                                          <p:cBhvr>
                                            <p:cTn id="106" dur="1" fill="hold">
                                              <p:stCondLst>
                                                <p:cond delay="0"/>
                                              </p:stCondLst>
                                            </p:cTn>
                                            <p:tgtEl>
                                              <p:spTgt spid="64"/>
                                            </p:tgtEl>
                                            <p:attrNameLst>
                                              <p:attrName>style.visibility</p:attrName>
                                            </p:attrNameLst>
                                          </p:cBhvr>
                                          <p:to>
                                            <p:strVal val="visible"/>
                                          </p:to>
                                        </p:set>
                                      </p:childTnLst>
                                    </p:cTn>
                                  </p:par>
                                  <p:par>
                                    <p:cTn id="107" presetID="1" presetClass="exit" presetSubtype="0" fill="hold" nodeType="withEffect">
                                      <p:stCondLst>
                                        <p:cond delay="750"/>
                                      </p:stCondLst>
                                      <p:childTnLst>
                                        <p:set>
                                          <p:cBhvr>
                                            <p:cTn id="108" dur="1" fill="hold">
                                              <p:stCondLst>
                                                <p:cond delay="0"/>
                                              </p:stCondLst>
                                            </p:cTn>
                                            <p:tgtEl>
                                              <p:spTgt spid="64"/>
                                            </p:tgtEl>
                                            <p:attrNameLst>
                                              <p:attrName>style.visibility</p:attrName>
                                            </p:attrNameLst>
                                          </p:cBhvr>
                                          <p:to>
                                            <p:strVal val="hidden"/>
                                          </p:to>
                                        </p:set>
                                      </p:childTnLst>
                                    </p:cTn>
                                  </p:par>
                                  <p:par>
                                    <p:cTn id="109" presetID="1" presetClass="entr" presetSubtype="0" fill="hold" nodeType="withEffect">
                                      <p:stCondLst>
                                        <p:cond delay="750"/>
                                      </p:stCondLst>
                                      <p:childTnLst>
                                        <p:set>
                                          <p:cBhvr>
                                            <p:cTn id="110"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11" restart="whenNotActive" fill="hold" evtFilter="cancelBubble" nodeType="interactiveSeq">
                    <p:stCondLst>
                      <p:cond evt="onClick" delay="0">
                        <p:tgtEl>
                          <p:spTgt spid="1028"/>
                        </p:tgtEl>
                      </p:cond>
                    </p:stCondLst>
                    <p:endSync evt="end" delay="0">
                      <p:rtn val="all"/>
                    </p:endSync>
                    <p:childTnLst>
                      <p:par>
                        <p:cTn id="112" fill="hold">
                          <p:stCondLst>
                            <p:cond delay="0"/>
                          </p:stCondLst>
                          <p:childTnLst>
                            <p:par>
                              <p:cTn id="113" fill="hold">
                                <p:stCondLst>
                                  <p:cond delay="0"/>
                                </p:stCondLst>
                                <p:childTnLst>
                                  <p:par>
                                    <p:cTn id="114" presetID="42" presetClass="path" presetSubtype="0" fill="hold" nodeType="withEffect">
                                      <p:stCondLst>
                                        <p:cond delay="0"/>
                                      </p:stCondLst>
                                      <p:childTnLst>
                                        <p:animMotion origin="layout" path="M 4.58333E-6 3.7037E-6 L 0.00078 0.72685 " pathEditMode="relative" rAng="0" ptsTypes="AA">
                                          <p:cBhvr>
                                            <p:cTn id="115" dur="750" fill="hold"/>
                                            <p:tgtEl>
                                              <p:spTgt spid="67"/>
                                            </p:tgtEl>
                                            <p:attrNameLst>
                                              <p:attrName>ppt_x</p:attrName>
                                              <p:attrName>ppt_y</p:attrName>
                                            </p:attrNameLst>
                                          </p:cBhvr>
                                          <p:rCtr x="39" y="36343"/>
                                        </p:animMotion>
                                      </p:childTnLst>
                                    </p:cTn>
                                  </p:par>
                                  <p:par>
                                    <p:cTn id="116" presetID="1" presetClass="mediacall" presetSubtype="0" fill="hold" nodeType="withEffect">
                                      <p:stCondLst>
                                        <p:cond delay="0"/>
                                      </p:stCondLst>
                                      <p:childTnLst>
                                        <p:cmd type="call" cmd="playFrom(0.0)">
                                          <p:cBhvr>
                                            <p:cTn id="117" dur="2832" fill="hold"/>
                                            <p:tgtEl>
                                              <p:spTgt spid="71"/>
                                            </p:tgtEl>
                                          </p:cBhvr>
                                        </p:cmd>
                                      </p:childTnLst>
                                    </p:cTn>
                                  </p:par>
                                  <p:par>
                                    <p:cTn id="118" presetID="1" presetClass="exit" presetSubtype="0" fill="hold" nodeType="withEffect">
                                      <p:stCondLst>
                                        <p:cond delay="750"/>
                                      </p:stCondLst>
                                      <p:childTnLst>
                                        <p:set>
                                          <p:cBhvr>
                                            <p:cTn id="119" dur="1" fill="hold">
                                              <p:stCondLst>
                                                <p:cond delay="0"/>
                                              </p:stCondLst>
                                            </p:cTn>
                                            <p:tgtEl>
                                              <p:spTgt spid="1028"/>
                                            </p:tgtEl>
                                            <p:attrNameLst>
                                              <p:attrName>style.visibility</p:attrName>
                                            </p:attrNameLst>
                                          </p:cBhvr>
                                          <p:to>
                                            <p:strVal val="hidden"/>
                                          </p:to>
                                        </p:set>
                                      </p:childTnLst>
                                    </p:cTn>
                                  </p:par>
                                  <p:par>
                                    <p:cTn id="120" presetID="1" presetClass="exit" presetSubtype="0" fill="hold" nodeType="withEffect">
                                      <p:stCondLst>
                                        <p:cond delay="800"/>
                                      </p:stCondLst>
                                      <p:childTnLst>
                                        <p:set>
                                          <p:cBhvr>
                                            <p:cTn id="121" dur="1" fill="hold">
                                              <p:stCondLst>
                                                <p:cond delay="0"/>
                                              </p:stCondLst>
                                            </p:cTn>
                                            <p:tgtEl>
                                              <p:spTgt spid="67"/>
                                            </p:tgtEl>
                                            <p:attrNameLst>
                                              <p:attrName>style.visibility</p:attrName>
                                            </p:attrNameLst>
                                          </p:cBhvr>
                                          <p:to>
                                            <p:strVal val="hidden"/>
                                          </p:to>
                                        </p:set>
                                      </p:childTnLst>
                                    </p:cTn>
                                  </p:par>
                                  <p:par>
                                    <p:cTn id="122" presetID="1" presetClass="entr" presetSubtype="0" fill="hold" nodeType="withEffect">
                                      <p:stCondLst>
                                        <p:cond delay="800"/>
                                      </p:stCondLst>
                                      <p:childTnLst>
                                        <p:set>
                                          <p:cBhvr>
                                            <p:cTn id="123" dur="1" fill="hold">
                                              <p:stCondLst>
                                                <p:cond delay="0"/>
                                              </p:stCondLst>
                                            </p:cTn>
                                            <p:tgtEl>
                                              <p:spTgt spid="66"/>
                                            </p:tgtEl>
                                            <p:attrNameLst>
                                              <p:attrName>style.visibility</p:attrName>
                                            </p:attrNameLst>
                                          </p:cBhvr>
                                          <p:to>
                                            <p:strVal val="visible"/>
                                          </p:to>
                                        </p:set>
                                      </p:childTnLst>
                                    </p:cTn>
                                  </p:par>
                                  <p:par>
                                    <p:cTn id="124" presetID="1" presetClass="exit" presetSubtype="0" fill="hold" nodeType="withEffect">
                                      <p:stCondLst>
                                        <p:cond delay="1050"/>
                                      </p:stCondLst>
                                      <p:childTnLst>
                                        <p:set>
                                          <p:cBhvr>
                                            <p:cTn id="125" dur="1" fill="hold">
                                              <p:stCondLst>
                                                <p:cond delay="0"/>
                                              </p:stCondLst>
                                            </p:cTn>
                                            <p:tgtEl>
                                              <p:spTgt spid="66"/>
                                            </p:tgtEl>
                                            <p:attrNameLst>
                                              <p:attrName>style.visibility</p:attrName>
                                            </p:attrNameLst>
                                          </p:cBhvr>
                                          <p:to>
                                            <p:strVal val="hidden"/>
                                          </p:to>
                                        </p:set>
                                      </p:childTnLst>
                                    </p:cTn>
                                  </p:par>
                                  <p:par>
                                    <p:cTn id="126" presetID="1" presetClass="entr" presetSubtype="0" fill="hold" nodeType="withEffect">
                                      <p:stCondLst>
                                        <p:cond delay="1050"/>
                                      </p:stCondLst>
                                      <p:childTnLst>
                                        <p:set>
                                          <p:cBhvr>
                                            <p:cTn id="127"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28" restart="whenNotActive" fill="hold" evtFilter="cancelBubble" nodeType="interactiveSeq">
                    <p:stCondLst>
                      <p:cond evt="onClick" delay="0">
                        <p:tgtEl>
                          <p:spTgt spid="1025"/>
                        </p:tgtEl>
                      </p:cond>
                    </p:stCondLst>
                    <p:endSync evt="end" delay="0">
                      <p:rtn val="all"/>
                    </p:endSync>
                    <p:childTnLst>
                      <p:par>
                        <p:cTn id="129" fill="hold">
                          <p:stCondLst>
                            <p:cond delay="0"/>
                          </p:stCondLst>
                          <p:childTnLst>
                            <p:par>
                              <p:cTn id="130" fill="hold">
                                <p:stCondLst>
                                  <p:cond delay="0"/>
                                </p:stCondLst>
                                <p:childTnLst>
                                  <p:par>
                                    <p:cTn id="131" presetID="42" presetClass="path" presetSubtype="0" fill="hold" nodeType="withEffect">
                                      <p:stCondLst>
                                        <p:cond delay="0"/>
                                      </p:stCondLst>
                                      <p:childTnLst>
                                        <p:animMotion origin="layout" path="M -1.45833E-6 3.7037E-6 L 0.00078 0.72685 " pathEditMode="relative" rAng="0" ptsTypes="AA">
                                          <p:cBhvr>
                                            <p:cTn id="132" dur="750" fill="hold"/>
                                            <p:tgtEl>
                                              <p:spTgt spid="54"/>
                                            </p:tgtEl>
                                            <p:attrNameLst>
                                              <p:attrName>ppt_x</p:attrName>
                                              <p:attrName>ppt_y</p:attrName>
                                            </p:attrNameLst>
                                          </p:cBhvr>
                                          <p:rCtr x="39" y="36343"/>
                                        </p:animMotion>
                                      </p:childTnLst>
                                    </p:cTn>
                                  </p:par>
                                </p:childTnLst>
                              </p:cTn>
                            </p:par>
                            <p:par>
                              <p:cTn id="133" fill="hold">
                                <p:stCondLst>
                                  <p:cond delay="750"/>
                                </p:stCondLst>
                                <p:childTnLst>
                                  <p:par>
                                    <p:cTn id="134" presetID="0" presetClass="path" presetSubtype="0" fill="hold" nodeType="afterEffect">
                                      <p:stCondLst>
                                        <p:cond delay="0"/>
                                      </p:stCondLst>
                                      <p:childTnLst>
                                        <p:animMotion origin="layout" path="M 0.00065 0.73426 L 0.00065 0.73449 C 0.00208 0.72685 0.00508 0.71967 0.00482 0.71203 C 0.00482 0.71041 -0.00286 0.68703 -0.00456 0.68426 C -0.0056 0.68217 -0.00729 0.68171 -0.00872 0.68055 C -0.01497 0.68171 -0.02122 0.68194 -0.02747 0.68426 C -0.03047 0.68518 -0.0375 0.69421 -0.03997 0.69722 C -0.04127 0.70092 -0.04232 0.70509 -0.04401 0.70833 C -0.04713 0.71389 -0.05091 0.71851 -0.05338 0.725 L -0.0638 0.75092 C -0.06693 0.76689 -0.06185 0.74166 -0.06797 0.76574 C -0.06888 0.76921 -0.0694 0.77314 -0.07005 0.77685 C -0.07239 0.78773 -0.07396 0.79328 -0.07526 0.80463 C -0.08112 0.85254 -0.07656 0.81666 -0.07943 0.85277 C -0.08034 0.86389 -0.08151 0.875 -0.08255 0.88611 C -0.08385 0.92291 -0.08359 0.90694 -0.08359 0.93426 L -0.08359 0.93449 " pathEditMode="relative" rAng="0" ptsTypes="AAAAAAAAAAAAAAAAA">
                                          <p:cBhvr>
                                            <p:cTn id="135" dur="500" fill="hold"/>
                                            <p:tgtEl>
                                              <p:spTgt spid="54"/>
                                            </p:tgtEl>
                                            <p:attrNameLst>
                                              <p:attrName>ppt_x</p:attrName>
                                              <p:attrName>ppt_y</p:attrName>
                                            </p:attrNameLst>
                                          </p:cBhvr>
                                          <p:rCtr x="-4010" y="7315"/>
                                        </p:animMotion>
                                      </p:childTnLst>
                                    </p:cTn>
                                  </p:par>
                                  <p:par>
                                    <p:cTn id="136" presetID="1" presetClass="exit" presetSubtype="0" fill="hold" nodeType="withEffect">
                                      <p:stCondLst>
                                        <p:cond delay="0"/>
                                      </p:stCondLst>
                                      <p:childTnLst>
                                        <p:set>
                                          <p:cBhvr>
                                            <p:cTn id="137" dur="1" fill="hold">
                                              <p:stCondLst>
                                                <p:cond delay="0"/>
                                              </p:stCondLst>
                                            </p:cTn>
                                            <p:tgtEl>
                                              <p:spTgt spid="1025"/>
                                            </p:tgtEl>
                                            <p:attrNameLst>
                                              <p:attrName>style.visibility</p:attrName>
                                            </p:attrNameLst>
                                          </p:cBhvr>
                                          <p:to>
                                            <p:strVal val="hidden"/>
                                          </p:to>
                                        </p:set>
                                      </p:childTnLst>
                                    </p:cTn>
                                  </p:par>
                                  <p:par>
                                    <p:cTn id="138" presetID="1" presetClass="mediacall" presetSubtype="0" fill="hold" nodeType="withEffect">
                                      <p:stCondLst>
                                        <p:cond delay="0"/>
                                      </p:stCondLst>
                                      <p:childTnLst>
                                        <p:cmd type="call" cmd="playFrom(0.0)">
                                          <p:cBhvr>
                                            <p:cTn id="139" dur="504" fill="hold"/>
                                            <p:tgtEl>
                                              <p:spTgt spid="70"/>
                                            </p:tgtEl>
                                          </p:cBhvr>
                                        </p:cmd>
                                      </p:childTnLst>
                                    </p:cTn>
                                  </p:par>
                                  <p:par>
                                    <p:cTn id="140" presetID="9" presetClass="exit" presetSubtype="0" fill="hold" grpId="1" nodeType="withEffect">
                                      <p:stCondLst>
                                        <p:cond delay="0"/>
                                      </p:stCondLst>
                                      <p:childTnLst>
                                        <p:animEffect transition="out" filter="dissolve">
                                          <p:cBhvr>
                                            <p:cTn id="141" dur="500"/>
                                            <p:tgtEl>
                                              <p:spTgt spid="72"/>
                                            </p:tgtEl>
                                          </p:cBhvr>
                                        </p:animEffect>
                                        <p:set>
                                          <p:cBhvr>
                                            <p:cTn id="142" dur="1" fill="hold">
                                              <p:stCondLst>
                                                <p:cond delay="499"/>
                                              </p:stCondLst>
                                            </p:cTn>
                                            <p:tgtEl>
                                              <p:spTgt spid="72"/>
                                            </p:tgtEl>
                                            <p:attrNameLst>
                                              <p:attrName>style.visibility</p:attrName>
                                            </p:attrNameLst>
                                          </p:cBhvr>
                                          <p:to>
                                            <p:strVal val="hidden"/>
                                          </p:to>
                                        </p:set>
                                      </p:childTnLst>
                                    </p:cTn>
                                  </p:par>
                                  <p:par>
                                    <p:cTn id="143" presetID="1" presetClass="entr" presetSubtype="0" fill="hold" nodeType="withEffect">
                                      <p:stCondLst>
                                        <p:cond delay="0"/>
                                      </p:stCondLst>
                                      <p:childTnLst>
                                        <p:set>
                                          <p:cBhvr>
                                            <p:cTn id="144" dur="1" fill="hold">
                                              <p:stCondLst>
                                                <p:cond delay="0"/>
                                              </p:stCondLst>
                                            </p:cTn>
                                            <p:tgtEl>
                                              <p:spTgt spid="53"/>
                                            </p:tgtEl>
                                            <p:attrNameLst>
                                              <p:attrName>style.visibility</p:attrName>
                                            </p:attrNameLst>
                                          </p:cBhvr>
                                          <p:to>
                                            <p:strVal val="visible"/>
                                          </p:to>
                                        </p:set>
                                      </p:childTnLst>
                                    </p:cTn>
                                  </p:par>
                                  <p:par>
                                    <p:cTn id="145" presetID="1" presetClass="exit" presetSubtype="0" fill="hold" nodeType="withEffect">
                                      <p:stCondLst>
                                        <p:cond delay="750"/>
                                      </p:stCondLst>
                                      <p:childTnLst>
                                        <p:set>
                                          <p:cBhvr>
                                            <p:cTn id="146" dur="1" fill="hold">
                                              <p:stCondLst>
                                                <p:cond delay="0"/>
                                              </p:stCondLst>
                                            </p:cTn>
                                            <p:tgtEl>
                                              <p:spTgt spid="53"/>
                                            </p:tgtEl>
                                            <p:attrNameLst>
                                              <p:attrName>style.visibility</p:attrName>
                                            </p:attrNameLst>
                                          </p:cBhvr>
                                          <p:to>
                                            <p:strVal val="hidden"/>
                                          </p:to>
                                        </p:set>
                                      </p:childTnLst>
                                    </p:cTn>
                                  </p:par>
                                  <p:par>
                                    <p:cTn id="147" presetID="1" presetClass="entr" presetSubtype="0" fill="hold" nodeType="withEffect">
                                      <p:stCondLst>
                                        <p:cond delay="750"/>
                                      </p:stCondLst>
                                      <p:childTnLst>
                                        <p:set>
                                          <p:cBhvr>
                                            <p:cTn id="148"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49" fill="hold" display="0">
                      <p:stCondLst>
                        <p:cond delay="indefinite"/>
                      </p:stCondLst>
                      <p:endCondLst>
                        <p:cond evt="onStopAudio" delay="0">
                          <p:tgtEl>
                            <p:sldTgt/>
                          </p:tgtEl>
                        </p:cond>
                      </p:endCondLst>
                    </p:cTn>
                    <p:tgtEl>
                      <p:spTgt spid="68"/>
                    </p:tgtEl>
                  </p:cMediaNode>
                </p:audio>
                <p:audio>
                  <p:cMediaNode vol="80000">
                    <p:cTn id="150" fill="hold" display="0">
                      <p:stCondLst>
                        <p:cond delay="indefinite"/>
                      </p:stCondLst>
                      <p:endCondLst>
                        <p:cond evt="onStopAudio" delay="0">
                          <p:tgtEl>
                            <p:sldTgt/>
                          </p:tgtEl>
                        </p:cond>
                      </p:endCondLst>
                    </p:cTn>
                    <p:tgtEl>
                      <p:spTgt spid="69"/>
                    </p:tgtEl>
                  </p:cMediaNode>
                </p:audio>
                <p:audio>
                  <p:cMediaNode vol="80000">
                    <p:cTn id="151" fill="hold" display="0">
                      <p:stCondLst>
                        <p:cond delay="indefinite"/>
                      </p:stCondLst>
                      <p:endCondLst>
                        <p:cond evt="onStopAudio" delay="0">
                          <p:tgtEl>
                            <p:sldTgt/>
                          </p:tgtEl>
                        </p:cond>
                      </p:endCondLst>
                    </p:cTn>
                    <p:tgtEl>
                      <p:spTgt spid="70"/>
                    </p:tgtEl>
                  </p:cMediaNode>
                </p:audio>
                <p:audio>
                  <p:cMediaNode vol="80000">
                    <p:cTn id="152" fill="hold" display="0">
                      <p:stCondLst>
                        <p:cond delay="indefinite"/>
                      </p:stCondLst>
                      <p:endCondLst>
                        <p:cond evt="onStopAudio" delay="0">
                          <p:tgtEl>
                            <p:sldTgt/>
                          </p:tgtEl>
                        </p:cond>
                      </p:endCondLst>
                    </p:cTn>
                    <p:tgtEl>
                      <p:spTgt spid="71"/>
                    </p:tgtEl>
                  </p:cMediaNode>
                </p:audio>
                <p:audio>
                  <p:cMediaNode vol="80000" numSld="999">
                    <p:cTn id="153" fill="hold" display="0">
                      <p:stCondLst>
                        <p:cond delay="indefinite"/>
                      </p:stCondLst>
                      <p:endCondLst>
                        <p:cond evt="onStopAudio" delay="0">
                          <p:tgtEl>
                            <p:sldTgt/>
                          </p:tgtEl>
                        </p:cond>
                      </p:endCondLst>
                    </p:cTn>
                    <p:tgtEl>
                      <p:spTgt spid="4"/>
                    </p:tgtEl>
                  </p:cMediaNode>
                </p:audio>
              </p:childTnLst>
            </p:cTn>
          </p:par>
        </p:tnLst>
        <p:bldLst>
          <p:bldP spid="9" grpId="0" animBg="1"/>
          <p:bldP spid="18" grpId="0"/>
          <p:bldP spid="20" grpId="0" animBg="1"/>
          <p:bldP spid="20" grpId="1" animBg="1"/>
          <p:bldP spid="21" grpId="0" animBg="1"/>
          <p:bldP spid="72" grpId="0" animBg="1"/>
          <p:bldP spid="72" grpId="1" animBg="1"/>
          <p:bldP spid="73" grpId="0" animBg="1"/>
          <p:bldP spid="73" grpId="1"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Hình ảnh 14">
            <a:extLst>
              <a:ext uri="{FF2B5EF4-FFF2-40B4-BE49-F238E27FC236}">
                <a16:creationId xmlns:a16="http://schemas.microsoft.com/office/drawing/2014/main" id="{07927DCC-75FF-4B31-B2CC-83EB1563F721}"/>
              </a:ext>
            </a:extLst>
          </p:cNvPr>
          <p:cNvPicPr>
            <a:picLocks noChangeAspect="1"/>
          </p:cNvPicPr>
          <p:nvPr/>
        </p:nvPicPr>
        <p:blipFill>
          <a:blip r:embed="rId11"/>
          <a:stretch>
            <a:fillRect/>
          </a:stretch>
        </p:blipFill>
        <p:spPr>
          <a:xfrm>
            <a:off x="-39186" y="13954"/>
            <a:ext cx="12192000" cy="6858000"/>
          </a:xfrm>
          <a:prstGeom prst="rect">
            <a:avLst/>
          </a:prstGeom>
        </p:spPr>
      </p:pic>
      <p:sp>
        <p:nvSpPr>
          <p:cNvPr id="9" name="Hình chữ nhật: Góc Tròn 8">
            <a:extLst>
              <a:ext uri="{FF2B5EF4-FFF2-40B4-BE49-F238E27FC236}">
                <a16:creationId xmlns:a16="http://schemas.microsoft.com/office/drawing/2014/main" id="{190E25CD-C826-413D-9012-D70C415D750D}"/>
              </a:ext>
            </a:extLst>
          </p:cNvPr>
          <p:cNvSpPr/>
          <p:nvPr/>
        </p:nvSpPr>
        <p:spPr>
          <a:xfrm>
            <a:off x="806450" y="335216"/>
            <a:ext cx="10718094" cy="2018966"/>
          </a:xfrm>
          <a:prstGeom prst="roundRect">
            <a:avLst/>
          </a:prstGeom>
          <a:solidFill>
            <a:srgbClr val="FFFFFF">
              <a:alpha val="69804"/>
            </a:srgbClr>
          </a:solid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11" name="Hình chữ nhật 10">
            <a:extLst>
              <a:ext uri="{FF2B5EF4-FFF2-40B4-BE49-F238E27FC236}">
                <a16:creationId xmlns:a16="http://schemas.microsoft.com/office/drawing/2014/main" id="{C6DC6D7C-FC2B-4832-AC8A-B8D2389CA770}"/>
              </a:ext>
            </a:extLst>
          </p:cNvPr>
          <p:cNvSpPr/>
          <p:nvPr/>
        </p:nvSpPr>
        <p:spPr>
          <a:xfrm>
            <a:off x="8680450" y="228600"/>
            <a:ext cx="27051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3" name="Hộp Văn bản 12">
            <a:extLst>
              <a:ext uri="{FF2B5EF4-FFF2-40B4-BE49-F238E27FC236}">
                <a16:creationId xmlns:a16="http://schemas.microsoft.com/office/drawing/2014/main" id="{A4276B4F-E049-46C4-AE1F-9F5BE98B1B6D}"/>
              </a:ext>
            </a:extLst>
          </p:cNvPr>
          <p:cNvSpPr txBox="1"/>
          <p:nvPr/>
        </p:nvSpPr>
        <p:spPr>
          <a:xfrm>
            <a:off x="7626350" y="127000"/>
            <a:ext cx="782587" cy="523220"/>
          </a:xfrm>
          <a:prstGeom prst="rect">
            <a:avLst/>
          </a:prstGeom>
          <a:noFill/>
        </p:spPr>
        <p:txBody>
          <a:bodyPr wrap="none" rtlCol="0">
            <a:spAutoFit/>
          </a:bodyPr>
          <a:lstStyle/>
          <a:p>
            <a:r>
              <a:rPr lang="en-US" sz="2800" b="1" dirty="0">
                <a:solidFill>
                  <a:srgbClr val="00B0F0"/>
                </a:solidFill>
                <a:latin typeface="Times New Roman" panose="02020603050405020304" pitchFamily="18" charset="0"/>
                <a:cs typeface="Times New Roman" panose="02020603050405020304" pitchFamily="18" charset="0"/>
              </a:rPr>
              <a:t>Egg</a:t>
            </a:r>
          </a:p>
        </p:txBody>
      </p:sp>
      <mc:AlternateContent xmlns:mc="http://schemas.openxmlformats.org/markup-compatibility/2006" xmlns:a14="http://schemas.microsoft.com/office/drawing/2010/main">
        <mc:Choice Requires="a14">
          <p:sp>
            <p:nvSpPr>
              <p:cNvPr id="18" name="Hộp Văn bản 17">
                <a:extLst>
                  <a:ext uri="{FF2B5EF4-FFF2-40B4-BE49-F238E27FC236}">
                    <a16:creationId xmlns:a16="http://schemas.microsoft.com/office/drawing/2014/main" id="{5224142F-E09C-4DC3-AD8A-37AD5191DD5D}"/>
                  </a:ext>
                </a:extLst>
              </p:cNvPr>
              <p:cNvSpPr txBox="1"/>
              <p:nvPr/>
            </p:nvSpPr>
            <p:spPr>
              <a:xfrm>
                <a:off x="915106" y="806716"/>
                <a:ext cx="9707386" cy="595932"/>
              </a:xfrm>
              <a:prstGeom prst="rect">
                <a:avLst/>
              </a:prstGeom>
              <a:noFill/>
            </p:spPr>
            <p:txBody>
              <a:bodyPr wrap="square" rtlCol="0">
                <a:spAutoFit/>
              </a:bodyPr>
              <a:lstStyle/>
              <a:p>
                <a:pPr algn="just"/>
                <a:r>
                  <a:rPr lang="en-US" sz="3200" b="1">
                    <a:latin typeface="Arial" panose="020B0604020202020204" pitchFamily="34" charset="0"/>
                    <a:cs typeface="Arial" panose="020B0604020202020204" pitchFamily="34" charset="0"/>
                  </a:rPr>
                  <a:t>Câu 2: Kết quả của phép nhân </a:t>
                </a:r>
                <a14:m>
                  <m:oMath xmlns:m="http://schemas.openxmlformats.org/officeDocument/2006/math">
                    <m:sSup>
                      <m:sSupPr>
                        <m:ctrlPr>
                          <a:rPr lang="en-US" sz="3200" b="1" i="1" smtClean="0">
                            <a:latin typeface="Cambria Math" panose="02040503050406030204" pitchFamily="18" charset="0"/>
                            <a:cs typeface="Arial" panose="020B0604020202020204" pitchFamily="34" charset="0"/>
                          </a:rPr>
                        </m:ctrlPr>
                      </m:sSupPr>
                      <m:e>
                        <m:r>
                          <a:rPr lang="en-US" sz="3200" b="1" i="1" smtClean="0">
                            <a:latin typeface="Cambria Math" panose="02040503050406030204" pitchFamily="18" charset="0"/>
                            <a:cs typeface="Arial" panose="020B0604020202020204" pitchFamily="34" charset="0"/>
                          </a:rPr>
                          <m:t>𝟓</m:t>
                        </m:r>
                        <m:r>
                          <a:rPr lang="en-US" sz="3200" b="1" i="1" smtClean="0">
                            <a:latin typeface="Cambria Math" panose="02040503050406030204" pitchFamily="18" charset="0"/>
                            <a:cs typeface="Arial" panose="020B0604020202020204" pitchFamily="34" charset="0"/>
                          </a:rPr>
                          <m:t>𝒙</m:t>
                        </m:r>
                      </m:e>
                      <m:sup>
                        <m:r>
                          <a:rPr lang="en-US" sz="3200" b="1" i="1" smtClean="0">
                            <a:latin typeface="Cambria Math" panose="02040503050406030204" pitchFamily="18" charset="0"/>
                            <a:cs typeface="Arial" panose="020B0604020202020204" pitchFamily="34" charset="0"/>
                          </a:rPr>
                          <m:t>𝟐</m:t>
                        </m:r>
                      </m:sup>
                    </m:sSup>
                  </m:oMath>
                </a14:m>
                <a:r>
                  <a:rPr lang="en-US" sz="3200" b="1">
                    <a:latin typeface="Arial" panose="020B0604020202020204" pitchFamily="34" charset="0"/>
                    <a:ea typeface="Tahoma" panose="020B0604030504040204" pitchFamily="34" charset="0"/>
                    <a:cs typeface="Arial" panose="020B0604020202020204" pitchFamily="34" charset="0"/>
                  </a:rPr>
                  <a:t>y.</a:t>
                </a:r>
                <a:r>
                  <a:rPr lang="en-US" sz="3200" b="1">
                    <a:solidFill>
                      <a:prstClr val="black"/>
                    </a:solidFill>
                    <a:cs typeface="Arial" panose="020B0604020202020204" pitchFamily="34" charset="0"/>
                  </a:rPr>
                  <a:t> </a:t>
                </a:r>
                <a14:m>
                  <m:oMath xmlns:m="http://schemas.openxmlformats.org/officeDocument/2006/math">
                    <m:sSup>
                      <m:sSupPr>
                        <m:ctrlPr>
                          <a:rPr lang="en-US" sz="3200" b="1" i="1">
                            <a:solidFill>
                              <a:prstClr val="black"/>
                            </a:solidFill>
                            <a:latin typeface="Cambria Math" panose="02040503050406030204" pitchFamily="18" charset="0"/>
                            <a:cs typeface="Arial" panose="020B0604020202020204" pitchFamily="34" charset="0"/>
                          </a:rPr>
                        </m:ctrlPr>
                      </m:sSupPr>
                      <m:e>
                        <m:r>
                          <a:rPr lang="en-US" sz="3200" b="1" i="1" smtClean="0">
                            <a:solidFill>
                              <a:prstClr val="black"/>
                            </a:solidFill>
                            <a:latin typeface="Cambria Math" panose="02040503050406030204" pitchFamily="18" charset="0"/>
                            <a:cs typeface="Arial" panose="020B0604020202020204" pitchFamily="34" charset="0"/>
                          </a:rPr>
                          <m:t>𝟐</m:t>
                        </m:r>
                        <m:r>
                          <a:rPr lang="en-US" sz="3200" b="1" i="1" smtClean="0">
                            <a:solidFill>
                              <a:prstClr val="black"/>
                            </a:solidFill>
                            <a:latin typeface="Cambria Math" panose="02040503050406030204" pitchFamily="18" charset="0"/>
                            <a:cs typeface="Arial" panose="020B0604020202020204" pitchFamily="34" charset="0"/>
                          </a:rPr>
                          <m:t>𝒙𝒚</m:t>
                        </m:r>
                      </m:e>
                      <m:sup>
                        <m:r>
                          <a:rPr lang="en-US" sz="3200" b="1" i="1">
                            <a:solidFill>
                              <a:prstClr val="black"/>
                            </a:solidFill>
                            <a:latin typeface="Cambria Math" panose="02040503050406030204" pitchFamily="18" charset="0"/>
                            <a:cs typeface="Arial" panose="020B0604020202020204" pitchFamily="34" charset="0"/>
                          </a:rPr>
                          <m:t>𝟐</m:t>
                        </m:r>
                      </m:sup>
                    </m:sSup>
                  </m:oMath>
                </a14:m>
                <a:r>
                  <a:rPr lang="en-US" sz="3200" b="1" dirty="0">
                    <a:latin typeface="Times New Roman" panose="02020603050405020304" pitchFamily="18" charset="0"/>
                    <a:cs typeface="Times New Roman" panose="02020603050405020304" pitchFamily="18" charset="0"/>
                  </a:rPr>
                  <a:t> là </a:t>
                </a:r>
              </a:p>
            </p:txBody>
          </p:sp>
        </mc:Choice>
        <mc:Fallback xmlns="">
          <p:sp>
            <p:nvSpPr>
              <p:cNvPr id="18" name="Hộp Văn bản 17">
                <a:extLst>
                  <a:ext uri="{FF2B5EF4-FFF2-40B4-BE49-F238E27FC236}">
                    <a16:creationId xmlns:a16="http://schemas.microsoft.com/office/drawing/2014/main" id="{5224142F-E09C-4DC3-AD8A-37AD5191DD5D}"/>
                  </a:ext>
                </a:extLst>
              </p:cNvPr>
              <p:cNvSpPr txBox="1">
                <a:spLocks noRot="1" noChangeAspect="1" noMove="1" noResize="1" noEditPoints="1" noAdjustHandles="1" noChangeArrowheads="1" noChangeShapeType="1" noTextEdit="1"/>
              </p:cNvSpPr>
              <p:nvPr/>
            </p:nvSpPr>
            <p:spPr>
              <a:xfrm>
                <a:off x="915106" y="806716"/>
                <a:ext cx="9707386" cy="595932"/>
              </a:xfrm>
              <a:prstGeom prst="rect">
                <a:avLst/>
              </a:prstGeom>
              <a:blipFill>
                <a:blip r:embed="rId12"/>
                <a:stretch>
                  <a:fillRect l="-1569" t="-13265" b="-306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Bong bóng Lời nói: Hình bầu dục 19">
                <a:extLst>
                  <a:ext uri="{FF2B5EF4-FFF2-40B4-BE49-F238E27FC236}">
                    <a16:creationId xmlns:a16="http://schemas.microsoft.com/office/drawing/2014/main" id="{B25F2073-E518-4363-8E51-4EA818082314}"/>
                  </a:ext>
                </a:extLst>
              </p:cNvPr>
              <p:cNvSpPr/>
              <p:nvPr/>
            </p:nvSpPr>
            <p:spPr>
              <a:xfrm>
                <a:off x="1132114" y="3828365"/>
                <a:ext cx="2316231" cy="876300"/>
              </a:xfrm>
              <a:prstGeom prst="wedgeEllipseCallout">
                <a:avLst>
                  <a:gd name="adj1" fmla="val -2355"/>
                  <a:gd name="adj2" fmla="val 76993"/>
                </a:avLst>
              </a:prstGeom>
              <a:solidFill>
                <a:schemeClr val="bg2">
                  <a:lumMod val="9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sz="3200" b="1" i="1" smtClean="0">
                              <a:solidFill>
                                <a:schemeClr val="tx1"/>
                              </a:solidFill>
                              <a:latin typeface="Cambria Math" panose="02040503050406030204" pitchFamily="18" charset="0"/>
                              <a:cs typeface="Arial" panose="020B0604020202020204" pitchFamily="34" charset="0"/>
                            </a:rPr>
                          </m:ctrlPr>
                        </m:sSupPr>
                        <m:e>
                          <m:r>
                            <a:rPr lang="en-US" sz="3200" b="1" i="1" smtClean="0">
                              <a:solidFill>
                                <a:schemeClr val="tx1"/>
                              </a:solidFill>
                              <a:latin typeface="Cambria Math" panose="02040503050406030204" pitchFamily="18" charset="0"/>
                              <a:cs typeface="Arial" panose="020B0604020202020204" pitchFamily="34" charset="0"/>
                            </a:rPr>
                            <m:t>−</m:t>
                          </m:r>
                          <m:r>
                            <a:rPr lang="en-US" sz="3200" b="1" i="1" smtClean="0">
                              <a:solidFill>
                                <a:schemeClr val="tx1"/>
                              </a:solidFill>
                              <a:latin typeface="Cambria Math" panose="02040503050406030204" pitchFamily="18" charset="0"/>
                              <a:cs typeface="Arial" panose="020B0604020202020204" pitchFamily="34" charset="0"/>
                            </a:rPr>
                            <m:t>𝟏𝟎</m:t>
                          </m:r>
                          <m:r>
                            <a:rPr lang="en-US" sz="3200" b="1" i="1" smtClean="0">
                              <a:solidFill>
                                <a:schemeClr val="tx1"/>
                              </a:solidFill>
                              <a:latin typeface="Cambria Math" panose="02040503050406030204" pitchFamily="18" charset="0"/>
                              <a:cs typeface="Arial" panose="020B0604020202020204" pitchFamily="34" charset="0"/>
                            </a:rPr>
                            <m:t>𝒙</m:t>
                          </m:r>
                        </m:e>
                        <m:sup>
                          <m:r>
                            <a:rPr lang="en-US" sz="3200" b="1" i="1" smtClean="0">
                              <a:solidFill>
                                <a:schemeClr val="tx1"/>
                              </a:solidFill>
                              <a:latin typeface="Cambria Math" panose="02040503050406030204" pitchFamily="18" charset="0"/>
                              <a:cs typeface="Arial" panose="020B0604020202020204" pitchFamily="34" charset="0"/>
                            </a:rPr>
                            <m:t>𝟑</m:t>
                          </m:r>
                        </m:sup>
                      </m:sSup>
                      <m:sSup>
                        <m:sSupPr>
                          <m:ctrlPr>
                            <a:rPr lang="en-US" sz="3200" b="1" i="1">
                              <a:solidFill>
                                <a:prstClr val="black"/>
                              </a:solidFill>
                              <a:latin typeface="Cambria Math" panose="02040503050406030204" pitchFamily="18" charset="0"/>
                              <a:cs typeface="Arial" panose="020B0604020202020204" pitchFamily="34" charset="0"/>
                            </a:rPr>
                          </m:ctrlPr>
                        </m:sSupPr>
                        <m:e>
                          <m:r>
                            <a:rPr lang="en-US" sz="3200" b="1" i="1" smtClean="0">
                              <a:solidFill>
                                <a:prstClr val="black"/>
                              </a:solidFill>
                              <a:latin typeface="Cambria Math" panose="02040503050406030204" pitchFamily="18" charset="0"/>
                              <a:cs typeface="Arial" panose="020B0604020202020204" pitchFamily="34" charset="0"/>
                            </a:rPr>
                            <m:t>𝒚</m:t>
                          </m:r>
                        </m:e>
                        <m:sup>
                          <m:r>
                            <a:rPr lang="en-US" sz="3200" b="1" i="1">
                              <a:solidFill>
                                <a:prstClr val="black"/>
                              </a:solidFill>
                              <a:latin typeface="Cambria Math" panose="02040503050406030204" pitchFamily="18" charset="0"/>
                              <a:cs typeface="Arial" panose="020B0604020202020204" pitchFamily="34" charset="0"/>
                            </a:rPr>
                            <m:t>𝟑</m:t>
                          </m:r>
                        </m:sup>
                      </m:sSup>
                    </m:oMath>
                  </m:oMathPara>
                </a14:m>
                <a:endParaRPr lang="en-US" sz="3200" b="1" dirty="0">
                  <a:solidFill>
                    <a:schemeClr val="tx1"/>
                  </a:solidFill>
                  <a:latin typeface="Arial" panose="020B0604020202020204" pitchFamily="34" charset="0"/>
                  <a:cs typeface="Arial" panose="020B0604020202020204" pitchFamily="34" charset="0"/>
                </a:endParaRPr>
              </a:p>
            </p:txBody>
          </p:sp>
        </mc:Choice>
        <mc:Fallback xmlns="">
          <p:sp>
            <p:nvSpPr>
              <p:cNvPr id="20" name="Bong bóng Lời nói: Hình bầu dục 19">
                <a:extLst>
                  <a:ext uri="{FF2B5EF4-FFF2-40B4-BE49-F238E27FC236}">
                    <a16:creationId xmlns:a16="http://schemas.microsoft.com/office/drawing/2014/main" id="{B25F2073-E518-4363-8E51-4EA818082314}"/>
                  </a:ext>
                </a:extLst>
              </p:cNvPr>
              <p:cNvSpPr>
                <a:spLocks noRot="1" noChangeAspect="1" noMove="1" noResize="1" noEditPoints="1" noAdjustHandles="1" noChangeArrowheads="1" noChangeShapeType="1" noTextEdit="1"/>
              </p:cNvSpPr>
              <p:nvPr/>
            </p:nvSpPr>
            <p:spPr>
              <a:xfrm>
                <a:off x="1132114" y="3828365"/>
                <a:ext cx="2316231" cy="876300"/>
              </a:xfrm>
              <a:prstGeom prst="wedgeEllipseCallout">
                <a:avLst>
                  <a:gd name="adj1" fmla="val -2355"/>
                  <a:gd name="adj2" fmla="val 76993"/>
                </a:avLst>
              </a:prstGeom>
              <a:blipFill>
                <a:blip r:embed="rId13"/>
                <a:stretch>
                  <a:fillRect/>
                </a:stretch>
              </a:blipFill>
            </p:spPr>
            <p:txBody>
              <a:bodyPr/>
              <a:lstStyle/>
              <a:p>
                <a:r>
                  <a:rPr lang="en-US">
                    <a:noFill/>
                  </a:rPr>
                  <a:t> </a:t>
                </a:r>
              </a:p>
            </p:txBody>
          </p:sp>
        </mc:Fallback>
      </mc:AlternateContent>
      <p:sp>
        <p:nvSpPr>
          <p:cNvPr id="25" name="Hình Bầu dục 24">
            <a:extLst>
              <a:ext uri="{FF2B5EF4-FFF2-40B4-BE49-F238E27FC236}">
                <a16:creationId xmlns:a16="http://schemas.microsoft.com/office/drawing/2014/main" id="{46A582CB-F535-457D-95F7-5BC093F21510}"/>
              </a:ext>
            </a:extLst>
          </p:cNvPr>
          <p:cNvSpPr/>
          <p:nvPr/>
        </p:nvSpPr>
        <p:spPr>
          <a:xfrm>
            <a:off x="8875183"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E4A4C10B-61CB-41EB-9245-61F867436891}"/>
              </a:ext>
            </a:extLst>
          </p:cNvPr>
          <p:cNvSpPr/>
          <p:nvPr/>
        </p:nvSpPr>
        <p:spPr>
          <a:xfrm>
            <a:off x="9428691"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ình Bầu dục 27">
            <a:extLst>
              <a:ext uri="{FF2B5EF4-FFF2-40B4-BE49-F238E27FC236}">
                <a16:creationId xmlns:a16="http://schemas.microsoft.com/office/drawing/2014/main" id="{8B4C09A6-8570-4F26-90A2-038DA6154B7F}"/>
              </a:ext>
            </a:extLst>
          </p:cNvPr>
          <p:cNvSpPr/>
          <p:nvPr/>
        </p:nvSpPr>
        <p:spPr>
          <a:xfrm>
            <a:off x="10535707"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ình Bầu dục 28">
            <a:extLst>
              <a:ext uri="{FF2B5EF4-FFF2-40B4-BE49-F238E27FC236}">
                <a16:creationId xmlns:a16="http://schemas.microsoft.com/office/drawing/2014/main" id="{92432E4A-DB15-4DFB-B3CF-B4B5078E0AB3}"/>
              </a:ext>
            </a:extLst>
          </p:cNvPr>
          <p:cNvSpPr/>
          <p:nvPr/>
        </p:nvSpPr>
        <p:spPr>
          <a:xfrm>
            <a:off x="11089216"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ình Bầu dục 29">
            <a:extLst>
              <a:ext uri="{FF2B5EF4-FFF2-40B4-BE49-F238E27FC236}">
                <a16:creationId xmlns:a16="http://schemas.microsoft.com/office/drawing/2014/main" id="{81C9F1AD-A787-4195-A33A-10AE13AA1D7A}"/>
              </a:ext>
            </a:extLst>
          </p:cNvPr>
          <p:cNvSpPr/>
          <p:nvPr/>
        </p:nvSpPr>
        <p:spPr>
          <a:xfrm>
            <a:off x="9982199"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Hình ảnh 22">
            <a:extLst>
              <a:ext uri="{FF2B5EF4-FFF2-40B4-BE49-F238E27FC236}">
                <a16:creationId xmlns:a16="http://schemas.microsoft.com/office/drawing/2014/main" id="{02AFB545-11A8-4DD1-A1C7-DA0C50298FC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10959" y="239183"/>
            <a:ext cx="231441" cy="305869"/>
          </a:xfrm>
          <a:prstGeom prst="rect">
            <a:avLst/>
          </a:prstGeom>
        </p:spPr>
      </p:pic>
      <p:pic>
        <p:nvPicPr>
          <p:cNvPr id="31" name="Hình ảnh 30">
            <a:extLst>
              <a:ext uri="{FF2B5EF4-FFF2-40B4-BE49-F238E27FC236}">
                <a16:creationId xmlns:a16="http://schemas.microsoft.com/office/drawing/2014/main" id="{9DB7F5AA-17E7-49B5-A900-6A1E989F535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62351" y="239183"/>
            <a:ext cx="231441" cy="305869"/>
          </a:xfrm>
          <a:prstGeom prst="rect">
            <a:avLst/>
          </a:prstGeom>
        </p:spPr>
      </p:pic>
      <p:pic>
        <p:nvPicPr>
          <p:cNvPr id="32" name="Hình ảnh 31">
            <a:extLst>
              <a:ext uri="{FF2B5EF4-FFF2-40B4-BE49-F238E27FC236}">
                <a16:creationId xmlns:a16="http://schemas.microsoft.com/office/drawing/2014/main" id="{8E1E261D-1005-43F0-9565-A7359535814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913743" y="239183"/>
            <a:ext cx="231441" cy="305869"/>
          </a:xfrm>
          <a:prstGeom prst="rect">
            <a:avLst/>
          </a:prstGeom>
        </p:spPr>
      </p:pic>
      <p:pic>
        <p:nvPicPr>
          <p:cNvPr id="33" name="Hình ảnh 32">
            <a:extLst>
              <a:ext uri="{FF2B5EF4-FFF2-40B4-BE49-F238E27FC236}">
                <a16:creationId xmlns:a16="http://schemas.microsoft.com/office/drawing/2014/main" id="{54800CD1-017B-48A9-A351-A73510F5585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65135" y="239183"/>
            <a:ext cx="231441" cy="305869"/>
          </a:xfrm>
          <a:prstGeom prst="rect">
            <a:avLst/>
          </a:prstGeom>
        </p:spPr>
      </p:pic>
      <p:pic>
        <p:nvPicPr>
          <p:cNvPr id="34" name="Hình ảnh 33">
            <a:extLst>
              <a:ext uri="{FF2B5EF4-FFF2-40B4-BE49-F238E27FC236}">
                <a16:creationId xmlns:a16="http://schemas.microsoft.com/office/drawing/2014/main" id="{F6858FCB-2C25-4A0A-A0B7-159223CB81B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016525" y="239183"/>
            <a:ext cx="231441" cy="305869"/>
          </a:xfrm>
          <a:prstGeom prst="rect">
            <a:avLst/>
          </a:prstGeom>
        </p:spPr>
      </p:pic>
      <p:pic>
        <p:nvPicPr>
          <p:cNvPr id="61" name="Hình ảnh 60" descr="Ảnh có chứa văn bản&#10;&#10;Mô tả được tạo tự động">
            <a:extLst>
              <a:ext uri="{FF2B5EF4-FFF2-40B4-BE49-F238E27FC236}">
                <a16:creationId xmlns:a16="http://schemas.microsoft.com/office/drawing/2014/main" id="{9026BA01-EE7D-4E04-951D-C4FAD5D60F43}"/>
              </a:ext>
            </a:extLst>
          </p:cNvPr>
          <p:cNvPicPr>
            <a:picLocks noChangeAspect="1"/>
          </p:cNvPicPr>
          <p:nvPr/>
        </p:nvPicPr>
        <p:blipFill rotWithShape="1">
          <a:blip r:embed="rId15">
            <a:extLst>
              <a:ext uri="{28A0092B-C50C-407E-A947-70E740481C1C}">
                <a14:useLocalDpi xmlns:a14="http://schemas.microsoft.com/office/drawing/2010/main" val="0"/>
              </a:ext>
            </a:extLst>
          </a:blip>
          <a:srcRect t="1" r="58286" b="-2437"/>
          <a:stretch/>
        </p:blipFill>
        <p:spPr>
          <a:xfrm>
            <a:off x="1690688" y="4811271"/>
            <a:ext cx="1481137" cy="2046729"/>
          </a:xfrm>
          <a:prstGeom prst="rect">
            <a:avLst/>
          </a:prstGeom>
        </p:spPr>
      </p:pic>
      <p:pic>
        <p:nvPicPr>
          <p:cNvPr id="63" name="Hình ảnh 62" descr="Ảnh có chứa văn bản&#10;&#10;Mô tả được tạo tự động">
            <a:extLst>
              <a:ext uri="{FF2B5EF4-FFF2-40B4-BE49-F238E27FC236}">
                <a16:creationId xmlns:a16="http://schemas.microsoft.com/office/drawing/2014/main" id="{93409C50-4901-4881-9E0F-5FB219EB25CD}"/>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r="57581" b="-1554"/>
          <a:stretch/>
        </p:blipFill>
        <p:spPr>
          <a:xfrm>
            <a:off x="4104508" y="4838700"/>
            <a:ext cx="1498905" cy="2019300"/>
          </a:xfrm>
          <a:prstGeom prst="rect">
            <a:avLst/>
          </a:prstGeom>
        </p:spPr>
      </p:pic>
      <p:pic>
        <p:nvPicPr>
          <p:cNvPr id="1025" name="Hình ảnh 1024" descr="Ảnh có chứa văn bản&#10;&#10;Mô tả được tạo tự động">
            <a:extLst>
              <a:ext uri="{FF2B5EF4-FFF2-40B4-BE49-F238E27FC236}">
                <a16:creationId xmlns:a16="http://schemas.microsoft.com/office/drawing/2014/main" id="{953CAD3D-7A4B-4EC6-9424-42F7AC16ECF8}"/>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58673" b="-4793"/>
          <a:stretch/>
        </p:blipFill>
        <p:spPr>
          <a:xfrm>
            <a:off x="6536096" y="4848225"/>
            <a:ext cx="1408482" cy="2009775"/>
          </a:xfrm>
          <a:prstGeom prst="rect">
            <a:avLst/>
          </a:prstGeom>
        </p:spPr>
      </p:pic>
      <p:pic>
        <p:nvPicPr>
          <p:cNvPr id="1028" name="Hình ảnh 1027" descr="Ảnh có chứa văn bản&#10;&#10;Mô tả được tạo tự động">
            <a:extLst>
              <a:ext uri="{FF2B5EF4-FFF2-40B4-BE49-F238E27FC236}">
                <a16:creationId xmlns:a16="http://schemas.microsoft.com/office/drawing/2014/main" id="{CE78F609-F09F-4264-B1B2-ED070390B5CD}"/>
              </a:ext>
            </a:extLst>
          </p:cNvPr>
          <p:cNvPicPr>
            <a:picLocks noChangeAspect="1"/>
          </p:cNvPicPr>
          <p:nvPr/>
        </p:nvPicPr>
        <p:blipFill rotWithShape="1">
          <a:blip r:embed="rId18">
            <a:extLst>
              <a:ext uri="{28A0092B-C50C-407E-A947-70E740481C1C}">
                <a14:useLocalDpi xmlns:a14="http://schemas.microsoft.com/office/drawing/2010/main" val="0"/>
              </a:ext>
            </a:extLst>
          </a:blip>
          <a:srcRect t="6486" r="58891"/>
          <a:stretch/>
        </p:blipFill>
        <p:spPr>
          <a:xfrm>
            <a:off x="8877262" y="4943692"/>
            <a:ext cx="1495463" cy="1914308"/>
          </a:xfrm>
          <a:prstGeom prst="rect">
            <a:avLst/>
          </a:prstGeom>
        </p:spPr>
      </p:pic>
      <p:grpSp>
        <p:nvGrpSpPr>
          <p:cNvPr id="76" name="Nhóm 75">
            <a:extLst>
              <a:ext uri="{FF2B5EF4-FFF2-40B4-BE49-F238E27FC236}">
                <a16:creationId xmlns:a16="http://schemas.microsoft.com/office/drawing/2014/main" id="{80381425-DDC1-4502-BE2F-2E527008B1E6}"/>
              </a:ext>
            </a:extLst>
          </p:cNvPr>
          <p:cNvGrpSpPr/>
          <p:nvPr/>
        </p:nvGrpSpPr>
        <p:grpSpPr>
          <a:xfrm>
            <a:off x="1717571" y="5681782"/>
            <a:ext cx="1492354" cy="832520"/>
            <a:chOff x="2727221" y="2422689"/>
            <a:chExt cx="4673704" cy="2607256"/>
          </a:xfrm>
        </p:grpSpPr>
        <p:sp>
          <p:nvSpPr>
            <p:cNvPr id="77" name="Hình Bầu dục 76">
              <a:extLst>
                <a:ext uri="{FF2B5EF4-FFF2-40B4-BE49-F238E27FC236}">
                  <a16:creationId xmlns:a16="http://schemas.microsoft.com/office/drawing/2014/main" id="{ADDC8515-A7A6-4BFB-9E0C-1DD052D146D3}"/>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Hình tự do: Hình 77">
              <a:extLst>
                <a:ext uri="{FF2B5EF4-FFF2-40B4-BE49-F238E27FC236}">
                  <a16:creationId xmlns:a16="http://schemas.microsoft.com/office/drawing/2014/main" id="{FDC3FC09-44A3-4C0B-B77D-3BEED19501DA}"/>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Hình tự do: Hình 78">
              <a:extLst>
                <a:ext uri="{FF2B5EF4-FFF2-40B4-BE49-F238E27FC236}">
                  <a16:creationId xmlns:a16="http://schemas.microsoft.com/office/drawing/2014/main" id="{EBFCE1B4-35F3-4790-AC21-B50002198C0F}"/>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Hình tự do: Hình 79">
              <a:extLst>
                <a:ext uri="{FF2B5EF4-FFF2-40B4-BE49-F238E27FC236}">
                  <a16:creationId xmlns:a16="http://schemas.microsoft.com/office/drawing/2014/main" id="{5E3CDF4E-C00B-4FF3-9FD4-12428DDD0409}"/>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Hình tự do: Hình 80">
              <a:extLst>
                <a:ext uri="{FF2B5EF4-FFF2-40B4-BE49-F238E27FC236}">
                  <a16:creationId xmlns:a16="http://schemas.microsoft.com/office/drawing/2014/main" id="{CCD48E3C-FB7F-46A8-8F6B-A1A46C24F840}"/>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Hình tự do: Hình 81">
              <a:extLst>
                <a:ext uri="{FF2B5EF4-FFF2-40B4-BE49-F238E27FC236}">
                  <a16:creationId xmlns:a16="http://schemas.microsoft.com/office/drawing/2014/main" id="{E5AC7BF3-AC5D-4F62-9A20-82CC513D4DF6}"/>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32" name="Hình ảnh 1031">
            <a:extLst>
              <a:ext uri="{FF2B5EF4-FFF2-40B4-BE49-F238E27FC236}">
                <a16:creationId xmlns:a16="http://schemas.microsoft.com/office/drawing/2014/main" id="{48662F6C-4657-4ABA-9EB9-F3ECFE7D4E43}"/>
              </a:ext>
            </a:extLst>
          </p:cNvPr>
          <p:cNvPicPr>
            <a:picLocks noChangeAspect="1"/>
          </p:cNvPicPr>
          <p:nvPr/>
        </p:nvPicPr>
        <p:blipFill rotWithShape="1">
          <a:blip r:embed="rId19">
            <a:extLst>
              <a:ext uri="{28A0092B-C50C-407E-A947-70E740481C1C}">
                <a14:useLocalDpi xmlns:a14="http://schemas.microsoft.com/office/drawing/2010/main" val="0"/>
              </a:ext>
            </a:extLst>
          </a:blip>
          <a:srcRect l="16470" t="17916" r="33119" b="22917"/>
          <a:stretch/>
        </p:blipFill>
        <p:spPr>
          <a:xfrm>
            <a:off x="1438570" y="5301620"/>
            <a:ext cx="2009775" cy="1327386"/>
          </a:xfrm>
          <a:prstGeom prst="rect">
            <a:avLst/>
          </a:prstGeom>
        </p:spPr>
      </p:pic>
      <p:pic>
        <p:nvPicPr>
          <p:cNvPr id="85" name="Hình ảnh 84">
            <a:extLst>
              <a:ext uri="{FF2B5EF4-FFF2-40B4-BE49-F238E27FC236}">
                <a16:creationId xmlns:a16="http://schemas.microsoft.com/office/drawing/2014/main" id="{5A89A515-4202-4760-9B12-076A6DFD4FB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343601" y="-395817"/>
            <a:ext cx="299502" cy="395817"/>
          </a:xfrm>
          <a:prstGeom prst="rect">
            <a:avLst/>
          </a:prstGeom>
        </p:spPr>
      </p:pic>
      <p:grpSp>
        <p:nvGrpSpPr>
          <p:cNvPr id="46" name="Nhóm 45">
            <a:extLst>
              <a:ext uri="{FF2B5EF4-FFF2-40B4-BE49-F238E27FC236}">
                <a16:creationId xmlns:a16="http://schemas.microsoft.com/office/drawing/2014/main" id="{BB1075B1-D75C-4397-8386-58005A0F3F9F}"/>
              </a:ext>
            </a:extLst>
          </p:cNvPr>
          <p:cNvGrpSpPr/>
          <p:nvPr/>
        </p:nvGrpSpPr>
        <p:grpSpPr>
          <a:xfrm>
            <a:off x="4132424" y="5711631"/>
            <a:ext cx="1492354" cy="832520"/>
            <a:chOff x="2727221" y="2422689"/>
            <a:chExt cx="4673704" cy="2607256"/>
          </a:xfrm>
        </p:grpSpPr>
        <p:sp>
          <p:nvSpPr>
            <p:cNvPr id="47" name="Hình Bầu dục 46">
              <a:extLst>
                <a:ext uri="{FF2B5EF4-FFF2-40B4-BE49-F238E27FC236}">
                  <a16:creationId xmlns:a16="http://schemas.microsoft.com/office/drawing/2014/main" id="{DACA63BB-8110-4279-A505-474D218D16CD}"/>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Hình tự do: Hình 47">
              <a:extLst>
                <a:ext uri="{FF2B5EF4-FFF2-40B4-BE49-F238E27FC236}">
                  <a16:creationId xmlns:a16="http://schemas.microsoft.com/office/drawing/2014/main" id="{ADF26A2E-AB12-4124-9420-909218D25735}"/>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Hình tự do: Hình 48">
              <a:extLst>
                <a:ext uri="{FF2B5EF4-FFF2-40B4-BE49-F238E27FC236}">
                  <a16:creationId xmlns:a16="http://schemas.microsoft.com/office/drawing/2014/main" id="{EF940A58-FA4C-4343-B2BC-7CAD2A9223C8}"/>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Hình tự do: Hình 49">
              <a:extLst>
                <a:ext uri="{FF2B5EF4-FFF2-40B4-BE49-F238E27FC236}">
                  <a16:creationId xmlns:a16="http://schemas.microsoft.com/office/drawing/2014/main" id="{F620663F-5B08-45D0-8120-9E2E92D8AC15}"/>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Hình tự do: Hình 50">
              <a:extLst>
                <a:ext uri="{FF2B5EF4-FFF2-40B4-BE49-F238E27FC236}">
                  <a16:creationId xmlns:a16="http://schemas.microsoft.com/office/drawing/2014/main" id="{4986739F-4F0F-49FB-BA1E-78833FDD784B}"/>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ình tự do: Hình 51">
              <a:extLst>
                <a:ext uri="{FF2B5EF4-FFF2-40B4-BE49-F238E27FC236}">
                  <a16:creationId xmlns:a16="http://schemas.microsoft.com/office/drawing/2014/main" id="{CDA07E54-AD10-43CC-BC55-66A0662F8500}"/>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3" name="Hình ảnh 52">
            <a:extLst>
              <a:ext uri="{FF2B5EF4-FFF2-40B4-BE49-F238E27FC236}">
                <a16:creationId xmlns:a16="http://schemas.microsoft.com/office/drawing/2014/main" id="{FE84DD42-2C0C-485A-AF15-06F3B6D95869}"/>
              </a:ext>
            </a:extLst>
          </p:cNvPr>
          <p:cNvPicPr>
            <a:picLocks noChangeAspect="1"/>
          </p:cNvPicPr>
          <p:nvPr/>
        </p:nvPicPr>
        <p:blipFill rotWithShape="1">
          <a:blip r:embed="rId19">
            <a:extLst>
              <a:ext uri="{28A0092B-C50C-407E-A947-70E740481C1C}">
                <a14:useLocalDpi xmlns:a14="http://schemas.microsoft.com/office/drawing/2010/main" val="0"/>
              </a:ext>
            </a:extLst>
          </a:blip>
          <a:srcRect l="16470" t="17916" r="33119" b="22917"/>
          <a:stretch/>
        </p:blipFill>
        <p:spPr>
          <a:xfrm>
            <a:off x="3881704" y="5322043"/>
            <a:ext cx="2009775" cy="1327386"/>
          </a:xfrm>
          <a:prstGeom prst="rect">
            <a:avLst/>
          </a:prstGeom>
        </p:spPr>
      </p:pic>
      <p:pic>
        <p:nvPicPr>
          <p:cNvPr id="54" name="Hình ảnh 53">
            <a:extLst>
              <a:ext uri="{FF2B5EF4-FFF2-40B4-BE49-F238E27FC236}">
                <a16:creationId xmlns:a16="http://schemas.microsoft.com/office/drawing/2014/main" id="{CA8E6BE3-CAEB-4E66-BD3E-8023F4E6EA9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749027" y="-394249"/>
            <a:ext cx="299502" cy="395817"/>
          </a:xfrm>
          <a:prstGeom prst="rect">
            <a:avLst/>
          </a:prstGeom>
        </p:spPr>
      </p:pic>
      <p:grpSp>
        <p:nvGrpSpPr>
          <p:cNvPr id="55" name="Nhóm 54">
            <a:extLst>
              <a:ext uri="{FF2B5EF4-FFF2-40B4-BE49-F238E27FC236}">
                <a16:creationId xmlns:a16="http://schemas.microsoft.com/office/drawing/2014/main" id="{62935B4A-C44E-4E40-BD30-D953B99A40F0}"/>
              </a:ext>
            </a:extLst>
          </p:cNvPr>
          <p:cNvGrpSpPr/>
          <p:nvPr/>
        </p:nvGrpSpPr>
        <p:grpSpPr>
          <a:xfrm>
            <a:off x="8932271" y="5703772"/>
            <a:ext cx="1492354" cy="832520"/>
            <a:chOff x="2727221" y="2422689"/>
            <a:chExt cx="4673704" cy="2607256"/>
          </a:xfrm>
        </p:grpSpPr>
        <p:sp>
          <p:nvSpPr>
            <p:cNvPr id="56" name="Hình Bầu dục 55">
              <a:extLst>
                <a:ext uri="{FF2B5EF4-FFF2-40B4-BE49-F238E27FC236}">
                  <a16:creationId xmlns:a16="http://schemas.microsoft.com/office/drawing/2014/main" id="{0BD6F720-711D-4160-89A6-29262C52F63A}"/>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Hình tự do: Hình 56">
              <a:extLst>
                <a:ext uri="{FF2B5EF4-FFF2-40B4-BE49-F238E27FC236}">
                  <a16:creationId xmlns:a16="http://schemas.microsoft.com/office/drawing/2014/main" id="{0BDD4FDC-4502-4853-B5CC-8137F1A761B3}"/>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ình tự do: Hình 57">
              <a:extLst>
                <a:ext uri="{FF2B5EF4-FFF2-40B4-BE49-F238E27FC236}">
                  <a16:creationId xmlns:a16="http://schemas.microsoft.com/office/drawing/2014/main" id="{B8ECDE63-5CC7-470E-AAC9-C7100A1A2019}"/>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ình tự do: Hình 58">
              <a:extLst>
                <a:ext uri="{FF2B5EF4-FFF2-40B4-BE49-F238E27FC236}">
                  <a16:creationId xmlns:a16="http://schemas.microsoft.com/office/drawing/2014/main" id="{16EE99B0-0560-47CD-A1AE-D73856CBCC64}"/>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ình tự do: Hình 59">
              <a:extLst>
                <a:ext uri="{FF2B5EF4-FFF2-40B4-BE49-F238E27FC236}">
                  <a16:creationId xmlns:a16="http://schemas.microsoft.com/office/drawing/2014/main" id="{424FD49A-D377-45C4-B468-7E73F75AEDC3}"/>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ình tự do: Hình 61">
              <a:extLst>
                <a:ext uri="{FF2B5EF4-FFF2-40B4-BE49-F238E27FC236}">
                  <a16:creationId xmlns:a16="http://schemas.microsoft.com/office/drawing/2014/main" id="{FF4B0EDB-4645-45C2-A981-453840C39528}"/>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4" name="Hình ảnh 63">
            <a:extLst>
              <a:ext uri="{FF2B5EF4-FFF2-40B4-BE49-F238E27FC236}">
                <a16:creationId xmlns:a16="http://schemas.microsoft.com/office/drawing/2014/main" id="{4783830A-A582-45DF-BD13-43A65CFDC134}"/>
              </a:ext>
            </a:extLst>
          </p:cNvPr>
          <p:cNvPicPr>
            <a:picLocks noChangeAspect="1"/>
          </p:cNvPicPr>
          <p:nvPr/>
        </p:nvPicPr>
        <p:blipFill rotWithShape="1">
          <a:blip r:embed="rId19">
            <a:extLst>
              <a:ext uri="{28A0092B-C50C-407E-A947-70E740481C1C}">
                <a14:useLocalDpi xmlns:a14="http://schemas.microsoft.com/office/drawing/2010/main" val="0"/>
              </a:ext>
            </a:extLst>
          </a:blip>
          <a:srcRect l="16470" t="17916" r="33119" b="22917"/>
          <a:stretch/>
        </p:blipFill>
        <p:spPr>
          <a:xfrm>
            <a:off x="8690978" y="5304758"/>
            <a:ext cx="2009775" cy="1327386"/>
          </a:xfrm>
          <a:prstGeom prst="rect">
            <a:avLst/>
          </a:prstGeom>
        </p:spPr>
      </p:pic>
      <p:pic>
        <p:nvPicPr>
          <p:cNvPr id="65" name="Hình ảnh 64">
            <a:extLst>
              <a:ext uri="{FF2B5EF4-FFF2-40B4-BE49-F238E27FC236}">
                <a16:creationId xmlns:a16="http://schemas.microsoft.com/office/drawing/2014/main" id="{B309300C-3DB3-41C1-BB0B-118D37B2F057}"/>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548874" y="-392681"/>
            <a:ext cx="299502" cy="395817"/>
          </a:xfrm>
          <a:prstGeom prst="rect">
            <a:avLst/>
          </a:prstGeom>
        </p:spPr>
      </p:pic>
      <p:pic>
        <p:nvPicPr>
          <p:cNvPr id="66" name="Hình ảnh 65">
            <a:extLst>
              <a:ext uri="{FF2B5EF4-FFF2-40B4-BE49-F238E27FC236}">
                <a16:creationId xmlns:a16="http://schemas.microsoft.com/office/drawing/2014/main" id="{A6672863-4DFC-4A3B-B2FC-C5EA30626850}"/>
              </a:ext>
            </a:extLst>
          </p:cNvPr>
          <p:cNvPicPr>
            <a:picLocks noChangeAspect="1"/>
          </p:cNvPicPr>
          <p:nvPr/>
        </p:nvPicPr>
        <p:blipFill rotWithShape="1">
          <a:blip r:embed="rId21">
            <a:extLst>
              <a:ext uri="{28A0092B-C50C-407E-A947-70E740481C1C}">
                <a14:useLocalDpi xmlns:a14="http://schemas.microsoft.com/office/drawing/2010/main" val="0"/>
              </a:ext>
            </a:extLst>
          </a:blip>
          <a:srcRect l="22424" t="9020" r="61100" b="13659"/>
          <a:stretch/>
        </p:blipFill>
        <p:spPr>
          <a:xfrm>
            <a:off x="6891673" y="4843318"/>
            <a:ext cx="725185" cy="1915101"/>
          </a:xfrm>
          <a:prstGeom prst="rect">
            <a:avLst/>
          </a:prstGeom>
        </p:spPr>
      </p:pic>
      <p:pic>
        <p:nvPicPr>
          <p:cNvPr id="67" name="Hình ảnh 66">
            <a:extLst>
              <a:ext uri="{FF2B5EF4-FFF2-40B4-BE49-F238E27FC236}">
                <a16:creationId xmlns:a16="http://schemas.microsoft.com/office/drawing/2014/main" id="{17EBCE9F-1CBD-4960-9216-738A32496575}"/>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163862" y="-395817"/>
            <a:ext cx="299502" cy="395817"/>
          </a:xfrm>
          <a:prstGeom prst="rect">
            <a:avLst/>
          </a:prstGeom>
        </p:spPr>
      </p:pic>
      <p:pic>
        <p:nvPicPr>
          <p:cNvPr id="36" name="Hình ảnh 35" descr="Ảnh có chứa văn bản&#10;&#10;Mô tả được tạo tự động">
            <a:extLst>
              <a:ext uri="{FF2B5EF4-FFF2-40B4-BE49-F238E27FC236}">
                <a16:creationId xmlns:a16="http://schemas.microsoft.com/office/drawing/2014/main" id="{1C260672-19ED-4AF5-AD8E-3C14F50D86CD}"/>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12679" t="-52" r="49613" b="3350"/>
          <a:stretch/>
        </p:blipFill>
        <p:spPr>
          <a:xfrm>
            <a:off x="6843860" y="4897358"/>
            <a:ext cx="1244338" cy="1795675"/>
          </a:xfrm>
          <a:prstGeom prst="rect">
            <a:avLst/>
          </a:prstGeom>
        </p:spPr>
      </p:pic>
      <p:pic>
        <p:nvPicPr>
          <p:cNvPr id="3" name="Am-thanh-that-vong-phim-hoat-hinh-de-thuong-www_tiengdong_com">
            <a:hlinkClick r:id="" action="ppaction://media"/>
            <a:extLst>
              <a:ext uri="{FF2B5EF4-FFF2-40B4-BE49-F238E27FC236}">
                <a16:creationId xmlns:a16="http://schemas.microsoft.com/office/drawing/2014/main" id="{CEB155E3-0800-4B16-90B2-485310FA1342}"/>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2357100" y="2070100"/>
            <a:ext cx="406400" cy="406400"/>
          </a:xfrm>
          <a:prstGeom prst="rect">
            <a:avLst/>
          </a:prstGeom>
        </p:spPr>
      </p:pic>
      <p:pic>
        <p:nvPicPr>
          <p:cNvPr id="70" name="Am-thanh-that-vong-phim-hoat-hinh-de-thuong-www_tiengdong_com">
            <a:hlinkClick r:id="" action="ppaction://media"/>
            <a:extLst>
              <a:ext uri="{FF2B5EF4-FFF2-40B4-BE49-F238E27FC236}">
                <a16:creationId xmlns:a16="http://schemas.microsoft.com/office/drawing/2014/main" id="{B5867151-E56D-47F3-AE9B-828D4C4E664E}"/>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2433300" y="2413000"/>
            <a:ext cx="406400" cy="406400"/>
          </a:xfrm>
          <a:prstGeom prst="rect">
            <a:avLst/>
          </a:prstGeom>
        </p:spPr>
      </p:pic>
      <p:pic>
        <p:nvPicPr>
          <p:cNvPr id="71" name="Am-thanh-that-vong-phim-hoat-hinh-de-thuong-www_tiengdong_com">
            <a:hlinkClick r:id="" action="ppaction://media"/>
            <a:extLst>
              <a:ext uri="{FF2B5EF4-FFF2-40B4-BE49-F238E27FC236}">
                <a16:creationId xmlns:a16="http://schemas.microsoft.com/office/drawing/2014/main" id="{E9584439-05C5-482F-A3E6-3D7D65830E19}"/>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2649200" y="3022600"/>
            <a:ext cx="406400" cy="406400"/>
          </a:xfrm>
          <a:prstGeom prst="rect">
            <a:avLst/>
          </a:prstGeom>
        </p:spPr>
      </p:pic>
      <p:pic>
        <p:nvPicPr>
          <p:cNvPr id="4" name="super chiken">
            <a:hlinkClick r:id="" action="ppaction://media"/>
            <a:extLst>
              <a:ext uri="{FF2B5EF4-FFF2-40B4-BE49-F238E27FC236}">
                <a16:creationId xmlns:a16="http://schemas.microsoft.com/office/drawing/2014/main" id="{605C56B8-6581-4590-846E-29F9A6DA29FE}"/>
              </a:ext>
            </a:extLst>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876300" y="3327400"/>
            <a:ext cx="406400" cy="406400"/>
          </a:xfrm>
          <a:prstGeom prst="rect">
            <a:avLst/>
          </a:prstGeom>
        </p:spPr>
      </p:pic>
      <p:pic>
        <p:nvPicPr>
          <p:cNvPr id="68" name="cao boi">
            <a:hlinkClick r:id="" action="ppaction://media"/>
            <a:extLst>
              <a:ext uri="{FF2B5EF4-FFF2-40B4-BE49-F238E27FC236}">
                <a16:creationId xmlns:a16="http://schemas.microsoft.com/office/drawing/2014/main" id="{CCD65CC9-969F-47EF-A270-3BA4B2B19208}"/>
              </a:ext>
            </a:extLst>
          </p:cNvPr>
          <p:cNvPicPr>
            <a:picLocks noChangeAspect="1"/>
          </p:cNvPicPr>
          <p:nvPr>
            <a:audioFile r:link="rId6"/>
            <p:extLst>
              <p:ext uri="{DAA4B4D4-6D71-4841-9C94-3DE7FCFB9230}">
                <p14:media xmlns:p14="http://schemas.microsoft.com/office/powerpoint/2010/main" r:embed="rId5"/>
              </p:ext>
            </p:extLst>
          </p:nvPr>
        </p:nvPicPr>
        <p:blipFill>
          <a:blip r:embed="rId23"/>
          <a:stretch>
            <a:fillRect/>
          </a:stretch>
        </p:blipFill>
        <p:spPr>
          <a:xfrm>
            <a:off x="12522200" y="3213100"/>
            <a:ext cx="406400" cy="406400"/>
          </a:xfrm>
          <a:prstGeom prst="rect">
            <a:avLst/>
          </a:prstGeom>
        </p:spPr>
      </p:pic>
      <mc:AlternateContent xmlns:mc="http://schemas.openxmlformats.org/markup-compatibility/2006" xmlns:a14="http://schemas.microsoft.com/office/drawing/2010/main">
        <mc:Choice Requires="a14">
          <p:sp>
            <p:nvSpPr>
              <p:cNvPr id="2" name="Bong bóng Lời nói: Hình bầu dục 19">
                <a:extLst>
                  <a:ext uri="{FF2B5EF4-FFF2-40B4-BE49-F238E27FC236}">
                    <a16:creationId xmlns:a16="http://schemas.microsoft.com/office/drawing/2014/main" id="{4AAF02CF-A880-4F23-8BBC-76AA9D31E13E}"/>
                  </a:ext>
                </a:extLst>
              </p:cNvPr>
              <p:cNvSpPr/>
              <p:nvPr/>
            </p:nvSpPr>
            <p:spPr>
              <a:xfrm>
                <a:off x="3849266" y="3860800"/>
                <a:ext cx="2316231" cy="876300"/>
              </a:xfrm>
              <a:prstGeom prst="wedgeEllipseCallout">
                <a:avLst>
                  <a:gd name="adj1" fmla="val -2355"/>
                  <a:gd name="adj2" fmla="val 76993"/>
                </a:avLst>
              </a:prstGeom>
              <a:solidFill>
                <a:schemeClr val="bg2">
                  <a:lumMod val="9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sz="3200" b="1" i="1" smtClean="0">
                              <a:solidFill>
                                <a:schemeClr val="tx1"/>
                              </a:solidFill>
                              <a:latin typeface="Cambria Math" panose="02040503050406030204" pitchFamily="18" charset="0"/>
                              <a:cs typeface="Arial" panose="020B0604020202020204" pitchFamily="34" charset="0"/>
                            </a:rPr>
                          </m:ctrlPr>
                        </m:sSupPr>
                        <m:e>
                          <m:r>
                            <a:rPr lang="en-US" sz="3200" b="1" i="1" smtClean="0">
                              <a:solidFill>
                                <a:schemeClr val="tx1"/>
                              </a:solidFill>
                              <a:latin typeface="Cambria Math" panose="02040503050406030204" pitchFamily="18" charset="0"/>
                              <a:cs typeface="Arial" panose="020B0604020202020204" pitchFamily="34" charset="0"/>
                            </a:rPr>
                            <m:t>𝟏𝟎</m:t>
                          </m:r>
                          <m:r>
                            <a:rPr lang="en-US" sz="3200" b="1" i="1" smtClean="0">
                              <a:solidFill>
                                <a:schemeClr val="tx1"/>
                              </a:solidFill>
                              <a:latin typeface="Cambria Math" panose="02040503050406030204" pitchFamily="18" charset="0"/>
                              <a:cs typeface="Arial" panose="020B0604020202020204" pitchFamily="34" charset="0"/>
                            </a:rPr>
                            <m:t>𝒙</m:t>
                          </m:r>
                        </m:e>
                        <m:sup>
                          <m:r>
                            <a:rPr lang="en-US" sz="3200" b="1" i="1" smtClean="0">
                              <a:solidFill>
                                <a:schemeClr val="tx1"/>
                              </a:solidFill>
                              <a:latin typeface="Cambria Math" panose="02040503050406030204" pitchFamily="18" charset="0"/>
                              <a:cs typeface="Arial" panose="020B0604020202020204" pitchFamily="34" charset="0"/>
                            </a:rPr>
                            <m:t>𝟐</m:t>
                          </m:r>
                        </m:sup>
                      </m:sSup>
                      <m:sSup>
                        <m:sSupPr>
                          <m:ctrlPr>
                            <a:rPr lang="en-US" sz="3200" b="1" i="1">
                              <a:solidFill>
                                <a:prstClr val="black"/>
                              </a:solidFill>
                              <a:latin typeface="Cambria Math" panose="02040503050406030204" pitchFamily="18" charset="0"/>
                              <a:cs typeface="Arial" panose="020B0604020202020204" pitchFamily="34" charset="0"/>
                            </a:rPr>
                          </m:ctrlPr>
                        </m:sSupPr>
                        <m:e>
                          <m:r>
                            <a:rPr lang="en-US" sz="3200" b="1" i="1" smtClean="0">
                              <a:solidFill>
                                <a:prstClr val="black"/>
                              </a:solidFill>
                              <a:latin typeface="Cambria Math" panose="02040503050406030204" pitchFamily="18" charset="0"/>
                              <a:cs typeface="Arial" panose="020B0604020202020204" pitchFamily="34" charset="0"/>
                            </a:rPr>
                            <m:t>𝒚</m:t>
                          </m:r>
                        </m:e>
                        <m:sup>
                          <m:r>
                            <a:rPr lang="en-US" sz="3200" b="1" i="1" smtClean="0">
                              <a:solidFill>
                                <a:prstClr val="black"/>
                              </a:solidFill>
                              <a:latin typeface="Cambria Math" panose="02040503050406030204" pitchFamily="18" charset="0"/>
                              <a:cs typeface="Arial" panose="020B0604020202020204" pitchFamily="34" charset="0"/>
                            </a:rPr>
                            <m:t>𝟐</m:t>
                          </m:r>
                        </m:sup>
                      </m:sSup>
                    </m:oMath>
                  </m:oMathPara>
                </a14:m>
                <a:endParaRPr lang="en-US" sz="3200" b="1" dirty="0">
                  <a:solidFill>
                    <a:schemeClr val="tx1"/>
                  </a:solidFill>
                  <a:latin typeface="Arial" panose="020B0604020202020204" pitchFamily="34" charset="0"/>
                  <a:cs typeface="Arial" panose="020B0604020202020204" pitchFamily="34" charset="0"/>
                </a:endParaRPr>
              </a:p>
            </p:txBody>
          </p:sp>
        </mc:Choice>
        <mc:Fallback xmlns="">
          <p:sp>
            <p:nvSpPr>
              <p:cNvPr id="2" name="Bong bóng Lời nói: Hình bầu dục 19">
                <a:extLst>
                  <a:ext uri="{FF2B5EF4-FFF2-40B4-BE49-F238E27FC236}">
                    <a16:creationId xmlns:a16="http://schemas.microsoft.com/office/drawing/2014/main" id="{4AAF02CF-A880-4F23-8BBC-76AA9D31E13E}"/>
                  </a:ext>
                </a:extLst>
              </p:cNvPr>
              <p:cNvSpPr>
                <a:spLocks noRot="1" noChangeAspect="1" noMove="1" noResize="1" noEditPoints="1" noAdjustHandles="1" noChangeArrowheads="1" noChangeShapeType="1" noTextEdit="1"/>
              </p:cNvSpPr>
              <p:nvPr/>
            </p:nvSpPr>
            <p:spPr>
              <a:xfrm>
                <a:off x="3849266" y="3860800"/>
                <a:ext cx="2316231" cy="876300"/>
              </a:xfrm>
              <a:prstGeom prst="wedgeEllipseCallout">
                <a:avLst>
                  <a:gd name="adj1" fmla="val -2355"/>
                  <a:gd name="adj2" fmla="val 76993"/>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Bong bóng Lời nói: Hình bầu dục 19">
                <a:extLst>
                  <a:ext uri="{FF2B5EF4-FFF2-40B4-BE49-F238E27FC236}">
                    <a16:creationId xmlns:a16="http://schemas.microsoft.com/office/drawing/2014/main" id="{D5A370CD-B868-DEA9-4627-BE27110747FE}"/>
                  </a:ext>
                </a:extLst>
              </p:cNvPr>
              <p:cNvSpPr/>
              <p:nvPr/>
            </p:nvSpPr>
            <p:spPr>
              <a:xfrm>
                <a:off x="6264858" y="3800435"/>
                <a:ext cx="2316231" cy="876300"/>
              </a:xfrm>
              <a:prstGeom prst="wedgeEllipseCallout">
                <a:avLst>
                  <a:gd name="adj1" fmla="val -2355"/>
                  <a:gd name="adj2" fmla="val 76993"/>
                </a:avLst>
              </a:prstGeom>
              <a:solidFill>
                <a:schemeClr val="bg2">
                  <a:lumMod val="9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sz="3200" b="1" i="1" smtClean="0">
                              <a:solidFill>
                                <a:schemeClr val="tx1"/>
                              </a:solidFill>
                              <a:latin typeface="Cambria Math" panose="02040503050406030204" pitchFamily="18" charset="0"/>
                              <a:cs typeface="Arial" panose="020B0604020202020204" pitchFamily="34" charset="0"/>
                            </a:rPr>
                          </m:ctrlPr>
                        </m:sSupPr>
                        <m:e>
                          <m:r>
                            <a:rPr lang="en-US" sz="3200" b="1" i="1" smtClean="0">
                              <a:solidFill>
                                <a:schemeClr val="tx1"/>
                              </a:solidFill>
                              <a:latin typeface="Cambria Math" panose="02040503050406030204" pitchFamily="18" charset="0"/>
                              <a:cs typeface="Arial" panose="020B0604020202020204" pitchFamily="34" charset="0"/>
                            </a:rPr>
                            <m:t>𝟏𝟎</m:t>
                          </m:r>
                          <m:r>
                            <a:rPr lang="en-US" sz="3200" b="1" i="1" smtClean="0">
                              <a:solidFill>
                                <a:schemeClr val="tx1"/>
                              </a:solidFill>
                              <a:latin typeface="Cambria Math" panose="02040503050406030204" pitchFamily="18" charset="0"/>
                              <a:cs typeface="Arial" panose="020B0604020202020204" pitchFamily="34" charset="0"/>
                            </a:rPr>
                            <m:t>𝒙</m:t>
                          </m:r>
                        </m:e>
                        <m:sup>
                          <m:r>
                            <a:rPr lang="en-US" sz="3200" b="1" i="1" smtClean="0">
                              <a:solidFill>
                                <a:schemeClr val="tx1"/>
                              </a:solidFill>
                              <a:latin typeface="Cambria Math" panose="02040503050406030204" pitchFamily="18" charset="0"/>
                              <a:cs typeface="Arial" panose="020B0604020202020204" pitchFamily="34" charset="0"/>
                            </a:rPr>
                            <m:t>𝟑</m:t>
                          </m:r>
                        </m:sup>
                      </m:sSup>
                      <m:sSup>
                        <m:sSupPr>
                          <m:ctrlPr>
                            <a:rPr lang="en-US" sz="3200" b="1" i="1">
                              <a:solidFill>
                                <a:prstClr val="black"/>
                              </a:solidFill>
                              <a:latin typeface="Cambria Math" panose="02040503050406030204" pitchFamily="18" charset="0"/>
                              <a:cs typeface="Arial" panose="020B0604020202020204" pitchFamily="34" charset="0"/>
                            </a:rPr>
                          </m:ctrlPr>
                        </m:sSupPr>
                        <m:e>
                          <m:r>
                            <a:rPr lang="en-US" sz="3200" b="1" i="1" smtClean="0">
                              <a:solidFill>
                                <a:prstClr val="black"/>
                              </a:solidFill>
                              <a:latin typeface="Cambria Math" panose="02040503050406030204" pitchFamily="18" charset="0"/>
                              <a:cs typeface="Arial" panose="020B0604020202020204" pitchFamily="34" charset="0"/>
                            </a:rPr>
                            <m:t>𝒚</m:t>
                          </m:r>
                        </m:e>
                        <m:sup>
                          <m:r>
                            <a:rPr lang="en-US" sz="3200" b="1" i="1">
                              <a:solidFill>
                                <a:prstClr val="black"/>
                              </a:solidFill>
                              <a:latin typeface="Cambria Math" panose="02040503050406030204" pitchFamily="18" charset="0"/>
                              <a:cs typeface="Arial" panose="020B0604020202020204" pitchFamily="34" charset="0"/>
                            </a:rPr>
                            <m:t>𝟑</m:t>
                          </m:r>
                        </m:sup>
                      </m:sSup>
                    </m:oMath>
                  </m:oMathPara>
                </a14:m>
                <a:endParaRPr lang="en-US" sz="3200" b="1" dirty="0">
                  <a:solidFill>
                    <a:schemeClr val="tx1"/>
                  </a:solidFill>
                  <a:latin typeface="Arial" panose="020B0604020202020204" pitchFamily="34" charset="0"/>
                  <a:cs typeface="Arial" panose="020B0604020202020204" pitchFamily="34" charset="0"/>
                </a:endParaRPr>
              </a:p>
            </p:txBody>
          </p:sp>
        </mc:Choice>
        <mc:Fallback xmlns="">
          <p:sp>
            <p:nvSpPr>
              <p:cNvPr id="5" name="Bong bóng Lời nói: Hình bầu dục 19">
                <a:extLst>
                  <a:ext uri="{FF2B5EF4-FFF2-40B4-BE49-F238E27FC236}">
                    <a16:creationId xmlns:a16="http://schemas.microsoft.com/office/drawing/2014/main" id="{D5A370CD-B868-DEA9-4627-BE27110747FE}"/>
                  </a:ext>
                </a:extLst>
              </p:cNvPr>
              <p:cNvSpPr>
                <a:spLocks noRot="1" noChangeAspect="1" noMove="1" noResize="1" noEditPoints="1" noAdjustHandles="1" noChangeArrowheads="1" noChangeShapeType="1" noTextEdit="1"/>
              </p:cNvSpPr>
              <p:nvPr/>
            </p:nvSpPr>
            <p:spPr>
              <a:xfrm>
                <a:off x="6264858" y="3800435"/>
                <a:ext cx="2316231" cy="876300"/>
              </a:xfrm>
              <a:prstGeom prst="wedgeEllipseCallout">
                <a:avLst>
                  <a:gd name="adj1" fmla="val -2355"/>
                  <a:gd name="adj2" fmla="val 76993"/>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Bong bóng Lời nói: Hình bầu dục 19">
                <a:extLst>
                  <a:ext uri="{FF2B5EF4-FFF2-40B4-BE49-F238E27FC236}">
                    <a16:creationId xmlns:a16="http://schemas.microsoft.com/office/drawing/2014/main" id="{2BA2BA26-AB38-ED79-99B3-C6893C09A781}"/>
                  </a:ext>
                </a:extLst>
              </p:cNvPr>
              <p:cNvSpPr/>
              <p:nvPr/>
            </p:nvSpPr>
            <p:spPr>
              <a:xfrm>
                <a:off x="9011803" y="3855329"/>
                <a:ext cx="2316231" cy="876300"/>
              </a:xfrm>
              <a:prstGeom prst="wedgeEllipseCallout">
                <a:avLst>
                  <a:gd name="adj1" fmla="val -16454"/>
                  <a:gd name="adj2" fmla="val 83204"/>
                </a:avLst>
              </a:prstGeom>
              <a:solidFill>
                <a:schemeClr val="bg2">
                  <a:lumMod val="9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sz="3200" b="1" i="1" smtClean="0">
                              <a:solidFill>
                                <a:schemeClr val="tx1"/>
                              </a:solidFill>
                              <a:latin typeface="Cambria Math" panose="02040503050406030204" pitchFamily="18" charset="0"/>
                              <a:cs typeface="Arial" panose="020B0604020202020204" pitchFamily="34" charset="0"/>
                            </a:rPr>
                          </m:ctrlPr>
                        </m:sSupPr>
                        <m:e>
                          <m:r>
                            <a:rPr lang="en-US" sz="3200" b="1" i="1" smtClean="0">
                              <a:solidFill>
                                <a:schemeClr val="tx1"/>
                              </a:solidFill>
                              <a:latin typeface="Cambria Math" panose="02040503050406030204" pitchFamily="18" charset="0"/>
                              <a:cs typeface="Arial" panose="020B0604020202020204" pitchFamily="34" charset="0"/>
                            </a:rPr>
                            <m:t>−</m:t>
                          </m:r>
                          <m:r>
                            <a:rPr lang="en-US" sz="3200" b="1" i="1" smtClean="0">
                              <a:solidFill>
                                <a:schemeClr val="tx1"/>
                              </a:solidFill>
                              <a:latin typeface="Cambria Math" panose="02040503050406030204" pitchFamily="18" charset="0"/>
                              <a:cs typeface="Arial" panose="020B0604020202020204" pitchFamily="34" charset="0"/>
                            </a:rPr>
                            <m:t>𝟏𝟎</m:t>
                          </m:r>
                          <m:r>
                            <a:rPr lang="en-US" sz="3200" b="1" i="1" smtClean="0">
                              <a:solidFill>
                                <a:schemeClr val="tx1"/>
                              </a:solidFill>
                              <a:latin typeface="Cambria Math" panose="02040503050406030204" pitchFamily="18" charset="0"/>
                              <a:cs typeface="Arial" panose="020B0604020202020204" pitchFamily="34" charset="0"/>
                            </a:rPr>
                            <m:t>𝒙</m:t>
                          </m:r>
                        </m:e>
                        <m:sup>
                          <m:r>
                            <a:rPr lang="en-US" sz="3200" b="1" i="1" smtClean="0">
                              <a:solidFill>
                                <a:schemeClr val="tx1"/>
                              </a:solidFill>
                              <a:latin typeface="Cambria Math" panose="02040503050406030204" pitchFamily="18" charset="0"/>
                              <a:cs typeface="Arial" panose="020B0604020202020204" pitchFamily="34" charset="0"/>
                            </a:rPr>
                            <m:t>𝟐</m:t>
                          </m:r>
                        </m:sup>
                      </m:sSup>
                      <m:sSup>
                        <m:sSupPr>
                          <m:ctrlPr>
                            <a:rPr lang="en-US" sz="3200" b="1" i="1">
                              <a:solidFill>
                                <a:prstClr val="black"/>
                              </a:solidFill>
                              <a:latin typeface="Cambria Math" panose="02040503050406030204" pitchFamily="18" charset="0"/>
                              <a:cs typeface="Arial" panose="020B0604020202020204" pitchFamily="34" charset="0"/>
                            </a:rPr>
                          </m:ctrlPr>
                        </m:sSupPr>
                        <m:e>
                          <m:r>
                            <a:rPr lang="en-US" sz="3200" b="1" i="1" smtClean="0">
                              <a:solidFill>
                                <a:prstClr val="black"/>
                              </a:solidFill>
                              <a:latin typeface="Cambria Math" panose="02040503050406030204" pitchFamily="18" charset="0"/>
                              <a:cs typeface="Arial" panose="020B0604020202020204" pitchFamily="34" charset="0"/>
                            </a:rPr>
                            <m:t>𝒚</m:t>
                          </m:r>
                        </m:e>
                        <m:sup>
                          <m:r>
                            <a:rPr lang="en-US" sz="3200" b="1" i="1" smtClean="0">
                              <a:solidFill>
                                <a:prstClr val="black"/>
                              </a:solidFill>
                              <a:latin typeface="Cambria Math" panose="02040503050406030204" pitchFamily="18" charset="0"/>
                              <a:cs typeface="Arial" panose="020B0604020202020204" pitchFamily="34" charset="0"/>
                            </a:rPr>
                            <m:t>𝟐</m:t>
                          </m:r>
                        </m:sup>
                      </m:sSup>
                    </m:oMath>
                  </m:oMathPara>
                </a14:m>
                <a:endParaRPr lang="en-US" sz="3200" b="1" dirty="0">
                  <a:solidFill>
                    <a:schemeClr val="tx1"/>
                  </a:solidFill>
                  <a:latin typeface="Arial" panose="020B0604020202020204" pitchFamily="34" charset="0"/>
                  <a:cs typeface="Arial" panose="020B0604020202020204" pitchFamily="34" charset="0"/>
                </a:endParaRPr>
              </a:p>
            </p:txBody>
          </p:sp>
        </mc:Choice>
        <mc:Fallback xmlns="">
          <p:sp>
            <p:nvSpPr>
              <p:cNvPr id="6" name="Bong bóng Lời nói: Hình bầu dục 19">
                <a:extLst>
                  <a:ext uri="{FF2B5EF4-FFF2-40B4-BE49-F238E27FC236}">
                    <a16:creationId xmlns:a16="http://schemas.microsoft.com/office/drawing/2014/main" id="{2BA2BA26-AB38-ED79-99B3-C6893C09A781}"/>
                  </a:ext>
                </a:extLst>
              </p:cNvPr>
              <p:cNvSpPr>
                <a:spLocks noRot="1" noChangeAspect="1" noMove="1" noResize="1" noEditPoints="1" noAdjustHandles="1" noChangeArrowheads="1" noChangeShapeType="1" noTextEdit="1"/>
              </p:cNvSpPr>
              <p:nvPr/>
            </p:nvSpPr>
            <p:spPr>
              <a:xfrm>
                <a:off x="9011803" y="3855329"/>
                <a:ext cx="2316231" cy="876300"/>
              </a:xfrm>
              <a:prstGeom prst="wedgeEllipseCallout">
                <a:avLst>
                  <a:gd name="adj1" fmla="val -16454"/>
                  <a:gd name="adj2" fmla="val 83204"/>
                </a:avLst>
              </a:prstGeom>
              <a:blipFill>
                <a:blip r:embed="rId26"/>
                <a:stretch>
                  <a:fillRect/>
                </a:stretch>
              </a:blipFill>
            </p:spPr>
            <p:txBody>
              <a:bodyPr/>
              <a:lstStyle/>
              <a:p>
                <a:r>
                  <a:rPr lang="en-US">
                    <a:noFill/>
                  </a:rPr>
                  <a:t> </a:t>
                </a:r>
              </a:p>
            </p:txBody>
          </p:sp>
        </mc:Fallback>
      </mc:AlternateContent>
      <p:pic>
        <p:nvPicPr>
          <p:cNvPr id="8" name="jungle-style-videogame-190083_out">
            <a:hlinkClick r:id="" action="ppaction://media"/>
            <a:extLst>
              <a:ext uri="{FF2B5EF4-FFF2-40B4-BE49-F238E27FC236}">
                <a16:creationId xmlns:a16="http://schemas.microsoft.com/office/drawing/2014/main" id="{F6ECCF46-26D1-27C9-138D-A9D9ADD59634}"/>
              </a:ext>
            </a:extLst>
          </p:cNvPr>
          <p:cNvPicPr>
            <a:picLocks noChangeAspect="1"/>
          </p:cNvPicPr>
          <p:nvPr>
            <a:audioFile r:link="rId8"/>
            <p:extLst>
              <p:ext uri="{DAA4B4D4-6D71-4841-9C94-3DE7FCFB9230}">
                <p14:media xmlns:p14="http://schemas.microsoft.com/office/powerpoint/2010/main" r:embed="rId7"/>
              </p:ext>
            </p:extLst>
          </p:nvPr>
        </p:nvPicPr>
        <p:blipFill>
          <a:blip r:embed="rId23"/>
          <a:stretch>
            <a:fillRect/>
          </a:stretch>
        </p:blipFill>
        <p:spPr>
          <a:xfrm>
            <a:off x="-1178560" y="2651760"/>
            <a:ext cx="406400" cy="406400"/>
          </a:xfrm>
          <a:prstGeom prst="rect">
            <a:avLst/>
          </a:prstGeom>
        </p:spPr>
      </p:pic>
    </p:spTree>
    <p:extLst>
      <p:ext uri="{BB962C8B-B14F-4D97-AF65-F5344CB8AC3E}">
        <p14:creationId xmlns:p14="http://schemas.microsoft.com/office/powerpoint/2010/main" val="2121510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68"/>
                                            </p:tgtEl>
                                          </p:cBhvr>
                                        </p:cmd>
                                      </p:childTnLst>
                                    </p:cTn>
                                  </p:par>
                                  <p:par>
                                    <p:cTn id="7" presetID="2" presetClass="entr" presetSubtype="1" fill="hold" grpId="0" nodeType="withEffect" p14:presetBounceEnd="80000">
                                      <p:stCondLst>
                                        <p:cond delay="500"/>
                                      </p:stCondLst>
                                      <p:childTnLst>
                                        <p:set>
                                          <p:cBhvr>
                                            <p:cTn id="8" dur="1" fill="hold">
                                              <p:stCondLst>
                                                <p:cond delay="0"/>
                                              </p:stCondLst>
                                            </p:cTn>
                                            <p:tgtEl>
                                              <p:spTgt spid="9"/>
                                            </p:tgtEl>
                                            <p:attrNameLst>
                                              <p:attrName>style.visibility</p:attrName>
                                            </p:attrNameLst>
                                          </p:cBhvr>
                                          <p:to>
                                            <p:strVal val="visible"/>
                                          </p:to>
                                        </p:set>
                                        <p:anim calcmode="lin" valueType="num" p14:bounceEnd="80000">
                                          <p:cBhvr additive="base">
                                            <p:cTn id="9" dur="200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10" dur="2000" fill="hold"/>
                                            <p:tgtEl>
                                              <p:spTgt spid="9"/>
                                            </p:tgtEl>
                                            <p:attrNameLst>
                                              <p:attrName>ppt_y</p:attrName>
                                            </p:attrNameLst>
                                          </p:cBhvr>
                                          <p:tavLst>
                                            <p:tav tm="0">
                                              <p:val>
                                                <p:strVal val="0-#ppt_h/2"/>
                                              </p:val>
                                            </p:tav>
                                            <p:tav tm="100000">
                                              <p:val>
                                                <p:strVal val="#ppt_y"/>
                                              </p:val>
                                            </p:tav>
                                          </p:tavLst>
                                        </p:anim>
                                      </p:childTnLst>
                                    </p:cTn>
                                  </p:par>
                                  <p:par>
                                    <p:cTn id="11" presetID="42" presetClass="entr" presetSubtype="0" fill="hold" nodeType="withEffect">
                                      <p:stCondLst>
                                        <p:cond delay="50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500"/>
                                            <p:tgtEl>
                                              <p:spTgt spid="61"/>
                                            </p:tgtEl>
                                          </p:cBhvr>
                                        </p:animEffect>
                                        <p:anim calcmode="lin" valueType="num">
                                          <p:cBhvr>
                                            <p:cTn id="14" dur="500" fill="hold"/>
                                            <p:tgtEl>
                                              <p:spTgt spid="61"/>
                                            </p:tgtEl>
                                            <p:attrNameLst>
                                              <p:attrName>ppt_x</p:attrName>
                                            </p:attrNameLst>
                                          </p:cBhvr>
                                          <p:tavLst>
                                            <p:tav tm="0">
                                              <p:val>
                                                <p:strVal val="#ppt_x"/>
                                              </p:val>
                                            </p:tav>
                                            <p:tav tm="100000">
                                              <p:val>
                                                <p:strVal val="#ppt_x"/>
                                              </p:val>
                                            </p:tav>
                                          </p:tavLst>
                                        </p:anim>
                                        <p:anim calcmode="lin" valueType="num">
                                          <p:cBhvr>
                                            <p:cTn id="15" dur="500" fill="hold"/>
                                            <p:tgtEl>
                                              <p:spTgt spid="61"/>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500"/>
                                      </p:stCondLst>
                                      <p:childTnLst>
                                        <p:set>
                                          <p:cBhvr>
                                            <p:cTn id="17" dur="1" fill="hold">
                                              <p:stCondLst>
                                                <p:cond delay="0"/>
                                              </p:stCondLst>
                                            </p:cTn>
                                            <p:tgtEl>
                                              <p:spTgt spid="63"/>
                                            </p:tgtEl>
                                            <p:attrNameLst>
                                              <p:attrName>style.visibility</p:attrName>
                                            </p:attrNameLst>
                                          </p:cBhvr>
                                          <p:to>
                                            <p:strVal val="visible"/>
                                          </p:to>
                                        </p:set>
                                        <p:animEffect transition="in" filter="fade">
                                          <p:cBhvr>
                                            <p:cTn id="18" dur="500"/>
                                            <p:tgtEl>
                                              <p:spTgt spid="63"/>
                                            </p:tgtEl>
                                          </p:cBhvr>
                                        </p:animEffect>
                                        <p:anim calcmode="lin" valueType="num">
                                          <p:cBhvr>
                                            <p:cTn id="19" dur="500" fill="hold"/>
                                            <p:tgtEl>
                                              <p:spTgt spid="63"/>
                                            </p:tgtEl>
                                            <p:attrNameLst>
                                              <p:attrName>ppt_x</p:attrName>
                                            </p:attrNameLst>
                                          </p:cBhvr>
                                          <p:tavLst>
                                            <p:tav tm="0">
                                              <p:val>
                                                <p:strVal val="#ppt_x"/>
                                              </p:val>
                                            </p:tav>
                                            <p:tav tm="100000">
                                              <p:val>
                                                <p:strVal val="#ppt_x"/>
                                              </p:val>
                                            </p:tav>
                                          </p:tavLst>
                                        </p:anim>
                                        <p:anim calcmode="lin" valueType="num">
                                          <p:cBhvr>
                                            <p:cTn id="20" dur="500" fill="hold"/>
                                            <p:tgtEl>
                                              <p:spTgt spid="6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500"/>
                                      </p:stCondLst>
                                      <p:childTnLst>
                                        <p:set>
                                          <p:cBhvr>
                                            <p:cTn id="22" dur="1" fill="hold">
                                              <p:stCondLst>
                                                <p:cond delay="0"/>
                                              </p:stCondLst>
                                            </p:cTn>
                                            <p:tgtEl>
                                              <p:spTgt spid="1028"/>
                                            </p:tgtEl>
                                            <p:attrNameLst>
                                              <p:attrName>style.visibility</p:attrName>
                                            </p:attrNameLst>
                                          </p:cBhvr>
                                          <p:to>
                                            <p:strVal val="visible"/>
                                          </p:to>
                                        </p:set>
                                        <p:animEffect transition="in" filter="fade">
                                          <p:cBhvr>
                                            <p:cTn id="23" dur="500"/>
                                            <p:tgtEl>
                                              <p:spTgt spid="1028"/>
                                            </p:tgtEl>
                                          </p:cBhvr>
                                        </p:animEffect>
                                        <p:anim calcmode="lin" valueType="num">
                                          <p:cBhvr>
                                            <p:cTn id="24" dur="500" fill="hold"/>
                                            <p:tgtEl>
                                              <p:spTgt spid="1028"/>
                                            </p:tgtEl>
                                            <p:attrNameLst>
                                              <p:attrName>ppt_x</p:attrName>
                                            </p:attrNameLst>
                                          </p:cBhvr>
                                          <p:tavLst>
                                            <p:tav tm="0">
                                              <p:val>
                                                <p:strVal val="#ppt_x"/>
                                              </p:val>
                                            </p:tav>
                                            <p:tav tm="100000">
                                              <p:val>
                                                <p:strVal val="#ppt_x"/>
                                              </p:val>
                                            </p:tav>
                                          </p:tavLst>
                                        </p:anim>
                                        <p:anim calcmode="lin" valueType="num">
                                          <p:cBhvr>
                                            <p:cTn id="25" dur="500" fill="hold"/>
                                            <p:tgtEl>
                                              <p:spTgt spid="102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500"/>
                                      </p:stCondLst>
                                      <p:childTnLst>
                                        <p:set>
                                          <p:cBhvr>
                                            <p:cTn id="27" dur="1" fill="hold">
                                              <p:stCondLst>
                                                <p:cond delay="0"/>
                                              </p:stCondLst>
                                            </p:cTn>
                                            <p:tgtEl>
                                              <p:spTgt spid="1025"/>
                                            </p:tgtEl>
                                            <p:attrNameLst>
                                              <p:attrName>style.visibility</p:attrName>
                                            </p:attrNameLst>
                                          </p:cBhvr>
                                          <p:to>
                                            <p:strVal val="visible"/>
                                          </p:to>
                                        </p:set>
                                        <p:animEffect transition="in" filter="fade">
                                          <p:cBhvr>
                                            <p:cTn id="28" dur="500"/>
                                            <p:tgtEl>
                                              <p:spTgt spid="1025"/>
                                            </p:tgtEl>
                                          </p:cBhvr>
                                        </p:animEffect>
                                        <p:anim calcmode="lin" valueType="num">
                                          <p:cBhvr>
                                            <p:cTn id="29" dur="500" fill="hold"/>
                                            <p:tgtEl>
                                              <p:spTgt spid="1025"/>
                                            </p:tgtEl>
                                            <p:attrNameLst>
                                              <p:attrName>ppt_x</p:attrName>
                                            </p:attrNameLst>
                                          </p:cBhvr>
                                          <p:tavLst>
                                            <p:tav tm="0">
                                              <p:val>
                                                <p:strVal val="#ppt_x"/>
                                              </p:val>
                                            </p:tav>
                                            <p:tav tm="100000">
                                              <p:val>
                                                <p:strVal val="#ppt_x"/>
                                              </p:val>
                                            </p:tav>
                                          </p:tavLst>
                                        </p:anim>
                                        <p:anim calcmode="lin" valueType="num">
                                          <p:cBhvr>
                                            <p:cTn id="30" dur="500" fill="hold"/>
                                            <p:tgtEl>
                                              <p:spTgt spid="1025"/>
                                            </p:tgtEl>
                                            <p:attrNameLst>
                                              <p:attrName>ppt_y</p:attrName>
                                            </p:attrNameLst>
                                          </p:cBhvr>
                                          <p:tavLst>
                                            <p:tav tm="0">
                                              <p:val>
                                                <p:strVal val="#ppt_y+.1"/>
                                              </p:val>
                                            </p:tav>
                                            <p:tav tm="100000">
                                              <p:val>
                                                <p:strVal val="#ppt_y"/>
                                              </p:val>
                                            </p:tav>
                                          </p:tavLst>
                                        </p:anim>
                                      </p:childTnLst>
                                    </p:cTn>
                                  </p:par>
                                  <p:par>
                                    <p:cTn id="31" presetID="17" presetClass="entr" presetSubtype="10" fill="hold" grpId="0" nodeType="withEffect">
                                      <p:stCondLst>
                                        <p:cond delay="2000"/>
                                      </p:stCondLst>
                                      <p:iterate type="lt">
                                        <p:tmPct val="5000"/>
                                      </p:iterate>
                                      <p:childTnLst>
                                        <p:set>
                                          <p:cBhvr>
                                            <p:cTn id="32" dur="1" fill="hold">
                                              <p:stCondLst>
                                                <p:cond delay="0"/>
                                              </p:stCondLst>
                                            </p:cTn>
                                            <p:tgtEl>
                                              <p:spTgt spid="18"/>
                                            </p:tgtEl>
                                            <p:attrNameLst>
                                              <p:attrName>style.visibility</p:attrName>
                                            </p:attrNameLst>
                                          </p:cBhvr>
                                          <p:to>
                                            <p:strVal val="visible"/>
                                          </p:to>
                                        </p:set>
                                        <p:anim calcmode="lin" valueType="num">
                                          <p:cBhvr>
                                            <p:cTn id="33" dur="250" fill="hold"/>
                                            <p:tgtEl>
                                              <p:spTgt spid="18"/>
                                            </p:tgtEl>
                                            <p:attrNameLst>
                                              <p:attrName>ppt_w</p:attrName>
                                            </p:attrNameLst>
                                          </p:cBhvr>
                                          <p:tavLst>
                                            <p:tav tm="0">
                                              <p:val>
                                                <p:fltVal val="0"/>
                                              </p:val>
                                            </p:tav>
                                            <p:tav tm="100000">
                                              <p:val>
                                                <p:strVal val="#ppt_w"/>
                                              </p:val>
                                            </p:tav>
                                          </p:tavLst>
                                        </p:anim>
                                        <p:anim calcmode="lin" valueType="num">
                                          <p:cBhvr>
                                            <p:cTn id="34" dur="250" fill="hold"/>
                                            <p:tgtEl>
                                              <p:spTgt spid="18"/>
                                            </p:tgtEl>
                                            <p:attrNameLst>
                                              <p:attrName>ppt_h</p:attrName>
                                            </p:attrNameLst>
                                          </p:cBhvr>
                                          <p:tavLst>
                                            <p:tav tm="0">
                                              <p:val>
                                                <p:strVal val="#ppt_h"/>
                                              </p:val>
                                            </p:tav>
                                            <p:tav tm="100000">
                                              <p:val>
                                                <p:strVal val="#ppt_h"/>
                                              </p:val>
                                            </p:tav>
                                          </p:tavLst>
                                        </p:anim>
                                      </p:childTnLst>
                                    </p:cTn>
                                  </p:par>
                                  <p:par>
                                    <p:cTn id="35" presetID="42" presetClass="entr" presetSubtype="0" fill="hold" grpId="0" nodeType="withEffect">
                                      <p:stCondLst>
                                        <p:cond delay="275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anim calcmode="lin" valueType="num">
                                          <p:cBhvr>
                                            <p:cTn id="38" dur="500" fill="hold"/>
                                            <p:tgtEl>
                                              <p:spTgt spid="20"/>
                                            </p:tgtEl>
                                            <p:attrNameLst>
                                              <p:attrName>ppt_x</p:attrName>
                                            </p:attrNameLst>
                                          </p:cBhvr>
                                          <p:tavLst>
                                            <p:tav tm="0">
                                              <p:val>
                                                <p:strVal val="#ppt_x"/>
                                              </p:val>
                                            </p:tav>
                                            <p:tav tm="100000">
                                              <p:val>
                                                <p:strVal val="#ppt_x"/>
                                              </p:val>
                                            </p:tav>
                                          </p:tavLst>
                                        </p:anim>
                                        <p:anim calcmode="lin" valueType="num">
                                          <p:cBhvr>
                                            <p:cTn id="39" dur="500" fill="hold"/>
                                            <p:tgtEl>
                                              <p:spTgt spid="2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275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anim calcmode="lin" valueType="num">
                                          <p:cBhvr>
                                            <p:cTn id="43" dur="500" fill="hold"/>
                                            <p:tgtEl>
                                              <p:spTgt spid="2"/>
                                            </p:tgtEl>
                                            <p:attrNameLst>
                                              <p:attrName>ppt_x</p:attrName>
                                            </p:attrNameLst>
                                          </p:cBhvr>
                                          <p:tavLst>
                                            <p:tav tm="0">
                                              <p:val>
                                                <p:strVal val="#ppt_x"/>
                                              </p:val>
                                            </p:tav>
                                            <p:tav tm="100000">
                                              <p:val>
                                                <p:strVal val="#ppt_x"/>
                                              </p:val>
                                            </p:tav>
                                          </p:tavLst>
                                        </p:anim>
                                        <p:anim calcmode="lin" valueType="num">
                                          <p:cBhvr>
                                            <p:cTn id="44" dur="500" fill="hold"/>
                                            <p:tgtEl>
                                              <p:spTgt spid="2"/>
                                            </p:tgtEl>
                                            <p:attrNameLst>
                                              <p:attrName>ppt_y</p:attrName>
                                            </p:attrNameLst>
                                          </p:cBhvr>
                                          <p:tavLst>
                                            <p:tav tm="0">
                                              <p:val>
                                                <p:strVal val="#ppt_y+.1"/>
                                              </p:val>
                                            </p:tav>
                                            <p:tav tm="100000">
                                              <p:val>
                                                <p:strVal val="#ppt_y"/>
                                              </p:val>
                                            </p:tav>
                                          </p:tavLst>
                                        </p:anim>
                                      </p:childTnLst>
                                    </p:cTn>
                                  </p:par>
                                  <p:par>
                                    <p:cTn id="45" presetID="9" presetClass="exit" presetSubtype="0" fill="hold" grpId="1" nodeType="withEffect">
                                      <p:stCondLst>
                                        <p:cond delay="0"/>
                                      </p:stCondLst>
                                      <p:childTnLst>
                                        <p:animEffect transition="out" filter="dissolve">
                                          <p:cBhvr>
                                            <p:cTn id="46" dur="500"/>
                                            <p:tgtEl>
                                              <p:spTgt spid="2"/>
                                            </p:tgtEl>
                                          </p:cBhvr>
                                        </p:animEffect>
                                        <p:set>
                                          <p:cBhvr>
                                            <p:cTn id="47" dur="1" fill="hold">
                                              <p:stCondLst>
                                                <p:cond delay="499"/>
                                              </p:stCondLst>
                                            </p:cTn>
                                            <p:tgtEl>
                                              <p:spTgt spid="2"/>
                                            </p:tgtEl>
                                            <p:attrNameLst>
                                              <p:attrName>style.visibility</p:attrName>
                                            </p:attrNameLst>
                                          </p:cBhvr>
                                          <p:to>
                                            <p:strVal val="hidden"/>
                                          </p:to>
                                        </p:set>
                                      </p:childTnLst>
                                    </p:cTn>
                                  </p:par>
                                  <p:par>
                                    <p:cTn id="48" presetID="42" presetClass="entr" presetSubtype="0" fill="hold" grpId="0" nodeType="withEffect">
                                      <p:stCondLst>
                                        <p:cond delay="275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anim calcmode="lin" valueType="num">
                                          <p:cBhvr>
                                            <p:cTn id="51" dur="500" fill="hold"/>
                                            <p:tgtEl>
                                              <p:spTgt spid="5"/>
                                            </p:tgtEl>
                                            <p:attrNameLst>
                                              <p:attrName>ppt_x</p:attrName>
                                            </p:attrNameLst>
                                          </p:cBhvr>
                                          <p:tavLst>
                                            <p:tav tm="0">
                                              <p:val>
                                                <p:strVal val="#ppt_x"/>
                                              </p:val>
                                            </p:tav>
                                            <p:tav tm="100000">
                                              <p:val>
                                                <p:strVal val="#ppt_x"/>
                                              </p:val>
                                            </p:tav>
                                          </p:tavLst>
                                        </p:anim>
                                        <p:anim calcmode="lin" valueType="num">
                                          <p:cBhvr>
                                            <p:cTn id="52" dur="500" fill="hold"/>
                                            <p:tgtEl>
                                              <p:spTgt spid="5"/>
                                            </p:tgtEl>
                                            <p:attrNameLst>
                                              <p:attrName>ppt_y</p:attrName>
                                            </p:attrNameLst>
                                          </p:cBhvr>
                                          <p:tavLst>
                                            <p:tav tm="0">
                                              <p:val>
                                                <p:strVal val="#ppt_y+.1"/>
                                              </p:val>
                                            </p:tav>
                                            <p:tav tm="100000">
                                              <p:val>
                                                <p:strVal val="#ppt_y"/>
                                              </p:val>
                                            </p:tav>
                                          </p:tavLst>
                                        </p:anim>
                                      </p:childTnLst>
                                    </p:cTn>
                                  </p:par>
                                  <p:par>
                                    <p:cTn id="53" presetID="9" presetClass="exit" presetSubtype="0" fill="hold" grpId="1" nodeType="withEffect">
                                      <p:stCondLst>
                                        <p:cond delay="0"/>
                                      </p:stCondLst>
                                      <p:childTnLst>
                                        <p:animEffect transition="out" filter="dissolv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42" presetClass="entr" presetSubtype="0" fill="hold" grpId="0" nodeType="withEffect">
                                      <p:stCondLst>
                                        <p:cond delay="275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anim calcmode="lin" valueType="num">
                                          <p:cBhvr>
                                            <p:cTn id="59" dur="500" fill="hold"/>
                                            <p:tgtEl>
                                              <p:spTgt spid="6"/>
                                            </p:tgtEl>
                                            <p:attrNameLst>
                                              <p:attrName>ppt_x</p:attrName>
                                            </p:attrNameLst>
                                          </p:cBhvr>
                                          <p:tavLst>
                                            <p:tav tm="0">
                                              <p:val>
                                                <p:strVal val="#ppt_x"/>
                                              </p:val>
                                            </p:tav>
                                            <p:tav tm="100000">
                                              <p:val>
                                                <p:strVal val="#ppt_x"/>
                                              </p:val>
                                            </p:tav>
                                          </p:tavLst>
                                        </p:anim>
                                        <p:anim calcmode="lin" valueType="num">
                                          <p:cBhvr>
                                            <p:cTn id="60" dur="500" fill="hold"/>
                                            <p:tgtEl>
                                              <p:spTgt spid="6"/>
                                            </p:tgtEl>
                                            <p:attrNameLst>
                                              <p:attrName>ppt_y</p:attrName>
                                            </p:attrNameLst>
                                          </p:cBhvr>
                                          <p:tavLst>
                                            <p:tav tm="0">
                                              <p:val>
                                                <p:strVal val="#ppt_y+.1"/>
                                              </p:val>
                                            </p:tav>
                                            <p:tav tm="100000">
                                              <p:val>
                                                <p:strVal val="#ppt_y"/>
                                              </p:val>
                                            </p:tav>
                                          </p:tavLst>
                                        </p:anim>
                                      </p:childTnLst>
                                    </p:cTn>
                                  </p:par>
                                  <p:par>
                                    <p:cTn id="61" presetID="9" presetClass="exit" presetSubtype="0" fill="hold" grpId="1" nodeType="withEffect">
                                      <p:stCondLst>
                                        <p:cond delay="0"/>
                                      </p:stCondLst>
                                      <p:childTnLst>
                                        <p:animEffect transition="out" filter="dissolve">
                                          <p:cBhvr>
                                            <p:cTn id="62" dur="500"/>
                                            <p:tgtEl>
                                              <p:spTgt spid="6"/>
                                            </p:tgtEl>
                                          </p:cBhvr>
                                        </p:animEffect>
                                        <p:set>
                                          <p:cBhvr>
                                            <p:cTn id="63" dur="1" fill="hold">
                                              <p:stCondLst>
                                                <p:cond delay="499"/>
                                              </p:stCondLst>
                                            </p:cTn>
                                            <p:tgtEl>
                                              <p:spTgt spid="6"/>
                                            </p:tgtEl>
                                            <p:attrNameLst>
                                              <p:attrName>style.visibility</p:attrName>
                                            </p:attrNameLst>
                                          </p:cBhvr>
                                          <p:to>
                                            <p:strVal val="hidden"/>
                                          </p:to>
                                        </p:set>
                                      </p:childTnLst>
                                    </p:cTn>
                                  </p:par>
                                </p:childTnLst>
                              </p:cTn>
                            </p:par>
                            <p:par>
                              <p:cTn id="64" fill="hold">
                                <p:stCondLst>
                                  <p:cond delay="3250"/>
                                </p:stCondLst>
                                <p:childTnLst>
                                  <p:par>
                                    <p:cTn id="65" presetID="1" presetClass="mediacall" presetSubtype="0" fill="hold" nodeType="afterEffect">
                                      <p:stCondLst>
                                        <p:cond delay="0"/>
                                      </p:stCondLst>
                                      <p:childTnLst>
                                        <p:cmd type="call" cmd="playFrom(0.0)">
                                          <p:cBhvr>
                                            <p:cTn id="6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13"/>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10" name="cashreg.wav"/>
                                            </p:tgtEl>
                                          </p:cMediaNode>
                                        </p:audio>
                                      </p:sub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10" name="cashreg.wav"/>
                                            </p:tgtEl>
                                          </p:cMediaNode>
                                        </p:audio>
                                      </p:sub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10" name="cashreg.wav"/>
                                            </p:tgtEl>
                                          </p:cMediaNode>
                                        </p:audio>
                                      </p:sub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10" name="cashreg.wav"/>
                                            </p:tgtEl>
                                          </p:cMediaNode>
                                        </p:audio>
                                      </p:sub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3"/>
                      </p:tgtEl>
                    </p:cond>
                  </p:nextCondLst>
                </p:seq>
                <p:seq concurrent="1" nextAc="seek">
                  <p:cTn id="88" restart="whenNotActive" fill="hold" evtFilter="cancelBubble" nodeType="interactiveSeq">
                    <p:stCondLst>
                      <p:cond evt="onClick" delay="0">
                        <p:tgtEl>
                          <p:spTgt spid="61"/>
                        </p:tgtEl>
                      </p:cond>
                    </p:stCondLst>
                    <p:endSync evt="end" delay="0">
                      <p:rtn val="all"/>
                    </p:endSync>
                    <p:childTnLst>
                      <p:par>
                        <p:cTn id="89" fill="hold">
                          <p:stCondLst>
                            <p:cond delay="0"/>
                          </p:stCondLst>
                          <p:childTnLst>
                            <p:par>
                              <p:cTn id="90" fill="hold">
                                <p:stCondLst>
                                  <p:cond delay="0"/>
                                </p:stCondLst>
                                <p:childTnLst>
                                  <p:par>
                                    <p:cTn id="91" presetID="42" presetClass="path" presetSubtype="0" fill="hold" nodeType="clickEffect" p14:presetBounceEnd="9000">
                                      <p:stCondLst>
                                        <p:cond delay="0"/>
                                      </p:stCondLst>
                                      <p:childTnLst>
                                        <p:animMotion origin="layout" path="M 2.91667E-6 3.7037E-6 L 0.00078 0.72685 " pathEditMode="relative" rAng="0" ptsTypes="AA" p14:bounceEnd="9000">
                                          <p:cBhvr>
                                            <p:cTn id="92" dur="750" fill="hold"/>
                                            <p:tgtEl>
                                              <p:spTgt spid="85"/>
                                            </p:tgtEl>
                                            <p:attrNameLst>
                                              <p:attrName>ppt_x</p:attrName>
                                              <p:attrName>ppt_y</p:attrName>
                                            </p:attrNameLst>
                                          </p:cBhvr>
                                          <p:rCtr x="39" y="36343"/>
                                        </p:animMotion>
                                      </p:childTnLst>
                                    </p:cTn>
                                  </p:par>
                                </p:childTnLst>
                              </p:cTn>
                            </p:par>
                            <p:par>
                              <p:cTn id="93" fill="hold">
                                <p:stCondLst>
                                  <p:cond delay="750"/>
                                </p:stCondLst>
                                <p:childTnLst>
                                  <p:par>
                                    <p:cTn id="94" presetID="0" presetClass="path" presetSubtype="0" fill="hold" nodeType="afterEffect" p14:presetBounceEnd="76000">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14:bounceEnd="76000">
                                          <p:cBhvr>
                                            <p:cTn id="95" dur="500" fill="hold"/>
                                            <p:tgtEl>
                                              <p:spTgt spid="85"/>
                                            </p:tgtEl>
                                            <p:attrNameLst>
                                              <p:attrName>ppt_x</p:attrName>
                                              <p:attrName>ppt_y</p:attrName>
                                            </p:attrNameLst>
                                          </p:cBhvr>
                                          <p:rCtr x="-4010" y="7315"/>
                                        </p:animMotion>
                                      </p:childTnLst>
                                    </p:cTn>
                                  </p:par>
                                  <p:par>
                                    <p:cTn id="96" presetID="1" presetClass="exit" presetSubtype="0" fill="hold" nodeType="withEffect">
                                      <p:stCondLst>
                                        <p:cond delay="0"/>
                                      </p:stCondLst>
                                      <p:childTnLst>
                                        <p:set>
                                          <p:cBhvr>
                                            <p:cTn id="97" dur="1" fill="hold">
                                              <p:stCondLst>
                                                <p:cond delay="0"/>
                                              </p:stCondLst>
                                            </p:cTn>
                                            <p:tgtEl>
                                              <p:spTgt spid="61"/>
                                            </p:tgtEl>
                                            <p:attrNameLst>
                                              <p:attrName>style.visibility</p:attrName>
                                            </p:attrNameLst>
                                          </p:cBhvr>
                                          <p:to>
                                            <p:strVal val="hidden"/>
                                          </p:to>
                                        </p:set>
                                      </p:childTnLst>
                                    </p:cTn>
                                  </p:par>
                                  <p:par>
                                    <p:cTn id="98" presetID="1" presetClass="mediacall" presetSubtype="0" fill="hold" nodeType="withEffect">
                                      <p:stCondLst>
                                        <p:cond delay="0"/>
                                      </p:stCondLst>
                                      <p:childTnLst>
                                        <p:cmd type="call" cmd="playFrom(0.0)">
                                          <p:cBhvr>
                                            <p:cTn id="99" dur="504" fill="hold"/>
                                            <p:tgtEl>
                                              <p:spTgt spid="3"/>
                                            </p:tgtEl>
                                          </p:cBhvr>
                                        </p:cmd>
                                      </p:childTnLst>
                                    </p:cTn>
                                  </p:par>
                                  <p:par>
                                    <p:cTn id="100" presetID="9" presetClass="exit" presetSubtype="0" fill="hold" grpId="1" nodeType="withEffect">
                                      <p:stCondLst>
                                        <p:cond delay="0"/>
                                      </p:stCondLst>
                                      <p:childTnLst>
                                        <p:animEffect transition="out" filter="dissolve">
                                          <p:cBhvr>
                                            <p:cTn id="101" dur="500"/>
                                            <p:tgtEl>
                                              <p:spTgt spid="20"/>
                                            </p:tgtEl>
                                          </p:cBhvr>
                                        </p:animEffect>
                                        <p:set>
                                          <p:cBhvr>
                                            <p:cTn id="102" dur="1" fill="hold">
                                              <p:stCondLst>
                                                <p:cond delay="499"/>
                                              </p:stCondLst>
                                            </p:cTn>
                                            <p:tgtEl>
                                              <p:spTgt spid="20"/>
                                            </p:tgtEl>
                                            <p:attrNameLst>
                                              <p:attrName>style.visibility</p:attrName>
                                            </p:attrNameLst>
                                          </p:cBhvr>
                                          <p:to>
                                            <p:strVal val="hidden"/>
                                          </p:to>
                                        </p:set>
                                      </p:childTnLst>
                                    </p:cTn>
                                  </p:par>
                                  <p:par>
                                    <p:cTn id="103" presetID="1" presetClass="entr" presetSubtype="0" fill="hold" nodeType="withEffect">
                                      <p:stCondLst>
                                        <p:cond delay="0"/>
                                      </p:stCondLst>
                                      <p:childTnLst>
                                        <p:set>
                                          <p:cBhvr>
                                            <p:cTn id="104" dur="1" fill="hold">
                                              <p:stCondLst>
                                                <p:cond delay="0"/>
                                              </p:stCondLst>
                                            </p:cTn>
                                            <p:tgtEl>
                                              <p:spTgt spid="1032"/>
                                            </p:tgtEl>
                                            <p:attrNameLst>
                                              <p:attrName>style.visibility</p:attrName>
                                            </p:attrNameLst>
                                          </p:cBhvr>
                                          <p:to>
                                            <p:strVal val="visible"/>
                                          </p:to>
                                        </p:set>
                                      </p:childTnLst>
                                    </p:cTn>
                                  </p:par>
                                  <p:par>
                                    <p:cTn id="105" presetID="1" presetClass="exit" presetSubtype="0" fill="hold" nodeType="withEffect">
                                      <p:stCondLst>
                                        <p:cond delay="800"/>
                                      </p:stCondLst>
                                      <p:childTnLst>
                                        <p:set>
                                          <p:cBhvr>
                                            <p:cTn id="106" dur="1" fill="hold">
                                              <p:stCondLst>
                                                <p:cond delay="0"/>
                                              </p:stCondLst>
                                            </p:cTn>
                                            <p:tgtEl>
                                              <p:spTgt spid="1032"/>
                                            </p:tgtEl>
                                            <p:attrNameLst>
                                              <p:attrName>style.visibility</p:attrName>
                                            </p:attrNameLst>
                                          </p:cBhvr>
                                          <p:to>
                                            <p:strVal val="hidden"/>
                                          </p:to>
                                        </p:set>
                                      </p:childTnLst>
                                    </p:cTn>
                                  </p:par>
                                  <p:par>
                                    <p:cTn id="107" presetID="1" presetClass="entr" presetSubtype="0" fill="hold" nodeType="withEffect">
                                      <p:stCondLst>
                                        <p:cond delay="800"/>
                                      </p:stCondLst>
                                      <p:childTnLst>
                                        <p:set>
                                          <p:cBhvr>
                                            <p:cTn id="108"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109" restart="whenNotActive" fill="hold" evtFilter="cancelBubble" nodeType="interactiveSeq">
                    <p:stCondLst>
                      <p:cond evt="onClick" delay="0">
                        <p:tgtEl>
                          <p:spTgt spid="63"/>
                        </p:tgtEl>
                      </p:cond>
                    </p:stCondLst>
                    <p:endSync evt="end" delay="0">
                      <p:rtn val="all"/>
                    </p:endSync>
                    <p:childTnLst>
                      <p:par>
                        <p:cTn id="110" fill="hold">
                          <p:stCondLst>
                            <p:cond delay="0"/>
                          </p:stCondLst>
                          <p:childTnLst>
                            <p:par>
                              <p:cTn id="111" fill="hold">
                                <p:stCondLst>
                                  <p:cond delay="0"/>
                                </p:stCondLst>
                                <p:childTnLst>
                                  <p:par>
                                    <p:cTn id="112" presetID="42" presetClass="path" presetSubtype="0" fill="hold" nodeType="withEffect" p14:presetBounceEnd="9000">
                                      <p:stCondLst>
                                        <p:cond delay="0"/>
                                      </p:stCondLst>
                                      <p:childTnLst>
                                        <p:animMotion origin="layout" path="M -2.91667E-6 2.22222E-6 L 0.00078 0.72685 " pathEditMode="relative" rAng="0" ptsTypes="AA" p14:bounceEnd="9000">
                                          <p:cBhvr>
                                            <p:cTn id="113" dur="750" fill="hold"/>
                                            <p:tgtEl>
                                              <p:spTgt spid="54"/>
                                            </p:tgtEl>
                                            <p:attrNameLst>
                                              <p:attrName>ppt_x</p:attrName>
                                              <p:attrName>ppt_y</p:attrName>
                                            </p:attrNameLst>
                                          </p:cBhvr>
                                          <p:rCtr x="39" y="36343"/>
                                        </p:animMotion>
                                      </p:childTnLst>
                                    </p:cTn>
                                  </p:par>
                                </p:childTnLst>
                              </p:cTn>
                            </p:par>
                            <p:par>
                              <p:cTn id="114" fill="hold">
                                <p:stCondLst>
                                  <p:cond delay="750"/>
                                </p:stCondLst>
                                <p:childTnLst>
                                  <p:par>
                                    <p:cTn id="115" presetID="0" presetClass="path" presetSubtype="0" fill="hold" nodeType="afterEffect" p14:presetBounceEnd="76000">
                                      <p:stCondLst>
                                        <p:cond delay="0"/>
                                      </p:stCondLst>
                                      <p:childTnLst>
                                        <p:animMotion origin="layout" path="M 0.00065 0.73426 L 0.00065 0.73449 C 0.00209 0.72685 0.00508 0.71967 0.00482 0.71203 C 0.00482 0.71041 -0.00286 0.68703 -0.00455 0.68426 C -0.0056 0.68217 -0.00729 0.68171 -0.00872 0.68055 C -0.01497 0.68171 -0.02122 0.68194 -0.02747 0.68426 C -0.03047 0.68518 -0.0375 0.69421 -0.03997 0.69722 C -0.04127 0.70092 -0.04231 0.70509 -0.04401 0.70833 C -0.04713 0.71389 -0.05091 0.71852 -0.05338 0.725 L -0.0638 0.75092 C -0.06692 0.7669 -0.06185 0.74166 -0.06797 0.76574 C -0.06888 0.76921 -0.0694 0.77315 -0.07005 0.77685 C -0.07239 0.78773 -0.07396 0.79328 -0.07526 0.80463 C -0.08112 0.85254 -0.07656 0.81666 -0.07942 0.85278 C -0.08034 0.86389 -0.08151 0.875 -0.08255 0.88611 C -0.08385 0.92291 -0.08359 0.90694 -0.08359 0.93426 L -0.08359 0.93449 " pathEditMode="relative" rAng="0" ptsTypes="AAAAAAAAAAAAAAAAA" p14:bounceEnd="76000">
                                          <p:cBhvr>
                                            <p:cTn id="116" dur="500" fill="hold"/>
                                            <p:tgtEl>
                                              <p:spTgt spid="54"/>
                                            </p:tgtEl>
                                            <p:attrNameLst>
                                              <p:attrName>ppt_x</p:attrName>
                                              <p:attrName>ppt_y</p:attrName>
                                            </p:attrNameLst>
                                          </p:cBhvr>
                                          <p:rCtr x="-4010" y="7315"/>
                                        </p:animMotion>
                                      </p:childTnLst>
                                    </p:cTn>
                                  </p:par>
                                  <p:par>
                                    <p:cTn id="117" presetID="1" presetClass="mediacall" presetSubtype="0" fill="hold" nodeType="withEffect">
                                      <p:stCondLst>
                                        <p:cond delay="0"/>
                                      </p:stCondLst>
                                      <p:childTnLst>
                                        <p:cmd type="call" cmd="playFrom(0.0)">
                                          <p:cBhvr>
                                            <p:cTn id="118" dur="504" fill="hold"/>
                                            <p:tgtEl>
                                              <p:spTgt spid="70"/>
                                            </p:tgtEl>
                                          </p:cBhvr>
                                        </p:cmd>
                                      </p:childTnLst>
                                    </p:cTn>
                                  </p:par>
                                  <p:par>
                                    <p:cTn id="119" presetID="1" presetClass="exit" presetSubtype="0" fill="hold" nodeType="withEffect">
                                      <p:stCondLst>
                                        <p:cond delay="0"/>
                                      </p:stCondLst>
                                      <p:childTnLst>
                                        <p:set>
                                          <p:cBhvr>
                                            <p:cTn id="120" dur="1" fill="hold">
                                              <p:stCondLst>
                                                <p:cond delay="0"/>
                                              </p:stCondLst>
                                            </p:cTn>
                                            <p:tgtEl>
                                              <p:spTgt spid="63"/>
                                            </p:tgtEl>
                                            <p:attrNameLst>
                                              <p:attrName>style.visibility</p:attrName>
                                            </p:attrNameLst>
                                          </p:cBhvr>
                                          <p:to>
                                            <p:strVal val="hidden"/>
                                          </p:to>
                                        </p:set>
                                      </p:childTnLst>
                                    </p:cTn>
                                  </p:par>
                                  <p:par>
                                    <p:cTn id="121" presetID="1" presetClass="entr" presetSubtype="0" fill="hold" nodeType="withEffect">
                                      <p:stCondLst>
                                        <p:cond delay="0"/>
                                      </p:stCondLst>
                                      <p:childTnLst>
                                        <p:set>
                                          <p:cBhvr>
                                            <p:cTn id="122" dur="1" fill="hold">
                                              <p:stCondLst>
                                                <p:cond delay="0"/>
                                              </p:stCondLst>
                                            </p:cTn>
                                            <p:tgtEl>
                                              <p:spTgt spid="53"/>
                                            </p:tgtEl>
                                            <p:attrNameLst>
                                              <p:attrName>style.visibility</p:attrName>
                                            </p:attrNameLst>
                                          </p:cBhvr>
                                          <p:to>
                                            <p:strVal val="visible"/>
                                          </p:to>
                                        </p:set>
                                      </p:childTnLst>
                                    </p:cTn>
                                  </p:par>
                                  <p:par>
                                    <p:cTn id="123" presetID="1" presetClass="exit" presetSubtype="0" fill="hold" nodeType="withEffect">
                                      <p:stCondLst>
                                        <p:cond delay="800"/>
                                      </p:stCondLst>
                                      <p:childTnLst>
                                        <p:set>
                                          <p:cBhvr>
                                            <p:cTn id="124" dur="1" fill="hold">
                                              <p:stCondLst>
                                                <p:cond delay="0"/>
                                              </p:stCondLst>
                                            </p:cTn>
                                            <p:tgtEl>
                                              <p:spTgt spid="53"/>
                                            </p:tgtEl>
                                            <p:attrNameLst>
                                              <p:attrName>style.visibility</p:attrName>
                                            </p:attrNameLst>
                                          </p:cBhvr>
                                          <p:to>
                                            <p:strVal val="hidden"/>
                                          </p:to>
                                        </p:set>
                                      </p:childTnLst>
                                    </p:cTn>
                                  </p:par>
                                  <p:par>
                                    <p:cTn id="125" presetID="1" presetClass="entr" presetSubtype="0" fill="hold" nodeType="withEffect">
                                      <p:stCondLst>
                                        <p:cond delay="800"/>
                                      </p:stCondLst>
                                      <p:childTnLst>
                                        <p:set>
                                          <p:cBhvr>
                                            <p:cTn id="126"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27" restart="whenNotActive" fill="hold" evtFilter="cancelBubble" nodeType="interactiveSeq">
                    <p:stCondLst>
                      <p:cond evt="onClick" delay="0">
                        <p:tgtEl>
                          <p:spTgt spid="1028"/>
                        </p:tgtEl>
                      </p:cond>
                    </p:stCondLst>
                    <p:endSync evt="end" delay="0">
                      <p:rtn val="all"/>
                    </p:endSync>
                    <p:childTnLst>
                      <p:par>
                        <p:cTn id="128" fill="hold">
                          <p:stCondLst>
                            <p:cond delay="0"/>
                          </p:stCondLst>
                          <p:childTnLst>
                            <p:par>
                              <p:cTn id="129" fill="hold">
                                <p:stCondLst>
                                  <p:cond delay="0"/>
                                </p:stCondLst>
                                <p:childTnLst>
                                  <p:par>
                                    <p:cTn id="130" presetID="42" presetClass="path" presetSubtype="0" fill="hold" nodeType="clickEffect" p14:presetBounceEnd="9000">
                                      <p:stCondLst>
                                        <p:cond delay="0"/>
                                      </p:stCondLst>
                                      <p:childTnLst>
                                        <p:animMotion origin="layout" path="M -2.70833E-6 -0.0125 L 0.00078 0.71435 " pathEditMode="relative" rAng="0" ptsTypes="AA" p14:bounceEnd="9000">
                                          <p:cBhvr>
                                            <p:cTn id="131" dur="750" fill="hold"/>
                                            <p:tgtEl>
                                              <p:spTgt spid="65"/>
                                            </p:tgtEl>
                                            <p:attrNameLst>
                                              <p:attrName>ppt_x</p:attrName>
                                              <p:attrName>ppt_y</p:attrName>
                                            </p:attrNameLst>
                                          </p:cBhvr>
                                          <p:rCtr x="39" y="36343"/>
                                        </p:animMotion>
                                      </p:childTnLst>
                                    </p:cTn>
                                  </p:par>
                                </p:childTnLst>
                              </p:cTn>
                            </p:par>
                            <p:par>
                              <p:cTn id="132" fill="hold">
                                <p:stCondLst>
                                  <p:cond delay="750"/>
                                </p:stCondLst>
                                <p:childTnLst>
                                  <p:par>
                                    <p:cTn id="133" presetID="0" presetClass="path" presetSubtype="0" fill="hold" nodeType="afterEffect" p14:presetBounceEnd="76000">
                                      <p:stCondLst>
                                        <p:cond delay="0"/>
                                      </p:stCondLst>
                                      <p:childTnLst>
                                        <p:animMotion origin="layout" path="M 0.00065 0.72176 L 0.00065 0.72199 C 0.00209 0.71435 0.00508 0.70718 0.00482 0.69954 C 0.00482 0.69792 -0.00286 0.67454 -0.00455 0.67176 C -0.0056 0.66968 -0.00729 0.66921 -0.00872 0.66805 C -0.01497 0.66921 -0.02122 0.66944 -0.02747 0.67176 C -0.03047 0.67268 -0.0375 0.68171 -0.03997 0.68472 C -0.04127 0.68843 -0.04231 0.69259 -0.04401 0.69583 C -0.04713 0.70139 -0.05091 0.70602 -0.05338 0.7125 L -0.0638 0.73843 C -0.06692 0.7544 -0.06185 0.72917 -0.06797 0.75324 C -0.06888 0.75671 -0.0694 0.76065 -0.07005 0.76435 C -0.07239 0.77523 -0.07396 0.78079 -0.07526 0.79213 C -0.08112 0.84005 -0.07656 0.80417 -0.07942 0.84028 C -0.08034 0.85139 -0.08151 0.8625 -0.08255 0.87361 C -0.08385 0.91042 -0.08359 0.89444 -0.08359 0.92176 L -0.08359 0.92199 " pathEditMode="relative" rAng="0" ptsTypes="AAAAAAAAAAAAAAAAA" p14:bounceEnd="76000">
                                          <p:cBhvr>
                                            <p:cTn id="134" dur="500" fill="hold"/>
                                            <p:tgtEl>
                                              <p:spTgt spid="65"/>
                                            </p:tgtEl>
                                            <p:attrNameLst>
                                              <p:attrName>ppt_x</p:attrName>
                                              <p:attrName>ppt_y</p:attrName>
                                            </p:attrNameLst>
                                          </p:cBhvr>
                                          <p:rCtr x="-4010" y="7315"/>
                                        </p:animMotion>
                                      </p:childTnLst>
                                    </p:cTn>
                                  </p:par>
                                  <p:par>
                                    <p:cTn id="135" presetID="1" presetClass="mediacall" presetSubtype="0" fill="hold" nodeType="withEffect">
                                      <p:stCondLst>
                                        <p:cond delay="0"/>
                                      </p:stCondLst>
                                      <p:childTnLst>
                                        <p:cmd type="call" cmd="playFrom(0.0)">
                                          <p:cBhvr>
                                            <p:cTn id="136" dur="504" fill="hold"/>
                                            <p:tgtEl>
                                              <p:spTgt spid="71"/>
                                            </p:tgtEl>
                                          </p:cBhvr>
                                        </p:cmd>
                                      </p:childTnLst>
                                    </p:cTn>
                                  </p:par>
                                  <p:par>
                                    <p:cTn id="137" presetID="1" presetClass="exit" presetSubtype="0" fill="hold" nodeType="withEffect">
                                      <p:stCondLst>
                                        <p:cond delay="0"/>
                                      </p:stCondLst>
                                      <p:childTnLst>
                                        <p:set>
                                          <p:cBhvr>
                                            <p:cTn id="138" dur="1" fill="hold">
                                              <p:stCondLst>
                                                <p:cond delay="0"/>
                                              </p:stCondLst>
                                            </p:cTn>
                                            <p:tgtEl>
                                              <p:spTgt spid="1028"/>
                                            </p:tgtEl>
                                            <p:attrNameLst>
                                              <p:attrName>style.visibility</p:attrName>
                                            </p:attrNameLst>
                                          </p:cBhvr>
                                          <p:to>
                                            <p:strVal val="hidden"/>
                                          </p:to>
                                        </p:set>
                                      </p:childTnLst>
                                    </p:cTn>
                                  </p:par>
                                  <p:par>
                                    <p:cTn id="139" presetID="1" presetClass="entr" presetSubtype="0" fill="hold" nodeType="withEffect">
                                      <p:stCondLst>
                                        <p:cond delay="0"/>
                                      </p:stCondLst>
                                      <p:childTnLst>
                                        <p:set>
                                          <p:cBhvr>
                                            <p:cTn id="140" dur="1" fill="hold">
                                              <p:stCondLst>
                                                <p:cond delay="0"/>
                                              </p:stCondLst>
                                            </p:cTn>
                                            <p:tgtEl>
                                              <p:spTgt spid="64"/>
                                            </p:tgtEl>
                                            <p:attrNameLst>
                                              <p:attrName>style.visibility</p:attrName>
                                            </p:attrNameLst>
                                          </p:cBhvr>
                                          <p:to>
                                            <p:strVal val="visible"/>
                                          </p:to>
                                        </p:set>
                                      </p:childTnLst>
                                    </p:cTn>
                                  </p:par>
                                  <p:par>
                                    <p:cTn id="141" presetID="1" presetClass="exit" presetSubtype="0" fill="hold" nodeType="withEffect">
                                      <p:stCondLst>
                                        <p:cond delay="800"/>
                                      </p:stCondLst>
                                      <p:childTnLst>
                                        <p:set>
                                          <p:cBhvr>
                                            <p:cTn id="142" dur="1" fill="hold">
                                              <p:stCondLst>
                                                <p:cond delay="0"/>
                                              </p:stCondLst>
                                            </p:cTn>
                                            <p:tgtEl>
                                              <p:spTgt spid="64"/>
                                            </p:tgtEl>
                                            <p:attrNameLst>
                                              <p:attrName>style.visibility</p:attrName>
                                            </p:attrNameLst>
                                          </p:cBhvr>
                                          <p:to>
                                            <p:strVal val="hidden"/>
                                          </p:to>
                                        </p:set>
                                      </p:childTnLst>
                                    </p:cTn>
                                  </p:par>
                                  <p:par>
                                    <p:cTn id="143" presetID="1" presetClass="entr" presetSubtype="0" fill="hold" nodeType="withEffect">
                                      <p:stCondLst>
                                        <p:cond delay="800"/>
                                      </p:stCondLst>
                                      <p:childTnLst>
                                        <p:set>
                                          <p:cBhvr>
                                            <p:cTn id="144"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45" restart="whenNotActive" fill="hold" evtFilter="cancelBubble" nodeType="interactiveSeq">
                    <p:stCondLst>
                      <p:cond evt="onClick" delay="0">
                        <p:tgtEl>
                          <p:spTgt spid="1025"/>
                        </p:tgtEl>
                      </p:cond>
                    </p:stCondLst>
                    <p:endSync evt="end" delay="0">
                      <p:rtn val="all"/>
                    </p:endSync>
                    <p:childTnLst>
                      <p:par>
                        <p:cTn id="146" fill="hold">
                          <p:stCondLst>
                            <p:cond delay="0"/>
                          </p:stCondLst>
                          <p:childTnLst>
                            <p:par>
                              <p:cTn id="147" fill="hold">
                                <p:stCondLst>
                                  <p:cond delay="0"/>
                                </p:stCondLst>
                                <p:childTnLst>
                                  <p:par>
                                    <p:cTn id="148" presetID="42" presetClass="path" presetSubtype="0" fill="hold" nodeType="withEffect" p14:presetBounceEnd="9000">
                                      <p:stCondLst>
                                        <p:cond delay="0"/>
                                      </p:stCondLst>
                                      <p:childTnLst>
                                        <p:animMotion origin="layout" path="M 2.08333E-7 3.7037E-6 L 0.00078 0.72685 " pathEditMode="relative" rAng="0" ptsTypes="AA" p14:bounceEnd="9000">
                                          <p:cBhvr>
                                            <p:cTn id="149" dur="750" fill="hold"/>
                                            <p:tgtEl>
                                              <p:spTgt spid="67"/>
                                            </p:tgtEl>
                                            <p:attrNameLst>
                                              <p:attrName>ppt_x</p:attrName>
                                              <p:attrName>ppt_y</p:attrName>
                                            </p:attrNameLst>
                                          </p:cBhvr>
                                          <p:rCtr x="39" y="36343"/>
                                        </p:animMotion>
                                      </p:childTnLst>
                                    </p:cTn>
                                  </p:par>
                                  <p:par>
                                    <p:cTn id="150" presetID="1" presetClass="mediacall" presetSubtype="0" fill="hold" nodeType="withEffect">
                                      <p:stCondLst>
                                        <p:cond delay="0"/>
                                      </p:stCondLst>
                                      <p:childTnLst>
                                        <p:cmd type="call" cmd="playFrom(0.0)">
                                          <p:cBhvr>
                                            <p:cTn id="151" dur="2832" fill="hold"/>
                                            <p:tgtEl>
                                              <p:spTgt spid="4"/>
                                            </p:tgtEl>
                                          </p:cBhvr>
                                        </p:cmd>
                                      </p:childTnLst>
                                    </p:cTn>
                                  </p:par>
                                  <p:par>
                                    <p:cTn id="152" presetID="1" presetClass="exit" presetSubtype="0" fill="hold" nodeType="withEffect">
                                      <p:stCondLst>
                                        <p:cond delay="750"/>
                                      </p:stCondLst>
                                      <p:childTnLst>
                                        <p:set>
                                          <p:cBhvr>
                                            <p:cTn id="153" dur="1" fill="hold">
                                              <p:stCondLst>
                                                <p:cond delay="0"/>
                                              </p:stCondLst>
                                            </p:cTn>
                                            <p:tgtEl>
                                              <p:spTgt spid="1025"/>
                                            </p:tgtEl>
                                            <p:attrNameLst>
                                              <p:attrName>style.visibility</p:attrName>
                                            </p:attrNameLst>
                                          </p:cBhvr>
                                          <p:to>
                                            <p:strVal val="hidden"/>
                                          </p:to>
                                        </p:set>
                                      </p:childTnLst>
                                    </p:cTn>
                                  </p:par>
                                  <p:par>
                                    <p:cTn id="154" presetID="1" presetClass="exit" presetSubtype="0" fill="hold" nodeType="withEffect">
                                      <p:stCondLst>
                                        <p:cond delay="750"/>
                                      </p:stCondLst>
                                      <p:childTnLst>
                                        <p:set>
                                          <p:cBhvr>
                                            <p:cTn id="155" dur="1" fill="hold">
                                              <p:stCondLst>
                                                <p:cond delay="0"/>
                                              </p:stCondLst>
                                            </p:cTn>
                                            <p:tgtEl>
                                              <p:spTgt spid="67"/>
                                            </p:tgtEl>
                                            <p:attrNameLst>
                                              <p:attrName>style.visibility</p:attrName>
                                            </p:attrNameLst>
                                          </p:cBhvr>
                                          <p:to>
                                            <p:strVal val="hidden"/>
                                          </p:to>
                                        </p:set>
                                      </p:childTnLst>
                                    </p:cTn>
                                  </p:par>
                                  <p:par>
                                    <p:cTn id="156" presetID="1" presetClass="entr" presetSubtype="0" fill="hold" nodeType="withEffect">
                                      <p:stCondLst>
                                        <p:cond delay="750"/>
                                      </p:stCondLst>
                                      <p:childTnLst>
                                        <p:set>
                                          <p:cBhvr>
                                            <p:cTn id="157" dur="1" fill="hold">
                                              <p:stCondLst>
                                                <p:cond delay="0"/>
                                              </p:stCondLst>
                                            </p:cTn>
                                            <p:tgtEl>
                                              <p:spTgt spid="66"/>
                                            </p:tgtEl>
                                            <p:attrNameLst>
                                              <p:attrName>style.visibility</p:attrName>
                                            </p:attrNameLst>
                                          </p:cBhvr>
                                          <p:to>
                                            <p:strVal val="visible"/>
                                          </p:to>
                                        </p:set>
                                      </p:childTnLst>
                                    </p:cTn>
                                  </p:par>
                                  <p:par>
                                    <p:cTn id="158" presetID="1" presetClass="exit" presetSubtype="0" fill="hold" nodeType="withEffect">
                                      <p:stCondLst>
                                        <p:cond delay="1000"/>
                                      </p:stCondLst>
                                      <p:childTnLst>
                                        <p:set>
                                          <p:cBhvr>
                                            <p:cTn id="159" dur="1" fill="hold">
                                              <p:stCondLst>
                                                <p:cond delay="0"/>
                                              </p:stCondLst>
                                            </p:cTn>
                                            <p:tgtEl>
                                              <p:spTgt spid="66"/>
                                            </p:tgtEl>
                                            <p:attrNameLst>
                                              <p:attrName>style.visibility</p:attrName>
                                            </p:attrNameLst>
                                          </p:cBhvr>
                                          <p:to>
                                            <p:strVal val="hidden"/>
                                          </p:to>
                                        </p:set>
                                      </p:childTnLst>
                                    </p:cTn>
                                  </p:par>
                                  <p:par>
                                    <p:cTn id="160" presetID="1" presetClass="entr" presetSubtype="0" fill="hold" nodeType="withEffect">
                                      <p:stCondLst>
                                        <p:cond delay="1000"/>
                                      </p:stCondLst>
                                      <p:childTnLst>
                                        <p:set>
                                          <p:cBhvr>
                                            <p:cTn id="161"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62" fill="hold" display="0">
                      <p:stCondLst>
                        <p:cond delay="indefinite"/>
                      </p:stCondLst>
                      <p:endCondLst>
                        <p:cond evt="onStopAudio" delay="0">
                          <p:tgtEl>
                            <p:sldTgt/>
                          </p:tgtEl>
                        </p:cond>
                      </p:endCondLst>
                    </p:cTn>
                    <p:tgtEl>
                      <p:spTgt spid="3"/>
                    </p:tgtEl>
                  </p:cMediaNode>
                </p:audio>
                <p:audio>
                  <p:cMediaNode vol="80000">
                    <p:cTn id="163" fill="hold" display="0">
                      <p:stCondLst>
                        <p:cond delay="indefinite"/>
                      </p:stCondLst>
                      <p:endCondLst>
                        <p:cond evt="onStopAudio" delay="0">
                          <p:tgtEl>
                            <p:sldTgt/>
                          </p:tgtEl>
                        </p:cond>
                      </p:endCondLst>
                    </p:cTn>
                    <p:tgtEl>
                      <p:spTgt spid="70"/>
                    </p:tgtEl>
                  </p:cMediaNode>
                </p:audio>
                <p:audio>
                  <p:cMediaNode vol="80000">
                    <p:cTn id="164" fill="hold" display="0">
                      <p:stCondLst>
                        <p:cond delay="indefinite"/>
                      </p:stCondLst>
                      <p:endCondLst>
                        <p:cond evt="onStopAudio" delay="0">
                          <p:tgtEl>
                            <p:sldTgt/>
                          </p:tgtEl>
                        </p:cond>
                      </p:endCondLst>
                    </p:cTn>
                    <p:tgtEl>
                      <p:spTgt spid="71"/>
                    </p:tgtEl>
                  </p:cMediaNode>
                </p:audio>
                <p:audio>
                  <p:cMediaNode vol="80000">
                    <p:cTn id="165" fill="hold" display="0">
                      <p:stCondLst>
                        <p:cond delay="indefinite"/>
                      </p:stCondLst>
                      <p:endCondLst>
                        <p:cond evt="onStopAudio" delay="0">
                          <p:tgtEl>
                            <p:sldTgt/>
                          </p:tgtEl>
                        </p:cond>
                      </p:endCondLst>
                    </p:cTn>
                    <p:tgtEl>
                      <p:spTgt spid="4"/>
                    </p:tgtEl>
                  </p:cMediaNode>
                </p:audio>
                <p:audio>
                  <p:cMediaNode vol="34694">
                    <p:cTn id="166" fill="hold" display="0">
                      <p:stCondLst>
                        <p:cond delay="indefinite"/>
                      </p:stCondLst>
                      <p:endCondLst>
                        <p:cond evt="onStopAudio" delay="0">
                          <p:tgtEl>
                            <p:sldTgt/>
                          </p:tgtEl>
                        </p:cond>
                      </p:endCondLst>
                    </p:cTn>
                    <p:tgtEl>
                      <p:spTgt spid="68"/>
                    </p:tgtEl>
                  </p:cMediaNode>
                </p:audio>
                <p:audio>
                  <p:cMediaNode vol="80000" numSld="999">
                    <p:cTn id="167" fill="hold" display="0">
                      <p:stCondLst>
                        <p:cond delay="indefinite"/>
                      </p:stCondLst>
                      <p:endCondLst>
                        <p:cond evt="onStopAudio" delay="0">
                          <p:tgtEl>
                            <p:sldTgt/>
                          </p:tgtEl>
                        </p:cond>
                      </p:endCondLst>
                    </p:cTn>
                    <p:tgtEl>
                      <p:spTgt spid="8"/>
                    </p:tgtEl>
                  </p:cMediaNode>
                </p:audio>
              </p:childTnLst>
            </p:cTn>
          </p:par>
        </p:tnLst>
        <p:bldLst>
          <p:bldP spid="9" grpId="0" animBg="1"/>
          <p:bldP spid="18" grpId="0"/>
          <p:bldP spid="20" grpId="0" animBg="1"/>
          <p:bldP spid="20" grpId="1" animBg="1"/>
          <p:bldP spid="2" grpId="0" animBg="1"/>
          <p:bldP spid="2" grpId="1" animBg="1"/>
          <p:bldP spid="5" grpId="0" animBg="1"/>
          <p:bldP spid="5" grpId="1" animBg="1"/>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68"/>
                                            </p:tgtEl>
                                          </p:cBhvr>
                                        </p:cmd>
                                      </p:childTnLst>
                                    </p:cTn>
                                  </p:par>
                                  <p:par>
                                    <p:cTn id="7" presetID="2" presetClass="entr" presetSubtype="1" fill="hold" grpId="0" nodeType="withEffect">
                                      <p:stCondLst>
                                        <p:cond delay="50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2000" fill="hold"/>
                                            <p:tgtEl>
                                              <p:spTgt spid="9"/>
                                            </p:tgtEl>
                                            <p:attrNameLst>
                                              <p:attrName>ppt_x</p:attrName>
                                            </p:attrNameLst>
                                          </p:cBhvr>
                                          <p:tavLst>
                                            <p:tav tm="0">
                                              <p:val>
                                                <p:strVal val="#ppt_x"/>
                                              </p:val>
                                            </p:tav>
                                            <p:tav tm="100000">
                                              <p:val>
                                                <p:strVal val="#ppt_x"/>
                                              </p:val>
                                            </p:tav>
                                          </p:tavLst>
                                        </p:anim>
                                        <p:anim calcmode="lin" valueType="num">
                                          <p:cBhvr additive="base">
                                            <p:cTn id="10" dur="2000" fill="hold"/>
                                            <p:tgtEl>
                                              <p:spTgt spid="9"/>
                                            </p:tgtEl>
                                            <p:attrNameLst>
                                              <p:attrName>ppt_y</p:attrName>
                                            </p:attrNameLst>
                                          </p:cBhvr>
                                          <p:tavLst>
                                            <p:tav tm="0">
                                              <p:val>
                                                <p:strVal val="0-#ppt_h/2"/>
                                              </p:val>
                                            </p:tav>
                                            <p:tav tm="100000">
                                              <p:val>
                                                <p:strVal val="#ppt_y"/>
                                              </p:val>
                                            </p:tav>
                                          </p:tavLst>
                                        </p:anim>
                                      </p:childTnLst>
                                    </p:cTn>
                                  </p:par>
                                  <p:par>
                                    <p:cTn id="11" presetID="42" presetClass="entr" presetSubtype="0" fill="hold" nodeType="withEffect">
                                      <p:stCondLst>
                                        <p:cond delay="50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500"/>
                                            <p:tgtEl>
                                              <p:spTgt spid="61"/>
                                            </p:tgtEl>
                                          </p:cBhvr>
                                        </p:animEffect>
                                        <p:anim calcmode="lin" valueType="num">
                                          <p:cBhvr>
                                            <p:cTn id="14" dur="500" fill="hold"/>
                                            <p:tgtEl>
                                              <p:spTgt spid="61"/>
                                            </p:tgtEl>
                                            <p:attrNameLst>
                                              <p:attrName>ppt_x</p:attrName>
                                            </p:attrNameLst>
                                          </p:cBhvr>
                                          <p:tavLst>
                                            <p:tav tm="0">
                                              <p:val>
                                                <p:strVal val="#ppt_x"/>
                                              </p:val>
                                            </p:tav>
                                            <p:tav tm="100000">
                                              <p:val>
                                                <p:strVal val="#ppt_x"/>
                                              </p:val>
                                            </p:tav>
                                          </p:tavLst>
                                        </p:anim>
                                        <p:anim calcmode="lin" valueType="num">
                                          <p:cBhvr>
                                            <p:cTn id="15" dur="500" fill="hold"/>
                                            <p:tgtEl>
                                              <p:spTgt spid="61"/>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500"/>
                                      </p:stCondLst>
                                      <p:childTnLst>
                                        <p:set>
                                          <p:cBhvr>
                                            <p:cTn id="17" dur="1" fill="hold">
                                              <p:stCondLst>
                                                <p:cond delay="0"/>
                                              </p:stCondLst>
                                            </p:cTn>
                                            <p:tgtEl>
                                              <p:spTgt spid="63"/>
                                            </p:tgtEl>
                                            <p:attrNameLst>
                                              <p:attrName>style.visibility</p:attrName>
                                            </p:attrNameLst>
                                          </p:cBhvr>
                                          <p:to>
                                            <p:strVal val="visible"/>
                                          </p:to>
                                        </p:set>
                                        <p:animEffect transition="in" filter="fade">
                                          <p:cBhvr>
                                            <p:cTn id="18" dur="500"/>
                                            <p:tgtEl>
                                              <p:spTgt spid="63"/>
                                            </p:tgtEl>
                                          </p:cBhvr>
                                        </p:animEffect>
                                        <p:anim calcmode="lin" valueType="num">
                                          <p:cBhvr>
                                            <p:cTn id="19" dur="500" fill="hold"/>
                                            <p:tgtEl>
                                              <p:spTgt spid="63"/>
                                            </p:tgtEl>
                                            <p:attrNameLst>
                                              <p:attrName>ppt_x</p:attrName>
                                            </p:attrNameLst>
                                          </p:cBhvr>
                                          <p:tavLst>
                                            <p:tav tm="0">
                                              <p:val>
                                                <p:strVal val="#ppt_x"/>
                                              </p:val>
                                            </p:tav>
                                            <p:tav tm="100000">
                                              <p:val>
                                                <p:strVal val="#ppt_x"/>
                                              </p:val>
                                            </p:tav>
                                          </p:tavLst>
                                        </p:anim>
                                        <p:anim calcmode="lin" valueType="num">
                                          <p:cBhvr>
                                            <p:cTn id="20" dur="500" fill="hold"/>
                                            <p:tgtEl>
                                              <p:spTgt spid="6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500"/>
                                      </p:stCondLst>
                                      <p:childTnLst>
                                        <p:set>
                                          <p:cBhvr>
                                            <p:cTn id="22" dur="1" fill="hold">
                                              <p:stCondLst>
                                                <p:cond delay="0"/>
                                              </p:stCondLst>
                                            </p:cTn>
                                            <p:tgtEl>
                                              <p:spTgt spid="1028"/>
                                            </p:tgtEl>
                                            <p:attrNameLst>
                                              <p:attrName>style.visibility</p:attrName>
                                            </p:attrNameLst>
                                          </p:cBhvr>
                                          <p:to>
                                            <p:strVal val="visible"/>
                                          </p:to>
                                        </p:set>
                                        <p:animEffect transition="in" filter="fade">
                                          <p:cBhvr>
                                            <p:cTn id="23" dur="500"/>
                                            <p:tgtEl>
                                              <p:spTgt spid="1028"/>
                                            </p:tgtEl>
                                          </p:cBhvr>
                                        </p:animEffect>
                                        <p:anim calcmode="lin" valueType="num">
                                          <p:cBhvr>
                                            <p:cTn id="24" dur="500" fill="hold"/>
                                            <p:tgtEl>
                                              <p:spTgt spid="1028"/>
                                            </p:tgtEl>
                                            <p:attrNameLst>
                                              <p:attrName>ppt_x</p:attrName>
                                            </p:attrNameLst>
                                          </p:cBhvr>
                                          <p:tavLst>
                                            <p:tav tm="0">
                                              <p:val>
                                                <p:strVal val="#ppt_x"/>
                                              </p:val>
                                            </p:tav>
                                            <p:tav tm="100000">
                                              <p:val>
                                                <p:strVal val="#ppt_x"/>
                                              </p:val>
                                            </p:tav>
                                          </p:tavLst>
                                        </p:anim>
                                        <p:anim calcmode="lin" valueType="num">
                                          <p:cBhvr>
                                            <p:cTn id="25" dur="500" fill="hold"/>
                                            <p:tgtEl>
                                              <p:spTgt spid="102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500"/>
                                      </p:stCondLst>
                                      <p:childTnLst>
                                        <p:set>
                                          <p:cBhvr>
                                            <p:cTn id="27" dur="1" fill="hold">
                                              <p:stCondLst>
                                                <p:cond delay="0"/>
                                              </p:stCondLst>
                                            </p:cTn>
                                            <p:tgtEl>
                                              <p:spTgt spid="1025"/>
                                            </p:tgtEl>
                                            <p:attrNameLst>
                                              <p:attrName>style.visibility</p:attrName>
                                            </p:attrNameLst>
                                          </p:cBhvr>
                                          <p:to>
                                            <p:strVal val="visible"/>
                                          </p:to>
                                        </p:set>
                                        <p:animEffect transition="in" filter="fade">
                                          <p:cBhvr>
                                            <p:cTn id="28" dur="500"/>
                                            <p:tgtEl>
                                              <p:spTgt spid="1025"/>
                                            </p:tgtEl>
                                          </p:cBhvr>
                                        </p:animEffect>
                                        <p:anim calcmode="lin" valueType="num">
                                          <p:cBhvr>
                                            <p:cTn id="29" dur="500" fill="hold"/>
                                            <p:tgtEl>
                                              <p:spTgt spid="1025"/>
                                            </p:tgtEl>
                                            <p:attrNameLst>
                                              <p:attrName>ppt_x</p:attrName>
                                            </p:attrNameLst>
                                          </p:cBhvr>
                                          <p:tavLst>
                                            <p:tav tm="0">
                                              <p:val>
                                                <p:strVal val="#ppt_x"/>
                                              </p:val>
                                            </p:tav>
                                            <p:tav tm="100000">
                                              <p:val>
                                                <p:strVal val="#ppt_x"/>
                                              </p:val>
                                            </p:tav>
                                          </p:tavLst>
                                        </p:anim>
                                        <p:anim calcmode="lin" valueType="num">
                                          <p:cBhvr>
                                            <p:cTn id="30" dur="500" fill="hold"/>
                                            <p:tgtEl>
                                              <p:spTgt spid="1025"/>
                                            </p:tgtEl>
                                            <p:attrNameLst>
                                              <p:attrName>ppt_y</p:attrName>
                                            </p:attrNameLst>
                                          </p:cBhvr>
                                          <p:tavLst>
                                            <p:tav tm="0">
                                              <p:val>
                                                <p:strVal val="#ppt_y+.1"/>
                                              </p:val>
                                            </p:tav>
                                            <p:tav tm="100000">
                                              <p:val>
                                                <p:strVal val="#ppt_y"/>
                                              </p:val>
                                            </p:tav>
                                          </p:tavLst>
                                        </p:anim>
                                      </p:childTnLst>
                                    </p:cTn>
                                  </p:par>
                                  <p:par>
                                    <p:cTn id="31" presetID="17" presetClass="entr" presetSubtype="10" fill="hold" grpId="0" nodeType="withEffect">
                                      <p:stCondLst>
                                        <p:cond delay="2000"/>
                                      </p:stCondLst>
                                      <p:iterate type="lt">
                                        <p:tmPct val="5000"/>
                                      </p:iterate>
                                      <p:childTnLst>
                                        <p:set>
                                          <p:cBhvr>
                                            <p:cTn id="32" dur="1" fill="hold">
                                              <p:stCondLst>
                                                <p:cond delay="0"/>
                                              </p:stCondLst>
                                            </p:cTn>
                                            <p:tgtEl>
                                              <p:spTgt spid="18"/>
                                            </p:tgtEl>
                                            <p:attrNameLst>
                                              <p:attrName>style.visibility</p:attrName>
                                            </p:attrNameLst>
                                          </p:cBhvr>
                                          <p:to>
                                            <p:strVal val="visible"/>
                                          </p:to>
                                        </p:set>
                                        <p:anim calcmode="lin" valueType="num">
                                          <p:cBhvr>
                                            <p:cTn id="33" dur="250" fill="hold"/>
                                            <p:tgtEl>
                                              <p:spTgt spid="18"/>
                                            </p:tgtEl>
                                            <p:attrNameLst>
                                              <p:attrName>ppt_w</p:attrName>
                                            </p:attrNameLst>
                                          </p:cBhvr>
                                          <p:tavLst>
                                            <p:tav tm="0">
                                              <p:val>
                                                <p:fltVal val="0"/>
                                              </p:val>
                                            </p:tav>
                                            <p:tav tm="100000">
                                              <p:val>
                                                <p:strVal val="#ppt_w"/>
                                              </p:val>
                                            </p:tav>
                                          </p:tavLst>
                                        </p:anim>
                                        <p:anim calcmode="lin" valueType="num">
                                          <p:cBhvr>
                                            <p:cTn id="34" dur="250" fill="hold"/>
                                            <p:tgtEl>
                                              <p:spTgt spid="18"/>
                                            </p:tgtEl>
                                            <p:attrNameLst>
                                              <p:attrName>ppt_h</p:attrName>
                                            </p:attrNameLst>
                                          </p:cBhvr>
                                          <p:tavLst>
                                            <p:tav tm="0">
                                              <p:val>
                                                <p:strVal val="#ppt_h"/>
                                              </p:val>
                                            </p:tav>
                                            <p:tav tm="100000">
                                              <p:val>
                                                <p:strVal val="#ppt_h"/>
                                              </p:val>
                                            </p:tav>
                                          </p:tavLst>
                                        </p:anim>
                                      </p:childTnLst>
                                    </p:cTn>
                                  </p:par>
                                  <p:par>
                                    <p:cTn id="35" presetID="42" presetClass="entr" presetSubtype="0" fill="hold" grpId="0" nodeType="withEffect">
                                      <p:stCondLst>
                                        <p:cond delay="275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anim calcmode="lin" valueType="num">
                                          <p:cBhvr>
                                            <p:cTn id="38" dur="500" fill="hold"/>
                                            <p:tgtEl>
                                              <p:spTgt spid="20"/>
                                            </p:tgtEl>
                                            <p:attrNameLst>
                                              <p:attrName>ppt_x</p:attrName>
                                            </p:attrNameLst>
                                          </p:cBhvr>
                                          <p:tavLst>
                                            <p:tav tm="0">
                                              <p:val>
                                                <p:strVal val="#ppt_x"/>
                                              </p:val>
                                            </p:tav>
                                            <p:tav tm="100000">
                                              <p:val>
                                                <p:strVal val="#ppt_x"/>
                                              </p:val>
                                            </p:tav>
                                          </p:tavLst>
                                        </p:anim>
                                        <p:anim calcmode="lin" valueType="num">
                                          <p:cBhvr>
                                            <p:cTn id="39" dur="500" fill="hold"/>
                                            <p:tgtEl>
                                              <p:spTgt spid="2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275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anim calcmode="lin" valueType="num">
                                          <p:cBhvr>
                                            <p:cTn id="43" dur="500" fill="hold"/>
                                            <p:tgtEl>
                                              <p:spTgt spid="2"/>
                                            </p:tgtEl>
                                            <p:attrNameLst>
                                              <p:attrName>ppt_x</p:attrName>
                                            </p:attrNameLst>
                                          </p:cBhvr>
                                          <p:tavLst>
                                            <p:tav tm="0">
                                              <p:val>
                                                <p:strVal val="#ppt_x"/>
                                              </p:val>
                                            </p:tav>
                                            <p:tav tm="100000">
                                              <p:val>
                                                <p:strVal val="#ppt_x"/>
                                              </p:val>
                                            </p:tav>
                                          </p:tavLst>
                                        </p:anim>
                                        <p:anim calcmode="lin" valueType="num">
                                          <p:cBhvr>
                                            <p:cTn id="44" dur="500" fill="hold"/>
                                            <p:tgtEl>
                                              <p:spTgt spid="2"/>
                                            </p:tgtEl>
                                            <p:attrNameLst>
                                              <p:attrName>ppt_y</p:attrName>
                                            </p:attrNameLst>
                                          </p:cBhvr>
                                          <p:tavLst>
                                            <p:tav tm="0">
                                              <p:val>
                                                <p:strVal val="#ppt_y+.1"/>
                                              </p:val>
                                            </p:tav>
                                            <p:tav tm="100000">
                                              <p:val>
                                                <p:strVal val="#ppt_y"/>
                                              </p:val>
                                            </p:tav>
                                          </p:tavLst>
                                        </p:anim>
                                      </p:childTnLst>
                                    </p:cTn>
                                  </p:par>
                                  <p:par>
                                    <p:cTn id="45" presetID="9" presetClass="exit" presetSubtype="0" fill="hold" grpId="1" nodeType="withEffect">
                                      <p:stCondLst>
                                        <p:cond delay="0"/>
                                      </p:stCondLst>
                                      <p:childTnLst>
                                        <p:animEffect transition="out" filter="dissolve">
                                          <p:cBhvr>
                                            <p:cTn id="46" dur="500"/>
                                            <p:tgtEl>
                                              <p:spTgt spid="2"/>
                                            </p:tgtEl>
                                          </p:cBhvr>
                                        </p:animEffect>
                                        <p:set>
                                          <p:cBhvr>
                                            <p:cTn id="47" dur="1" fill="hold">
                                              <p:stCondLst>
                                                <p:cond delay="499"/>
                                              </p:stCondLst>
                                            </p:cTn>
                                            <p:tgtEl>
                                              <p:spTgt spid="2"/>
                                            </p:tgtEl>
                                            <p:attrNameLst>
                                              <p:attrName>style.visibility</p:attrName>
                                            </p:attrNameLst>
                                          </p:cBhvr>
                                          <p:to>
                                            <p:strVal val="hidden"/>
                                          </p:to>
                                        </p:set>
                                      </p:childTnLst>
                                    </p:cTn>
                                  </p:par>
                                  <p:par>
                                    <p:cTn id="48" presetID="42" presetClass="entr" presetSubtype="0" fill="hold" grpId="0" nodeType="withEffect">
                                      <p:stCondLst>
                                        <p:cond delay="275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anim calcmode="lin" valueType="num">
                                          <p:cBhvr>
                                            <p:cTn id="51" dur="500" fill="hold"/>
                                            <p:tgtEl>
                                              <p:spTgt spid="5"/>
                                            </p:tgtEl>
                                            <p:attrNameLst>
                                              <p:attrName>ppt_x</p:attrName>
                                            </p:attrNameLst>
                                          </p:cBhvr>
                                          <p:tavLst>
                                            <p:tav tm="0">
                                              <p:val>
                                                <p:strVal val="#ppt_x"/>
                                              </p:val>
                                            </p:tav>
                                            <p:tav tm="100000">
                                              <p:val>
                                                <p:strVal val="#ppt_x"/>
                                              </p:val>
                                            </p:tav>
                                          </p:tavLst>
                                        </p:anim>
                                        <p:anim calcmode="lin" valueType="num">
                                          <p:cBhvr>
                                            <p:cTn id="52" dur="500" fill="hold"/>
                                            <p:tgtEl>
                                              <p:spTgt spid="5"/>
                                            </p:tgtEl>
                                            <p:attrNameLst>
                                              <p:attrName>ppt_y</p:attrName>
                                            </p:attrNameLst>
                                          </p:cBhvr>
                                          <p:tavLst>
                                            <p:tav tm="0">
                                              <p:val>
                                                <p:strVal val="#ppt_y+.1"/>
                                              </p:val>
                                            </p:tav>
                                            <p:tav tm="100000">
                                              <p:val>
                                                <p:strVal val="#ppt_y"/>
                                              </p:val>
                                            </p:tav>
                                          </p:tavLst>
                                        </p:anim>
                                      </p:childTnLst>
                                    </p:cTn>
                                  </p:par>
                                  <p:par>
                                    <p:cTn id="53" presetID="9" presetClass="exit" presetSubtype="0" fill="hold" grpId="1" nodeType="withEffect">
                                      <p:stCondLst>
                                        <p:cond delay="0"/>
                                      </p:stCondLst>
                                      <p:childTnLst>
                                        <p:animEffect transition="out" filter="dissolv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42" presetClass="entr" presetSubtype="0" fill="hold" grpId="0" nodeType="withEffect">
                                      <p:stCondLst>
                                        <p:cond delay="275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anim calcmode="lin" valueType="num">
                                          <p:cBhvr>
                                            <p:cTn id="59" dur="500" fill="hold"/>
                                            <p:tgtEl>
                                              <p:spTgt spid="6"/>
                                            </p:tgtEl>
                                            <p:attrNameLst>
                                              <p:attrName>ppt_x</p:attrName>
                                            </p:attrNameLst>
                                          </p:cBhvr>
                                          <p:tavLst>
                                            <p:tav tm="0">
                                              <p:val>
                                                <p:strVal val="#ppt_x"/>
                                              </p:val>
                                            </p:tav>
                                            <p:tav tm="100000">
                                              <p:val>
                                                <p:strVal val="#ppt_x"/>
                                              </p:val>
                                            </p:tav>
                                          </p:tavLst>
                                        </p:anim>
                                        <p:anim calcmode="lin" valueType="num">
                                          <p:cBhvr>
                                            <p:cTn id="60" dur="500" fill="hold"/>
                                            <p:tgtEl>
                                              <p:spTgt spid="6"/>
                                            </p:tgtEl>
                                            <p:attrNameLst>
                                              <p:attrName>ppt_y</p:attrName>
                                            </p:attrNameLst>
                                          </p:cBhvr>
                                          <p:tavLst>
                                            <p:tav tm="0">
                                              <p:val>
                                                <p:strVal val="#ppt_y+.1"/>
                                              </p:val>
                                            </p:tav>
                                            <p:tav tm="100000">
                                              <p:val>
                                                <p:strVal val="#ppt_y"/>
                                              </p:val>
                                            </p:tav>
                                          </p:tavLst>
                                        </p:anim>
                                      </p:childTnLst>
                                    </p:cTn>
                                  </p:par>
                                  <p:par>
                                    <p:cTn id="61" presetID="9" presetClass="exit" presetSubtype="0" fill="hold" grpId="1" nodeType="withEffect">
                                      <p:stCondLst>
                                        <p:cond delay="0"/>
                                      </p:stCondLst>
                                      <p:childTnLst>
                                        <p:animEffect transition="out" filter="dissolve">
                                          <p:cBhvr>
                                            <p:cTn id="62" dur="500"/>
                                            <p:tgtEl>
                                              <p:spTgt spid="6"/>
                                            </p:tgtEl>
                                          </p:cBhvr>
                                        </p:animEffect>
                                        <p:set>
                                          <p:cBhvr>
                                            <p:cTn id="63" dur="1" fill="hold">
                                              <p:stCondLst>
                                                <p:cond delay="499"/>
                                              </p:stCondLst>
                                            </p:cTn>
                                            <p:tgtEl>
                                              <p:spTgt spid="6"/>
                                            </p:tgtEl>
                                            <p:attrNameLst>
                                              <p:attrName>style.visibility</p:attrName>
                                            </p:attrNameLst>
                                          </p:cBhvr>
                                          <p:to>
                                            <p:strVal val="hidden"/>
                                          </p:to>
                                        </p:set>
                                      </p:childTnLst>
                                    </p:cTn>
                                  </p:par>
                                </p:childTnLst>
                              </p:cTn>
                            </p:par>
                            <p:par>
                              <p:cTn id="64" fill="hold">
                                <p:stCondLst>
                                  <p:cond delay="3250"/>
                                </p:stCondLst>
                                <p:childTnLst>
                                  <p:par>
                                    <p:cTn id="65" presetID="1" presetClass="mediacall" presetSubtype="0" fill="hold" nodeType="afterEffect">
                                      <p:stCondLst>
                                        <p:cond delay="0"/>
                                      </p:stCondLst>
                                      <p:childTnLst>
                                        <p:cmd type="call" cmd="playFrom(0.0)">
                                          <p:cBhvr>
                                            <p:cTn id="6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13"/>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27" name="cashreg.wav"/>
                                            </p:tgtEl>
                                          </p:cMediaNode>
                                        </p:audio>
                                      </p:sub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27" name="cashreg.wav"/>
                                            </p:tgtEl>
                                          </p:cMediaNode>
                                        </p:audio>
                                      </p:sub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27" name="cashreg.wav"/>
                                            </p:tgtEl>
                                          </p:cMediaNode>
                                        </p:audio>
                                      </p:sub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27" name="cashreg.wav"/>
                                            </p:tgtEl>
                                          </p:cMediaNode>
                                        </p:audio>
                                      </p:sub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27" name="cashreg.wav"/>
                                            </p:tgtEl>
                                          </p:cMediaNode>
                                        </p:audio>
                                      </p:subTnLst>
                                    </p:cTn>
                                  </p:par>
                                </p:childTnLst>
                              </p:cTn>
                            </p:par>
                          </p:childTnLst>
                        </p:cTn>
                      </p:par>
                    </p:childTnLst>
                  </p:cTn>
                  <p:nextCondLst>
                    <p:cond evt="onClick" delay="0">
                      <p:tgtEl>
                        <p:spTgt spid="13"/>
                      </p:tgtEl>
                    </p:cond>
                  </p:nextCondLst>
                </p:seq>
                <p:seq concurrent="1" nextAc="seek">
                  <p:cTn id="88" restart="whenNotActive" fill="hold" evtFilter="cancelBubble" nodeType="interactiveSeq">
                    <p:stCondLst>
                      <p:cond evt="onClick" delay="0">
                        <p:tgtEl>
                          <p:spTgt spid="61"/>
                        </p:tgtEl>
                      </p:cond>
                    </p:stCondLst>
                    <p:endSync evt="end" delay="0">
                      <p:rtn val="all"/>
                    </p:endSync>
                    <p:childTnLst>
                      <p:par>
                        <p:cTn id="89" fill="hold">
                          <p:stCondLst>
                            <p:cond delay="0"/>
                          </p:stCondLst>
                          <p:childTnLst>
                            <p:par>
                              <p:cTn id="90" fill="hold">
                                <p:stCondLst>
                                  <p:cond delay="0"/>
                                </p:stCondLst>
                                <p:childTnLst>
                                  <p:par>
                                    <p:cTn id="91" presetID="42" presetClass="path" presetSubtype="0" fill="hold" nodeType="clickEffect">
                                      <p:stCondLst>
                                        <p:cond delay="0"/>
                                      </p:stCondLst>
                                      <p:childTnLst>
                                        <p:animMotion origin="layout" path="M 2.91667E-6 3.7037E-6 L 0.00078 0.72685 " pathEditMode="relative" rAng="0" ptsTypes="AA">
                                          <p:cBhvr>
                                            <p:cTn id="92" dur="750" fill="hold"/>
                                            <p:tgtEl>
                                              <p:spTgt spid="85"/>
                                            </p:tgtEl>
                                            <p:attrNameLst>
                                              <p:attrName>ppt_x</p:attrName>
                                              <p:attrName>ppt_y</p:attrName>
                                            </p:attrNameLst>
                                          </p:cBhvr>
                                          <p:rCtr x="39" y="36343"/>
                                        </p:animMotion>
                                      </p:childTnLst>
                                    </p:cTn>
                                  </p:par>
                                </p:childTnLst>
                              </p:cTn>
                            </p:par>
                            <p:par>
                              <p:cTn id="93" fill="hold">
                                <p:stCondLst>
                                  <p:cond delay="750"/>
                                </p:stCondLst>
                                <p:childTnLst>
                                  <p:par>
                                    <p:cTn id="94" presetID="0" presetClass="path" presetSubtype="0" fill="hold" nodeType="afterEffect">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cBhvr>
                                            <p:cTn id="95" dur="500" fill="hold"/>
                                            <p:tgtEl>
                                              <p:spTgt spid="85"/>
                                            </p:tgtEl>
                                            <p:attrNameLst>
                                              <p:attrName>ppt_x</p:attrName>
                                              <p:attrName>ppt_y</p:attrName>
                                            </p:attrNameLst>
                                          </p:cBhvr>
                                          <p:rCtr x="-4010" y="7315"/>
                                        </p:animMotion>
                                      </p:childTnLst>
                                    </p:cTn>
                                  </p:par>
                                  <p:par>
                                    <p:cTn id="96" presetID="1" presetClass="exit" presetSubtype="0" fill="hold" nodeType="withEffect">
                                      <p:stCondLst>
                                        <p:cond delay="0"/>
                                      </p:stCondLst>
                                      <p:childTnLst>
                                        <p:set>
                                          <p:cBhvr>
                                            <p:cTn id="97" dur="1" fill="hold">
                                              <p:stCondLst>
                                                <p:cond delay="0"/>
                                              </p:stCondLst>
                                            </p:cTn>
                                            <p:tgtEl>
                                              <p:spTgt spid="61"/>
                                            </p:tgtEl>
                                            <p:attrNameLst>
                                              <p:attrName>style.visibility</p:attrName>
                                            </p:attrNameLst>
                                          </p:cBhvr>
                                          <p:to>
                                            <p:strVal val="hidden"/>
                                          </p:to>
                                        </p:set>
                                      </p:childTnLst>
                                    </p:cTn>
                                  </p:par>
                                  <p:par>
                                    <p:cTn id="98" presetID="1" presetClass="mediacall" presetSubtype="0" fill="hold" nodeType="withEffect">
                                      <p:stCondLst>
                                        <p:cond delay="0"/>
                                      </p:stCondLst>
                                      <p:childTnLst>
                                        <p:cmd type="call" cmd="playFrom(0.0)">
                                          <p:cBhvr>
                                            <p:cTn id="99" dur="504" fill="hold"/>
                                            <p:tgtEl>
                                              <p:spTgt spid="3"/>
                                            </p:tgtEl>
                                          </p:cBhvr>
                                        </p:cmd>
                                      </p:childTnLst>
                                    </p:cTn>
                                  </p:par>
                                  <p:par>
                                    <p:cTn id="100" presetID="9" presetClass="exit" presetSubtype="0" fill="hold" grpId="1" nodeType="withEffect">
                                      <p:stCondLst>
                                        <p:cond delay="0"/>
                                      </p:stCondLst>
                                      <p:childTnLst>
                                        <p:animEffect transition="out" filter="dissolve">
                                          <p:cBhvr>
                                            <p:cTn id="101" dur="500"/>
                                            <p:tgtEl>
                                              <p:spTgt spid="20"/>
                                            </p:tgtEl>
                                          </p:cBhvr>
                                        </p:animEffect>
                                        <p:set>
                                          <p:cBhvr>
                                            <p:cTn id="102" dur="1" fill="hold">
                                              <p:stCondLst>
                                                <p:cond delay="499"/>
                                              </p:stCondLst>
                                            </p:cTn>
                                            <p:tgtEl>
                                              <p:spTgt spid="20"/>
                                            </p:tgtEl>
                                            <p:attrNameLst>
                                              <p:attrName>style.visibility</p:attrName>
                                            </p:attrNameLst>
                                          </p:cBhvr>
                                          <p:to>
                                            <p:strVal val="hidden"/>
                                          </p:to>
                                        </p:set>
                                      </p:childTnLst>
                                    </p:cTn>
                                  </p:par>
                                  <p:par>
                                    <p:cTn id="103" presetID="1" presetClass="entr" presetSubtype="0" fill="hold" nodeType="withEffect">
                                      <p:stCondLst>
                                        <p:cond delay="0"/>
                                      </p:stCondLst>
                                      <p:childTnLst>
                                        <p:set>
                                          <p:cBhvr>
                                            <p:cTn id="104" dur="1" fill="hold">
                                              <p:stCondLst>
                                                <p:cond delay="0"/>
                                              </p:stCondLst>
                                            </p:cTn>
                                            <p:tgtEl>
                                              <p:spTgt spid="1032"/>
                                            </p:tgtEl>
                                            <p:attrNameLst>
                                              <p:attrName>style.visibility</p:attrName>
                                            </p:attrNameLst>
                                          </p:cBhvr>
                                          <p:to>
                                            <p:strVal val="visible"/>
                                          </p:to>
                                        </p:set>
                                      </p:childTnLst>
                                    </p:cTn>
                                  </p:par>
                                  <p:par>
                                    <p:cTn id="105" presetID="1" presetClass="exit" presetSubtype="0" fill="hold" nodeType="withEffect">
                                      <p:stCondLst>
                                        <p:cond delay="800"/>
                                      </p:stCondLst>
                                      <p:childTnLst>
                                        <p:set>
                                          <p:cBhvr>
                                            <p:cTn id="106" dur="1" fill="hold">
                                              <p:stCondLst>
                                                <p:cond delay="0"/>
                                              </p:stCondLst>
                                            </p:cTn>
                                            <p:tgtEl>
                                              <p:spTgt spid="1032"/>
                                            </p:tgtEl>
                                            <p:attrNameLst>
                                              <p:attrName>style.visibility</p:attrName>
                                            </p:attrNameLst>
                                          </p:cBhvr>
                                          <p:to>
                                            <p:strVal val="hidden"/>
                                          </p:to>
                                        </p:set>
                                      </p:childTnLst>
                                    </p:cTn>
                                  </p:par>
                                  <p:par>
                                    <p:cTn id="107" presetID="1" presetClass="entr" presetSubtype="0" fill="hold" nodeType="withEffect">
                                      <p:stCondLst>
                                        <p:cond delay="800"/>
                                      </p:stCondLst>
                                      <p:childTnLst>
                                        <p:set>
                                          <p:cBhvr>
                                            <p:cTn id="108"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109" restart="whenNotActive" fill="hold" evtFilter="cancelBubble" nodeType="interactiveSeq">
                    <p:stCondLst>
                      <p:cond evt="onClick" delay="0">
                        <p:tgtEl>
                          <p:spTgt spid="63"/>
                        </p:tgtEl>
                      </p:cond>
                    </p:stCondLst>
                    <p:endSync evt="end" delay="0">
                      <p:rtn val="all"/>
                    </p:endSync>
                    <p:childTnLst>
                      <p:par>
                        <p:cTn id="110" fill="hold">
                          <p:stCondLst>
                            <p:cond delay="0"/>
                          </p:stCondLst>
                          <p:childTnLst>
                            <p:par>
                              <p:cTn id="111" fill="hold">
                                <p:stCondLst>
                                  <p:cond delay="0"/>
                                </p:stCondLst>
                                <p:childTnLst>
                                  <p:par>
                                    <p:cTn id="112" presetID="42" presetClass="path" presetSubtype="0" fill="hold" nodeType="withEffect">
                                      <p:stCondLst>
                                        <p:cond delay="0"/>
                                      </p:stCondLst>
                                      <p:childTnLst>
                                        <p:animMotion origin="layout" path="M -2.91667E-6 2.22222E-6 L 0.00078 0.72685 " pathEditMode="relative" rAng="0" ptsTypes="AA">
                                          <p:cBhvr>
                                            <p:cTn id="113" dur="750" fill="hold"/>
                                            <p:tgtEl>
                                              <p:spTgt spid="54"/>
                                            </p:tgtEl>
                                            <p:attrNameLst>
                                              <p:attrName>ppt_x</p:attrName>
                                              <p:attrName>ppt_y</p:attrName>
                                            </p:attrNameLst>
                                          </p:cBhvr>
                                          <p:rCtr x="39" y="36343"/>
                                        </p:animMotion>
                                      </p:childTnLst>
                                    </p:cTn>
                                  </p:par>
                                </p:childTnLst>
                              </p:cTn>
                            </p:par>
                            <p:par>
                              <p:cTn id="114" fill="hold">
                                <p:stCondLst>
                                  <p:cond delay="750"/>
                                </p:stCondLst>
                                <p:childTnLst>
                                  <p:par>
                                    <p:cTn id="115" presetID="0" presetClass="path" presetSubtype="0" fill="hold" nodeType="afterEffect">
                                      <p:stCondLst>
                                        <p:cond delay="0"/>
                                      </p:stCondLst>
                                      <p:childTnLst>
                                        <p:animMotion origin="layout" path="M 0.00065 0.73426 L 0.00065 0.73449 C 0.00209 0.72685 0.00508 0.71967 0.00482 0.71203 C 0.00482 0.71041 -0.00286 0.68703 -0.00455 0.68426 C -0.0056 0.68217 -0.00729 0.68171 -0.00872 0.68055 C -0.01497 0.68171 -0.02122 0.68194 -0.02747 0.68426 C -0.03047 0.68518 -0.0375 0.69421 -0.03997 0.69722 C -0.04127 0.70092 -0.04231 0.70509 -0.04401 0.70833 C -0.04713 0.71389 -0.05091 0.71852 -0.05338 0.725 L -0.0638 0.75092 C -0.06692 0.7669 -0.06185 0.74166 -0.06797 0.76574 C -0.06888 0.76921 -0.0694 0.77315 -0.07005 0.77685 C -0.07239 0.78773 -0.07396 0.79328 -0.07526 0.80463 C -0.08112 0.85254 -0.07656 0.81666 -0.07942 0.85278 C -0.08034 0.86389 -0.08151 0.875 -0.08255 0.88611 C -0.08385 0.92291 -0.08359 0.90694 -0.08359 0.93426 L -0.08359 0.93449 " pathEditMode="relative" rAng="0" ptsTypes="AAAAAAAAAAAAAAAAA">
                                          <p:cBhvr>
                                            <p:cTn id="116" dur="500" fill="hold"/>
                                            <p:tgtEl>
                                              <p:spTgt spid="54"/>
                                            </p:tgtEl>
                                            <p:attrNameLst>
                                              <p:attrName>ppt_x</p:attrName>
                                              <p:attrName>ppt_y</p:attrName>
                                            </p:attrNameLst>
                                          </p:cBhvr>
                                          <p:rCtr x="-4010" y="7315"/>
                                        </p:animMotion>
                                      </p:childTnLst>
                                    </p:cTn>
                                  </p:par>
                                  <p:par>
                                    <p:cTn id="117" presetID="1" presetClass="mediacall" presetSubtype="0" fill="hold" nodeType="withEffect">
                                      <p:stCondLst>
                                        <p:cond delay="0"/>
                                      </p:stCondLst>
                                      <p:childTnLst>
                                        <p:cmd type="call" cmd="playFrom(0.0)">
                                          <p:cBhvr>
                                            <p:cTn id="118" dur="504" fill="hold"/>
                                            <p:tgtEl>
                                              <p:spTgt spid="70"/>
                                            </p:tgtEl>
                                          </p:cBhvr>
                                        </p:cmd>
                                      </p:childTnLst>
                                    </p:cTn>
                                  </p:par>
                                  <p:par>
                                    <p:cTn id="119" presetID="1" presetClass="exit" presetSubtype="0" fill="hold" nodeType="withEffect">
                                      <p:stCondLst>
                                        <p:cond delay="0"/>
                                      </p:stCondLst>
                                      <p:childTnLst>
                                        <p:set>
                                          <p:cBhvr>
                                            <p:cTn id="120" dur="1" fill="hold">
                                              <p:stCondLst>
                                                <p:cond delay="0"/>
                                              </p:stCondLst>
                                            </p:cTn>
                                            <p:tgtEl>
                                              <p:spTgt spid="63"/>
                                            </p:tgtEl>
                                            <p:attrNameLst>
                                              <p:attrName>style.visibility</p:attrName>
                                            </p:attrNameLst>
                                          </p:cBhvr>
                                          <p:to>
                                            <p:strVal val="hidden"/>
                                          </p:to>
                                        </p:set>
                                      </p:childTnLst>
                                    </p:cTn>
                                  </p:par>
                                  <p:par>
                                    <p:cTn id="121" presetID="1" presetClass="entr" presetSubtype="0" fill="hold" nodeType="withEffect">
                                      <p:stCondLst>
                                        <p:cond delay="0"/>
                                      </p:stCondLst>
                                      <p:childTnLst>
                                        <p:set>
                                          <p:cBhvr>
                                            <p:cTn id="122" dur="1" fill="hold">
                                              <p:stCondLst>
                                                <p:cond delay="0"/>
                                              </p:stCondLst>
                                            </p:cTn>
                                            <p:tgtEl>
                                              <p:spTgt spid="53"/>
                                            </p:tgtEl>
                                            <p:attrNameLst>
                                              <p:attrName>style.visibility</p:attrName>
                                            </p:attrNameLst>
                                          </p:cBhvr>
                                          <p:to>
                                            <p:strVal val="visible"/>
                                          </p:to>
                                        </p:set>
                                      </p:childTnLst>
                                    </p:cTn>
                                  </p:par>
                                  <p:par>
                                    <p:cTn id="123" presetID="1" presetClass="exit" presetSubtype="0" fill="hold" nodeType="withEffect">
                                      <p:stCondLst>
                                        <p:cond delay="800"/>
                                      </p:stCondLst>
                                      <p:childTnLst>
                                        <p:set>
                                          <p:cBhvr>
                                            <p:cTn id="124" dur="1" fill="hold">
                                              <p:stCondLst>
                                                <p:cond delay="0"/>
                                              </p:stCondLst>
                                            </p:cTn>
                                            <p:tgtEl>
                                              <p:spTgt spid="53"/>
                                            </p:tgtEl>
                                            <p:attrNameLst>
                                              <p:attrName>style.visibility</p:attrName>
                                            </p:attrNameLst>
                                          </p:cBhvr>
                                          <p:to>
                                            <p:strVal val="hidden"/>
                                          </p:to>
                                        </p:set>
                                      </p:childTnLst>
                                    </p:cTn>
                                  </p:par>
                                  <p:par>
                                    <p:cTn id="125" presetID="1" presetClass="entr" presetSubtype="0" fill="hold" nodeType="withEffect">
                                      <p:stCondLst>
                                        <p:cond delay="800"/>
                                      </p:stCondLst>
                                      <p:childTnLst>
                                        <p:set>
                                          <p:cBhvr>
                                            <p:cTn id="126"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27" restart="whenNotActive" fill="hold" evtFilter="cancelBubble" nodeType="interactiveSeq">
                    <p:stCondLst>
                      <p:cond evt="onClick" delay="0">
                        <p:tgtEl>
                          <p:spTgt spid="1028"/>
                        </p:tgtEl>
                      </p:cond>
                    </p:stCondLst>
                    <p:endSync evt="end" delay="0">
                      <p:rtn val="all"/>
                    </p:endSync>
                    <p:childTnLst>
                      <p:par>
                        <p:cTn id="128" fill="hold">
                          <p:stCondLst>
                            <p:cond delay="0"/>
                          </p:stCondLst>
                          <p:childTnLst>
                            <p:par>
                              <p:cTn id="129" fill="hold">
                                <p:stCondLst>
                                  <p:cond delay="0"/>
                                </p:stCondLst>
                                <p:childTnLst>
                                  <p:par>
                                    <p:cTn id="130" presetID="42" presetClass="path" presetSubtype="0" fill="hold" nodeType="clickEffect">
                                      <p:stCondLst>
                                        <p:cond delay="0"/>
                                      </p:stCondLst>
                                      <p:childTnLst>
                                        <p:animMotion origin="layout" path="M -2.70833E-6 -0.0125 L 0.00078 0.71435 " pathEditMode="relative" rAng="0" ptsTypes="AA">
                                          <p:cBhvr>
                                            <p:cTn id="131" dur="750" fill="hold"/>
                                            <p:tgtEl>
                                              <p:spTgt spid="65"/>
                                            </p:tgtEl>
                                            <p:attrNameLst>
                                              <p:attrName>ppt_x</p:attrName>
                                              <p:attrName>ppt_y</p:attrName>
                                            </p:attrNameLst>
                                          </p:cBhvr>
                                          <p:rCtr x="39" y="36343"/>
                                        </p:animMotion>
                                      </p:childTnLst>
                                    </p:cTn>
                                  </p:par>
                                </p:childTnLst>
                              </p:cTn>
                            </p:par>
                            <p:par>
                              <p:cTn id="132" fill="hold">
                                <p:stCondLst>
                                  <p:cond delay="750"/>
                                </p:stCondLst>
                                <p:childTnLst>
                                  <p:par>
                                    <p:cTn id="133" presetID="0" presetClass="path" presetSubtype="0" fill="hold" nodeType="afterEffect">
                                      <p:stCondLst>
                                        <p:cond delay="0"/>
                                      </p:stCondLst>
                                      <p:childTnLst>
                                        <p:animMotion origin="layout" path="M 0.00065 0.72176 L 0.00065 0.72199 C 0.00209 0.71435 0.00508 0.70718 0.00482 0.69954 C 0.00482 0.69792 -0.00286 0.67454 -0.00455 0.67176 C -0.0056 0.66968 -0.00729 0.66921 -0.00872 0.66805 C -0.01497 0.66921 -0.02122 0.66944 -0.02747 0.67176 C -0.03047 0.67268 -0.0375 0.68171 -0.03997 0.68472 C -0.04127 0.68843 -0.04231 0.69259 -0.04401 0.69583 C -0.04713 0.70139 -0.05091 0.70602 -0.05338 0.7125 L -0.0638 0.73843 C -0.06692 0.7544 -0.06185 0.72917 -0.06797 0.75324 C -0.06888 0.75671 -0.0694 0.76065 -0.07005 0.76435 C -0.07239 0.77523 -0.07396 0.78079 -0.07526 0.79213 C -0.08112 0.84005 -0.07656 0.80417 -0.07942 0.84028 C -0.08034 0.85139 -0.08151 0.8625 -0.08255 0.87361 C -0.08385 0.91042 -0.08359 0.89444 -0.08359 0.92176 L -0.08359 0.92199 " pathEditMode="relative" rAng="0" ptsTypes="AAAAAAAAAAAAAAAAA">
                                          <p:cBhvr>
                                            <p:cTn id="134" dur="500" fill="hold"/>
                                            <p:tgtEl>
                                              <p:spTgt spid="65"/>
                                            </p:tgtEl>
                                            <p:attrNameLst>
                                              <p:attrName>ppt_x</p:attrName>
                                              <p:attrName>ppt_y</p:attrName>
                                            </p:attrNameLst>
                                          </p:cBhvr>
                                          <p:rCtr x="-4010" y="7315"/>
                                        </p:animMotion>
                                      </p:childTnLst>
                                    </p:cTn>
                                  </p:par>
                                  <p:par>
                                    <p:cTn id="135" presetID="1" presetClass="mediacall" presetSubtype="0" fill="hold" nodeType="withEffect">
                                      <p:stCondLst>
                                        <p:cond delay="0"/>
                                      </p:stCondLst>
                                      <p:childTnLst>
                                        <p:cmd type="call" cmd="playFrom(0.0)">
                                          <p:cBhvr>
                                            <p:cTn id="136" dur="504" fill="hold"/>
                                            <p:tgtEl>
                                              <p:spTgt spid="71"/>
                                            </p:tgtEl>
                                          </p:cBhvr>
                                        </p:cmd>
                                      </p:childTnLst>
                                    </p:cTn>
                                  </p:par>
                                  <p:par>
                                    <p:cTn id="137" presetID="1" presetClass="exit" presetSubtype="0" fill="hold" nodeType="withEffect">
                                      <p:stCondLst>
                                        <p:cond delay="0"/>
                                      </p:stCondLst>
                                      <p:childTnLst>
                                        <p:set>
                                          <p:cBhvr>
                                            <p:cTn id="138" dur="1" fill="hold">
                                              <p:stCondLst>
                                                <p:cond delay="0"/>
                                              </p:stCondLst>
                                            </p:cTn>
                                            <p:tgtEl>
                                              <p:spTgt spid="1028"/>
                                            </p:tgtEl>
                                            <p:attrNameLst>
                                              <p:attrName>style.visibility</p:attrName>
                                            </p:attrNameLst>
                                          </p:cBhvr>
                                          <p:to>
                                            <p:strVal val="hidden"/>
                                          </p:to>
                                        </p:set>
                                      </p:childTnLst>
                                    </p:cTn>
                                  </p:par>
                                  <p:par>
                                    <p:cTn id="139" presetID="1" presetClass="entr" presetSubtype="0" fill="hold" nodeType="withEffect">
                                      <p:stCondLst>
                                        <p:cond delay="0"/>
                                      </p:stCondLst>
                                      <p:childTnLst>
                                        <p:set>
                                          <p:cBhvr>
                                            <p:cTn id="140" dur="1" fill="hold">
                                              <p:stCondLst>
                                                <p:cond delay="0"/>
                                              </p:stCondLst>
                                            </p:cTn>
                                            <p:tgtEl>
                                              <p:spTgt spid="64"/>
                                            </p:tgtEl>
                                            <p:attrNameLst>
                                              <p:attrName>style.visibility</p:attrName>
                                            </p:attrNameLst>
                                          </p:cBhvr>
                                          <p:to>
                                            <p:strVal val="visible"/>
                                          </p:to>
                                        </p:set>
                                      </p:childTnLst>
                                    </p:cTn>
                                  </p:par>
                                  <p:par>
                                    <p:cTn id="141" presetID="1" presetClass="exit" presetSubtype="0" fill="hold" nodeType="withEffect">
                                      <p:stCondLst>
                                        <p:cond delay="800"/>
                                      </p:stCondLst>
                                      <p:childTnLst>
                                        <p:set>
                                          <p:cBhvr>
                                            <p:cTn id="142" dur="1" fill="hold">
                                              <p:stCondLst>
                                                <p:cond delay="0"/>
                                              </p:stCondLst>
                                            </p:cTn>
                                            <p:tgtEl>
                                              <p:spTgt spid="64"/>
                                            </p:tgtEl>
                                            <p:attrNameLst>
                                              <p:attrName>style.visibility</p:attrName>
                                            </p:attrNameLst>
                                          </p:cBhvr>
                                          <p:to>
                                            <p:strVal val="hidden"/>
                                          </p:to>
                                        </p:set>
                                      </p:childTnLst>
                                    </p:cTn>
                                  </p:par>
                                  <p:par>
                                    <p:cTn id="143" presetID="1" presetClass="entr" presetSubtype="0" fill="hold" nodeType="withEffect">
                                      <p:stCondLst>
                                        <p:cond delay="800"/>
                                      </p:stCondLst>
                                      <p:childTnLst>
                                        <p:set>
                                          <p:cBhvr>
                                            <p:cTn id="144"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45" restart="whenNotActive" fill="hold" evtFilter="cancelBubble" nodeType="interactiveSeq">
                    <p:stCondLst>
                      <p:cond evt="onClick" delay="0">
                        <p:tgtEl>
                          <p:spTgt spid="1025"/>
                        </p:tgtEl>
                      </p:cond>
                    </p:stCondLst>
                    <p:endSync evt="end" delay="0">
                      <p:rtn val="all"/>
                    </p:endSync>
                    <p:childTnLst>
                      <p:par>
                        <p:cTn id="146" fill="hold">
                          <p:stCondLst>
                            <p:cond delay="0"/>
                          </p:stCondLst>
                          <p:childTnLst>
                            <p:par>
                              <p:cTn id="147" fill="hold">
                                <p:stCondLst>
                                  <p:cond delay="0"/>
                                </p:stCondLst>
                                <p:childTnLst>
                                  <p:par>
                                    <p:cTn id="148" presetID="42" presetClass="path" presetSubtype="0" fill="hold" nodeType="withEffect">
                                      <p:stCondLst>
                                        <p:cond delay="0"/>
                                      </p:stCondLst>
                                      <p:childTnLst>
                                        <p:animMotion origin="layout" path="M 2.08333E-7 3.7037E-6 L 0.00078 0.72685 " pathEditMode="relative" rAng="0" ptsTypes="AA">
                                          <p:cBhvr>
                                            <p:cTn id="149" dur="750" fill="hold"/>
                                            <p:tgtEl>
                                              <p:spTgt spid="67"/>
                                            </p:tgtEl>
                                            <p:attrNameLst>
                                              <p:attrName>ppt_x</p:attrName>
                                              <p:attrName>ppt_y</p:attrName>
                                            </p:attrNameLst>
                                          </p:cBhvr>
                                          <p:rCtr x="39" y="36343"/>
                                        </p:animMotion>
                                      </p:childTnLst>
                                    </p:cTn>
                                  </p:par>
                                  <p:par>
                                    <p:cTn id="150" presetID="1" presetClass="mediacall" presetSubtype="0" fill="hold" nodeType="withEffect">
                                      <p:stCondLst>
                                        <p:cond delay="0"/>
                                      </p:stCondLst>
                                      <p:childTnLst>
                                        <p:cmd type="call" cmd="playFrom(0.0)">
                                          <p:cBhvr>
                                            <p:cTn id="151" dur="2832" fill="hold"/>
                                            <p:tgtEl>
                                              <p:spTgt spid="4"/>
                                            </p:tgtEl>
                                          </p:cBhvr>
                                        </p:cmd>
                                      </p:childTnLst>
                                    </p:cTn>
                                  </p:par>
                                  <p:par>
                                    <p:cTn id="152" presetID="1" presetClass="exit" presetSubtype="0" fill="hold" nodeType="withEffect">
                                      <p:stCondLst>
                                        <p:cond delay="750"/>
                                      </p:stCondLst>
                                      <p:childTnLst>
                                        <p:set>
                                          <p:cBhvr>
                                            <p:cTn id="153" dur="1" fill="hold">
                                              <p:stCondLst>
                                                <p:cond delay="0"/>
                                              </p:stCondLst>
                                            </p:cTn>
                                            <p:tgtEl>
                                              <p:spTgt spid="1025"/>
                                            </p:tgtEl>
                                            <p:attrNameLst>
                                              <p:attrName>style.visibility</p:attrName>
                                            </p:attrNameLst>
                                          </p:cBhvr>
                                          <p:to>
                                            <p:strVal val="hidden"/>
                                          </p:to>
                                        </p:set>
                                      </p:childTnLst>
                                    </p:cTn>
                                  </p:par>
                                  <p:par>
                                    <p:cTn id="154" presetID="1" presetClass="exit" presetSubtype="0" fill="hold" nodeType="withEffect">
                                      <p:stCondLst>
                                        <p:cond delay="750"/>
                                      </p:stCondLst>
                                      <p:childTnLst>
                                        <p:set>
                                          <p:cBhvr>
                                            <p:cTn id="155" dur="1" fill="hold">
                                              <p:stCondLst>
                                                <p:cond delay="0"/>
                                              </p:stCondLst>
                                            </p:cTn>
                                            <p:tgtEl>
                                              <p:spTgt spid="67"/>
                                            </p:tgtEl>
                                            <p:attrNameLst>
                                              <p:attrName>style.visibility</p:attrName>
                                            </p:attrNameLst>
                                          </p:cBhvr>
                                          <p:to>
                                            <p:strVal val="hidden"/>
                                          </p:to>
                                        </p:set>
                                      </p:childTnLst>
                                    </p:cTn>
                                  </p:par>
                                  <p:par>
                                    <p:cTn id="156" presetID="1" presetClass="entr" presetSubtype="0" fill="hold" nodeType="withEffect">
                                      <p:stCondLst>
                                        <p:cond delay="750"/>
                                      </p:stCondLst>
                                      <p:childTnLst>
                                        <p:set>
                                          <p:cBhvr>
                                            <p:cTn id="157" dur="1" fill="hold">
                                              <p:stCondLst>
                                                <p:cond delay="0"/>
                                              </p:stCondLst>
                                            </p:cTn>
                                            <p:tgtEl>
                                              <p:spTgt spid="66"/>
                                            </p:tgtEl>
                                            <p:attrNameLst>
                                              <p:attrName>style.visibility</p:attrName>
                                            </p:attrNameLst>
                                          </p:cBhvr>
                                          <p:to>
                                            <p:strVal val="visible"/>
                                          </p:to>
                                        </p:set>
                                      </p:childTnLst>
                                    </p:cTn>
                                  </p:par>
                                  <p:par>
                                    <p:cTn id="158" presetID="1" presetClass="exit" presetSubtype="0" fill="hold" nodeType="withEffect">
                                      <p:stCondLst>
                                        <p:cond delay="1000"/>
                                      </p:stCondLst>
                                      <p:childTnLst>
                                        <p:set>
                                          <p:cBhvr>
                                            <p:cTn id="159" dur="1" fill="hold">
                                              <p:stCondLst>
                                                <p:cond delay="0"/>
                                              </p:stCondLst>
                                            </p:cTn>
                                            <p:tgtEl>
                                              <p:spTgt spid="66"/>
                                            </p:tgtEl>
                                            <p:attrNameLst>
                                              <p:attrName>style.visibility</p:attrName>
                                            </p:attrNameLst>
                                          </p:cBhvr>
                                          <p:to>
                                            <p:strVal val="hidden"/>
                                          </p:to>
                                        </p:set>
                                      </p:childTnLst>
                                    </p:cTn>
                                  </p:par>
                                  <p:par>
                                    <p:cTn id="160" presetID="1" presetClass="entr" presetSubtype="0" fill="hold" nodeType="withEffect">
                                      <p:stCondLst>
                                        <p:cond delay="1000"/>
                                      </p:stCondLst>
                                      <p:childTnLst>
                                        <p:set>
                                          <p:cBhvr>
                                            <p:cTn id="161"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62" fill="hold" display="0">
                      <p:stCondLst>
                        <p:cond delay="indefinite"/>
                      </p:stCondLst>
                      <p:endCondLst>
                        <p:cond evt="onStopAudio" delay="0">
                          <p:tgtEl>
                            <p:sldTgt/>
                          </p:tgtEl>
                        </p:cond>
                      </p:endCondLst>
                    </p:cTn>
                    <p:tgtEl>
                      <p:spTgt spid="3"/>
                    </p:tgtEl>
                  </p:cMediaNode>
                </p:audio>
                <p:audio>
                  <p:cMediaNode vol="80000">
                    <p:cTn id="163" fill="hold" display="0">
                      <p:stCondLst>
                        <p:cond delay="indefinite"/>
                      </p:stCondLst>
                      <p:endCondLst>
                        <p:cond evt="onStopAudio" delay="0">
                          <p:tgtEl>
                            <p:sldTgt/>
                          </p:tgtEl>
                        </p:cond>
                      </p:endCondLst>
                    </p:cTn>
                    <p:tgtEl>
                      <p:spTgt spid="70"/>
                    </p:tgtEl>
                  </p:cMediaNode>
                </p:audio>
                <p:audio>
                  <p:cMediaNode vol="80000">
                    <p:cTn id="164" fill="hold" display="0">
                      <p:stCondLst>
                        <p:cond delay="indefinite"/>
                      </p:stCondLst>
                      <p:endCondLst>
                        <p:cond evt="onStopAudio" delay="0">
                          <p:tgtEl>
                            <p:sldTgt/>
                          </p:tgtEl>
                        </p:cond>
                      </p:endCondLst>
                    </p:cTn>
                    <p:tgtEl>
                      <p:spTgt spid="71"/>
                    </p:tgtEl>
                  </p:cMediaNode>
                </p:audio>
                <p:audio>
                  <p:cMediaNode vol="80000">
                    <p:cTn id="165" fill="hold" display="0">
                      <p:stCondLst>
                        <p:cond delay="indefinite"/>
                      </p:stCondLst>
                      <p:endCondLst>
                        <p:cond evt="onStopAudio" delay="0">
                          <p:tgtEl>
                            <p:sldTgt/>
                          </p:tgtEl>
                        </p:cond>
                      </p:endCondLst>
                    </p:cTn>
                    <p:tgtEl>
                      <p:spTgt spid="4"/>
                    </p:tgtEl>
                  </p:cMediaNode>
                </p:audio>
                <p:audio>
                  <p:cMediaNode vol="34694">
                    <p:cTn id="166" fill="hold" display="0">
                      <p:stCondLst>
                        <p:cond delay="indefinite"/>
                      </p:stCondLst>
                      <p:endCondLst>
                        <p:cond evt="onStopAudio" delay="0">
                          <p:tgtEl>
                            <p:sldTgt/>
                          </p:tgtEl>
                        </p:cond>
                      </p:endCondLst>
                    </p:cTn>
                    <p:tgtEl>
                      <p:spTgt spid="68"/>
                    </p:tgtEl>
                  </p:cMediaNode>
                </p:audio>
                <p:audio>
                  <p:cMediaNode vol="80000" numSld="999">
                    <p:cTn id="167" fill="hold" display="0">
                      <p:stCondLst>
                        <p:cond delay="indefinite"/>
                      </p:stCondLst>
                      <p:endCondLst>
                        <p:cond evt="onStopAudio" delay="0">
                          <p:tgtEl>
                            <p:sldTgt/>
                          </p:tgtEl>
                        </p:cond>
                      </p:endCondLst>
                    </p:cTn>
                    <p:tgtEl>
                      <p:spTgt spid="8"/>
                    </p:tgtEl>
                  </p:cMediaNode>
                </p:audio>
              </p:childTnLst>
            </p:cTn>
          </p:par>
        </p:tnLst>
        <p:bldLst>
          <p:bldP spid="9" grpId="0" animBg="1"/>
          <p:bldP spid="18" grpId="0"/>
          <p:bldP spid="20" grpId="0" animBg="1"/>
          <p:bldP spid="20" grpId="1" animBg="1"/>
          <p:bldP spid="2" grpId="0" animBg="1"/>
          <p:bldP spid="2" grpId="1" animBg="1"/>
          <p:bldP spid="5" grpId="0" animBg="1"/>
          <p:bldP spid="5" grpId="1" animBg="1"/>
          <p:bldP spid="6" grpId="0" animBg="1"/>
          <p:bldP spid="6" grpId="1"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41C729D9-55CA-44CB-B1CA-8BD2F47DB86A}"/>
              </a:ext>
            </a:extLst>
          </p:cNvPr>
          <p:cNvPicPr>
            <a:picLocks noChangeAspect="1"/>
          </p:cNvPicPr>
          <p:nvPr/>
        </p:nvPicPr>
        <p:blipFill>
          <a:blip r:embed="rId9"/>
          <a:stretch>
            <a:fillRect/>
          </a:stretch>
        </p:blipFill>
        <p:spPr>
          <a:xfrm>
            <a:off x="0" y="0"/>
            <a:ext cx="12192000" cy="6858000"/>
          </a:xfrm>
          <a:prstGeom prst="rect">
            <a:avLst/>
          </a:prstGeom>
        </p:spPr>
      </p:pic>
      <p:sp>
        <p:nvSpPr>
          <p:cNvPr id="9" name="Hình chữ nhật: Góc Tròn 8">
            <a:extLst>
              <a:ext uri="{FF2B5EF4-FFF2-40B4-BE49-F238E27FC236}">
                <a16:creationId xmlns:a16="http://schemas.microsoft.com/office/drawing/2014/main" id="{190E25CD-C826-413D-9012-D70C415D750D}"/>
              </a:ext>
            </a:extLst>
          </p:cNvPr>
          <p:cNvSpPr/>
          <p:nvPr/>
        </p:nvSpPr>
        <p:spPr>
          <a:xfrm>
            <a:off x="765175" y="232650"/>
            <a:ext cx="10779125" cy="1814079"/>
          </a:xfrm>
          <a:prstGeom prst="roundRect">
            <a:avLst/>
          </a:prstGeom>
          <a:solidFill>
            <a:srgbClr val="FFFFFF">
              <a:alpha val="69804"/>
            </a:srgbClr>
          </a:solid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b="1" dirty="0"/>
          </a:p>
        </p:txBody>
      </p:sp>
      <p:sp>
        <p:nvSpPr>
          <p:cNvPr id="11" name="Hình chữ nhật 10">
            <a:extLst>
              <a:ext uri="{FF2B5EF4-FFF2-40B4-BE49-F238E27FC236}">
                <a16:creationId xmlns:a16="http://schemas.microsoft.com/office/drawing/2014/main" id="{C6DC6D7C-FC2B-4832-AC8A-B8D2389CA770}"/>
              </a:ext>
            </a:extLst>
          </p:cNvPr>
          <p:cNvSpPr/>
          <p:nvPr/>
        </p:nvSpPr>
        <p:spPr>
          <a:xfrm>
            <a:off x="8680450" y="228600"/>
            <a:ext cx="27051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3" name="Hộp Văn bản 12">
            <a:extLst>
              <a:ext uri="{FF2B5EF4-FFF2-40B4-BE49-F238E27FC236}">
                <a16:creationId xmlns:a16="http://schemas.microsoft.com/office/drawing/2014/main" id="{A4276B4F-E049-46C4-AE1F-9F5BE98B1B6D}"/>
              </a:ext>
            </a:extLst>
          </p:cNvPr>
          <p:cNvSpPr txBox="1"/>
          <p:nvPr/>
        </p:nvSpPr>
        <p:spPr>
          <a:xfrm>
            <a:off x="7626350" y="127000"/>
            <a:ext cx="782587" cy="523220"/>
          </a:xfrm>
          <a:prstGeom prst="rect">
            <a:avLst/>
          </a:prstGeom>
          <a:noFill/>
        </p:spPr>
        <p:txBody>
          <a:bodyPr wrap="none" rtlCol="0">
            <a:spAutoFit/>
          </a:bodyPr>
          <a:lstStyle/>
          <a:p>
            <a:r>
              <a:rPr lang="en-US" sz="2800" b="1" dirty="0">
                <a:solidFill>
                  <a:srgbClr val="00B0F0"/>
                </a:solidFill>
                <a:latin typeface="Times New Roman" panose="02020603050405020304" pitchFamily="18" charset="0"/>
                <a:cs typeface="Times New Roman" panose="02020603050405020304" pitchFamily="18" charset="0"/>
              </a:rPr>
              <a:t>Egg</a:t>
            </a:r>
          </a:p>
        </p:txBody>
      </p:sp>
      <mc:AlternateContent xmlns:mc="http://schemas.openxmlformats.org/markup-compatibility/2006" xmlns:a14="http://schemas.microsoft.com/office/drawing/2010/main">
        <mc:Choice Requires="a14">
          <p:sp>
            <p:nvSpPr>
              <p:cNvPr id="18" name="Hộp Văn bản 17">
                <a:extLst>
                  <a:ext uri="{FF2B5EF4-FFF2-40B4-BE49-F238E27FC236}">
                    <a16:creationId xmlns:a16="http://schemas.microsoft.com/office/drawing/2014/main" id="{5224142F-E09C-4DC3-AD8A-37AD5191DD5D}"/>
                  </a:ext>
                </a:extLst>
              </p:cNvPr>
              <p:cNvSpPr txBox="1"/>
              <p:nvPr/>
            </p:nvSpPr>
            <p:spPr>
              <a:xfrm>
                <a:off x="765175" y="909269"/>
                <a:ext cx="10496550" cy="1158907"/>
              </a:xfrm>
              <a:prstGeom prst="rect">
                <a:avLst/>
              </a:prstGeom>
              <a:noFill/>
            </p:spPr>
            <p:txBody>
              <a:bodyPr wrap="square" rtlCol="0">
                <a:spAutoFit/>
              </a:bodyPr>
              <a:lstStyle/>
              <a:p>
                <a:pPr algn="just"/>
                <a:r>
                  <a:rPr lang="en-US" sz="3200" b="1">
                    <a:latin typeface="Arial" panose="020B0604020202020204" pitchFamily="34" charset="0"/>
                    <a:cs typeface="Arial" panose="020B0604020202020204" pitchFamily="34" charset="0"/>
                  </a:rPr>
                  <a:t>Câu 3: Kết quả của phép nhân </a:t>
                </a:r>
                <a14:m>
                  <m:oMath xmlns:m="http://schemas.openxmlformats.org/officeDocument/2006/math">
                    <m:r>
                      <a:rPr lang="en-US" sz="3200" b="1" i="1" smtClean="0">
                        <a:latin typeface="Cambria Math" panose="02040503050406030204" pitchFamily="18" charset="0"/>
                        <a:cs typeface="Arial" panose="020B0604020202020204" pitchFamily="34" charset="0"/>
                      </a:rPr>
                      <m:t>𝒙𝒚</m:t>
                    </m:r>
                    <m:d>
                      <m:dPr>
                        <m:ctrlPr>
                          <a:rPr lang="en-US" sz="3200" b="1" i="1" smtClean="0">
                            <a:solidFill>
                              <a:prstClr val="black"/>
                            </a:solidFill>
                            <a:latin typeface="Cambria Math" panose="02040503050406030204" pitchFamily="18" charset="0"/>
                            <a:cs typeface="Arial" panose="020B0604020202020204" pitchFamily="34" charset="0"/>
                          </a:rPr>
                        </m:ctrlPr>
                      </m:dPr>
                      <m:e>
                        <m:sSup>
                          <m:sSupPr>
                            <m:ctrlPr>
                              <a:rPr lang="en-US" sz="3200" b="1" i="1" smtClean="0">
                                <a:solidFill>
                                  <a:prstClr val="black"/>
                                </a:solidFill>
                                <a:latin typeface="Cambria Math" panose="02040503050406030204" pitchFamily="18" charset="0"/>
                                <a:cs typeface="Arial" panose="020B0604020202020204" pitchFamily="34" charset="0"/>
                              </a:rPr>
                            </m:ctrlPr>
                          </m:sSupPr>
                          <m:e>
                            <m:r>
                              <a:rPr lang="en-US" sz="3200" b="1" i="1" smtClean="0">
                                <a:solidFill>
                                  <a:prstClr val="black"/>
                                </a:solidFill>
                                <a:latin typeface="Cambria Math" panose="02040503050406030204" pitchFamily="18" charset="0"/>
                                <a:cs typeface="Arial" panose="020B0604020202020204" pitchFamily="34" charset="0"/>
                              </a:rPr>
                              <m:t>𝒙</m:t>
                            </m:r>
                          </m:e>
                          <m:sup>
                            <m:r>
                              <a:rPr lang="en-US" sz="3200" b="1" i="1" smtClean="0">
                                <a:solidFill>
                                  <a:prstClr val="black"/>
                                </a:solidFill>
                                <a:latin typeface="Cambria Math" panose="02040503050406030204" pitchFamily="18" charset="0"/>
                                <a:cs typeface="Arial" panose="020B0604020202020204" pitchFamily="34" charset="0"/>
                              </a:rPr>
                              <m:t>𝟐</m:t>
                            </m:r>
                          </m:sup>
                        </m:sSup>
                        <m:r>
                          <a:rPr lang="en-US" sz="3200" b="1" i="1" smtClean="0">
                            <a:solidFill>
                              <a:prstClr val="black"/>
                            </a:solidFill>
                            <a:latin typeface="Cambria Math" panose="02040503050406030204" pitchFamily="18" charset="0"/>
                            <a:cs typeface="Arial" panose="020B0604020202020204" pitchFamily="34" charset="0"/>
                          </a:rPr>
                          <m:t>−</m:t>
                        </m:r>
                        <m:r>
                          <a:rPr lang="en-US" sz="3200" b="1" i="1" smtClean="0">
                            <a:solidFill>
                              <a:prstClr val="black"/>
                            </a:solidFill>
                            <a:latin typeface="Cambria Math" panose="02040503050406030204" pitchFamily="18" charset="0"/>
                            <a:cs typeface="Arial" panose="020B0604020202020204" pitchFamily="34" charset="0"/>
                          </a:rPr>
                          <m:t>𝒙𝒚</m:t>
                        </m:r>
                        <m:r>
                          <a:rPr lang="en-US" sz="3200" b="1" i="1" smtClean="0">
                            <a:solidFill>
                              <a:prstClr val="black"/>
                            </a:solidFill>
                            <a:latin typeface="Cambria Math" panose="02040503050406030204" pitchFamily="18" charset="0"/>
                            <a:cs typeface="Arial" panose="020B0604020202020204" pitchFamily="34" charset="0"/>
                          </a:rPr>
                          <m:t>+</m:t>
                        </m:r>
                        <m:r>
                          <a:rPr lang="en-US" sz="3200" b="1" i="1" smtClean="0">
                            <a:solidFill>
                              <a:prstClr val="black"/>
                            </a:solidFill>
                            <a:latin typeface="Cambria Math" panose="02040503050406030204" pitchFamily="18" charset="0"/>
                            <a:cs typeface="Arial" panose="020B0604020202020204" pitchFamily="34" charset="0"/>
                          </a:rPr>
                          <m:t>𝟏</m:t>
                        </m:r>
                      </m:e>
                    </m:d>
                  </m:oMath>
                </a14:m>
                <a:r>
                  <a:rPr lang="en-US" sz="3200" b="1">
                    <a:latin typeface="Arial" panose="020B0604020202020204" pitchFamily="34" charset="0"/>
                    <a:cs typeface="Arial" panose="020B0604020202020204" pitchFamily="34" charset="0"/>
                  </a:rPr>
                  <a:t> là</a:t>
                </a:r>
                <a:endParaRPr lang="en-US" sz="3200" b="1" dirty="0">
                  <a:latin typeface="Arial" panose="020B0604020202020204" pitchFamily="34" charset="0"/>
                  <a:cs typeface="Arial" panose="020B0604020202020204" pitchFamily="34" charset="0"/>
                </a:endParaRPr>
              </a:p>
              <a:p>
                <a:endParaRPr lang="en-US" sz="3200" b="1" dirty="0">
                  <a:latin typeface="Times New Roman" panose="02020603050405020304" pitchFamily="18" charset="0"/>
                  <a:cs typeface="Times New Roman" panose="02020603050405020304" pitchFamily="18" charset="0"/>
                </a:endParaRPr>
              </a:p>
            </p:txBody>
          </p:sp>
        </mc:Choice>
        <mc:Fallback xmlns="">
          <p:sp>
            <p:nvSpPr>
              <p:cNvPr id="18" name="Hộp Văn bản 17">
                <a:extLst>
                  <a:ext uri="{FF2B5EF4-FFF2-40B4-BE49-F238E27FC236}">
                    <a16:creationId xmlns:a16="http://schemas.microsoft.com/office/drawing/2014/main" id="{5224142F-E09C-4DC3-AD8A-37AD5191DD5D}"/>
                  </a:ext>
                </a:extLst>
              </p:cNvPr>
              <p:cNvSpPr txBox="1">
                <a:spLocks noRot="1" noChangeAspect="1" noMove="1" noResize="1" noEditPoints="1" noAdjustHandles="1" noChangeArrowheads="1" noChangeShapeType="1" noTextEdit="1"/>
              </p:cNvSpPr>
              <p:nvPr/>
            </p:nvSpPr>
            <p:spPr>
              <a:xfrm>
                <a:off x="765175" y="909269"/>
                <a:ext cx="10496550" cy="1158907"/>
              </a:xfrm>
              <a:prstGeom prst="rect">
                <a:avLst/>
              </a:prstGeom>
              <a:blipFill>
                <a:blip r:embed="rId10"/>
                <a:stretch>
                  <a:fillRect l="-1511" t="-47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Bong bóng Lời nói: Hình bầu dục 19">
                <a:extLst>
                  <a:ext uri="{FF2B5EF4-FFF2-40B4-BE49-F238E27FC236}">
                    <a16:creationId xmlns:a16="http://schemas.microsoft.com/office/drawing/2014/main" id="{B25F2073-E518-4363-8E51-4EA818082314}"/>
                  </a:ext>
                </a:extLst>
              </p:cNvPr>
              <p:cNvSpPr/>
              <p:nvPr/>
            </p:nvSpPr>
            <p:spPr>
              <a:xfrm>
                <a:off x="381000" y="3839353"/>
                <a:ext cx="2542863" cy="876300"/>
              </a:xfrm>
              <a:prstGeom prst="wedgeEllipseCallout">
                <a:avLst>
                  <a:gd name="adj1" fmla="val 25390"/>
                  <a:gd name="adj2" fmla="val 85688"/>
                </a:avLst>
              </a:prstGeom>
              <a:solidFill>
                <a:schemeClr val="bg2">
                  <a:lumMod val="9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sz="2400" b="1" i="1" smtClean="0">
                              <a:solidFill>
                                <a:prstClr val="black"/>
                              </a:solidFill>
                              <a:latin typeface="Cambria Math" panose="02040503050406030204" pitchFamily="18" charset="0"/>
                              <a:cs typeface="Arial" panose="020B0604020202020204" pitchFamily="34" charset="0"/>
                            </a:rPr>
                          </m:ctrlPr>
                        </m:sSupPr>
                        <m:e>
                          <m:r>
                            <a:rPr lang="en-US" sz="2400" b="1" i="1">
                              <a:solidFill>
                                <a:prstClr val="black"/>
                              </a:solidFill>
                              <a:latin typeface="Cambria Math" panose="02040503050406030204" pitchFamily="18" charset="0"/>
                              <a:cs typeface="Arial" panose="020B0604020202020204" pitchFamily="34" charset="0"/>
                            </a:rPr>
                            <m:t>𝒙</m:t>
                          </m:r>
                        </m:e>
                        <m:sup>
                          <m:r>
                            <a:rPr lang="en-US" sz="2400" b="1" i="1">
                              <a:solidFill>
                                <a:prstClr val="black"/>
                              </a:solidFill>
                              <a:latin typeface="Cambria Math" panose="02040503050406030204" pitchFamily="18" charset="0"/>
                              <a:cs typeface="Arial" panose="020B0604020202020204" pitchFamily="34" charset="0"/>
                            </a:rPr>
                            <m:t>𝟐</m:t>
                          </m:r>
                        </m:sup>
                      </m:sSup>
                      <m:r>
                        <a:rPr lang="en-US" sz="2400" b="1" i="1" smtClean="0">
                          <a:solidFill>
                            <a:prstClr val="black"/>
                          </a:solidFill>
                          <a:latin typeface="Cambria Math" panose="02040503050406030204" pitchFamily="18" charset="0"/>
                          <a:cs typeface="Arial" panose="020B0604020202020204" pitchFamily="34" charset="0"/>
                        </a:rPr>
                        <m:t>𝒚</m:t>
                      </m:r>
                      <m:r>
                        <a:rPr lang="en-US" sz="2400" b="1" i="1">
                          <a:solidFill>
                            <a:prstClr val="black"/>
                          </a:solidFill>
                          <a:latin typeface="Cambria Math" panose="02040503050406030204" pitchFamily="18" charset="0"/>
                          <a:cs typeface="Arial" panose="020B0604020202020204" pitchFamily="34" charset="0"/>
                        </a:rPr>
                        <m:t>−</m:t>
                      </m:r>
                      <m:sSup>
                        <m:sSupPr>
                          <m:ctrlPr>
                            <a:rPr lang="en-US" sz="2400" b="1" i="1" smtClean="0">
                              <a:solidFill>
                                <a:prstClr val="black"/>
                              </a:solidFill>
                              <a:latin typeface="Cambria Math" panose="02040503050406030204" pitchFamily="18" charset="0"/>
                              <a:cs typeface="Arial" panose="020B0604020202020204" pitchFamily="34" charset="0"/>
                            </a:rPr>
                          </m:ctrlPr>
                        </m:sSupPr>
                        <m:e>
                          <m:r>
                            <a:rPr lang="en-US" sz="2400" b="1" i="1" smtClean="0">
                              <a:solidFill>
                                <a:prstClr val="black"/>
                              </a:solidFill>
                              <a:latin typeface="Cambria Math" panose="02040503050406030204" pitchFamily="18" charset="0"/>
                              <a:cs typeface="Arial" panose="020B0604020202020204" pitchFamily="34" charset="0"/>
                            </a:rPr>
                            <m:t>𝒙</m:t>
                          </m:r>
                        </m:e>
                        <m:sup>
                          <m:r>
                            <a:rPr lang="en-US" sz="2400" b="1" i="1" smtClean="0">
                              <a:solidFill>
                                <a:prstClr val="black"/>
                              </a:solidFill>
                              <a:latin typeface="Cambria Math" panose="02040503050406030204" pitchFamily="18" charset="0"/>
                              <a:cs typeface="Arial" panose="020B0604020202020204" pitchFamily="34" charset="0"/>
                            </a:rPr>
                            <m:t>𝟐</m:t>
                          </m:r>
                        </m:sup>
                      </m:sSup>
                      <m:sSup>
                        <m:sSupPr>
                          <m:ctrlPr>
                            <a:rPr lang="en-US" sz="2400" b="1" i="1" smtClean="0">
                              <a:solidFill>
                                <a:prstClr val="black"/>
                              </a:solidFill>
                              <a:latin typeface="Cambria Math" panose="02040503050406030204" pitchFamily="18" charset="0"/>
                              <a:cs typeface="Arial" panose="020B0604020202020204" pitchFamily="34" charset="0"/>
                            </a:rPr>
                          </m:ctrlPr>
                        </m:sSupPr>
                        <m:e>
                          <m:r>
                            <a:rPr lang="en-US" sz="2400" b="1" i="1" smtClean="0">
                              <a:solidFill>
                                <a:prstClr val="black"/>
                              </a:solidFill>
                              <a:latin typeface="Cambria Math" panose="02040503050406030204" pitchFamily="18" charset="0"/>
                              <a:cs typeface="Arial" panose="020B0604020202020204" pitchFamily="34" charset="0"/>
                            </a:rPr>
                            <m:t>𝒚</m:t>
                          </m:r>
                        </m:e>
                        <m:sup>
                          <m:r>
                            <a:rPr lang="en-US" sz="2400" b="1" i="1" smtClean="0">
                              <a:solidFill>
                                <a:prstClr val="black"/>
                              </a:solidFill>
                              <a:latin typeface="Cambria Math" panose="02040503050406030204" pitchFamily="18" charset="0"/>
                              <a:cs typeface="Arial" panose="020B0604020202020204" pitchFamily="34" charset="0"/>
                            </a:rPr>
                            <m:t>𝟐</m:t>
                          </m:r>
                        </m:sup>
                      </m:sSup>
                    </m:oMath>
                  </m:oMathPara>
                </a14:m>
                <a:endParaRPr lang="en-US" sz="2800" b="1" dirty="0">
                  <a:solidFill>
                    <a:schemeClr val="tx1"/>
                  </a:solidFill>
                  <a:latin typeface="Arial" panose="020B0604020202020204" pitchFamily="34" charset="0"/>
                  <a:cs typeface="Arial" panose="020B0604020202020204" pitchFamily="34" charset="0"/>
                </a:endParaRPr>
              </a:p>
            </p:txBody>
          </p:sp>
        </mc:Choice>
        <mc:Fallback xmlns="">
          <p:sp>
            <p:nvSpPr>
              <p:cNvPr id="20" name="Bong bóng Lời nói: Hình bầu dục 19">
                <a:extLst>
                  <a:ext uri="{FF2B5EF4-FFF2-40B4-BE49-F238E27FC236}">
                    <a16:creationId xmlns:a16="http://schemas.microsoft.com/office/drawing/2014/main" id="{B25F2073-E518-4363-8E51-4EA818082314}"/>
                  </a:ext>
                </a:extLst>
              </p:cNvPr>
              <p:cNvSpPr>
                <a:spLocks noRot="1" noChangeAspect="1" noMove="1" noResize="1" noEditPoints="1" noAdjustHandles="1" noChangeArrowheads="1" noChangeShapeType="1" noTextEdit="1"/>
              </p:cNvSpPr>
              <p:nvPr/>
            </p:nvSpPr>
            <p:spPr>
              <a:xfrm>
                <a:off x="381000" y="3839353"/>
                <a:ext cx="2542863" cy="876300"/>
              </a:xfrm>
              <a:prstGeom prst="wedgeEllipseCallout">
                <a:avLst>
                  <a:gd name="adj1" fmla="val 25390"/>
                  <a:gd name="adj2" fmla="val 85688"/>
                </a:avLst>
              </a:prstGeom>
              <a:blipFill>
                <a:blip r:embed="rId11"/>
                <a:stretch>
                  <a:fillRect/>
                </a:stretch>
              </a:blipFill>
            </p:spPr>
            <p:txBody>
              <a:bodyPr/>
              <a:lstStyle/>
              <a:p>
                <a:r>
                  <a:rPr lang="en-US">
                    <a:noFill/>
                  </a:rPr>
                  <a:t> </a:t>
                </a:r>
              </a:p>
            </p:txBody>
          </p:sp>
        </mc:Fallback>
      </mc:AlternateContent>
      <p:sp>
        <p:nvSpPr>
          <p:cNvPr id="25" name="Hình Bầu dục 24">
            <a:extLst>
              <a:ext uri="{FF2B5EF4-FFF2-40B4-BE49-F238E27FC236}">
                <a16:creationId xmlns:a16="http://schemas.microsoft.com/office/drawing/2014/main" id="{46A582CB-F535-457D-95F7-5BC093F21510}"/>
              </a:ext>
            </a:extLst>
          </p:cNvPr>
          <p:cNvSpPr/>
          <p:nvPr/>
        </p:nvSpPr>
        <p:spPr>
          <a:xfrm>
            <a:off x="8875183"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E4A4C10B-61CB-41EB-9245-61F867436891}"/>
              </a:ext>
            </a:extLst>
          </p:cNvPr>
          <p:cNvSpPr/>
          <p:nvPr/>
        </p:nvSpPr>
        <p:spPr>
          <a:xfrm>
            <a:off x="9428691"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ình Bầu dục 27">
            <a:extLst>
              <a:ext uri="{FF2B5EF4-FFF2-40B4-BE49-F238E27FC236}">
                <a16:creationId xmlns:a16="http://schemas.microsoft.com/office/drawing/2014/main" id="{8B4C09A6-8570-4F26-90A2-038DA6154B7F}"/>
              </a:ext>
            </a:extLst>
          </p:cNvPr>
          <p:cNvSpPr/>
          <p:nvPr/>
        </p:nvSpPr>
        <p:spPr>
          <a:xfrm>
            <a:off x="10535707"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ình Bầu dục 28">
            <a:extLst>
              <a:ext uri="{FF2B5EF4-FFF2-40B4-BE49-F238E27FC236}">
                <a16:creationId xmlns:a16="http://schemas.microsoft.com/office/drawing/2014/main" id="{92432E4A-DB15-4DFB-B3CF-B4B5078E0AB3}"/>
              </a:ext>
            </a:extLst>
          </p:cNvPr>
          <p:cNvSpPr/>
          <p:nvPr/>
        </p:nvSpPr>
        <p:spPr>
          <a:xfrm>
            <a:off x="11089216"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ình Bầu dục 29">
            <a:extLst>
              <a:ext uri="{FF2B5EF4-FFF2-40B4-BE49-F238E27FC236}">
                <a16:creationId xmlns:a16="http://schemas.microsoft.com/office/drawing/2014/main" id="{81C9F1AD-A787-4195-A33A-10AE13AA1D7A}"/>
              </a:ext>
            </a:extLst>
          </p:cNvPr>
          <p:cNvSpPr/>
          <p:nvPr/>
        </p:nvSpPr>
        <p:spPr>
          <a:xfrm>
            <a:off x="9982199"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Hình ảnh 22">
            <a:extLst>
              <a:ext uri="{FF2B5EF4-FFF2-40B4-BE49-F238E27FC236}">
                <a16:creationId xmlns:a16="http://schemas.microsoft.com/office/drawing/2014/main" id="{02AFB545-11A8-4DD1-A1C7-DA0C50298FC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810959" y="239183"/>
            <a:ext cx="231441" cy="305869"/>
          </a:xfrm>
          <a:prstGeom prst="rect">
            <a:avLst/>
          </a:prstGeom>
        </p:spPr>
      </p:pic>
      <p:pic>
        <p:nvPicPr>
          <p:cNvPr id="31" name="Hình ảnh 30">
            <a:extLst>
              <a:ext uri="{FF2B5EF4-FFF2-40B4-BE49-F238E27FC236}">
                <a16:creationId xmlns:a16="http://schemas.microsoft.com/office/drawing/2014/main" id="{9DB7F5AA-17E7-49B5-A900-6A1E989F535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62351" y="239183"/>
            <a:ext cx="231441" cy="305869"/>
          </a:xfrm>
          <a:prstGeom prst="rect">
            <a:avLst/>
          </a:prstGeom>
        </p:spPr>
      </p:pic>
      <p:pic>
        <p:nvPicPr>
          <p:cNvPr id="32" name="Hình ảnh 31">
            <a:extLst>
              <a:ext uri="{FF2B5EF4-FFF2-40B4-BE49-F238E27FC236}">
                <a16:creationId xmlns:a16="http://schemas.microsoft.com/office/drawing/2014/main" id="{8E1E261D-1005-43F0-9565-A7359535814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913743" y="239183"/>
            <a:ext cx="231441" cy="305869"/>
          </a:xfrm>
          <a:prstGeom prst="rect">
            <a:avLst/>
          </a:prstGeom>
        </p:spPr>
      </p:pic>
      <p:pic>
        <p:nvPicPr>
          <p:cNvPr id="33" name="Hình ảnh 32">
            <a:extLst>
              <a:ext uri="{FF2B5EF4-FFF2-40B4-BE49-F238E27FC236}">
                <a16:creationId xmlns:a16="http://schemas.microsoft.com/office/drawing/2014/main" id="{54800CD1-017B-48A9-A351-A73510F5585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65135" y="239183"/>
            <a:ext cx="231441" cy="305869"/>
          </a:xfrm>
          <a:prstGeom prst="rect">
            <a:avLst/>
          </a:prstGeom>
        </p:spPr>
      </p:pic>
      <p:pic>
        <p:nvPicPr>
          <p:cNvPr id="34" name="Hình ảnh 33">
            <a:extLst>
              <a:ext uri="{FF2B5EF4-FFF2-40B4-BE49-F238E27FC236}">
                <a16:creationId xmlns:a16="http://schemas.microsoft.com/office/drawing/2014/main" id="{F6858FCB-2C25-4A0A-A0B7-159223CB81B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16525" y="239183"/>
            <a:ext cx="231441" cy="305869"/>
          </a:xfrm>
          <a:prstGeom prst="rect">
            <a:avLst/>
          </a:prstGeom>
        </p:spPr>
      </p:pic>
      <p:pic>
        <p:nvPicPr>
          <p:cNvPr id="61" name="Hình ảnh 60" descr="Ảnh có chứa văn bản&#10;&#10;Mô tả được tạo tự động">
            <a:extLst>
              <a:ext uri="{FF2B5EF4-FFF2-40B4-BE49-F238E27FC236}">
                <a16:creationId xmlns:a16="http://schemas.microsoft.com/office/drawing/2014/main" id="{9026BA01-EE7D-4E04-951D-C4FAD5D60F43}"/>
              </a:ext>
            </a:extLst>
          </p:cNvPr>
          <p:cNvPicPr>
            <a:picLocks noChangeAspect="1"/>
          </p:cNvPicPr>
          <p:nvPr/>
        </p:nvPicPr>
        <p:blipFill rotWithShape="1">
          <a:blip r:embed="rId13">
            <a:extLst>
              <a:ext uri="{28A0092B-C50C-407E-A947-70E740481C1C}">
                <a14:useLocalDpi xmlns:a14="http://schemas.microsoft.com/office/drawing/2010/main" val="0"/>
              </a:ext>
            </a:extLst>
          </a:blip>
          <a:srcRect t="1" r="58286" b="-2437"/>
          <a:stretch/>
        </p:blipFill>
        <p:spPr>
          <a:xfrm>
            <a:off x="1690688" y="4811271"/>
            <a:ext cx="1481137" cy="2046729"/>
          </a:xfrm>
          <a:prstGeom prst="rect">
            <a:avLst/>
          </a:prstGeom>
        </p:spPr>
      </p:pic>
      <p:pic>
        <p:nvPicPr>
          <p:cNvPr id="63" name="Hình ảnh 62" descr="Ảnh có chứa văn bản&#10;&#10;Mô tả được tạo tự động">
            <a:extLst>
              <a:ext uri="{FF2B5EF4-FFF2-40B4-BE49-F238E27FC236}">
                <a16:creationId xmlns:a16="http://schemas.microsoft.com/office/drawing/2014/main" id="{93409C50-4901-4881-9E0F-5FB219EB25CD}"/>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r="57581" b="-1554"/>
          <a:stretch/>
        </p:blipFill>
        <p:spPr>
          <a:xfrm>
            <a:off x="4104508" y="4838700"/>
            <a:ext cx="1498905" cy="2019300"/>
          </a:xfrm>
          <a:prstGeom prst="rect">
            <a:avLst/>
          </a:prstGeom>
        </p:spPr>
      </p:pic>
      <p:pic>
        <p:nvPicPr>
          <p:cNvPr id="1025" name="Hình ảnh 1024" descr="Ảnh có chứa văn bản&#10;&#10;Mô tả được tạo tự động">
            <a:extLst>
              <a:ext uri="{FF2B5EF4-FFF2-40B4-BE49-F238E27FC236}">
                <a16:creationId xmlns:a16="http://schemas.microsoft.com/office/drawing/2014/main" id="{953CAD3D-7A4B-4EC6-9424-42F7AC16ECF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58673" b="-4793"/>
          <a:stretch/>
        </p:blipFill>
        <p:spPr>
          <a:xfrm>
            <a:off x="6536096" y="4848225"/>
            <a:ext cx="1408482" cy="2009775"/>
          </a:xfrm>
          <a:prstGeom prst="rect">
            <a:avLst/>
          </a:prstGeom>
        </p:spPr>
      </p:pic>
      <p:pic>
        <p:nvPicPr>
          <p:cNvPr id="1028" name="Hình ảnh 1027" descr="Ảnh có chứa văn bản&#10;&#10;Mô tả được tạo tự động">
            <a:extLst>
              <a:ext uri="{FF2B5EF4-FFF2-40B4-BE49-F238E27FC236}">
                <a16:creationId xmlns:a16="http://schemas.microsoft.com/office/drawing/2014/main" id="{CE78F609-F09F-4264-B1B2-ED070390B5CD}"/>
              </a:ext>
            </a:extLst>
          </p:cNvPr>
          <p:cNvPicPr>
            <a:picLocks noChangeAspect="1"/>
          </p:cNvPicPr>
          <p:nvPr/>
        </p:nvPicPr>
        <p:blipFill rotWithShape="1">
          <a:blip r:embed="rId16">
            <a:extLst>
              <a:ext uri="{28A0092B-C50C-407E-A947-70E740481C1C}">
                <a14:useLocalDpi xmlns:a14="http://schemas.microsoft.com/office/drawing/2010/main" val="0"/>
              </a:ext>
            </a:extLst>
          </a:blip>
          <a:srcRect t="6486" r="58891"/>
          <a:stretch/>
        </p:blipFill>
        <p:spPr>
          <a:xfrm>
            <a:off x="8877262" y="4943692"/>
            <a:ext cx="1495463" cy="1914308"/>
          </a:xfrm>
          <a:prstGeom prst="rect">
            <a:avLst/>
          </a:prstGeom>
        </p:spPr>
      </p:pic>
      <p:grpSp>
        <p:nvGrpSpPr>
          <p:cNvPr id="76" name="Nhóm 75">
            <a:extLst>
              <a:ext uri="{FF2B5EF4-FFF2-40B4-BE49-F238E27FC236}">
                <a16:creationId xmlns:a16="http://schemas.microsoft.com/office/drawing/2014/main" id="{80381425-DDC1-4502-BE2F-2E527008B1E6}"/>
              </a:ext>
            </a:extLst>
          </p:cNvPr>
          <p:cNvGrpSpPr/>
          <p:nvPr/>
        </p:nvGrpSpPr>
        <p:grpSpPr>
          <a:xfrm>
            <a:off x="1717571" y="5681782"/>
            <a:ext cx="1492354" cy="832520"/>
            <a:chOff x="2727221" y="2422689"/>
            <a:chExt cx="4673704" cy="2607256"/>
          </a:xfrm>
        </p:grpSpPr>
        <p:sp>
          <p:nvSpPr>
            <p:cNvPr id="77" name="Hình Bầu dục 76">
              <a:extLst>
                <a:ext uri="{FF2B5EF4-FFF2-40B4-BE49-F238E27FC236}">
                  <a16:creationId xmlns:a16="http://schemas.microsoft.com/office/drawing/2014/main" id="{ADDC8515-A7A6-4BFB-9E0C-1DD052D146D3}"/>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Hình tự do: Hình 77">
              <a:extLst>
                <a:ext uri="{FF2B5EF4-FFF2-40B4-BE49-F238E27FC236}">
                  <a16:creationId xmlns:a16="http://schemas.microsoft.com/office/drawing/2014/main" id="{FDC3FC09-44A3-4C0B-B77D-3BEED19501DA}"/>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Hình tự do: Hình 78">
              <a:extLst>
                <a:ext uri="{FF2B5EF4-FFF2-40B4-BE49-F238E27FC236}">
                  <a16:creationId xmlns:a16="http://schemas.microsoft.com/office/drawing/2014/main" id="{EBFCE1B4-35F3-4790-AC21-B50002198C0F}"/>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Hình tự do: Hình 79">
              <a:extLst>
                <a:ext uri="{FF2B5EF4-FFF2-40B4-BE49-F238E27FC236}">
                  <a16:creationId xmlns:a16="http://schemas.microsoft.com/office/drawing/2014/main" id="{5E3CDF4E-C00B-4FF3-9FD4-12428DDD0409}"/>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Hình tự do: Hình 80">
              <a:extLst>
                <a:ext uri="{FF2B5EF4-FFF2-40B4-BE49-F238E27FC236}">
                  <a16:creationId xmlns:a16="http://schemas.microsoft.com/office/drawing/2014/main" id="{CCD48E3C-FB7F-46A8-8F6B-A1A46C24F840}"/>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Hình tự do: Hình 81">
              <a:extLst>
                <a:ext uri="{FF2B5EF4-FFF2-40B4-BE49-F238E27FC236}">
                  <a16:creationId xmlns:a16="http://schemas.microsoft.com/office/drawing/2014/main" id="{E5AC7BF3-AC5D-4F62-9A20-82CC513D4DF6}"/>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32" name="Hình ảnh 1031">
            <a:extLst>
              <a:ext uri="{FF2B5EF4-FFF2-40B4-BE49-F238E27FC236}">
                <a16:creationId xmlns:a16="http://schemas.microsoft.com/office/drawing/2014/main" id="{48662F6C-4657-4ABA-9EB9-F3ECFE7D4E43}"/>
              </a:ext>
            </a:extLst>
          </p:cNvPr>
          <p:cNvPicPr>
            <a:picLocks noChangeAspect="1"/>
          </p:cNvPicPr>
          <p:nvPr/>
        </p:nvPicPr>
        <p:blipFill rotWithShape="1">
          <a:blip r:embed="rId17">
            <a:extLst>
              <a:ext uri="{28A0092B-C50C-407E-A947-70E740481C1C}">
                <a14:useLocalDpi xmlns:a14="http://schemas.microsoft.com/office/drawing/2010/main" val="0"/>
              </a:ext>
            </a:extLst>
          </a:blip>
          <a:srcRect l="16470" t="17916" r="33119" b="22917"/>
          <a:stretch/>
        </p:blipFill>
        <p:spPr>
          <a:xfrm>
            <a:off x="1477070" y="5301620"/>
            <a:ext cx="2009775" cy="1327386"/>
          </a:xfrm>
          <a:prstGeom prst="rect">
            <a:avLst/>
          </a:prstGeom>
        </p:spPr>
      </p:pic>
      <p:pic>
        <p:nvPicPr>
          <p:cNvPr id="85" name="Hình ảnh 84">
            <a:extLst>
              <a:ext uri="{FF2B5EF4-FFF2-40B4-BE49-F238E27FC236}">
                <a16:creationId xmlns:a16="http://schemas.microsoft.com/office/drawing/2014/main" id="{5A89A515-4202-4760-9B12-076A6DFD4FB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343601" y="-395817"/>
            <a:ext cx="299502" cy="395817"/>
          </a:xfrm>
          <a:prstGeom prst="rect">
            <a:avLst/>
          </a:prstGeom>
        </p:spPr>
      </p:pic>
      <p:grpSp>
        <p:nvGrpSpPr>
          <p:cNvPr id="46" name="Nhóm 45">
            <a:extLst>
              <a:ext uri="{FF2B5EF4-FFF2-40B4-BE49-F238E27FC236}">
                <a16:creationId xmlns:a16="http://schemas.microsoft.com/office/drawing/2014/main" id="{BB1075B1-D75C-4397-8386-58005A0F3F9F}"/>
              </a:ext>
            </a:extLst>
          </p:cNvPr>
          <p:cNvGrpSpPr/>
          <p:nvPr/>
        </p:nvGrpSpPr>
        <p:grpSpPr>
          <a:xfrm>
            <a:off x="6541221" y="5729095"/>
            <a:ext cx="1492354" cy="832520"/>
            <a:chOff x="2727221" y="2422689"/>
            <a:chExt cx="4673704" cy="2607256"/>
          </a:xfrm>
        </p:grpSpPr>
        <p:sp>
          <p:nvSpPr>
            <p:cNvPr id="47" name="Hình Bầu dục 46">
              <a:extLst>
                <a:ext uri="{FF2B5EF4-FFF2-40B4-BE49-F238E27FC236}">
                  <a16:creationId xmlns:a16="http://schemas.microsoft.com/office/drawing/2014/main" id="{DACA63BB-8110-4279-A505-474D218D16CD}"/>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Hình tự do: Hình 47">
              <a:extLst>
                <a:ext uri="{FF2B5EF4-FFF2-40B4-BE49-F238E27FC236}">
                  <a16:creationId xmlns:a16="http://schemas.microsoft.com/office/drawing/2014/main" id="{ADF26A2E-AB12-4124-9420-909218D25735}"/>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Hình tự do: Hình 48">
              <a:extLst>
                <a:ext uri="{FF2B5EF4-FFF2-40B4-BE49-F238E27FC236}">
                  <a16:creationId xmlns:a16="http://schemas.microsoft.com/office/drawing/2014/main" id="{EF940A58-FA4C-4343-B2BC-7CAD2A9223C8}"/>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Hình tự do: Hình 49">
              <a:extLst>
                <a:ext uri="{FF2B5EF4-FFF2-40B4-BE49-F238E27FC236}">
                  <a16:creationId xmlns:a16="http://schemas.microsoft.com/office/drawing/2014/main" id="{F620663F-5B08-45D0-8120-9E2E92D8AC15}"/>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Hình tự do: Hình 50">
              <a:extLst>
                <a:ext uri="{FF2B5EF4-FFF2-40B4-BE49-F238E27FC236}">
                  <a16:creationId xmlns:a16="http://schemas.microsoft.com/office/drawing/2014/main" id="{4986739F-4F0F-49FB-BA1E-78833FDD784B}"/>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ình tự do: Hình 51">
              <a:extLst>
                <a:ext uri="{FF2B5EF4-FFF2-40B4-BE49-F238E27FC236}">
                  <a16:creationId xmlns:a16="http://schemas.microsoft.com/office/drawing/2014/main" id="{CDA07E54-AD10-43CC-BC55-66A0662F8500}"/>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3" name="Hình ảnh 52">
            <a:extLst>
              <a:ext uri="{FF2B5EF4-FFF2-40B4-BE49-F238E27FC236}">
                <a16:creationId xmlns:a16="http://schemas.microsoft.com/office/drawing/2014/main" id="{FE84DD42-2C0C-485A-AF15-06F3B6D95869}"/>
              </a:ext>
            </a:extLst>
          </p:cNvPr>
          <p:cNvPicPr>
            <a:picLocks noChangeAspect="1"/>
          </p:cNvPicPr>
          <p:nvPr/>
        </p:nvPicPr>
        <p:blipFill rotWithShape="1">
          <a:blip r:embed="rId17">
            <a:extLst>
              <a:ext uri="{28A0092B-C50C-407E-A947-70E740481C1C}">
                <a14:useLocalDpi xmlns:a14="http://schemas.microsoft.com/office/drawing/2010/main" val="0"/>
              </a:ext>
            </a:extLst>
          </a:blip>
          <a:srcRect l="16470" t="17916" r="33119" b="22917"/>
          <a:stretch/>
        </p:blipFill>
        <p:spPr>
          <a:xfrm>
            <a:off x="6303698" y="5326111"/>
            <a:ext cx="2009775" cy="1327386"/>
          </a:xfrm>
          <a:prstGeom prst="rect">
            <a:avLst/>
          </a:prstGeom>
        </p:spPr>
      </p:pic>
      <p:pic>
        <p:nvPicPr>
          <p:cNvPr id="54" name="Hình ảnh 53">
            <a:extLst>
              <a:ext uri="{FF2B5EF4-FFF2-40B4-BE49-F238E27FC236}">
                <a16:creationId xmlns:a16="http://schemas.microsoft.com/office/drawing/2014/main" id="{CA8E6BE3-CAEB-4E66-BD3E-8023F4E6EA9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177074" y="-395817"/>
            <a:ext cx="299502" cy="395817"/>
          </a:xfrm>
          <a:prstGeom prst="rect">
            <a:avLst/>
          </a:prstGeom>
        </p:spPr>
      </p:pic>
      <p:grpSp>
        <p:nvGrpSpPr>
          <p:cNvPr id="55" name="Nhóm 54">
            <a:extLst>
              <a:ext uri="{FF2B5EF4-FFF2-40B4-BE49-F238E27FC236}">
                <a16:creationId xmlns:a16="http://schemas.microsoft.com/office/drawing/2014/main" id="{62935B4A-C44E-4E40-BD30-D953B99A40F0}"/>
              </a:ext>
            </a:extLst>
          </p:cNvPr>
          <p:cNvGrpSpPr/>
          <p:nvPr/>
        </p:nvGrpSpPr>
        <p:grpSpPr>
          <a:xfrm>
            <a:off x="8932271" y="5703772"/>
            <a:ext cx="1492354" cy="832520"/>
            <a:chOff x="2727221" y="2422689"/>
            <a:chExt cx="4673704" cy="2607256"/>
          </a:xfrm>
        </p:grpSpPr>
        <p:sp>
          <p:nvSpPr>
            <p:cNvPr id="56" name="Hình Bầu dục 55">
              <a:extLst>
                <a:ext uri="{FF2B5EF4-FFF2-40B4-BE49-F238E27FC236}">
                  <a16:creationId xmlns:a16="http://schemas.microsoft.com/office/drawing/2014/main" id="{0BD6F720-711D-4160-89A6-29262C52F63A}"/>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Hình tự do: Hình 56">
              <a:extLst>
                <a:ext uri="{FF2B5EF4-FFF2-40B4-BE49-F238E27FC236}">
                  <a16:creationId xmlns:a16="http://schemas.microsoft.com/office/drawing/2014/main" id="{0BDD4FDC-4502-4853-B5CC-8137F1A761B3}"/>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ình tự do: Hình 57">
              <a:extLst>
                <a:ext uri="{FF2B5EF4-FFF2-40B4-BE49-F238E27FC236}">
                  <a16:creationId xmlns:a16="http://schemas.microsoft.com/office/drawing/2014/main" id="{B8ECDE63-5CC7-470E-AAC9-C7100A1A2019}"/>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ình tự do: Hình 58">
              <a:extLst>
                <a:ext uri="{FF2B5EF4-FFF2-40B4-BE49-F238E27FC236}">
                  <a16:creationId xmlns:a16="http://schemas.microsoft.com/office/drawing/2014/main" id="{16EE99B0-0560-47CD-A1AE-D73856CBCC64}"/>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ình tự do: Hình 59">
              <a:extLst>
                <a:ext uri="{FF2B5EF4-FFF2-40B4-BE49-F238E27FC236}">
                  <a16:creationId xmlns:a16="http://schemas.microsoft.com/office/drawing/2014/main" id="{424FD49A-D377-45C4-B468-7E73F75AEDC3}"/>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ình tự do: Hình 61">
              <a:extLst>
                <a:ext uri="{FF2B5EF4-FFF2-40B4-BE49-F238E27FC236}">
                  <a16:creationId xmlns:a16="http://schemas.microsoft.com/office/drawing/2014/main" id="{FF4B0EDB-4645-45C2-A981-453840C39528}"/>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4" name="Hình ảnh 63">
            <a:extLst>
              <a:ext uri="{FF2B5EF4-FFF2-40B4-BE49-F238E27FC236}">
                <a16:creationId xmlns:a16="http://schemas.microsoft.com/office/drawing/2014/main" id="{4783830A-A582-45DF-BD13-43A65CFDC134}"/>
              </a:ext>
            </a:extLst>
          </p:cNvPr>
          <p:cNvPicPr>
            <a:picLocks noChangeAspect="1"/>
          </p:cNvPicPr>
          <p:nvPr/>
        </p:nvPicPr>
        <p:blipFill rotWithShape="1">
          <a:blip r:embed="rId17">
            <a:extLst>
              <a:ext uri="{28A0092B-C50C-407E-A947-70E740481C1C}">
                <a14:useLocalDpi xmlns:a14="http://schemas.microsoft.com/office/drawing/2010/main" val="0"/>
              </a:ext>
            </a:extLst>
          </a:blip>
          <a:srcRect l="16470" t="17916" r="33119" b="22917"/>
          <a:stretch/>
        </p:blipFill>
        <p:spPr>
          <a:xfrm>
            <a:off x="8690978" y="5333633"/>
            <a:ext cx="2009775" cy="1327386"/>
          </a:xfrm>
          <a:prstGeom prst="rect">
            <a:avLst/>
          </a:prstGeom>
        </p:spPr>
      </p:pic>
      <p:pic>
        <p:nvPicPr>
          <p:cNvPr id="65" name="Hình ảnh 64">
            <a:extLst>
              <a:ext uri="{FF2B5EF4-FFF2-40B4-BE49-F238E27FC236}">
                <a16:creationId xmlns:a16="http://schemas.microsoft.com/office/drawing/2014/main" id="{B309300C-3DB3-41C1-BB0B-118D37B2F05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548874" y="-392681"/>
            <a:ext cx="299502" cy="395817"/>
          </a:xfrm>
          <a:prstGeom prst="rect">
            <a:avLst/>
          </a:prstGeom>
        </p:spPr>
      </p:pic>
      <p:pic>
        <p:nvPicPr>
          <p:cNvPr id="66" name="Hình ảnh 65">
            <a:extLst>
              <a:ext uri="{FF2B5EF4-FFF2-40B4-BE49-F238E27FC236}">
                <a16:creationId xmlns:a16="http://schemas.microsoft.com/office/drawing/2014/main" id="{A6672863-4DFC-4A3B-B2FC-C5EA30626850}"/>
              </a:ext>
            </a:extLst>
          </p:cNvPr>
          <p:cNvPicPr>
            <a:picLocks noChangeAspect="1"/>
          </p:cNvPicPr>
          <p:nvPr/>
        </p:nvPicPr>
        <p:blipFill rotWithShape="1">
          <a:blip r:embed="rId19">
            <a:extLst>
              <a:ext uri="{28A0092B-C50C-407E-A947-70E740481C1C}">
                <a14:useLocalDpi xmlns:a14="http://schemas.microsoft.com/office/drawing/2010/main" val="0"/>
              </a:ext>
            </a:extLst>
          </a:blip>
          <a:srcRect l="22424" t="9020" r="61100" b="13659"/>
          <a:stretch/>
        </p:blipFill>
        <p:spPr>
          <a:xfrm>
            <a:off x="4523857" y="4891443"/>
            <a:ext cx="725185" cy="1915101"/>
          </a:xfrm>
          <a:prstGeom prst="rect">
            <a:avLst/>
          </a:prstGeom>
        </p:spPr>
      </p:pic>
      <p:pic>
        <p:nvPicPr>
          <p:cNvPr id="67" name="Hình ảnh 66">
            <a:extLst>
              <a:ext uri="{FF2B5EF4-FFF2-40B4-BE49-F238E27FC236}">
                <a16:creationId xmlns:a16="http://schemas.microsoft.com/office/drawing/2014/main" id="{17EBCE9F-1CBD-4960-9216-738A3249657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709420" y="-395817"/>
            <a:ext cx="299502" cy="395817"/>
          </a:xfrm>
          <a:prstGeom prst="rect">
            <a:avLst/>
          </a:prstGeom>
        </p:spPr>
      </p:pic>
      <p:pic>
        <p:nvPicPr>
          <p:cNvPr id="36" name="Hình ảnh 35" descr="Ảnh có chứa văn bản&#10;&#10;Mô tả được tạo tự động">
            <a:extLst>
              <a:ext uri="{FF2B5EF4-FFF2-40B4-BE49-F238E27FC236}">
                <a16:creationId xmlns:a16="http://schemas.microsoft.com/office/drawing/2014/main" id="{1C260672-19ED-4AF5-AD8E-3C14F50D86CD}"/>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12679" t="-52" r="49613" b="3350"/>
          <a:stretch/>
        </p:blipFill>
        <p:spPr>
          <a:xfrm>
            <a:off x="4447171" y="4945484"/>
            <a:ext cx="1244338" cy="1795675"/>
          </a:xfrm>
          <a:prstGeom prst="rect">
            <a:avLst/>
          </a:prstGeom>
        </p:spPr>
      </p:pic>
      <p:pic>
        <p:nvPicPr>
          <p:cNvPr id="68" name="Am-thanh-that-vong-phim-hoat-hinh-de-thuong-www_tiengdong_com">
            <a:hlinkClick r:id="" action="ppaction://media"/>
            <a:extLst>
              <a:ext uri="{FF2B5EF4-FFF2-40B4-BE49-F238E27FC236}">
                <a16:creationId xmlns:a16="http://schemas.microsoft.com/office/drawing/2014/main" id="{519F6A51-AFBD-4AC5-BDCC-D0D4E5D3524F}"/>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357100" y="2070100"/>
            <a:ext cx="406400" cy="406400"/>
          </a:xfrm>
          <a:prstGeom prst="rect">
            <a:avLst/>
          </a:prstGeom>
        </p:spPr>
      </p:pic>
      <p:pic>
        <p:nvPicPr>
          <p:cNvPr id="69" name="Am-thanh-that-vong-phim-hoat-hinh-de-thuong-www_tiengdong_com">
            <a:hlinkClick r:id="" action="ppaction://media"/>
            <a:extLst>
              <a:ext uri="{FF2B5EF4-FFF2-40B4-BE49-F238E27FC236}">
                <a16:creationId xmlns:a16="http://schemas.microsoft.com/office/drawing/2014/main" id="{56306320-81CC-4626-815D-5E53E89BB33D}"/>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433300" y="2413000"/>
            <a:ext cx="406400" cy="406400"/>
          </a:xfrm>
          <a:prstGeom prst="rect">
            <a:avLst/>
          </a:prstGeom>
        </p:spPr>
      </p:pic>
      <p:pic>
        <p:nvPicPr>
          <p:cNvPr id="70" name="Am-thanh-that-vong-phim-hoat-hinh-de-thuong-www_tiengdong_com">
            <a:hlinkClick r:id="" action="ppaction://media"/>
            <a:extLst>
              <a:ext uri="{FF2B5EF4-FFF2-40B4-BE49-F238E27FC236}">
                <a16:creationId xmlns:a16="http://schemas.microsoft.com/office/drawing/2014/main" id="{2FB05013-5C7B-4530-8E4F-7AF206C95995}"/>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649200" y="3022600"/>
            <a:ext cx="406400" cy="406400"/>
          </a:xfrm>
          <a:prstGeom prst="rect">
            <a:avLst/>
          </a:prstGeom>
        </p:spPr>
      </p:pic>
      <p:pic>
        <p:nvPicPr>
          <p:cNvPr id="71" name="super chiken">
            <a:hlinkClick r:id="" action="ppaction://media"/>
            <a:extLst>
              <a:ext uri="{FF2B5EF4-FFF2-40B4-BE49-F238E27FC236}">
                <a16:creationId xmlns:a16="http://schemas.microsoft.com/office/drawing/2014/main" id="{C2B833DC-60C3-47AD-98DB-176EDA0EA3B8}"/>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876300" y="3327400"/>
            <a:ext cx="406400" cy="406400"/>
          </a:xfrm>
          <a:prstGeom prst="rect">
            <a:avLst/>
          </a:prstGeom>
        </p:spPr>
      </p:pic>
      <mc:AlternateContent xmlns:mc="http://schemas.openxmlformats.org/markup-compatibility/2006" xmlns:a14="http://schemas.microsoft.com/office/drawing/2010/main">
        <mc:Choice Requires="a14">
          <p:sp>
            <p:nvSpPr>
              <p:cNvPr id="2" name="Bong bóng Lời nói: Hình bầu dục 19">
                <a:extLst>
                  <a:ext uri="{FF2B5EF4-FFF2-40B4-BE49-F238E27FC236}">
                    <a16:creationId xmlns:a16="http://schemas.microsoft.com/office/drawing/2014/main" id="{2B4C3288-6CED-FB2B-48C8-7974DAA90940}"/>
                  </a:ext>
                </a:extLst>
              </p:cNvPr>
              <p:cNvSpPr/>
              <p:nvPr/>
            </p:nvSpPr>
            <p:spPr>
              <a:xfrm>
                <a:off x="3058887" y="3839353"/>
                <a:ext cx="3437097" cy="876300"/>
              </a:xfrm>
              <a:prstGeom prst="wedgeEllipseCallout">
                <a:avLst>
                  <a:gd name="adj1" fmla="val -1531"/>
                  <a:gd name="adj2" fmla="val 76992"/>
                </a:avLst>
              </a:prstGeom>
              <a:solidFill>
                <a:schemeClr val="bg2">
                  <a:lumMod val="9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sz="2400" b="1" i="1" smtClean="0">
                              <a:solidFill>
                                <a:prstClr val="black"/>
                              </a:solidFill>
                              <a:latin typeface="Cambria Math" panose="02040503050406030204" pitchFamily="18" charset="0"/>
                              <a:cs typeface="Arial" panose="020B0604020202020204" pitchFamily="34" charset="0"/>
                            </a:rPr>
                          </m:ctrlPr>
                        </m:sSupPr>
                        <m:e>
                          <m:r>
                            <a:rPr lang="en-US" sz="2400" b="1" i="1">
                              <a:solidFill>
                                <a:prstClr val="black"/>
                              </a:solidFill>
                              <a:latin typeface="Cambria Math" panose="02040503050406030204" pitchFamily="18" charset="0"/>
                              <a:cs typeface="Arial" panose="020B0604020202020204" pitchFamily="34" charset="0"/>
                            </a:rPr>
                            <m:t>𝒙</m:t>
                          </m:r>
                        </m:e>
                        <m:sup>
                          <m:r>
                            <a:rPr lang="en-US" sz="2400" b="1" i="1" smtClean="0">
                              <a:solidFill>
                                <a:prstClr val="black"/>
                              </a:solidFill>
                              <a:latin typeface="Cambria Math" panose="02040503050406030204" pitchFamily="18" charset="0"/>
                              <a:cs typeface="Arial" panose="020B0604020202020204" pitchFamily="34" charset="0"/>
                            </a:rPr>
                            <m:t>𝟑</m:t>
                          </m:r>
                        </m:sup>
                      </m:sSup>
                      <m:r>
                        <a:rPr lang="en-US" sz="2400" b="1" i="1" smtClean="0">
                          <a:solidFill>
                            <a:prstClr val="black"/>
                          </a:solidFill>
                          <a:latin typeface="Cambria Math" panose="02040503050406030204" pitchFamily="18" charset="0"/>
                          <a:cs typeface="Arial" panose="020B0604020202020204" pitchFamily="34" charset="0"/>
                        </a:rPr>
                        <m:t>𝒚</m:t>
                      </m:r>
                      <m:r>
                        <a:rPr lang="en-US" sz="2400" b="1" i="1">
                          <a:solidFill>
                            <a:prstClr val="black"/>
                          </a:solidFill>
                          <a:latin typeface="Cambria Math" panose="02040503050406030204" pitchFamily="18" charset="0"/>
                          <a:cs typeface="Arial" panose="020B0604020202020204" pitchFamily="34" charset="0"/>
                        </a:rPr>
                        <m:t>−</m:t>
                      </m:r>
                      <m:sSup>
                        <m:sSupPr>
                          <m:ctrlPr>
                            <a:rPr lang="en-US" sz="2400" b="1" i="1" smtClean="0">
                              <a:solidFill>
                                <a:prstClr val="black"/>
                              </a:solidFill>
                              <a:latin typeface="Cambria Math" panose="02040503050406030204" pitchFamily="18" charset="0"/>
                              <a:cs typeface="Arial" panose="020B0604020202020204" pitchFamily="34" charset="0"/>
                            </a:rPr>
                          </m:ctrlPr>
                        </m:sSupPr>
                        <m:e>
                          <m:r>
                            <a:rPr lang="en-US" sz="2400" b="1" i="1" smtClean="0">
                              <a:solidFill>
                                <a:prstClr val="black"/>
                              </a:solidFill>
                              <a:latin typeface="Cambria Math" panose="02040503050406030204" pitchFamily="18" charset="0"/>
                              <a:cs typeface="Arial" panose="020B0604020202020204" pitchFamily="34" charset="0"/>
                            </a:rPr>
                            <m:t>𝒙</m:t>
                          </m:r>
                        </m:e>
                        <m:sup>
                          <m:r>
                            <a:rPr lang="en-US" sz="2400" b="1" i="1" smtClean="0">
                              <a:solidFill>
                                <a:prstClr val="black"/>
                              </a:solidFill>
                              <a:latin typeface="Cambria Math" panose="02040503050406030204" pitchFamily="18" charset="0"/>
                              <a:cs typeface="Arial" panose="020B0604020202020204" pitchFamily="34" charset="0"/>
                            </a:rPr>
                            <m:t>𝟐</m:t>
                          </m:r>
                        </m:sup>
                      </m:sSup>
                      <m:sSup>
                        <m:sSupPr>
                          <m:ctrlPr>
                            <a:rPr lang="en-US" sz="2400" b="1" i="1" smtClean="0">
                              <a:solidFill>
                                <a:prstClr val="black"/>
                              </a:solidFill>
                              <a:latin typeface="Cambria Math" panose="02040503050406030204" pitchFamily="18" charset="0"/>
                              <a:cs typeface="Arial" panose="020B0604020202020204" pitchFamily="34" charset="0"/>
                            </a:rPr>
                          </m:ctrlPr>
                        </m:sSupPr>
                        <m:e>
                          <m:r>
                            <a:rPr lang="en-US" sz="2400" b="1" i="1" smtClean="0">
                              <a:solidFill>
                                <a:prstClr val="black"/>
                              </a:solidFill>
                              <a:latin typeface="Cambria Math" panose="02040503050406030204" pitchFamily="18" charset="0"/>
                              <a:cs typeface="Arial" panose="020B0604020202020204" pitchFamily="34" charset="0"/>
                            </a:rPr>
                            <m:t>𝒚</m:t>
                          </m:r>
                        </m:e>
                        <m:sup>
                          <m:r>
                            <a:rPr lang="en-US" sz="2400" b="1" i="1" smtClean="0">
                              <a:solidFill>
                                <a:prstClr val="black"/>
                              </a:solidFill>
                              <a:latin typeface="Cambria Math" panose="02040503050406030204" pitchFamily="18" charset="0"/>
                              <a:cs typeface="Arial" panose="020B0604020202020204" pitchFamily="34" charset="0"/>
                            </a:rPr>
                            <m:t>𝟐</m:t>
                          </m:r>
                        </m:sup>
                      </m:sSup>
                      <m:r>
                        <a:rPr lang="en-US" sz="2400" b="1" i="1" smtClean="0">
                          <a:solidFill>
                            <a:prstClr val="black"/>
                          </a:solidFill>
                          <a:latin typeface="Cambria Math" panose="02040503050406030204" pitchFamily="18" charset="0"/>
                          <a:cs typeface="Arial" panose="020B0604020202020204" pitchFamily="34" charset="0"/>
                        </a:rPr>
                        <m:t>+</m:t>
                      </m:r>
                      <m:r>
                        <a:rPr lang="en-US" sz="2400" b="1" i="1" smtClean="0">
                          <a:solidFill>
                            <a:prstClr val="black"/>
                          </a:solidFill>
                          <a:latin typeface="Cambria Math" panose="02040503050406030204" pitchFamily="18" charset="0"/>
                          <a:cs typeface="Arial" panose="020B0604020202020204" pitchFamily="34" charset="0"/>
                        </a:rPr>
                        <m:t>𝒙𝒚</m:t>
                      </m:r>
                    </m:oMath>
                  </m:oMathPara>
                </a14:m>
                <a:endParaRPr lang="en-US" sz="2800" b="1" dirty="0">
                  <a:solidFill>
                    <a:schemeClr val="tx1"/>
                  </a:solidFill>
                  <a:latin typeface="Arial" panose="020B0604020202020204" pitchFamily="34" charset="0"/>
                  <a:cs typeface="Arial" panose="020B0604020202020204" pitchFamily="34" charset="0"/>
                </a:endParaRPr>
              </a:p>
            </p:txBody>
          </p:sp>
        </mc:Choice>
        <mc:Fallback xmlns="">
          <p:sp>
            <p:nvSpPr>
              <p:cNvPr id="2" name="Bong bóng Lời nói: Hình bầu dục 19">
                <a:extLst>
                  <a:ext uri="{FF2B5EF4-FFF2-40B4-BE49-F238E27FC236}">
                    <a16:creationId xmlns:a16="http://schemas.microsoft.com/office/drawing/2014/main" id="{2B4C3288-6CED-FB2B-48C8-7974DAA90940}"/>
                  </a:ext>
                </a:extLst>
              </p:cNvPr>
              <p:cNvSpPr>
                <a:spLocks noRot="1" noChangeAspect="1" noMove="1" noResize="1" noEditPoints="1" noAdjustHandles="1" noChangeArrowheads="1" noChangeShapeType="1" noTextEdit="1"/>
              </p:cNvSpPr>
              <p:nvPr/>
            </p:nvSpPr>
            <p:spPr>
              <a:xfrm>
                <a:off x="3058887" y="3839353"/>
                <a:ext cx="3437097" cy="876300"/>
              </a:xfrm>
              <a:prstGeom prst="wedgeEllipseCallout">
                <a:avLst>
                  <a:gd name="adj1" fmla="val -1531"/>
                  <a:gd name="adj2" fmla="val 76992"/>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Bong bóng Lời nói: Hình bầu dục 19">
                <a:extLst>
                  <a:ext uri="{FF2B5EF4-FFF2-40B4-BE49-F238E27FC236}">
                    <a16:creationId xmlns:a16="http://schemas.microsoft.com/office/drawing/2014/main" id="{F00FBDFF-BC7B-D5FF-FC17-5F51626B7481}"/>
                  </a:ext>
                </a:extLst>
              </p:cNvPr>
              <p:cNvSpPr/>
              <p:nvPr/>
            </p:nvSpPr>
            <p:spPr>
              <a:xfrm>
                <a:off x="6635779" y="3839353"/>
                <a:ext cx="2542863" cy="876300"/>
              </a:xfrm>
              <a:prstGeom prst="wedgeEllipseCallout">
                <a:avLst>
                  <a:gd name="adj1" fmla="val -22128"/>
                  <a:gd name="adj2" fmla="val 96868"/>
                </a:avLst>
              </a:prstGeom>
              <a:solidFill>
                <a:schemeClr val="bg2">
                  <a:lumMod val="9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sz="2400" b="1" i="1" smtClean="0">
                              <a:solidFill>
                                <a:prstClr val="black"/>
                              </a:solidFill>
                              <a:latin typeface="Cambria Math" panose="02040503050406030204" pitchFamily="18" charset="0"/>
                              <a:cs typeface="Arial" panose="020B0604020202020204" pitchFamily="34" charset="0"/>
                            </a:rPr>
                          </m:ctrlPr>
                        </m:sSupPr>
                        <m:e>
                          <m:r>
                            <a:rPr lang="en-US" sz="2400" b="1" i="1">
                              <a:solidFill>
                                <a:prstClr val="black"/>
                              </a:solidFill>
                              <a:latin typeface="Cambria Math" panose="02040503050406030204" pitchFamily="18" charset="0"/>
                              <a:cs typeface="Arial" panose="020B0604020202020204" pitchFamily="34" charset="0"/>
                            </a:rPr>
                            <m:t>𝒙</m:t>
                          </m:r>
                        </m:e>
                        <m:sup>
                          <m:r>
                            <a:rPr lang="en-US" sz="2400" b="1" i="1">
                              <a:solidFill>
                                <a:prstClr val="black"/>
                              </a:solidFill>
                              <a:latin typeface="Cambria Math" panose="02040503050406030204" pitchFamily="18" charset="0"/>
                              <a:cs typeface="Arial" panose="020B0604020202020204" pitchFamily="34" charset="0"/>
                            </a:rPr>
                            <m:t>𝟐</m:t>
                          </m:r>
                        </m:sup>
                      </m:sSup>
                      <m:r>
                        <a:rPr lang="en-US" sz="2400" b="1" i="1" smtClean="0">
                          <a:solidFill>
                            <a:prstClr val="black"/>
                          </a:solidFill>
                          <a:latin typeface="Cambria Math" panose="02040503050406030204" pitchFamily="18" charset="0"/>
                          <a:cs typeface="Arial" panose="020B0604020202020204" pitchFamily="34" charset="0"/>
                        </a:rPr>
                        <m:t>𝒚</m:t>
                      </m:r>
                      <m:r>
                        <a:rPr lang="en-US" sz="2400" b="1" i="1" smtClean="0">
                          <a:solidFill>
                            <a:prstClr val="black"/>
                          </a:solidFill>
                          <a:latin typeface="Cambria Math" panose="02040503050406030204" pitchFamily="18" charset="0"/>
                          <a:cs typeface="Arial" panose="020B0604020202020204" pitchFamily="34" charset="0"/>
                        </a:rPr>
                        <m:t>+</m:t>
                      </m:r>
                      <m:sSup>
                        <m:sSupPr>
                          <m:ctrlPr>
                            <a:rPr lang="en-US" sz="2400" b="1" i="1" smtClean="0">
                              <a:solidFill>
                                <a:prstClr val="black"/>
                              </a:solidFill>
                              <a:latin typeface="Cambria Math" panose="02040503050406030204" pitchFamily="18" charset="0"/>
                              <a:cs typeface="Arial" panose="020B0604020202020204" pitchFamily="34" charset="0"/>
                            </a:rPr>
                          </m:ctrlPr>
                        </m:sSupPr>
                        <m:e>
                          <m:r>
                            <a:rPr lang="en-US" sz="2400" b="1" i="1" smtClean="0">
                              <a:solidFill>
                                <a:prstClr val="black"/>
                              </a:solidFill>
                              <a:latin typeface="Cambria Math" panose="02040503050406030204" pitchFamily="18" charset="0"/>
                              <a:cs typeface="Arial" panose="020B0604020202020204" pitchFamily="34" charset="0"/>
                            </a:rPr>
                            <m:t>𝒙</m:t>
                          </m:r>
                        </m:e>
                        <m:sup>
                          <m:r>
                            <a:rPr lang="en-US" sz="2400" b="1" i="1" smtClean="0">
                              <a:solidFill>
                                <a:prstClr val="black"/>
                              </a:solidFill>
                              <a:latin typeface="Cambria Math" panose="02040503050406030204" pitchFamily="18" charset="0"/>
                              <a:cs typeface="Arial" panose="020B0604020202020204" pitchFamily="34" charset="0"/>
                            </a:rPr>
                            <m:t>𝟐</m:t>
                          </m:r>
                        </m:sup>
                      </m:sSup>
                      <m:sSup>
                        <m:sSupPr>
                          <m:ctrlPr>
                            <a:rPr lang="en-US" sz="2400" b="1" i="1" smtClean="0">
                              <a:solidFill>
                                <a:prstClr val="black"/>
                              </a:solidFill>
                              <a:latin typeface="Cambria Math" panose="02040503050406030204" pitchFamily="18" charset="0"/>
                              <a:cs typeface="Arial" panose="020B0604020202020204" pitchFamily="34" charset="0"/>
                            </a:rPr>
                          </m:ctrlPr>
                        </m:sSupPr>
                        <m:e>
                          <m:r>
                            <a:rPr lang="en-US" sz="2400" b="1" i="1" smtClean="0">
                              <a:solidFill>
                                <a:prstClr val="black"/>
                              </a:solidFill>
                              <a:latin typeface="Cambria Math" panose="02040503050406030204" pitchFamily="18" charset="0"/>
                              <a:cs typeface="Arial" panose="020B0604020202020204" pitchFamily="34" charset="0"/>
                            </a:rPr>
                            <m:t>𝒚</m:t>
                          </m:r>
                        </m:e>
                        <m:sup>
                          <m:r>
                            <a:rPr lang="en-US" sz="2400" b="1" i="1" smtClean="0">
                              <a:solidFill>
                                <a:prstClr val="black"/>
                              </a:solidFill>
                              <a:latin typeface="Cambria Math" panose="02040503050406030204" pitchFamily="18" charset="0"/>
                              <a:cs typeface="Arial" panose="020B0604020202020204" pitchFamily="34" charset="0"/>
                            </a:rPr>
                            <m:t>𝟐</m:t>
                          </m:r>
                        </m:sup>
                      </m:sSup>
                    </m:oMath>
                  </m:oMathPara>
                </a14:m>
                <a:endParaRPr lang="en-US" sz="2800" b="1" dirty="0">
                  <a:solidFill>
                    <a:schemeClr val="tx1"/>
                  </a:solidFill>
                  <a:latin typeface="Arial" panose="020B0604020202020204" pitchFamily="34" charset="0"/>
                  <a:cs typeface="Arial" panose="020B0604020202020204" pitchFamily="34" charset="0"/>
                </a:endParaRPr>
              </a:p>
            </p:txBody>
          </p:sp>
        </mc:Choice>
        <mc:Fallback xmlns="">
          <p:sp>
            <p:nvSpPr>
              <p:cNvPr id="4" name="Bong bóng Lời nói: Hình bầu dục 19">
                <a:extLst>
                  <a:ext uri="{FF2B5EF4-FFF2-40B4-BE49-F238E27FC236}">
                    <a16:creationId xmlns:a16="http://schemas.microsoft.com/office/drawing/2014/main" id="{F00FBDFF-BC7B-D5FF-FC17-5F51626B7481}"/>
                  </a:ext>
                </a:extLst>
              </p:cNvPr>
              <p:cNvSpPr>
                <a:spLocks noRot="1" noChangeAspect="1" noMove="1" noResize="1" noEditPoints="1" noAdjustHandles="1" noChangeArrowheads="1" noChangeShapeType="1" noTextEdit="1"/>
              </p:cNvSpPr>
              <p:nvPr/>
            </p:nvSpPr>
            <p:spPr>
              <a:xfrm>
                <a:off x="6635779" y="3839353"/>
                <a:ext cx="2542863" cy="876300"/>
              </a:xfrm>
              <a:prstGeom prst="wedgeEllipseCallout">
                <a:avLst>
                  <a:gd name="adj1" fmla="val -22128"/>
                  <a:gd name="adj2" fmla="val 96868"/>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Bong bóng Lời nói: Hình bầu dục 19">
                <a:extLst>
                  <a:ext uri="{FF2B5EF4-FFF2-40B4-BE49-F238E27FC236}">
                    <a16:creationId xmlns:a16="http://schemas.microsoft.com/office/drawing/2014/main" id="{A088472B-1ACE-DAD4-3C6C-9CAB72CD14C5}"/>
                  </a:ext>
                </a:extLst>
              </p:cNvPr>
              <p:cNvSpPr/>
              <p:nvPr/>
            </p:nvSpPr>
            <p:spPr>
              <a:xfrm>
                <a:off x="9318437" y="3817906"/>
                <a:ext cx="2542864" cy="876300"/>
              </a:xfrm>
              <a:prstGeom prst="wedgeEllipseCallout">
                <a:avLst>
                  <a:gd name="adj1" fmla="val -32421"/>
                  <a:gd name="adj2" fmla="val 90657"/>
                </a:avLst>
              </a:prstGeom>
              <a:solidFill>
                <a:schemeClr val="bg2">
                  <a:lumMod val="9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sz="2400" b="1" i="1" smtClean="0">
                              <a:solidFill>
                                <a:prstClr val="black"/>
                              </a:solidFill>
                              <a:latin typeface="Cambria Math" panose="02040503050406030204" pitchFamily="18" charset="0"/>
                              <a:cs typeface="Arial" panose="020B0604020202020204" pitchFamily="34" charset="0"/>
                            </a:rPr>
                          </m:ctrlPr>
                        </m:sSupPr>
                        <m:e>
                          <m:r>
                            <a:rPr lang="en-US" sz="2400" b="1" i="1">
                              <a:solidFill>
                                <a:prstClr val="black"/>
                              </a:solidFill>
                              <a:latin typeface="Cambria Math" panose="02040503050406030204" pitchFamily="18" charset="0"/>
                              <a:cs typeface="Arial" panose="020B0604020202020204" pitchFamily="34" charset="0"/>
                            </a:rPr>
                            <m:t>𝒙</m:t>
                          </m:r>
                        </m:e>
                        <m:sup>
                          <m:r>
                            <a:rPr lang="en-US" sz="2400" b="1" i="1" smtClean="0">
                              <a:solidFill>
                                <a:prstClr val="black"/>
                              </a:solidFill>
                              <a:latin typeface="Cambria Math" panose="02040503050406030204" pitchFamily="18" charset="0"/>
                              <a:cs typeface="Arial" panose="020B0604020202020204" pitchFamily="34" charset="0"/>
                            </a:rPr>
                            <m:t>𝟐</m:t>
                          </m:r>
                        </m:sup>
                      </m:sSup>
                      <m:r>
                        <a:rPr lang="en-US" sz="2400" b="1" i="1" smtClean="0">
                          <a:solidFill>
                            <a:prstClr val="black"/>
                          </a:solidFill>
                          <a:latin typeface="Cambria Math" panose="02040503050406030204" pitchFamily="18" charset="0"/>
                          <a:cs typeface="Arial" panose="020B0604020202020204" pitchFamily="34" charset="0"/>
                        </a:rPr>
                        <m:t>𝒚</m:t>
                      </m:r>
                      <m:r>
                        <a:rPr lang="en-US" sz="2400" b="1" i="1">
                          <a:solidFill>
                            <a:prstClr val="black"/>
                          </a:solidFill>
                          <a:latin typeface="Cambria Math" panose="02040503050406030204" pitchFamily="18" charset="0"/>
                          <a:cs typeface="Arial" panose="020B0604020202020204" pitchFamily="34" charset="0"/>
                        </a:rPr>
                        <m:t>−</m:t>
                      </m:r>
                      <m:sSup>
                        <m:sSupPr>
                          <m:ctrlPr>
                            <a:rPr lang="en-US" sz="2400" b="1" i="1" smtClean="0">
                              <a:solidFill>
                                <a:prstClr val="black"/>
                              </a:solidFill>
                              <a:latin typeface="Cambria Math" panose="02040503050406030204" pitchFamily="18" charset="0"/>
                              <a:cs typeface="Arial" panose="020B0604020202020204" pitchFamily="34" charset="0"/>
                            </a:rPr>
                          </m:ctrlPr>
                        </m:sSupPr>
                        <m:e>
                          <m:r>
                            <a:rPr lang="en-US" sz="2400" b="1" i="1" smtClean="0">
                              <a:solidFill>
                                <a:prstClr val="black"/>
                              </a:solidFill>
                              <a:latin typeface="Cambria Math" panose="02040503050406030204" pitchFamily="18" charset="0"/>
                              <a:cs typeface="Arial" panose="020B0604020202020204" pitchFamily="34" charset="0"/>
                            </a:rPr>
                            <m:t>𝒙</m:t>
                          </m:r>
                        </m:e>
                        <m:sup>
                          <m:r>
                            <a:rPr lang="en-US" sz="2400" b="1" i="1" smtClean="0">
                              <a:solidFill>
                                <a:prstClr val="black"/>
                              </a:solidFill>
                              <a:latin typeface="Cambria Math" panose="02040503050406030204" pitchFamily="18" charset="0"/>
                              <a:cs typeface="Arial" panose="020B0604020202020204" pitchFamily="34" charset="0"/>
                            </a:rPr>
                            <m:t>𝟐</m:t>
                          </m:r>
                        </m:sup>
                      </m:sSup>
                      <m:sSup>
                        <m:sSupPr>
                          <m:ctrlPr>
                            <a:rPr lang="en-US" sz="2400" b="1" i="1" smtClean="0">
                              <a:solidFill>
                                <a:prstClr val="black"/>
                              </a:solidFill>
                              <a:latin typeface="Cambria Math" panose="02040503050406030204" pitchFamily="18" charset="0"/>
                              <a:cs typeface="Arial" panose="020B0604020202020204" pitchFamily="34" charset="0"/>
                            </a:rPr>
                          </m:ctrlPr>
                        </m:sSupPr>
                        <m:e>
                          <m:r>
                            <a:rPr lang="en-US" sz="2400" b="1" i="1" smtClean="0">
                              <a:solidFill>
                                <a:prstClr val="black"/>
                              </a:solidFill>
                              <a:latin typeface="Cambria Math" panose="02040503050406030204" pitchFamily="18" charset="0"/>
                              <a:cs typeface="Arial" panose="020B0604020202020204" pitchFamily="34" charset="0"/>
                            </a:rPr>
                            <m:t>𝒚</m:t>
                          </m:r>
                        </m:e>
                        <m:sup>
                          <m:r>
                            <a:rPr lang="en-US" sz="2400" b="1" i="1" smtClean="0">
                              <a:solidFill>
                                <a:prstClr val="black"/>
                              </a:solidFill>
                              <a:latin typeface="Cambria Math" panose="02040503050406030204" pitchFamily="18" charset="0"/>
                              <a:cs typeface="Arial" panose="020B0604020202020204" pitchFamily="34" charset="0"/>
                            </a:rPr>
                            <m:t>𝟐</m:t>
                          </m:r>
                        </m:sup>
                      </m:sSup>
                      <m:r>
                        <a:rPr lang="en-US" sz="2400" b="1" i="1" smtClean="0">
                          <a:solidFill>
                            <a:prstClr val="black"/>
                          </a:solidFill>
                          <a:latin typeface="Cambria Math" panose="02040503050406030204" pitchFamily="18" charset="0"/>
                          <a:cs typeface="Arial" panose="020B0604020202020204" pitchFamily="34" charset="0"/>
                        </a:rPr>
                        <m:t>+</m:t>
                      </m:r>
                      <m:r>
                        <a:rPr lang="en-US" sz="2400" b="1" i="1" smtClean="0">
                          <a:solidFill>
                            <a:prstClr val="black"/>
                          </a:solidFill>
                          <a:latin typeface="Cambria Math" panose="02040503050406030204" pitchFamily="18" charset="0"/>
                          <a:cs typeface="Arial" panose="020B0604020202020204" pitchFamily="34" charset="0"/>
                        </a:rPr>
                        <m:t>𝒙𝒚</m:t>
                      </m:r>
                    </m:oMath>
                  </m:oMathPara>
                </a14:m>
                <a:endParaRPr lang="en-US" sz="2800" b="1" dirty="0">
                  <a:solidFill>
                    <a:schemeClr val="tx1"/>
                  </a:solidFill>
                  <a:latin typeface="Arial" panose="020B0604020202020204" pitchFamily="34" charset="0"/>
                  <a:cs typeface="Arial" panose="020B0604020202020204" pitchFamily="34" charset="0"/>
                </a:endParaRPr>
              </a:p>
            </p:txBody>
          </p:sp>
        </mc:Choice>
        <mc:Fallback xmlns="">
          <p:sp>
            <p:nvSpPr>
              <p:cNvPr id="5" name="Bong bóng Lời nói: Hình bầu dục 19">
                <a:extLst>
                  <a:ext uri="{FF2B5EF4-FFF2-40B4-BE49-F238E27FC236}">
                    <a16:creationId xmlns:a16="http://schemas.microsoft.com/office/drawing/2014/main" id="{A088472B-1ACE-DAD4-3C6C-9CAB72CD14C5}"/>
                  </a:ext>
                </a:extLst>
              </p:cNvPr>
              <p:cNvSpPr>
                <a:spLocks noRot="1" noChangeAspect="1" noMove="1" noResize="1" noEditPoints="1" noAdjustHandles="1" noChangeArrowheads="1" noChangeShapeType="1" noTextEdit="1"/>
              </p:cNvSpPr>
              <p:nvPr/>
            </p:nvSpPr>
            <p:spPr>
              <a:xfrm>
                <a:off x="9318437" y="3817906"/>
                <a:ext cx="2542864" cy="876300"/>
              </a:xfrm>
              <a:prstGeom prst="wedgeEllipseCallout">
                <a:avLst>
                  <a:gd name="adj1" fmla="val -32421"/>
                  <a:gd name="adj2" fmla="val 90657"/>
                </a:avLst>
              </a:prstGeom>
              <a:blipFill>
                <a:blip r:embed="rId24"/>
                <a:stretch>
                  <a:fillRect/>
                </a:stretch>
              </a:blipFill>
            </p:spPr>
            <p:txBody>
              <a:bodyPr/>
              <a:lstStyle/>
              <a:p>
                <a:r>
                  <a:rPr lang="en-US">
                    <a:noFill/>
                  </a:rPr>
                  <a:t> </a:t>
                </a:r>
              </a:p>
            </p:txBody>
          </p:sp>
        </mc:Fallback>
      </mc:AlternateContent>
      <p:pic>
        <p:nvPicPr>
          <p:cNvPr id="7" name="jungle-style-videogame-190083_out">
            <a:hlinkClick r:id="" action="ppaction://media"/>
            <a:extLst>
              <a:ext uri="{FF2B5EF4-FFF2-40B4-BE49-F238E27FC236}">
                <a16:creationId xmlns:a16="http://schemas.microsoft.com/office/drawing/2014/main" id="{9C8D0A7E-AC09-9648-3738-6E8C48BFD978}"/>
              </a:ext>
            </a:extLst>
          </p:cNvPr>
          <p:cNvPicPr>
            <a:picLocks noChangeAspect="1"/>
          </p:cNvPicPr>
          <p:nvPr>
            <a:audioFile r:link="rId6"/>
            <p:extLst>
              <p:ext uri="{DAA4B4D4-6D71-4841-9C94-3DE7FCFB9230}">
                <p14:media xmlns:p14="http://schemas.microsoft.com/office/powerpoint/2010/main" r:embed="rId5"/>
              </p:ext>
            </p:extLst>
          </p:nvPr>
        </p:nvPicPr>
        <p:blipFill>
          <a:blip r:embed="rId21"/>
          <a:stretch>
            <a:fillRect/>
          </a:stretch>
        </p:blipFill>
        <p:spPr>
          <a:xfrm>
            <a:off x="-1178560" y="2651760"/>
            <a:ext cx="406400" cy="406400"/>
          </a:xfrm>
          <a:prstGeom prst="rect">
            <a:avLst/>
          </a:prstGeom>
        </p:spPr>
      </p:pic>
    </p:spTree>
    <p:extLst>
      <p:ext uri="{BB962C8B-B14F-4D97-AF65-F5344CB8AC3E}">
        <p14:creationId xmlns:p14="http://schemas.microsoft.com/office/powerpoint/2010/main" val="3901806833"/>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8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200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anim calcmode="lin" valueType="num">
                                          <p:cBhvr>
                                            <p:cTn id="22" dur="500" fill="hold"/>
                                            <p:tgtEl>
                                              <p:spTgt spid="1028"/>
                                            </p:tgtEl>
                                            <p:attrNameLst>
                                              <p:attrName>ppt_x</p:attrName>
                                            </p:attrNameLst>
                                          </p:cBhvr>
                                          <p:tavLst>
                                            <p:tav tm="0">
                                              <p:val>
                                                <p:strVal val="#ppt_x"/>
                                              </p:val>
                                            </p:tav>
                                            <p:tav tm="100000">
                                              <p:val>
                                                <p:strVal val="#ppt_x"/>
                                              </p:val>
                                            </p:tav>
                                          </p:tavLst>
                                        </p:anim>
                                        <p:anim calcmode="lin" valueType="num">
                                          <p:cBhvr>
                                            <p:cTn id="23" dur="500" fill="hold"/>
                                            <p:tgtEl>
                                              <p:spTgt spid="10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25"/>
                                            </p:tgtEl>
                                            <p:attrNameLst>
                                              <p:attrName>style.visibility</p:attrName>
                                            </p:attrNameLst>
                                          </p:cBhvr>
                                          <p:to>
                                            <p:strVal val="visible"/>
                                          </p:to>
                                        </p:set>
                                        <p:animEffect transition="in" filter="fade">
                                          <p:cBhvr>
                                            <p:cTn id="26" dur="500"/>
                                            <p:tgtEl>
                                              <p:spTgt spid="1025"/>
                                            </p:tgtEl>
                                          </p:cBhvr>
                                        </p:animEffect>
                                        <p:anim calcmode="lin" valueType="num">
                                          <p:cBhvr>
                                            <p:cTn id="27" dur="500" fill="hold"/>
                                            <p:tgtEl>
                                              <p:spTgt spid="1025"/>
                                            </p:tgtEl>
                                            <p:attrNameLst>
                                              <p:attrName>ppt_x</p:attrName>
                                            </p:attrNameLst>
                                          </p:cBhvr>
                                          <p:tavLst>
                                            <p:tav tm="0">
                                              <p:val>
                                                <p:strVal val="#ppt_x"/>
                                              </p:val>
                                            </p:tav>
                                            <p:tav tm="100000">
                                              <p:val>
                                                <p:strVal val="#ppt_x"/>
                                              </p:val>
                                            </p:tav>
                                          </p:tavLst>
                                        </p:anim>
                                        <p:anim calcmode="lin" valueType="num">
                                          <p:cBhvr>
                                            <p:cTn id="28" dur="500" fill="hold"/>
                                            <p:tgtEl>
                                              <p:spTgt spid="1025"/>
                                            </p:tgtEl>
                                            <p:attrNameLst>
                                              <p:attrName>ppt_y</p:attrName>
                                            </p:attrNameLst>
                                          </p:cBhvr>
                                          <p:tavLst>
                                            <p:tav tm="0">
                                              <p:val>
                                                <p:strVal val="#ppt_y+.1"/>
                                              </p:val>
                                            </p:tav>
                                            <p:tav tm="100000">
                                              <p:val>
                                                <p:strVal val="#ppt_y"/>
                                              </p:val>
                                            </p:tav>
                                          </p:tavLst>
                                        </p:anim>
                                      </p:childTnLst>
                                    </p:cTn>
                                  </p:par>
                                  <p:par>
                                    <p:cTn id="29" presetID="17" presetClass="entr" presetSubtype="10" fill="hold" grpId="0" nodeType="withEffect">
                                      <p:stCondLst>
                                        <p:cond delay="2000"/>
                                      </p:stCondLst>
                                      <p:iterate type="lt">
                                        <p:tmPct val="5000"/>
                                      </p:iterate>
                                      <p:childTnLst>
                                        <p:set>
                                          <p:cBhvr>
                                            <p:cTn id="30" dur="1" fill="hold">
                                              <p:stCondLst>
                                                <p:cond delay="0"/>
                                              </p:stCondLst>
                                            </p:cTn>
                                            <p:tgtEl>
                                              <p:spTgt spid="18"/>
                                            </p:tgtEl>
                                            <p:attrNameLst>
                                              <p:attrName>style.visibility</p:attrName>
                                            </p:attrNameLst>
                                          </p:cBhvr>
                                          <p:to>
                                            <p:strVal val="visible"/>
                                          </p:to>
                                        </p:set>
                                        <p:anim calcmode="lin" valueType="num">
                                          <p:cBhvr>
                                            <p:cTn id="31" dur="250" fill="hold"/>
                                            <p:tgtEl>
                                              <p:spTgt spid="18"/>
                                            </p:tgtEl>
                                            <p:attrNameLst>
                                              <p:attrName>ppt_w</p:attrName>
                                            </p:attrNameLst>
                                          </p:cBhvr>
                                          <p:tavLst>
                                            <p:tav tm="0">
                                              <p:val>
                                                <p:fltVal val="0"/>
                                              </p:val>
                                            </p:tav>
                                            <p:tav tm="100000">
                                              <p:val>
                                                <p:strVal val="#ppt_w"/>
                                              </p:val>
                                            </p:tav>
                                          </p:tavLst>
                                        </p:anim>
                                        <p:anim calcmode="lin" valueType="num">
                                          <p:cBhvr>
                                            <p:cTn id="32" dur="250" fill="hold"/>
                                            <p:tgtEl>
                                              <p:spTgt spid="18"/>
                                            </p:tgtEl>
                                            <p:attrNameLst>
                                              <p:attrName>ppt_h</p:attrName>
                                            </p:attrNameLst>
                                          </p:cBhvr>
                                          <p:tavLst>
                                            <p:tav tm="0">
                                              <p:val>
                                                <p:strVal val="#ppt_h"/>
                                              </p:val>
                                            </p:tav>
                                            <p:tav tm="100000">
                                              <p:val>
                                                <p:strVal val="#ppt_h"/>
                                              </p:val>
                                            </p:tav>
                                          </p:tavLst>
                                        </p:anim>
                                      </p:childTnLst>
                                    </p:cTn>
                                  </p:par>
                                  <p:par>
                                    <p:cTn id="33" presetID="42" presetClass="entr" presetSubtype="0" fill="hold" grpId="0" nodeType="withEffect">
                                      <p:stCondLst>
                                        <p:cond delay="250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anim calcmode="lin" valueType="num">
                                          <p:cBhvr>
                                            <p:cTn id="36" dur="500" fill="hold"/>
                                            <p:tgtEl>
                                              <p:spTgt spid="20"/>
                                            </p:tgtEl>
                                            <p:attrNameLst>
                                              <p:attrName>ppt_x</p:attrName>
                                            </p:attrNameLst>
                                          </p:cBhvr>
                                          <p:tavLst>
                                            <p:tav tm="0">
                                              <p:val>
                                                <p:strVal val="#ppt_x"/>
                                              </p:val>
                                            </p:tav>
                                            <p:tav tm="100000">
                                              <p:val>
                                                <p:strVal val="#ppt_x"/>
                                              </p:val>
                                            </p:tav>
                                          </p:tavLst>
                                        </p:anim>
                                        <p:anim calcmode="lin" valueType="num">
                                          <p:cBhvr>
                                            <p:cTn id="37" dur="500" fill="hold"/>
                                            <p:tgtEl>
                                              <p:spTgt spid="2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50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anim calcmode="lin" valueType="num">
                                          <p:cBhvr>
                                            <p:cTn id="41" dur="500" fill="hold"/>
                                            <p:tgtEl>
                                              <p:spTgt spid="2"/>
                                            </p:tgtEl>
                                            <p:attrNameLst>
                                              <p:attrName>ppt_x</p:attrName>
                                            </p:attrNameLst>
                                          </p:cBhvr>
                                          <p:tavLst>
                                            <p:tav tm="0">
                                              <p:val>
                                                <p:strVal val="#ppt_x"/>
                                              </p:val>
                                            </p:tav>
                                            <p:tav tm="100000">
                                              <p:val>
                                                <p:strVal val="#ppt_x"/>
                                              </p:val>
                                            </p:tav>
                                          </p:tavLst>
                                        </p:anim>
                                        <p:anim calcmode="lin" valueType="num">
                                          <p:cBhvr>
                                            <p:cTn id="42" dur="500" fill="hold"/>
                                            <p:tgtEl>
                                              <p:spTgt spid="2"/>
                                            </p:tgtEl>
                                            <p:attrNameLst>
                                              <p:attrName>ppt_y</p:attrName>
                                            </p:attrNameLst>
                                          </p:cBhvr>
                                          <p:tavLst>
                                            <p:tav tm="0">
                                              <p:val>
                                                <p:strVal val="#ppt_y+.1"/>
                                              </p:val>
                                            </p:tav>
                                            <p:tav tm="100000">
                                              <p:val>
                                                <p:strVal val="#ppt_y"/>
                                              </p:val>
                                            </p:tav>
                                          </p:tavLst>
                                        </p:anim>
                                      </p:childTnLst>
                                    </p:cTn>
                                  </p:par>
                                  <p:par>
                                    <p:cTn id="43" presetID="9" presetClass="exit" presetSubtype="0" fill="hold" grpId="1" nodeType="withEffect">
                                      <p:stCondLst>
                                        <p:cond delay="0"/>
                                      </p:stCondLst>
                                      <p:childTnLst>
                                        <p:animEffect transition="out" filter="dissolve">
                                          <p:cBhvr>
                                            <p:cTn id="44" dur="500"/>
                                            <p:tgtEl>
                                              <p:spTgt spid="2"/>
                                            </p:tgtEl>
                                          </p:cBhvr>
                                        </p:animEffect>
                                        <p:set>
                                          <p:cBhvr>
                                            <p:cTn id="45" dur="1" fill="hold">
                                              <p:stCondLst>
                                                <p:cond delay="499"/>
                                              </p:stCondLst>
                                            </p:cTn>
                                            <p:tgtEl>
                                              <p:spTgt spid="2"/>
                                            </p:tgtEl>
                                            <p:attrNameLst>
                                              <p:attrName>style.visibility</p:attrName>
                                            </p:attrNameLst>
                                          </p:cBhvr>
                                          <p:to>
                                            <p:strVal val="hidden"/>
                                          </p:to>
                                        </p:set>
                                      </p:childTnLst>
                                    </p:cTn>
                                  </p:par>
                                  <p:par>
                                    <p:cTn id="46" presetID="42" presetClass="entr" presetSubtype="0" fill="hold" grpId="0" nodeType="withEffect">
                                      <p:stCondLst>
                                        <p:cond delay="250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anim calcmode="lin" valueType="num">
                                          <p:cBhvr>
                                            <p:cTn id="49" dur="500" fill="hold"/>
                                            <p:tgtEl>
                                              <p:spTgt spid="4"/>
                                            </p:tgtEl>
                                            <p:attrNameLst>
                                              <p:attrName>ppt_x</p:attrName>
                                            </p:attrNameLst>
                                          </p:cBhvr>
                                          <p:tavLst>
                                            <p:tav tm="0">
                                              <p:val>
                                                <p:strVal val="#ppt_x"/>
                                              </p:val>
                                            </p:tav>
                                            <p:tav tm="100000">
                                              <p:val>
                                                <p:strVal val="#ppt_x"/>
                                              </p:val>
                                            </p:tav>
                                          </p:tavLst>
                                        </p:anim>
                                        <p:anim calcmode="lin" valueType="num">
                                          <p:cBhvr>
                                            <p:cTn id="50" dur="500" fill="hold"/>
                                            <p:tgtEl>
                                              <p:spTgt spid="4"/>
                                            </p:tgtEl>
                                            <p:attrNameLst>
                                              <p:attrName>ppt_y</p:attrName>
                                            </p:attrNameLst>
                                          </p:cBhvr>
                                          <p:tavLst>
                                            <p:tav tm="0">
                                              <p:val>
                                                <p:strVal val="#ppt_y+.1"/>
                                              </p:val>
                                            </p:tav>
                                            <p:tav tm="100000">
                                              <p:val>
                                                <p:strVal val="#ppt_y"/>
                                              </p:val>
                                            </p:tav>
                                          </p:tavLst>
                                        </p:anim>
                                      </p:childTnLst>
                                    </p:cTn>
                                  </p:par>
                                  <p:par>
                                    <p:cTn id="51" presetID="9" presetClass="exit" presetSubtype="0" fill="hold" grpId="1" nodeType="withEffect">
                                      <p:stCondLst>
                                        <p:cond delay="0"/>
                                      </p:stCondLst>
                                      <p:childTnLst>
                                        <p:animEffect transition="out" filter="dissolve">
                                          <p:cBhvr>
                                            <p:cTn id="52" dur="500"/>
                                            <p:tgtEl>
                                              <p:spTgt spid="4"/>
                                            </p:tgtEl>
                                          </p:cBhvr>
                                        </p:animEffect>
                                        <p:set>
                                          <p:cBhvr>
                                            <p:cTn id="53" dur="1" fill="hold">
                                              <p:stCondLst>
                                                <p:cond delay="499"/>
                                              </p:stCondLst>
                                            </p:cTn>
                                            <p:tgtEl>
                                              <p:spTgt spid="4"/>
                                            </p:tgtEl>
                                            <p:attrNameLst>
                                              <p:attrName>style.visibility</p:attrName>
                                            </p:attrNameLst>
                                          </p:cBhvr>
                                          <p:to>
                                            <p:strVal val="hidden"/>
                                          </p:to>
                                        </p:set>
                                      </p:childTnLst>
                                    </p:cTn>
                                  </p:par>
                                  <p:par>
                                    <p:cTn id="54" presetID="42" presetClass="entr" presetSubtype="0" fill="hold" grpId="0" nodeType="withEffect">
                                      <p:stCondLst>
                                        <p:cond delay="250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500"/>
                                            <p:tgtEl>
                                              <p:spTgt spid="5"/>
                                            </p:tgtEl>
                                          </p:cBhvr>
                                        </p:animEffect>
                                        <p:anim calcmode="lin" valueType="num">
                                          <p:cBhvr>
                                            <p:cTn id="57" dur="500" fill="hold"/>
                                            <p:tgtEl>
                                              <p:spTgt spid="5"/>
                                            </p:tgtEl>
                                            <p:attrNameLst>
                                              <p:attrName>ppt_x</p:attrName>
                                            </p:attrNameLst>
                                          </p:cBhvr>
                                          <p:tavLst>
                                            <p:tav tm="0">
                                              <p:val>
                                                <p:strVal val="#ppt_x"/>
                                              </p:val>
                                            </p:tav>
                                            <p:tav tm="100000">
                                              <p:val>
                                                <p:strVal val="#ppt_x"/>
                                              </p:val>
                                            </p:tav>
                                          </p:tavLst>
                                        </p:anim>
                                        <p:anim calcmode="lin" valueType="num">
                                          <p:cBhvr>
                                            <p:cTn id="58" dur="500" fill="hold"/>
                                            <p:tgtEl>
                                              <p:spTgt spid="5"/>
                                            </p:tgtEl>
                                            <p:attrNameLst>
                                              <p:attrName>ppt_y</p:attrName>
                                            </p:attrNameLst>
                                          </p:cBhvr>
                                          <p:tavLst>
                                            <p:tav tm="0">
                                              <p:val>
                                                <p:strVal val="#ppt_y+.1"/>
                                              </p:val>
                                            </p:tav>
                                            <p:tav tm="100000">
                                              <p:val>
                                                <p:strVal val="#ppt_y"/>
                                              </p:val>
                                            </p:tav>
                                          </p:tavLst>
                                        </p:anim>
                                      </p:childTnLst>
                                    </p:cTn>
                                  </p:par>
                                  <p:par>
                                    <p:cTn id="59" presetID="9" presetClass="exit" presetSubtype="0" fill="hold" grpId="1" nodeType="withEffect">
                                      <p:stCondLst>
                                        <p:cond delay="0"/>
                                      </p:stCondLst>
                                      <p:childTnLst>
                                        <p:animEffect transition="out" filter="dissolve">
                                          <p:cBhvr>
                                            <p:cTn id="60" dur="500"/>
                                            <p:tgtEl>
                                              <p:spTgt spid="5"/>
                                            </p:tgtEl>
                                          </p:cBhvr>
                                        </p:animEffect>
                                        <p:set>
                                          <p:cBhvr>
                                            <p:cTn id="61" dur="1" fill="hold">
                                              <p:stCondLst>
                                                <p:cond delay="499"/>
                                              </p:stCondLst>
                                            </p:cTn>
                                            <p:tgtEl>
                                              <p:spTgt spid="5"/>
                                            </p:tgtEl>
                                            <p:attrNameLst>
                                              <p:attrName>style.visibility</p:attrName>
                                            </p:attrNameLst>
                                          </p:cBhvr>
                                          <p:to>
                                            <p:strVal val="hidden"/>
                                          </p:to>
                                        </p:set>
                                      </p:childTnLst>
                                    </p:cTn>
                                  </p:par>
                                </p:childTnLst>
                              </p:cTn>
                            </p:par>
                            <p:par>
                              <p:cTn id="62" fill="hold">
                                <p:stCondLst>
                                  <p:cond delay="3000"/>
                                </p:stCondLst>
                                <p:childTnLst>
                                  <p:par>
                                    <p:cTn id="63" presetID="1" presetClass="mediacall" presetSubtype="0" fill="hold" nodeType="afterEffect">
                                      <p:stCondLst>
                                        <p:cond delay="0"/>
                                      </p:stCondLst>
                                      <p:childTnLst>
                                        <p:cmd type="call" cmd="playFrom(0.0)">
                                          <p:cBhvr>
                                            <p:cTn id="64"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13"/>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8" name="cashreg.wav"/>
                                            </p:tgtEl>
                                          </p:cMediaNode>
                                        </p:audio>
                                      </p:sub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8" name="cashreg.wav"/>
                                            </p:tgtEl>
                                          </p:cMediaNode>
                                        </p:audio>
                                      </p:sub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8" name="cashreg.wav"/>
                                            </p:tgtEl>
                                          </p:cMediaNode>
                                        </p:audio>
                                      </p:sub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8" name="cashreg.wav"/>
                                            </p:tgtEl>
                                          </p:cMediaNode>
                                        </p:audio>
                                      </p:subTnLst>
                                    </p:cTn>
                                  </p:par>
                                </p:childTnLst>
                              </p:cTn>
                            </p:par>
                          </p:childTnLst>
                        </p:cTn>
                      </p:par>
                    </p:childTnLst>
                  </p:cTn>
                  <p:nextCondLst>
                    <p:cond evt="onClick" delay="0">
                      <p:tgtEl>
                        <p:spTgt spid="13"/>
                      </p:tgtEl>
                    </p:cond>
                  </p:nextCondLst>
                </p:seq>
                <p:seq concurrent="1" nextAc="seek">
                  <p:cTn id="82" restart="whenNotActive" fill="hold" evtFilter="cancelBubble" nodeType="interactiveSeq">
                    <p:stCondLst>
                      <p:cond evt="onClick" delay="0">
                        <p:tgtEl>
                          <p:spTgt spid="61"/>
                        </p:tgtEl>
                      </p:cond>
                    </p:stCondLst>
                    <p:endSync evt="end" delay="0">
                      <p:rtn val="all"/>
                    </p:endSync>
                    <p:childTnLst>
                      <p:par>
                        <p:cTn id="83" fill="hold">
                          <p:stCondLst>
                            <p:cond delay="0"/>
                          </p:stCondLst>
                          <p:childTnLst>
                            <p:par>
                              <p:cTn id="84" fill="hold">
                                <p:stCondLst>
                                  <p:cond delay="0"/>
                                </p:stCondLst>
                                <p:childTnLst>
                                  <p:par>
                                    <p:cTn id="85" presetID="42" presetClass="path" presetSubtype="0" fill="hold" nodeType="clickEffect" p14:presetBounceEnd="9000">
                                      <p:stCondLst>
                                        <p:cond delay="0"/>
                                      </p:stCondLst>
                                      <p:childTnLst>
                                        <p:animMotion origin="layout" path="M 2.91667E-6 3.7037E-6 L 0.00078 0.72685 " pathEditMode="relative" rAng="0" ptsTypes="AA" p14:bounceEnd="9000">
                                          <p:cBhvr>
                                            <p:cTn id="86" dur="750" fill="hold"/>
                                            <p:tgtEl>
                                              <p:spTgt spid="85"/>
                                            </p:tgtEl>
                                            <p:attrNameLst>
                                              <p:attrName>ppt_x</p:attrName>
                                              <p:attrName>ppt_y</p:attrName>
                                            </p:attrNameLst>
                                          </p:cBhvr>
                                          <p:rCtr x="39" y="36343"/>
                                        </p:animMotion>
                                      </p:childTnLst>
                                    </p:cTn>
                                  </p:par>
                                </p:childTnLst>
                              </p:cTn>
                            </p:par>
                            <p:par>
                              <p:cTn id="87" fill="hold">
                                <p:stCondLst>
                                  <p:cond delay="750"/>
                                </p:stCondLst>
                                <p:childTnLst>
                                  <p:par>
                                    <p:cTn id="88" presetID="0" presetClass="path" presetSubtype="0" fill="hold" nodeType="afterEffect" p14:presetBounceEnd="76000">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14:bounceEnd="76000">
                                          <p:cBhvr>
                                            <p:cTn id="89" dur="500" fill="hold"/>
                                            <p:tgtEl>
                                              <p:spTgt spid="85"/>
                                            </p:tgtEl>
                                            <p:attrNameLst>
                                              <p:attrName>ppt_x</p:attrName>
                                              <p:attrName>ppt_y</p:attrName>
                                            </p:attrNameLst>
                                          </p:cBhvr>
                                          <p:rCtr x="-4010" y="7315"/>
                                        </p:animMotion>
                                      </p:childTnLst>
                                    </p:cTn>
                                  </p:par>
                                  <p:par>
                                    <p:cTn id="90" presetID="1" presetClass="mediacall" presetSubtype="0" fill="hold" nodeType="withEffect">
                                      <p:stCondLst>
                                        <p:cond delay="0"/>
                                      </p:stCondLst>
                                      <p:childTnLst>
                                        <p:cmd type="call" cmd="playFrom(0.0)">
                                          <p:cBhvr>
                                            <p:cTn id="91" dur="504" fill="hold"/>
                                            <p:tgtEl>
                                              <p:spTgt spid="68"/>
                                            </p:tgtEl>
                                          </p:cBhvr>
                                        </p:cmd>
                                      </p:childTnLst>
                                    </p:cTn>
                                  </p:par>
                                  <p:par>
                                    <p:cTn id="92" presetID="1" presetClass="exit" presetSubtype="0" fill="hold" nodeType="withEffect">
                                      <p:stCondLst>
                                        <p:cond delay="0"/>
                                      </p:stCondLst>
                                      <p:childTnLst>
                                        <p:set>
                                          <p:cBhvr>
                                            <p:cTn id="93" dur="1" fill="hold">
                                              <p:stCondLst>
                                                <p:cond delay="0"/>
                                              </p:stCondLst>
                                            </p:cTn>
                                            <p:tgtEl>
                                              <p:spTgt spid="61"/>
                                            </p:tgtEl>
                                            <p:attrNameLst>
                                              <p:attrName>style.visibility</p:attrName>
                                            </p:attrNameLst>
                                          </p:cBhvr>
                                          <p:to>
                                            <p:strVal val="hidden"/>
                                          </p:to>
                                        </p:set>
                                      </p:childTnLst>
                                    </p:cTn>
                                  </p:par>
                                  <p:par>
                                    <p:cTn id="94" presetID="9" presetClass="exit" presetSubtype="0" fill="hold" grpId="1" nodeType="withEffect">
                                      <p:stCondLst>
                                        <p:cond delay="0"/>
                                      </p:stCondLst>
                                      <p:childTnLst>
                                        <p:animEffect transition="out" filter="dissolve">
                                          <p:cBhvr>
                                            <p:cTn id="95" dur="500"/>
                                            <p:tgtEl>
                                              <p:spTgt spid="20"/>
                                            </p:tgtEl>
                                          </p:cBhvr>
                                        </p:animEffect>
                                        <p:set>
                                          <p:cBhvr>
                                            <p:cTn id="96" dur="1" fill="hold">
                                              <p:stCondLst>
                                                <p:cond delay="499"/>
                                              </p:stCondLst>
                                            </p:cTn>
                                            <p:tgtEl>
                                              <p:spTgt spid="20"/>
                                            </p:tgtEl>
                                            <p:attrNameLst>
                                              <p:attrName>style.visibility</p:attrName>
                                            </p:attrNameLst>
                                          </p:cBhvr>
                                          <p:to>
                                            <p:strVal val="hidden"/>
                                          </p:to>
                                        </p:set>
                                      </p:childTnLst>
                                    </p:cTn>
                                  </p:par>
                                  <p:par>
                                    <p:cTn id="97" presetID="1" presetClass="entr" presetSubtype="0" fill="hold" nodeType="withEffect">
                                      <p:stCondLst>
                                        <p:cond delay="0"/>
                                      </p:stCondLst>
                                      <p:childTnLst>
                                        <p:set>
                                          <p:cBhvr>
                                            <p:cTn id="98" dur="1" fill="hold">
                                              <p:stCondLst>
                                                <p:cond delay="0"/>
                                              </p:stCondLst>
                                            </p:cTn>
                                            <p:tgtEl>
                                              <p:spTgt spid="1032"/>
                                            </p:tgtEl>
                                            <p:attrNameLst>
                                              <p:attrName>style.visibility</p:attrName>
                                            </p:attrNameLst>
                                          </p:cBhvr>
                                          <p:to>
                                            <p:strVal val="visible"/>
                                          </p:to>
                                        </p:set>
                                      </p:childTnLst>
                                    </p:cTn>
                                  </p:par>
                                  <p:par>
                                    <p:cTn id="99" presetID="1" presetClass="exit" presetSubtype="0" fill="hold" nodeType="withEffect">
                                      <p:stCondLst>
                                        <p:cond delay="750"/>
                                      </p:stCondLst>
                                      <p:childTnLst>
                                        <p:set>
                                          <p:cBhvr>
                                            <p:cTn id="100" dur="1" fill="hold">
                                              <p:stCondLst>
                                                <p:cond delay="0"/>
                                              </p:stCondLst>
                                            </p:cTn>
                                            <p:tgtEl>
                                              <p:spTgt spid="1032"/>
                                            </p:tgtEl>
                                            <p:attrNameLst>
                                              <p:attrName>style.visibility</p:attrName>
                                            </p:attrNameLst>
                                          </p:cBhvr>
                                          <p:to>
                                            <p:strVal val="hidden"/>
                                          </p:to>
                                        </p:set>
                                      </p:childTnLst>
                                    </p:cTn>
                                  </p:par>
                                  <p:par>
                                    <p:cTn id="101" presetID="1" presetClass="entr" presetSubtype="0" fill="hold" nodeType="withEffect">
                                      <p:stCondLst>
                                        <p:cond delay="750"/>
                                      </p:stCondLst>
                                      <p:childTnLst>
                                        <p:set>
                                          <p:cBhvr>
                                            <p:cTn id="102"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103" restart="whenNotActive" fill="hold" evtFilter="cancelBubble" nodeType="interactiveSeq">
                    <p:stCondLst>
                      <p:cond evt="onClick" delay="0">
                        <p:tgtEl>
                          <p:spTgt spid="63"/>
                        </p:tgtEl>
                      </p:cond>
                    </p:stCondLst>
                    <p:endSync evt="end" delay="0">
                      <p:rtn val="all"/>
                    </p:endSync>
                    <p:childTnLst>
                      <p:par>
                        <p:cTn id="104" fill="hold">
                          <p:stCondLst>
                            <p:cond delay="0"/>
                          </p:stCondLst>
                          <p:childTnLst>
                            <p:par>
                              <p:cTn id="105" fill="hold">
                                <p:stCondLst>
                                  <p:cond delay="0"/>
                                </p:stCondLst>
                                <p:childTnLst>
                                  <p:par>
                                    <p:cTn id="106" presetID="42" presetClass="path" presetSubtype="0" fill="hold" nodeType="withEffect" p14:presetBounceEnd="9000">
                                      <p:stCondLst>
                                        <p:cond delay="0"/>
                                      </p:stCondLst>
                                      <p:childTnLst>
                                        <p:animMotion origin="layout" path="M 2.29167E-6 3.7037E-6 L 0.00078 0.72685 " pathEditMode="relative" rAng="0" ptsTypes="AA" p14:bounceEnd="9000">
                                          <p:cBhvr>
                                            <p:cTn id="107" dur="750" fill="hold"/>
                                            <p:tgtEl>
                                              <p:spTgt spid="67"/>
                                            </p:tgtEl>
                                            <p:attrNameLst>
                                              <p:attrName>ppt_x</p:attrName>
                                              <p:attrName>ppt_y</p:attrName>
                                            </p:attrNameLst>
                                          </p:cBhvr>
                                          <p:rCtr x="39" y="36343"/>
                                        </p:animMotion>
                                      </p:childTnLst>
                                    </p:cTn>
                                  </p:par>
                                  <p:par>
                                    <p:cTn id="108" presetID="1" presetClass="mediacall" presetSubtype="0" fill="hold" nodeType="withEffect">
                                      <p:stCondLst>
                                        <p:cond delay="0"/>
                                      </p:stCondLst>
                                      <p:childTnLst>
                                        <p:cmd type="call" cmd="playFrom(0.0)">
                                          <p:cBhvr>
                                            <p:cTn id="109" dur="2832" fill="hold"/>
                                            <p:tgtEl>
                                              <p:spTgt spid="71"/>
                                            </p:tgtEl>
                                          </p:cBhvr>
                                        </p:cmd>
                                      </p:childTnLst>
                                    </p:cTn>
                                  </p:par>
                                  <p:par>
                                    <p:cTn id="110" presetID="1" presetClass="exit" presetSubtype="0" fill="hold" nodeType="withEffect">
                                      <p:stCondLst>
                                        <p:cond delay="750"/>
                                      </p:stCondLst>
                                      <p:childTnLst>
                                        <p:set>
                                          <p:cBhvr>
                                            <p:cTn id="111" dur="1" fill="hold">
                                              <p:stCondLst>
                                                <p:cond delay="0"/>
                                              </p:stCondLst>
                                            </p:cTn>
                                            <p:tgtEl>
                                              <p:spTgt spid="63"/>
                                            </p:tgtEl>
                                            <p:attrNameLst>
                                              <p:attrName>style.visibility</p:attrName>
                                            </p:attrNameLst>
                                          </p:cBhvr>
                                          <p:to>
                                            <p:strVal val="hidden"/>
                                          </p:to>
                                        </p:set>
                                      </p:childTnLst>
                                    </p:cTn>
                                  </p:par>
                                  <p:par>
                                    <p:cTn id="112" presetID="1" presetClass="exit" presetSubtype="0" fill="hold" nodeType="withEffect">
                                      <p:stCondLst>
                                        <p:cond delay="800"/>
                                      </p:stCondLst>
                                      <p:childTnLst>
                                        <p:set>
                                          <p:cBhvr>
                                            <p:cTn id="113" dur="1" fill="hold">
                                              <p:stCondLst>
                                                <p:cond delay="0"/>
                                              </p:stCondLst>
                                            </p:cTn>
                                            <p:tgtEl>
                                              <p:spTgt spid="67"/>
                                            </p:tgtEl>
                                            <p:attrNameLst>
                                              <p:attrName>style.visibility</p:attrName>
                                            </p:attrNameLst>
                                          </p:cBhvr>
                                          <p:to>
                                            <p:strVal val="hidden"/>
                                          </p:to>
                                        </p:set>
                                      </p:childTnLst>
                                    </p:cTn>
                                  </p:par>
                                  <p:par>
                                    <p:cTn id="114" presetID="1" presetClass="entr" presetSubtype="0" fill="hold" nodeType="withEffect">
                                      <p:stCondLst>
                                        <p:cond delay="800"/>
                                      </p:stCondLst>
                                      <p:childTnLst>
                                        <p:set>
                                          <p:cBhvr>
                                            <p:cTn id="115" dur="1" fill="hold">
                                              <p:stCondLst>
                                                <p:cond delay="0"/>
                                              </p:stCondLst>
                                            </p:cTn>
                                            <p:tgtEl>
                                              <p:spTgt spid="66"/>
                                            </p:tgtEl>
                                            <p:attrNameLst>
                                              <p:attrName>style.visibility</p:attrName>
                                            </p:attrNameLst>
                                          </p:cBhvr>
                                          <p:to>
                                            <p:strVal val="visible"/>
                                          </p:to>
                                        </p:set>
                                      </p:childTnLst>
                                    </p:cTn>
                                  </p:par>
                                  <p:par>
                                    <p:cTn id="116" presetID="1" presetClass="exit" presetSubtype="0" fill="hold" nodeType="withEffect">
                                      <p:stCondLst>
                                        <p:cond delay="1050"/>
                                      </p:stCondLst>
                                      <p:childTnLst>
                                        <p:set>
                                          <p:cBhvr>
                                            <p:cTn id="117" dur="1" fill="hold">
                                              <p:stCondLst>
                                                <p:cond delay="0"/>
                                              </p:stCondLst>
                                            </p:cTn>
                                            <p:tgtEl>
                                              <p:spTgt spid="66"/>
                                            </p:tgtEl>
                                            <p:attrNameLst>
                                              <p:attrName>style.visibility</p:attrName>
                                            </p:attrNameLst>
                                          </p:cBhvr>
                                          <p:to>
                                            <p:strVal val="hidden"/>
                                          </p:to>
                                        </p:set>
                                      </p:childTnLst>
                                    </p:cTn>
                                  </p:par>
                                  <p:par>
                                    <p:cTn id="118" presetID="1" presetClass="entr" presetSubtype="0" fill="hold" nodeType="withEffect">
                                      <p:stCondLst>
                                        <p:cond delay="1050"/>
                                      </p:stCondLst>
                                      <p:childTnLst>
                                        <p:set>
                                          <p:cBhvr>
                                            <p:cTn id="119"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20" restart="whenNotActive" fill="hold" evtFilter="cancelBubble" nodeType="interactiveSeq">
                    <p:stCondLst>
                      <p:cond evt="onClick" delay="0">
                        <p:tgtEl>
                          <p:spTgt spid="1028"/>
                        </p:tgtEl>
                      </p:cond>
                    </p:stCondLst>
                    <p:endSync evt="end" delay="0">
                      <p:rtn val="all"/>
                    </p:endSync>
                    <p:childTnLst>
                      <p:par>
                        <p:cTn id="121" fill="hold">
                          <p:stCondLst>
                            <p:cond delay="0"/>
                          </p:stCondLst>
                          <p:childTnLst>
                            <p:par>
                              <p:cTn id="122" fill="hold">
                                <p:stCondLst>
                                  <p:cond delay="0"/>
                                </p:stCondLst>
                                <p:childTnLst>
                                  <p:par>
                                    <p:cTn id="123" presetID="42" presetClass="path" presetSubtype="0" fill="hold" nodeType="clickEffect" p14:presetBounceEnd="9000">
                                      <p:stCondLst>
                                        <p:cond delay="0"/>
                                      </p:stCondLst>
                                      <p:childTnLst>
                                        <p:animMotion origin="layout" path="M -2.70833E-6 -0.0125 L 0.00078 0.71435 " pathEditMode="relative" rAng="0" ptsTypes="AA" p14:bounceEnd="9000">
                                          <p:cBhvr>
                                            <p:cTn id="124" dur="750" fill="hold"/>
                                            <p:tgtEl>
                                              <p:spTgt spid="65"/>
                                            </p:tgtEl>
                                            <p:attrNameLst>
                                              <p:attrName>ppt_x</p:attrName>
                                              <p:attrName>ppt_y</p:attrName>
                                            </p:attrNameLst>
                                          </p:cBhvr>
                                          <p:rCtr x="39" y="36343"/>
                                        </p:animMotion>
                                      </p:childTnLst>
                                    </p:cTn>
                                  </p:par>
                                </p:childTnLst>
                              </p:cTn>
                            </p:par>
                            <p:par>
                              <p:cTn id="125" fill="hold">
                                <p:stCondLst>
                                  <p:cond delay="750"/>
                                </p:stCondLst>
                                <p:childTnLst>
                                  <p:par>
                                    <p:cTn id="126" presetID="0" presetClass="path" presetSubtype="0" fill="hold" nodeType="afterEffect" p14:presetBounceEnd="76000">
                                      <p:stCondLst>
                                        <p:cond delay="0"/>
                                      </p:stCondLst>
                                      <p:childTnLst>
                                        <p:animMotion origin="layout" path="M 0.00065 0.72176 L 0.00065 0.72199 C 0.00209 0.71435 0.00508 0.70718 0.00482 0.69954 C 0.00482 0.69792 -0.00286 0.67454 -0.00455 0.67176 C -0.0056 0.66968 -0.00729 0.66921 -0.00872 0.66805 C -0.01497 0.66921 -0.02122 0.66944 -0.02747 0.67176 C -0.03047 0.67268 -0.0375 0.68171 -0.03997 0.68472 C -0.04127 0.68843 -0.04231 0.69259 -0.04401 0.69583 C -0.04713 0.70139 -0.05091 0.70602 -0.05338 0.7125 L -0.0638 0.73843 C -0.06692 0.7544 -0.06185 0.72917 -0.06797 0.75324 C -0.06888 0.75671 -0.0694 0.76065 -0.07005 0.76435 C -0.07239 0.77523 -0.07396 0.78079 -0.07526 0.79213 C -0.08112 0.84005 -0.07656 0.80417 -0.07942 0.84028 C -0.08034 0.85139 -0.08151 0.8625 -0.08255 0.87361 C -0.08385 0.91042 -0.08359 0.89444 -0.08359 0.92176 L -0.08359 0.92199 " pathEditMode="relative" rAng="0" ptsTypes="AAAAAAAAAAAAAAAAA" p14:bounceEnd="76000">
                                          <p:cBhvr>
                                            <p:cTn id="127" dur="500" fill="hold"/>
                                            <p:tgtEl>
                                              <p:spTgt spid="65"/>
                                            </p:tgtEl>
                                            <p:attrNameLst>
                                              <p:attrName>ppt_x</p:attrName>
                                              <p:attrName>ppt_y</p:attrName>
                                            </p:attrNameLst>
                                          </p:cBhvr>
                                          <p:rCtr x="-4010" y="7315"/>
                                        </p:animMotion>
                                      </p:childTnLst>
                                    </p:cTn>
                                  </p:par>
                                  <p:par>
                                    <p:cTn id="128" presetID="1" presetClass="mediacall" presetSubtype="0" fill="hold" nodeType="withEffect">
                                      <p:stCondLst>
                                        <p:cond delay="0"/>
                                      </p:stCondLst>
                                      <p:childTnLst>
                                        <p:cmd type="call" cmd="playFrom(0.0)">
                                          <p:cBhvr>
                                            <p:cTn id="129" dur="504" fill="hold"/>
                                            <p:tgtEl>
                                              <p:spTgt spid="69"/>
                                            </p:tgtEl>
                                          </p:cBhvr>
                                        </p:cmd>
                                      </p:childTnLst>
                                    </p:cTn>
                                  </p:par>
                                  <p:par>
                                    <p:cTn id="130" presetID="1" presetClass="exit" presetSubtype="0" fill="hold" nodeType="withEffect">
                                      <p:stCondLst>
                                        <p:cond delay="0"/>
                                      </p:stCondLst>
                                      <p:childTnLst>
                                        <p:set>
                                          <p:cBhvr>
                                            <p:cTn id="131" dur="1" fill="hold">
                                              <p:stCondLst>
                                                <p:cond delay="0"/>
                                              </p:stCondLst>
                                            </p:cTn>
                                            <p:tgtEl>
                                              <p:spTgt spid="1028"/>
                                            </p:tgtEl>
                                            <p:attrNameLst>
                                              <p:attrName>style.visibility</p:attrName>
                                            </p:attrNameLst>
                                          </p:cBhvr>
                                          <p:to>
                                            <p:strVal val="hidden"/>
                                          </p:to>
                                        </p:set>
                                      </p:childTnLst>
                                    </p:cTn>
                                  </p:par>
                                  <p:par>
                                    <p:cTn id="132" presetID="1" presetClass="entr" presetSubtype="0" fill="hold" nodeType="withEffect">
                                      <p:stCondLst>
                                        <p:cond delay="0"/>
                                      </p:stCondLst>
                                      <p:childTnLst>
                                        <p:set>
                                          <p:cBhvr>
                                            <p:cTn id="133" dur="1" fill="hold">
                                              <p:stCondLst>
                                                <p:cond delay="0"/>
                                              </p:stCondLst>
                                            </p:cTn>
                                            <p:tgtEl>
                                              <p:spTgt spid="64"/>
                                            </p:tgtEl>
                                            <p:attrNameLst>
                                              <p:attrName>style.visibility</p:attrName>
                                            </p:attrNameLst>
                                          </p:cBhvr>
                                          <p:to>
                                            <p:strVal val="visible"/>
                                          </p:to>
                                        </p:set>
                                      </p:childTnLst>
                                    </p:cTn>
                                  </p:par>
                                  <p:par>
                                    <p:cTn id="134" presetID="1" presetClass="exit" presetSubtype="0" fill="hold" nodeType="withEffect">
                                      <p:stCondLst>
                                        <p:cond delay="750"/>
                                      </p:stCondLst>
                                      <p:childTnLst>
                                        <p:set>
                                          <p:cBhvr>
                                            <p:cTn id="135" dur="1" fill="hold">
                                              <p:stCondLst>
                                                <p:cond delay="0"/>
                                              </p:stCondLst>
                                            </p:cTn>
                                            <p:tgtEl>
                                              <p:spTgt spid="64"/>
                                            </p:tgtEl>
                                            <p:attrNameLst>
                                              <p:attrName>style.visibility</p:attrName>
                                            </p:attrNameLst>
                                          </p:cBhvr>
                                          <p:to>
                                            <p:strVal val="hidden"/>
                                          </p:to>
                                        </p:set>
                                      </p:childTnLst>
                                    </p:cTn>
                                  </p:par>
                                  <p:par>
                                    <p:cTn id="136" presetID="1" presetClass="entr" presetSubtype="0" fill="hold" nodeType="withEffect">
                                      <p:stCondLst>
                                        <p:cond delay="750"/>
                                      </p:stCondLst>
                                      <p:childTnLst>
                                        <p:set>
                                          <p:cBhvr>
                                            <p:cTn id="137"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38" restart="whenNotActive" fill="hold" evtFilter="cancelBubble" nodeType="interactiveSeq">
                    <p:stCondLst>
                      <p:cond evt="onClick" delay="0">
                        <p:tgtEl>
                          <p:spTgt spid="1025"/>
                        </p:tgtEl>
                      </p:cond>
                    </p:stCondLst>
                    <p:endSync evt="end" delay="0">
                      <p:rtn val="all"/>
                    </p:endSync>
                    <p:childTnLst>
                      <p:par>
                        <p:cTn id="139" fill="hold">
                          <p:stCondLst>
                            <p:cond delay="0"/>
                          </p:stCondLst>
                          <p:childTnLst>
                            <p:par>
                              <p:cTn id="140" fill="hold">
                                <p:stCondLst>
                                  <p:cond delay="0"/>
                                </p:stCondLst>
                                <p:childTnLst>
                                  <p:par>
                                    <p:cTn id="141" presetID="42" presetClass="path" presetSubtype="0" fill="hold" nodeType="withEffect" p14:presetBounceEnd="9000">
                                      <p:stCondLst>
                                        <p:cond delay="0"/>
                                      </p:stCondLst>
                                      <p:childTnLst>
                                        <p:animMotion origin="layout" path="M -1.45833E-6 3.7037E-6 L 0.00078 0.72685 " pathEditMode="relative" rAng="0" ptsTypes="AA" p14:bounceEnd="9000">
                                          <p:cBhvr>
                                            <p:cTn id="142" dur="750" fill="hold"/>
                                            <p:tgtEl>
                                              <p:spTgt spid="54"/>
                                            </p:tgtEl>
                                            <p:attrNameLst>
                                              <p:attrName>ppt_x</p:attrName>
                                              <p:attrName>ppt_y</p:attrName>
                                            </p:attrNameLst>
                                          </p:cBhvr>
                                          <p:rCtr x="39" y="36343"/>
                                        </p:animMotion>
                                      </p:childTnLst>
                                    </p:cTn>
                                  </p:par>
                                </p:childTnLst>
                              </p:cTn>
                            </p:par>
                            <p:par>
                              <p:cTn id="143" fill="hold">
                                <p:stCondLst>
                                  <p:cond delay="750"/>
                                </p:stCondLst>
                                <p:childTnLst>
                                  <p:par>
                                    <p:cTn id="144" presetID="0" presetClass="path" presetSubtype="0" fill="hold" nodeType="afterEffect" p14:presetBounceEnd="76000">
                                      <p:stCondLst>
                                        <p:cond delay="0"/>
                                      </p:stCondLst>
                                      <p:childTnLst>
                                        <p:animMotion origin="layout" path="M 0.00065 0.73426 L 0.00065 0.73449 C 0.00208 0.72685 0.00508 0.71967 0.00482 0.71203 C 0.00482 0.71041 -0.00286 0.68703 -0.00456 0.68426 C -0.0056 0.68217 -0.00729 0.68171 -0.00872 0.68055 C -0.01497 0.68171 -0.02122 0.68194 -0.02747 0.68426 C -0.03047 0.68518 -0.0375 0.69421 -0.03997 0.69722 C -0.04127 0.70092 -0.04232 0.70509 -0.04401 0.70833 C -0.04713 0.71389 -0.05091 0.71851 -0.05338 0.725 L -0.0638 0.75092 C -0.06693 0.76689 -0.06185 0.74166 -0.06797 0.76574 C -0.06888 0.76921 -0.0694 0.77314 -0.07005 0.77685 C -0.07239 0.78773 -0.07396 0.79328 -0.07526 0.80463 C -0.08112 0.85254 -0.07656 0.81666 -0.07943 0.85277 C -0.08034 0.86389 -0.08151 0.875 -0.08255 0.88611 C -0.08385 0.92291 -0.08359 0.90694 -0.08359 0.93426 L -0.08359 0.93449 " pathEditMode="relative" rAng="0" ptsTypes="AAAAAAAAAAAAAAAAA" p14:bounceEnd="76000">
                                          <p:cBhvr>
                                            <p:cTn id="145" dur="500" fill="hold"/>
                                            <p:tgtEl>
                                              <p:spTgt spid="54"/>
                                            </p:tgtEl>
                                            <p:attrNameLst>
                                              <p:attrName>ppt_x</p:attrName>
                                              <p:attrName>ppt_y</p:attrName>
                                            </p:attrNameLst>
                                          </p:cBhvr>
                                          <p:rCtr x="-4010" y="7315"/>
                                        </p:animMotion>
                                      </p:childTnLst>
                                    </p:cTn>
                                  </p:par>
                                  <p:par>
                                    <p:cTn id="146" presetID="1" presetClass="exit" presetSubtype="0" fill="hold" nodeType="withEffect">
                                      <p:stCondLst>
                                        <p:cond delay="0"/>
                                      </p:stCondLst>
                                      <p:childTnLst>
                                        <p:set>
                                          <p:cBhvr>
                                            <p:cTn id="147" dur="1" fill="hold">
                                              <p:stCondLst>
                                                <p:cond delay="0"/>
                                              </p:stCondLst>
                                            </p:cTn>
                                            <p:tgtEl>
                                              <p:spTgt spid="1025"/>
                                            </p:tgtEl>
                                            <p:attrNameLst>
                                              <p:attrName>style.visibility</p:attrName>
                                            </p:attrNameLst>
                                          </p:cBhvr>
                                          <p:to>
                                            <p:strVal val="hidden"/>
                                          </p:to>
                                        </p:set>
                                      </p:childTnLst>
                                    </p:cTn>
                                  </p:par>
                                  <p:par>
                                    <p:cTn id="148" presetID="1" presetClass="mediacall" presetSubtype="0" fill="hold" nodeType="withEffect">
                                      <p:stCondLst>
                                        <p:cond delay="0"/>
                                      </p:stCondLst>
                                      <p:childTnLst>
                                        <p:cmd type="call" cmd="playFrom(0.0)">
                                          <p:cBhvr>
                                            <p:cTn id="149" dur="504" fill="hold"/>
                                            <p:tgtEl>
                                              <p:spTgt spid="70"/>
                                            </p:tgtEl>
                                          </p:cBhvr>
                                        </p:cmd>
                                      </p:childTnLst>
                                    </p:cTn>
                                  </p:par>
                                  <p:par>
                                    <p:cTn id="150" presetID="1" presetClass="entr" presetSubtype="0" fill="hold" nodeType="withEffect">
                                      <p:stCondLst>
                                        <p:cond delay="0"/>
                                      </p:stCondLst>
                                      <p:childTnLst>
                                        <p:set>
                                          <p:cBhvr>
                                            <p:cTn id="151" dur="1" fill="hold">
                                              <p:stCondLst>
                                                <p:cond delay="0"/>
                                              </p:stCondLst>
                                            </p:cTn>
                                            <p:tgtEl>
                                              <p:spTgt spid="53"/>
                                            </p:tgtEl>
                                            <p:attrNameLst>
                                              <p:attrName>style.visibility</p:attrName>
                                            </p:attrNameLst>
                                          </p:cBhvr>
                                          <p:to>
                                            <p:strVal val="visible"/>
                                          </p:to>
                                        </p:set>
                                      </p:childTnLst>
                                    </p:cTn>
                                  </p:par>
                                  <p:par>
                                    <p:cTn id="152" presetID="1" presetClass="exit" presetSubtype="0" fill="hold" nodeType="withEffect">
                                      <p:stCondLst>
                                        <p:cond delay="750"/>
                                      </p:stCondLst>
                                      <p:childTnLst>
                                        <p:set>
                                          <p:cBhvr>
                                            <p:cTn id="153" dur="1" fill="hold">
                                              <p:stCondLst>
                                                <p:cond delay="0"/>
                                              </p:stCondLst>
                                            </p:cTn>
                                            <p:tgtEl>
                                              <p:spTgt spid="53"/>
                                            </p:tgtEl>
                                            <p:attrNameLst>
                                              <p:attrName>style.visibility</p:attrName>
                                            </p:attrNameLst>
                                          </p:cBhvr>
                                          <p:to>
                                            <p:strVal val="hidden"/>
                                          </p:to>
                                        </p:set>
                                      </p:childTnLst>
                                    </p:cTn>
                                  </p:par>
                                  <p:par>
                                    <p:cTn id="154" presetID="1" presetClass="entr" presetSubtype="0" fill="hold" nodeType="withEffect">
                                      <p:stCondLst>
                                        <p:cond delay="750"/>
                                      </p:stCondLst>
                                      <p:childTnLst>
                                        <p:set>
                                          <p:cBhvr>
                                            <p:cTn id="155"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56" fill="hold" display="0">
                      <p:stCondLst>
                        <p:cond delay="indefinite"/>
                      </p:stCondLst>
                      <p:endCondLst>
                        <p:cond evt="onStopAudio" delay="0">
                          <p:tgtEl>
                            <p:sldTgt/>
                          </p:tgtEl>
                        </p:cond>
                      </p:endCondLst>
                    </p:cTn>
                    <p:tgtEl>
                      <p:spTgt spid="68"/>
                    </p:tgtEl>
                  </p:cMediaNode>
                </p:audio>
                <p:audio>
                  <p:cMediaNode vol="80000">
                    <p:cTn id="157" fill="hold" display="0">
                      <p:stCondLst>
                        <p:cond delay="indefinite"/>
                      </p:stCondLst>
                      <p:endCondLst>
                        <p:cond evt="onStopAudio" delay="0">
                          <p:tgtEl>
                            <p:sldTgt/>
                          </p:tgtEl>
                        </p:cond>
                      </p:endCondLst>
                    </p:cTn>
                    <p:tgtEl>
                      <p:spTgt spid="69"/>
                    </p:tgtEl>
                  </p:cMediaNode>
                </p:audio>
                <p:audio>
                  <p:cMediaNode vol="80000">
                    <p:cTn id="158" fill="hold" display="0">
                      <p:stCondLst>
                        <p:cond delay="indefinite"/>
                      </p:stCondLst>
                      <p:endCondLst>
                        <p:cond evt="onStopAudio" delay="0">
                          <p:tgtEl>
                            <p:sldTgt/>
                          </p:tgtEl>
                        </p:cond>
                      </p:endCondLst>
                    </p:cTn>
                    <p:tgtEl>
                      <p:spTgt spid="70"/>
                    </p:tgtEl>
                  </p:cMediaNode>
                </p:audio>
                <p:audio>
                  <p:cMediaNode vol="80000">
                    <p:cTn id="159" fill="hold" display="0">
                      <p:stCondLst>
                        <p:cond delay="indefinite"/>
                      </p:stCondLst>
                      <p:endCondLst>
                        <p:cond evt="onStopAudio" delay="0">
                          <p:tgtEl>
                            <p:sldTgt/>
                          </p:tgtEl>
                        </p:cond>
                      </p:endCondLst>
                    </p:cTn>
                    <p:tgtEl>
                      <p:spTgt spid="71"/>
                    </p:tgtEl>
                  </p:cMediaNode>
                </p:audio>
                <p:audio>
                  <p:cMediaNode vol="80000" numSld="999">
                    <p:cTn id="160" fill="hold" display="0">
                      <p:stCondLst>
                        <p:cond delay="indefinite"/>
                      </p:stCondLst>
                      <p:endCondLst>
                        <p:cond evt="onStopAudio" delay="0">
                          <p:tgtEl>
                            <p:sldTgt/>
                          </p:tgtEl>
                        </p:cond>
                      </p:endCondLst>
                    </p:cTn>
                    <p:tgtEl>
                      <p:spTgt spid="7"/>
                    </p:tgtEl>
                  </p:cMediaNode>
                </p:audio>
              </p:childTnLst>
            </p:cTn>
          </p:par>
        </p:tnLst>
        <p:bldLst>
          <p:bldP spid="9" grpId="0" animBg="1"/>
          <p:bldP spid="18" grpId="0"/>
          <p:bldP spid="20" grpId="0" animBg="1"/>
          <p:bldP spid="20" grpId="1" animBg="1"/>
          <p:bldP spid="2" grpId="0" animBg="1"/>
          <p:bldP spid="2" grpId="1" animBg="1"/>
          <p:bldP spid="4" grpId="0" animBg="1"/>
          <p:bldP spid="4" grpId="1" animBg="1"/>
          <p:bldP spid="5" grpId="0" animBg="1"/>
          <p:bldP spid="5"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anim calcmode="lin" valueType="num">
                                          <p:cBhvr>
                                            <p:cTn id="22" dur="500" fill="hold"/>
                                            <p:tgtEl>
                                              <p:spTgt spid="1028"/>
                                            </p:tgtEl>
                                            <p:attrNameLst>
                                              <p:attrName>ppt_x</p:attrName>
                                            </p:attrNameLst>
                                          </p:cBhvr>
                                          <p:tavLst>
                                            <p:tav tm="0">
                                              <p:val>
                                                <p:strVal val="#ppt_x"/>
                                              </p:val>
                                            </p:tav>
                                            <p:tav tm="100000">
                                              <p:val>
                                                <p:strVal val="#ppt_x"/>
                                              </p:val>
                                            </p:tav>
                                          </p:tavLst>
                                        </p:anim>
                                        <p:anim calcmode="lin" valueType="num">
                                          <p:cBhvr>
                                            <p:cTn id="23" dur="500" fill="hold"/>
                                            <p:tgtEl>
                                              <p:spTgt spid="10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25"/>
                                            </p:tgtEl>
                                            <p:attrNameLst>
                                              <p:attrName>style.visibility</p:attrName>
                                            </p:attrNameLst>
                                          </p:cBhvr>
                                          <p:to>
                                            <p:strVal val="visible"/>
                                          </p:to>
                                        </p:set>
                                        <p:animEffect transition="in" filter="fade">
                                          <p:cBhvr>
                                            <p:cTn id="26" dur="500"/>
                                            <p:tgtEl>
                                              <p:spTgt spid="1025"/>
                                            </p:tgtEl>
                                          </p:cBhvr>
                                        </p:animEffect>
                                        <p:anim calcmode="lin" valueType="num">
                                          <p:cBhvr>
                                            <p:cTn id="27" dur="500" fill="hold"/>
                                            <p:tgtEl>
                                              <p:spTgt spid="1025"/>
                                            </p:tgtEl>
                                            <p:attrNameLst>
                                              <p:attrName>ppt_x</p:attrName>
                                            </p:attrNameLst>
                                          </p:cBhvr>
                                          <p:tavLst>
                                            <p:tav tm="0">
                                              <p:val>
                                                <p:strVal val="#ppt_x"/>
                                              </p:val>
                                            </p:tav>
                                            <p:tav tm="100000">
                                              <p:val>
                                                <p:strVal val="#ppt_x"/>
                                              </p:val>
                                            </p:tav>
                                          </p:tavLst>
                                        </p:anim>
                                        <p:anim calcmode="lin" valueType="num">
                                          <p:cBhvr>
                                            <p:cTn id="28" dur="500" fill="hold"/>
                                            <p:tgtEl>
                                              <p:spTgt spid="1025"/>
                                            </p:tgtEl>
                                            <p:attrNameLst>
                                              <p:attrName>ppt_y</p:attrName>
                                            </p:attrNameLst>
                                          </p:cBhvr>
                                          <p:tavLst>
                                            <p:tav tm="0">
                                              <p:val>
                                                <p:strVal val="#ppt_y+.1"/>
                                              </p:val>
                                            </p:tav>
                                            <p:tav tm="100000">
                                              <p:val>
                                                <p:strVal val="#ppt_y"/>
                                              </p:val>
                                            </p:tav>
                                          </p:tavLst>
                                        </p:anim>
                                      </p:childTnLst>
                                    </p:cTn>
                                  </p:par>
                                  <p:par>
                                    <p:cTn id="29" presetID="17" presetClass="entr" presetSubtype="10" fill="hold" grpId="0" nodeType="withEffect">
                                      <p:stCondLst>
                                        <p:cond delay="2000"/>
                                      </p:stCondLst>
                                      <p:iterate type="lt">
                                        <p:tmPct val="5000"/>
                                      </p:iterate>
                                      <p:childTnLst>
                                        <p:set>
                                          <p:cBhvr>
                                            <p:cTn id="30" dur="1" fill="hold">
                                              <p:stCondLst>
                                                <p:cond delay="0"/>
                                              </p:stCondLst>
                                            </p:cTn>
                                            <p:tgtEl>
                                              <p:spTgt spid="18"/>
                                            </p:tgtEl>
                                            <p:attrNameLst>
                                              <p:attrName>style.visibility</p:attrName>
                                            </p:attrNameLst>
                                          </p:cBhvr>
                                          <p:to>
                                            <p:strVal val="visible"/>
                                          </p:to>
                                        </p:set>
                                        <p:anim calcmode="lin" valueType="num">
                                          <p:cBhvr>
                                            <p:cTn id="31" dur="250" fill="hold"/>
                                            <p:tgtEl>
                                              <p:spTgt spid="18"/>
                                            </p:tgtEl>
                                            <p:attrNameLst>
                                              <p:attrName>ppt_w</p:attrName>
                                            </p:attrNameLst>
                                          </p:cBhvr>
                                          <p:tavLst>
                                            <p:tav tm="0">
                                              <p:val>
                                                <p:fltVal val="0"/>
                                              </p:val>
                                            </p:tav>
                                            <p:tav tm="100000">
                                              <p:val>
                                                <p:strVal val="#ppt_w"/>
                                              </p:val>
                                            </p:tav>
                                          </p:tavLst>
                                        </p:anim>
                                        <p:anim calcmode="lin" valueType="num">
                                          <p:cBhvr>
                                            <p:cTn id="32" dur="250" fill="hold"/>
                                            <p:tgtEl>
                                              <p:spTgt spid="18"/>
                                            </p:tgtEl>
                                            <p:attrNameLst>
                                              <p:attrName>ppt_h</p:attrName>
                                            </p:attrNameLst>
                                          </p:cBhvr>
                                          <p:tavLst>
                                            <p:tav tm="0">
                                              <p:val>
                                                <p:strVal val="#ppt_h"/>
                                              </p:val>
                                            </p:tav>
                                            <p:tav tm="100000">
                                              <p:val>
                                                <p:strVal val="#ppt_h"/>
                                              </p:val>
                                            </p:tav>
                                          </p:tavLst>
                                        </p:anim>
                                      </p:childTnLst>
                                    </p:cTn>
                                  </p:par>
                                  <p:par>
                                    <p:cTn id="33" presetID="42" presetClass="entr" presetSubtype="0" fill="hold" grpId="0" nodeType="withEffect">
                                      <p:stCondLst>
                                        <p:cond delay="250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anim calcmode="lin" valueType="num">
                                          <p:cBhvr>
                                            <p:cTn id="36" dur="500" fill="hold"/>
                                            <p:tgtEl>
                                              <p:spTgt spid="20"/>
                                            </p:tgtEl>
                                            <p:attrNameLst>
                                              <p:attrName>ppt_x</p:attrName>
                                            </p:attrNameLst>
                                          </p:cBhvr>
                                          <p:tavLst>
                                            <p:tav tm="0">
                                              <p:val>
                                                <p:strVal val="#ppt_x"/>
                                              </p:val>
                                            </p:tav>
                                            <p:tav tm="100000">
                                              <p:val>
                                                <p:strVal val="#ppt_x"/>
                                              </p:val>
                                            </p:tav>
                                          </p:tavLst>
                                        </p:anim>
                                        <p:anim calcmode="lin" valueType="num">
                                          <p:cBhvr>
                                            <p:cTn id="37" dur="500" fill="hold"/>
                                            <p:tgtEl>
                                              <p:spTgt spid="2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50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anim calcmode="lin" valueType="num">
                                          <p:cBhvr>
                                            <p:cTn id="41" dur="500" fill="hold"/>
                                            <p:tgtEl>
                                              <p:spTgt spid="2"/>
                                            </p:tgtEl>
                                            <p:attrNameLst>
                                              <p:attrName>ppt_x</p:attrName>
                                            </p:attrNameLst>
                                          </p:cBhvr>
                                          <p:tavLst>
                                            <p:tav tm="0">
                                              <p:val>
                                                <p:strVal val="#ppt_x"/>
                                              </p:val>
                                            </p:tav>
                                            <p:tav tm="100000">
                                              <p:val>
                                                <p:strVal val="#ppt_x"/>
                                              </p:val>
                                            </p:tav>
                                          </p:tavLst>
                                        </p:anim>
                                        <p:anim calcmode="lin" valueType="num">
                                          <p:cBhvr>
                                            <p:cTn id="42" dur="500" fill="hold"/>
                                            <p:tgtEl>
                                              <p:spTgt spid="2"/>
                                            </p:tgtEl>
                                            <p:attrNameLst>
                                              <p:attrName>ppt_y</p:attrName>
                                            </p:attrNameLst>
                                          </p:cBhvr>
                                          <p:tavLst>
                                            <p:tav tm="0">
                                              <p:val>
                                                <p:strVal val="#ppt_y+.1"/>
                                              </p:val>
                                            </p:tav>
                                            <p:tav tm="100000">
                                              <p:val>
                                                <p:strVal val="#ppt_y"/>
                                              </p:val>
                                            </p:tav>
                                          </p:tavLst>
                                        </p:anim>
                                      </p:childTnLst>
                                    </p:cTn>
                                  </p:par>
                                  <p:par>
                                    <p:cTn id="43" presetID="9" presetClass="exit" presetSubtype="0" fill="hold" grpId="1" nodeType="withEffect">
                                      <p:stCondLst>
                                        <p:cond delay="0"/>
                                      </p:stCondLst>
                                      <p:childTnLst>
                                        <p:animEffect transition="out" filter="dissolve">
                                          <p:cBhvr>
                                            <p:cTn id="44" dur="500"/>
                                            <p:tgtEl>
                                              <p:spTgt spid="2"/>
                                            </p:tgtEl>
                                          </p:cBhvr>
                                        </p:animEffect>
                                        <p:set>
                                          <p:cBhvr>
                                            <p:cTn id="45" dur="1" fill="hold">
                                              <p:stCondLst>
                                                <p:cond delay="499"/>
                                              </p:stCondLst>
                                            </p:cTn>
                                            <p:tgtEl>
                                              <p:spTgt spid="2"/>
                                            </p:tgtEl>
                                            <p:attrNameLst>
                                              <p:attrName>style.visibility</p:attrName>
                                            </p:attrNameLst>
                                          </p:cBhvr>
                                          <p:to>
                                            <p:strVal val="hidden"/>
                                          </p:to>
                                        </p:set>
                                      </p:childTnLst>
                                    </p:cTn>
                                  </p:par>
                                  <p:par>
                                    <p:cTn id="46" presetID="42" presetClass="entr" presetSubtype="0" fill="hold" grpId="0" nodeType="withEffect">
                                      <p:stCondLst>
                                        <p:cond delay="250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anim calcmode="lin" valueType="num">
                                          <p:cBhvr>
                                            <p:cTn id="49" dur="500" fill="hold"/>
                                            <p:tgtEl>
                                              <p:spTgt spid="4"/>
                                            </p:tgtEl>
                                            <p:attrNameLst>
                                              <p:attrName>ppt_x</p:attrName>
                                            </p:attrNameLst>
                                          </p:cBhvr>
                                          <p:tavLst>
                                            <p:tav tm="0">
                                              <p:val>
                                                <p:strVal val="#ppt_x"/>
                                              </p:val>
                                            </p:tav>
                                            <p:tav tm="100000">
                                              <p:val>
                                                <p:strVal val="#ppt_x"/>
                                              </p:val>
                                            </p:tav>
                                          </p:tavLst>
                                        </p:anim>
                                        <p:anim calcmode="lin" valueType="num">
                                          <p:cBhvr>
                                            <p:cTn id="50" dur="500" fill="hold"/>
                                            <p:tgtEl>
                                              <p:spTgt spid="4"/>
                                            </p:tgtEl>
                                            <p:attrNameLst>
                                              <p:attrName>ppt_y</p:attrName>
                                            </p:attrNameLst>
                                          </p:cBhvr>
                                          <p:tavLst>
                                            <p:tav tm="0">
                                              <p:val>
                                                <p:strVal val="#ppt_y+.1"/>
                                              </p:val>
                                            </p:tav>
                                            <p:tav tm="100000">
                                              <p:val>
                                                <p:strVal val="#ppt_y"/>
                                              </p:val>
                                            </p:tav>
                                          </p:tavLst>
                                        </p:anim>
                                      </p:childTnLst>
                                    </p:cTn>
                                  </p:par>
                                  <p:par>
                                    <p:cTn id="51" presetID="9" presetClass="exit" presetSubtype="0" fill="hold" grpId="1" nodeType="withEffect">
                                      <p:stCondLst>
                                        <p:cond delay="0"/>
                                      </p:stCondLst>
                                      <p:childTnLst>
                                        <p:animEffect transition="out" filter="dissolve">
                                          <p:cBhvr>
                                            <p:cTn id="52" dur="500"/>
                                            <p:tgtEl>
                                              <p:spTgt spid="4"/>
                                            </p:tgtEl>
                                          </p:cBhvr>
                                        </p:animEffect>
                                        <p:set>
                                          <p:cBhvr>
                                            <p:cTn id="53" dur="1" fill="hold">
                                              <p:stCondLst>
                                                <p:cond delay="499"/>
                                              </p:stCondLst>
                                            </p:cTn>
                                            <p:tgtEl>
                                              <p:spTgt spid="4"/>
                                            </p:tgtEl>
                                            <p:attrNameLst>
                                              <p:attrName>style.visibility</p:attrName>
                                            </p:attrNameLst>
                                          </p:cBhvr>
                                          <p:to>
                                            <p:strVal val="hidden"/>
                                          </p:to>
                                        </p:set>
                                      </p:childTnLst>
                                    </p:cTn>
                                  </p:par>
                                  <p:par>
                                    <p:cTn id="54" presetID="42" presetClass="entr" presetSubtype="0" fill="hold" grpId="0" nodeType="withEffect">
                                      <p:stCondLst>
                                        <p:cond delay="250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500"/>
                                            <p:tgtEl>
                                              <p:spTgt spid="5"/>
                                            </p:tgtEl>
                                          </p:cBhvr>
                                        </p:animEffect>
                                        <p:anim calcmode="lin" valueType="num">
                                          <p:cBhvr>
                                            <p:cTn id="57" dur="500" fill="hold"/>
                                            <p:tgtEl>
                                              <p:spTgt spid="5"/>
                                            </p:tgtEl>
                                            <p:attrNameLst>
                                              <p:attrName>ppt_x</p:attrName>
                                            </p:attrNameLst>
                                          </p:cBhvr>
                                          <p:tavLst>
                                            <p:tav tm="0">
                                              <p:val>
                                                <p:strVal val="#ppt_x"/>
                                              </p:val>
                                            </p:tav>
                                            <p:tav tm="100000">
                                              <p:val>
                                                <p:strVal val="#ppt_x"/>
                                              </p:val>
                                            </p:tav>
                                          </p:tavLst>
                                        </p:anim>
                                        <p:anim calcmode="lin" valueType="num">
                                          <p:cBhvr>
                                            <p:cTn id="58" dur="500" fill="hold"/>
                                            <p:tgtEl>
                                              <p:spTgt spid="5"/>
                                            </p:tgtEl>
                                            <p:attrNameLst>
                                              <p:attrName>ppt_y</p:attrName>
                                            </p:attrNameLst>
                                          </p:cBhvr>
                                          <p:tavLst>
                                            <p:tav tm="0">
                                              <p:val>
                                                <p:strVal val="#ppt_y+.1"/>
                                              </p:val>
                                            </p:tav>
                                            <p:tav tm="100000">
                                              <p:val>
                                                <p:strVal val="#ppt_y"/>
                                              </p:val>
                                            </p:tav>
                                          </p:tavLst>
                                        </p:anim>
                                      </p:childTnLst>
                                    </p:cTn>
                                  </p:par>
                                  <p:par>
                                    <p:cTn id="59" presetID="9" presetClass="exit" presetSubtype="0" fill="hold" grpId="1" nodeType="withEffect">
                                      <p:stCondLst>
                                        <p:cond delay="0"/>
                                      </p:stCondLst>
                                      <p:childTnLst>
                                        <p:animEffect transition="out" filter="dissolve">
                                          <p:cBhvr>
                                            <p:cTn id="60" dur="500"/>
                                            <p:tgtEl>
                                              <p:spTgt spid="5"/>
                                            </p:tgtEl>
                                          </p:cBhvr>
                                        </p:animEffect>
                                        <p:set>
                                          <p:cBhvr>
                                            <p:cTn id="61" dur="1" fill="hold">
                                              <p:stCondLst>
                                                <p:cond delay="499"/>
                                              </p:stCondLst>
                                            </p:cTn>
                                            <p:tgtEl>
                                              <p:spTgt spid="5"/>
                                            </p:tgtEl>
                                            <p:attrNameLst>
                                              <p:attrName>style.visibility</p:attrName>
                                            </p:attrNameLst>
                                          </p:cBhvr>
                                          <p:to>
                                            <p:strVal val="hidden"/>
                                          </p:to>
                                        </p:set>
                                      </p:childTnLst>
                                    </p:cTn>
                                  </p:par>
                                </p:childTnLst>
                              </p:cTn>
                            </p:par>
                            <p:par>
                              <p:cTn id="62" fill="hold">
                                <p:stCondLst>
                                  <p:cond delay="3000"/>
                                </p:stCondLst>
                                <p:childTnLst>
                                  <p:par>
                                    <p:cTn id="63" presetID="1" presetClass="mediacall" presetSubtype="0" fill="hold" nodeType="afterEffect">
                                      <p:stCondLst>
                                        <p:cond delay="0"/>
                                      </p:stCondLst>
                                      <p:childTnLst>
                                        <p:cmd type="call" cmd="playFrom(0.0)">
                                          <p:cBhvr>
                                            <p:cTn id="64"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13"/>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25" name="cashreg.wav"/>
                                            </p:tgtEl>
                                          </p:cMediaNode>
                                        </p:audio>
                                      </p:sub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5" name="cashreg.wav"/>
                                            </p:tgtEl>
                                          </p:cMediaNode>
                                        </p:audio>
                                      </p:sub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25" name="cashreg.wav"/>
                                            </p:tgtEl>
                                          </p:cMediaNode>
                                        </p:audio>
                                      </p:sub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25" name="cashreg.wav"/>
                                            </p:tgtEl>
                                          </p:cMediaNode>
                                        </p:audio>
                                      </p:subTnLst>
                                    </p:cTn>
                                  </p:par>
                                </p:childTnLst>
                              </p:cTn>
                            </p:par>
                          </p:childTnLst>
                        </p:cTn>
                      </p:par>
                    </p:childTnLst>
                  </p:cTn>
                  <p:nextCondLst>
                    <p:cond evt="onClick" delay="0">
                      <p:tgtEl>
                        <p:spTgt spid="13"/>
                      </p:tgtEl>
                    </p:cond>
                  </p:nextCondLst>
                </p:seq>
                <p:seq concurrent="1" nextAc="seek">
                  <p:cTn id="82" restart="whenNotActive" fill="hold" evtFilter="cancelBubble" nodeType="interactiveSeq">
                    <p:stCondLst>
                      <p:cond evt="onClick" delay="0">
                        <p:tgtEl>
                          <p:spTgt spid="61"/>
                        </p:tgtEl>
                      </p:cond>
                    </p:stCondLst>
                    <p:endSync evt="end" delay="0">
                      <p:rtn val="all"/>
                    </p:endSync>
                    <p:childTnLst>
                      <p:par>
                        <p:cTn id="83" fill="hold">
                          <p:stCondLst>
                            <p:cond delay="0"/>
                          </p:stCondLst>
                          <p:childTnLst>
                            <p:par>
                              <p:cTn id="84" fill="hold">
                                <p:stCondLst>
                                  <p:cond delay="0"/>
                                </p:stCondLst>
                                <p:childTnLst>
                                  <p:par>
                                    <p:cTn id="85" presetID="42" presetClass="path" presetSubtype="0" fill="hold" nodeType="clickEffect">
                                      <p:stCondLst>
                                        <p:cond delay="0"/>
                                      </p:stCondLst>
                                      <p:childTnLst>
                                        <p:animMotion origin="layout" path="M 2.91667E-6 3.7037E-6 L 0.00078 0.72685 " pathEditMode="relative" rAng="0" ptsTypes="AA">
                                          <p:cBhvr>
                                            <p:cTn id="86" dur="750" fill="hold"/>
                                            <p:tgtEl>
                                              <p:spTgt spid="85"/>
                                            </p:tgtEl>
                                            <p:attrNameLst>
                                              <p:attrName>ppt_x</p:attrName>
                                              <p:attrName>ppt_y</p:attrName>
                                            </p:attrNameLst>
                                          </p:cBhvr>
                                          <p:rCtr x="39" y="36343"/>
                                        </p:animMotion>
                                      </p:childTnLst>
                                    </p:cTn>
                                  </p:par>
                                </p:childTnLst>
                              </p:cTn>
                            </p:par>
                            <p:par>
                              <p:cTn id="87" fill="hold">
                                <p:stCondLst>
                                  <p:cond delay="750"/>
                                </p:stCondLst>
                                <p:childTnLst>
                                  <p:par>
                                    <p:cTn id="88" presetID="0" presetClass="path" presetSubtype="0" fill="hold" nodeType="afterEffect">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cBhvr>
                                            <p:cTn id="89" dur="500" fill="hold"/>
                                            <p:tgtEl>
                                              <p:spTgt spid="85"/>
                                            </p:tgtEl>
                                            <p:attrNameLst>
                                              <p:attrName>ppt_x</p:attrName>
                                              <p:attrName>ppt_y</p:attrName>
                                            </p:attrNameLst>
                                          </p:cBhvr>
                                          <p:rCtr x="-4010" y="7315"/>
                                        </p:animMotion>
                                      </p:childTnLst>
                                    </p:cTn>
                                  </p:par>
                                  <p:par>
                                    <p:cTn id="90" presetID="1" presetClass="mediacall" presetSubtype="0" fill="hold" nodeType="withEffect">
                                      <p:stCondLst>
                                        <p:cond delay="0"/>
                                      </p:stCondLst>
                                      <p:childTnLst>
                                        <p:cmd type="call" cmd="playFrom(0.0)">
                                          <p:cBhvr>
                                            <p:cTn id="91" dur="504" fill="hold"/>
                                            <p:tgtEl>
                                              <p:spTgt spid="68"/>
                                            </p:tgtEl>
                                          </p:cBhvr>
                                        </p:cmd>
                                      </p:childTnLst>
                                    </p:cTn>
                                  </p:par>
                                  <p:par>
                                    <p:cTn id="92" presetID="1" presetClass="exit" presetSubtype="0" fill="hold" nodeType="withEffect">
                                      <p:stCondLst>
                                        <p:cond delay="0"/>
                                      </p:stCondLst>
                                      <p:childTnLst>
                                        <p:set>
                                          <p:cBhvr>
                                            <p:cTn id="93" dur="1" fill="hold">
                                              <p:stCondLst>
                                                <p:cond delay="0"/>
                                              </p:stCondLst>
                                            </p:cTn>
                                            <p:tgtEl>
                                              <p:spTgt spid="61"/>
                                            </p:tgtEl>
                                            <p:attrNameLst>
                                              <p:attrName>style.visibility</p:attrName>
                                            </p:attrNameLst>
                                          </p:cBhvr>
                                          <p:to>
                                            <p:strVal val="hidden"/>
                                          </p:to>
                                        </p:set>
                                      </p:childTnLst>
                                    </p:cTn>
                                  </p:par>
                                  <p:par>
                                    <p:cTn id="94" presetID="9" presetClass="exit" presetSubtype="0" fill="hold" grpId="1" nodeType="withEffect">
                                      <p:stCondLst>
                                        <p:cond delay="0"/>
                                      </p:stCondLst>
                                      <p:childTnLst>
                                        <p:animEffect transition="out" filter="dissolve">
                                          <p:cBhvr>
                                            <p:cTn id="95" dur="500"/>
                                            <p:tgtEl>
                                              <p:spTgt spid="20"/>
                                            </p:tgtEl>
                                          </p:cBhvr>
                                        </p:animEffect>
                                        <p:set>
                                          <p:cBhvr>
                                            <p:cTn id="96" dur="1" fill="hold">
                                              <p:stCondLst>
                                                <p:cond delay="499"/>
                                              </p:stCondLst>
                                            </p:cTn>
                                            <p:tgtEl>
                                              <p:spTgt spid="20"/>
                                            </p:tgtEl>
                                            <p:attrNameLst>
                                              <p:attrName>style.visibility</p:attrName>
                                            </p:attrNameLst>
                                          </p:cBhvr>
                                          <p:to>
                                            <p:strVal val="hidden"/>
                                          </p:to>
                                        </p:set>
                                      </p:childTnLst>
                                    </p:cTn>
                                  </p:par>
                                  <p:par>
                                    <p:cTn id="97" presetID="1" presetClass="entr" presetSubtype="0" fill="hold" nodeType="withEffect">
                                      <p:stCondLst>
                                        <p:cond delay="0"/>
                                      </p:stCondLst>
                                      <p:childTnLst>
                                        <p:set>
                                          <p:cBhvr>
                                            <p:cTn id="98" dur="1" fill="hold">
                                              <p:stCondLst>
                                                <p:cond delay="0"/>
                                              </p:stCondLst>
                                            </p:cTn>
                                            <p:tgtEl>
                                              <p:spTgt spid="1032"/>
                                            </p:tgtEl>
                                            <p:attrNameLst>
                                              <p:attrName>style.visibility</p:attrName>
                                            </p:attrNameLst>
                                          </p:cBhvr>
                                          <p:to>
                                            <p:strVal val="visible"/>
                                          </p:to>
                                        </p:set>
                                      </p:childTnLst>
                                    </p:cTn>
                                  </p:par>
                                  <p:par>
                                    <p:cTn id="99" presetID="1" presetClass="exit" presetSubtype="0" fill="hold" nodeType="withEffect">
                                      <p:stCondLst>
                                        <p:cond delay="750"/>
                                      </p:stCondLst>
                                      <p:childTnLst>
                                        <p:set>
                                          <p:cBhvr>
                                            <p:cTn id="100" dur="1" fill="hold">
                                              <p:stCondLst>
                                                <p:cond delay="0"/>
                                              </p:stCondLst>
                                            </p:cTn>
                                            <p:tgtEl>
                                              <p:spTgt spid="1032"/>
                                            </p:tgtEl>
                                            <p:attrNameLst>
                                              <p:attrName>style.visibility</p:attrName>
                                            </p:attrNameLst>
                                          </p:cBhvr>
                                          <p:to>
                                            <p:strVal val="hidden"/>
                                          </p:to>
                                        </p:set>
                                      </p:childTnLst>
                                    </p:cTn>
                                  </p:par>
                                  <p:par>
                                    <p:cTn id="101" presetID="1" presetClass="entr" presetSubtype="0" fill="hold" nodeType="withEffect">
                                      <p:stCondLst>
                                        <p:cond delay="750"/>
                                      </p:stCondLst>
                                      <p:childTnLst>
                                        <p:set>
                                          <p:cBhvr>
                                            <p:cTn id="102"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103" restart="whenNotActive" fill="hold" evtFilter="cancelBubble" nodeType="interactiveSeq">
                    <p:stCondLst>
                      <p:cond evt="onClick" delay="0">
                        <p:tgtEl>
                          <p:spTgt spid="63"/>
                        </p:tgtEl>
                      </p:cond>
                    </p:stCondLst>
                    <p:endSync evt="end" delay="0">
                      <p:rtn val="all"/>
                    </p:endSync>
                    <p:childTnLst>
                      <p:par>
                        <p:cTn id="104" fill="hold">
                          <p:stCondLst>
                            <p:cond delay="0"/>
                          </p:stCondLst>
                          <p:childTnLst>
                            <p:par>
                              <p:cTn id="105" fill="hold">
                                <p:stCondLst>
                                  <p:cond delay="0"/>
                                </p:stCondLst>
                                <p:childTnLst>
                                  <p:par>
                                    <p:cTn id="106" presetID="42" presetClass="path" presetSubtype="0" fill="hold" nodeType="withEffect">
                                      <p:stCondLst>
                                        <p:cond delay="0"/>
                                      </p:stCondLst>
                                      <p:childTnLst>
                                        <p:animMotion origin="layout" path="M 2.29167E-6 3.7037E-6 L 0.00078 0.72685 " pathEditMode="relative" rAng="0" ptsTypes="AA">
                                          <p:cBhvr>
                                            <p:cTn id="107" dur="750" fill="hold"/>
                                            <p:tgtEl>
                                              <p:spTgt spid="67"/>
                                            </p:tgtEl>
                                            <p:attrNameLst>
                                              <p:attrName>ppt_x</p:attrName>
                                              <p:attrName>ppt_y</p:attrName>
                                            </p:attrNameLst>
                                          </p:cBhvr>
                                          <p:rCtr x="39" y="36343"/>
                                        </p:animMotion>
                                      </p:childTnLst>
                                    </p:cTn>
                                  </p:par>
                                  <p:par>
                                    <p:cTn id="108" presetID="1" presetClass="mediacall" presetSubtype="0" fill="hold" nodeType="withEffect">
                                      <p:stCondLst>
                                        <p:cond delay="0"/>
                                      </p:stCondLst>
                                      <p:childTnLst>
                                        <p:cmd type="call" cmd="playFrom(0.0)">
                                          <p:cBhvr>
                                            <p:cTn id="109" dur="2832" fill="hold"/>
                                            <p:tgtEl>
                                              <p:spTgt spid="71"/>
                                            </p:tgtEl>
                                          </p:cBhvr>
                                        </p:cmd>
                                      </p:childTnLst>
                                    </p:cTn>
                                  </p:par>
                                  <p:par>
                                    <p:cTn id="110" presetID="1" presetClass="exit" presetSubtype="0" fill="hold" nodeType="withEffect">
                                      <p:stCondLst>
                                        <p:cond delay="750"/>
                                      </p:stCondLst>
                                      <p:childTnLst>
                                        <p:set>
                                          <p:cBhvr>
                                            <p:cTn id="111" dur="1" fill="hold">
                                              <p:stCondLst>
                                                <p:cond delay="0"/>
                                              </p:stCondLst>
                                            </p:cTn>
                                            <p:tgtEl>
                                              <p:spTgt spid="63"/>
                                            </p:tgtEl>
                                            <p:attrNameLst>
                                              <p:attrName>style.visibility</p:attrName>
                                            </p:attrNameLst>
                                          </p:cBhvr>
                                          <p:to>
                                            <p:strVal val="hidden"/>
                                          </p:to>
                                        </p:set>
                                      </p:childTnLst>
                                    </p:cTn>
                                  </p:par>
                                  <p:par>
                                    <p:cTn id="112" presetID="1" presetClass="exit" presetSubtype="0" fill="hold" nodeType="withEffect">
                                      <p:stCondLst>
                                        <p:cond delay="800"/>
                                      </p:stCondLst>
                                      <p:childTnLst>
                                        <p:set>
                                          <p:cBhvr>
                                            <p:cTn id="113" dur="1" fill="hold">
                                              <p:stCondLst>
                                                <p:cond delay="0"/>
                                              </p:stCondLst>
                                            </p:cTn>
                                            <p:tgtEl>
                                              <p:spTgt spid="67"/>
                                            </p:tgtEl>
                                            <p:attrNameLst>
                                              <p:attrName>style.visibility</p:attrName>
                                            </p:attrNameLst>
                                          </p:cBhvr>
                                          <p:to>
                                            <p:strVal val="hidden"/>
                                          </p:to>
                                        </p:set>
                                      </p:childTnLst>
                                    </p:cTn>
                                  </p:par>
                                  <p:par>
                                    <p:cTn id="114" presetID="1" presetClass="entr" presetSubtype="0" fill="hold" nodeType="withEffect">
                                      <p:stCondLst>
                                        <p:cond delay="800"/>
                                      </p:stCondLst>
                                      <p:childTnLst>
                                        <p:set>
                                          <p:cBhvr>
                                            <p:cTn id="115" dur="1" fill="hold">
                                              <p:stCondLst>
                                                <p:cond delay="0"/>
                                              </p:stCondLst>
                                            </p:cTn>
                                            <p:tgtEl>
                                              <p:spTgt spid="66"/>
                                            </p:tgtEl>
                                            <p:attrNameLst>
                                              <p:attrName>style.visibility</p:attrName>
                                            </p:attrNameLst>
                                          </p:cBhvr>
                                          <p:to>
                                            <p:strVal val="visible"/>
                                          </p:to>
                                        </p:set>
                                      </p:childTnLst>
                                    </p:cTn>
                                  </p:par>
                                  <p:par>
                                    <p:cTn id="116" presetID="1" presetClass="exit" presetSubtype="0" fill="hold" nodeType="withEffect">
                                      <p:stCondLst>
                                        <p:cond delay="1050"/>
                                      </p:stCondLst>
                                      <p:childTnLst>
                                        <p:set>
                                          <p:cBhvr>
                                            <p:cTn id="117" dur="1" fill="hold">
                                              <p:stCondLst>
                                                <p:cond delay="0"/>
                                              </p:stCondLst>
                                            </p:cTn>
                                            <p:tgtEl>
                                              <p:spTgt spid="66"/>
                                            </p:tgtEl>
                                            <p:attrNameLst>
                                              <p:attrName>style.visibility</p:attrName>
                                            </p:attrNameLst>
                                          </p:cBhvr>
                                          <p:to>
                                            <p:strVal val="hidden"/>
                                          </p:to>
                                        </p:set>
                                      </p:childTnLst>
                                    </p:cTn>
                                  </p:par>
                                  <p:par>
                                    <p:cTn id="118" presetID="1" presetClass="entr" presetSubtype="0" fill="hold" nodeType="withEffect">
                                      <p:stCondLst>
                                        <p:cond delay="1050"/>
                                      </p:stCondLst>
                                      <p:childTnLst>
                                        <p:set>
                                          <p:cBhvr>
                                            <p:cTn id="119"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20" restart="whenNotActive" fill="hold" evtFilter="cancelBubble" nodeType="interactiveSeq">
                    <p:stCondLst>
                      <p:cond evt="onClick" delay="0">
                        <p:tgtEl>
                          <p:spTgt spid="1028"/>
                        </p:tgtEl>
                      </p:cond>
                    </p:stCondLst>
                    <p:endSync evt="end" delay="0">
                      <p:rtn val="all"/>
                    </p:endSync>
                    <p:childTnLst>
                      <p:par>
                        <p:cTn id="121" fill="hold">
                          <p:stCondLst>
                            <p:cond delay="0"/>
                          </p:stCondLst>
                          <p:childTnLst>
                            <p:par>
                              <p:cTn id="122" fill="hold">
                                <p:stCondLst>
                                  <p:cond delay="0"/>
                                </p:stCondLst>
                                <p:childTnLst>
                                  <p:par>
                                    <p:cTn id="123" presetID="42" presetClass="path" presetSubtype="0" fill="hold" nodeType="clickEffect">
                                      <p:stCondLst>
                                        <p:cond delay="0"/>
                                      </p:stCondLst>
                                      <p:childTnLst>
                                        <p:animMotion origin="layout" path="M -2.70833E-6 -0.0125 L 0.00078 0.71435 " pathEditMode="relative" rAng="0" ptsTypes="AA">
                                          <p:cBhvr>
                                            <p:cTn id="124" dur="750" fill="hold"/>
                                            <p:tgtEl>
                                              <p:spTgt spid="65"/>
                                            </p:tgtEl>
                                            <p:attrNameLst>
                                              <p:attrName>ppt_x</p:attrName>
                                              <p:attrName>ppt_y</p:attrName>
                                            </p:attrNameLst>
                                          </p:cBhvr>
                                          <p:rCtr x="39" y="36343"/>
                                        </p:animMotion>
                                      </p:childTnLst>
                                    </p:cTn>
                                  </p:par>
                                </p:childTnLst>
                              </p:cTn>
                            </p:par>
                            <p:par>
                              <p:cTn id="125" fill="hold">
                                <p:stCondLst>
                                  <p:cond delay="750"/>
                                </p:stCondLst>
                                <p:childTnLst>
                                  <p:par>
                                    <p:cTn id="126" presetID="0" presetClass="path" presetSubtype="0" fill="hold" nodeType="afterEffect">
                                      <p:stCondLst>
                                        <p:cond delay="0"/>
                                      </p:stCondLst>
                                      <p:childTnLst>
                                        <p:animMotion origin="layout" path="M 0.00065 0.72176 L 0.00065 0.72199 C 0.00209 0.71435 0.00508 0.70718 0.00482 0.69954 C 0.00482 0.69792 -0.00286 0.67454 -0.00455 0.67176 C -0.0056 0.66968 -0.00729 0.66921 -0.00872 0.66805 C -0.01497 0.66921 -0.02122 0.66944 -0.02747 0.67176 C -0.03047 0.67268 -0.0375 0.68171 -0.03997 0.68472 C -0.04127 0.68843 -0.04231 0.69259 -0.04401 0.69583 C -0.04713 0.70139 -0.05091 0.70602 -0.05338 0.7125 L -0.0638 0.73843 C -0.06692 0.7544 -0.06185 0.72917 -0.06797 0.75324 C -0.06888 0.75671 -0.0694 0.76065 -0.07005 0.76435 C -0.07239 0.77523 -0.07396 0.78079 -0.07526 0.79213 C -0.08112 0.84005 -0.07656 0.80417 -0.07942 0.84028 C -0.08034 0.85139 -0.08151 0.8625 -0.08255 0.87361 C -0.08385 0.91042 -0.08359 0.89444 -0.08359 0.92176 L -0.08359 0.92199 " pathEditMode="relative" rAng="0" ptsTypes="AAAAAAAAAAAAAAAAA">
                                          <p:cBhvr>
                                            <p:cTn id="127" dur="500" fill="hold"/>
                                            <p:tgtEl>
                                              <p:spTgt spid="65"/>
                                            </p:tgtEl>
                                            <p:attrNameLst>
                                              <p:attrName>ppt_x</p:attrName>
                                              <p:attrName>ppt_y</p:attrName>
                                            </p:attrNameLst>
                                          </p:cBhvr>
                                          <p:rCtr x="-4010" y="7315"/>
                                        </p:animMotion>
                                      </p:childTnLst>
                                    </p:cTn>
                                  </p:par>
                                  <p:par>
                                    <p:cTn id="128" presetID="1" presetClass="mediacall" presetSubtype="0" fill="hold" nodeType="withEffect">
                                      <p:stCondLst>
                                        <p:cond delay="0"/>
                                      </p:stCondLst>
                                      <p:childTnLst>
                                        <p:cmd type="call" cmd="playFrom(0.0)">
                                          <p:cBhvr>
                                            <p:cTn id="129" dur="504" fill="hold"/>
                                            <p:tgtEl>
                                              <p:spTgt spid="69"/>
                                            </p:tgtEl>
                                          </p:cBhvr>
                                        </p:cmd>
                                      </p:childTnLst>
                                    </p:cTn>
                                  </p:par>
                                  <p:par>
                                    <p:cTn id="130" presetID="1" presetClass="exit" presetSubtype="0" fill="hold" nodeType="withEffect">
                                      <p:stCondLst>
                                        <p:cond delay="0"/>
                                      </p:stCondLst>
                                      <p:childTnLst>
                                        <p:set>
                                          <p:cBhvr>
                                            <p:cTn id="131" dur="1" fill="hold">
                                              <p:stCondLst>
                                                <p:cond delay="0"/>
                                              </p:stCondLst>
                                            </p:cTn>
                                            <p:tgtEl>
                                              <p:spTgt spid="1028"/>
                                            </p:tgtEl>
                                            <p:attrNameLst>
                                              <p:attrName>style.visibility</p:attrName>
                                            </p:attrNameLst>
                                          </p:cBhvr>
                                          <p:to>
                                            <p:strVal val="hidden"/>
                                          </p:to>
                                        </p:set>
                                      </p:childTnLst>
                                    </p:cTn>
                                  </p:par>
                                  <p:par>
                                    <p:cTn id="132" presetID="1" presetClass="entr" presetSubtype="0" fill="hold" nodeType="withEffect">
                                      <p:stCondLst>
                                        <p:cond delay="0"/>
                                      </p:stCondLst>
                                      <p:childTnLst>
                                        <p:set>
                                          <p:cBhvr>
                                            <p:cTn id="133" dur="1" fill="hold">
                                              <p:stCondLst>
                                                <p:cond delay="0"/>
                                              </p:stCondLst>
                                            </p:cTn>
                                            <p:tgtEl>
                                              <p:spTgt spid="64"/>
                                            </p:tgtEl>
                                            <p:attrNameLst>
                                              <p:attrName>style.visibility</p:attrName>
                                            </p:attrNameLst>
                                          </p:cBhvr>
                                          <p:to>
                                            <p:strVal val="visible"/>
                                          </p:to>
                                        </p:set>
                                      </p:childTnLst>
                                    </p:cTn>
                                  </p:par>
                                  <p:par>
                                    <p:cTn id="134" presetID="1" presetClass="exit" presetSubtype="0" fill="hold" nodeType="withEffect">
                                      <p:stCondLst>
                                        <p:cond delay="750"/>
                                      </p:stCondLst>
                                      <p:childTnLst>
                                        <p:set>
                                          <p:cBhvr>
                                            <p:cTn id="135" dur="1" fill="hold">
                                              <p:stCondLst>
                                                <p:cond delay="0"/>
                                              </p:stCondLst>
                                            </p:cTn>
                                            <p:tgtEl>
                                              <p:spTgt spid="64"/>
                                            </p:tgtEl>
                                            <p:attrNameLst>
                                              <p:attrName>style.visibility</p:attrName>
                                            </p:attrNameLst>
                                          </p:cBhvr>
                                          <p:to>
                                            <p:strVal val="hidden"/>
                                          </p:to>
                                        </p:set>
                                      </p:childTnLst>
                                    </p:cTn>
                                  </p:par>
                                  <p:par>
                                    <p:cTn id="136" presetID="1" presetClass="entr" presetSubtype="0" fill="hold" nodeType="withEffect">
                                      <p:stCondLst>
                                        <p:cond delay="750"/>
                                      </p:stCondLst>
                                      <p:childTnLst>
                                        <p:set>
                                          <p:cBhvr>
                                            <p:cTn id="137"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38" restart="whenNotActive" fill="hold" evtFilter="cancelBubble" nodeType="interactiveSeq">
                    <p:stCondLst>
                      <p:cond evt="onClick" delay="0">
                        <p:tgtEl>
                          <p:spTgt spid="1025"/>
                        </p:tgtEl>
                      </p:cond>
                    </p:stCondLst>
                    <p:endSync evt="end" delay="0">
                      <p:rtn val="all"/>
                    </p:endSync>
                    <p:childTnLst>
                      <p:par>
                        <p:cTn id="139" fill="hold">
                          <p:stCondLst>
                            <p:cond delay="0"/>
                          </p:stCondLst>
                          <p:childTnLst>
                            <p:par>
                              <p:cTn id="140" fill="hold">
                                <p:stCondLst>
                                  <p:cond delay="0"/>
                                </p:stCondLst>
                                <p:childTnLst>
                                  <p:par>
                                    <p:cTn id="141" presetID="42" presetClass="path" presetSubtype="0" fill="hold" nodeType="withEffect">
                                      <p:stCondLst>
                                        <p:cond delay="0"/>
                                      </p:stCondLst>
                                      <p:childTnLst>
                                        <p:animMotion origin="layout" path="M -1.45833E-6 3.7037E-6 L 0.00078 0.72685 " pathEditMode="relative" rAng="0" ptsTypes="AA">
                                          <p:cBhvr>
                                            <p:cTn id="142" dur="750" fill="hold"/>
                                            <p:tgtEl>
                                              <p:spTgt spid="54"/>
                                            </p:tgtEl>
                                            <p:attrNameLst>
                                              <p:attrName>ppt_x</p:attrName>
                                              <p:attrName>ppt_y</p:attrName>
                                            </p:attrNameLst>
                                          </p:cBhvr>
                                          <p:rCtr x="39" y="36343"/>
                                        </p:animMotion>
                                      </p:childTnLst>
                                    </p:cTn>
                                  </p:par>
                                </p:childTnLst>
                              </p:cTn>
                            </p:par>
                            <p:par>
                              <p:cTn id="143" fill="hold">
                                <p:stCondLst>
                                  <p:cond delay="750"/>
                                </p:stCondLst>
                                <p:childTnLst>
                                  <p:par>
                                    <p:cTn id="144" presetID="0" presetClass="path" presetSubtype="0" fill="hold" nodeType="afterEffect">
                                      <p:stCondLst>
                                        <p:cond delay="0"/>
                                      </p:stCondLst>
                                      <p:childTnLst>
                                        <p:animMotion origin="layout" path="M 0.00065 0.73426 L 0.00065 0.73449 C 0.00208 0.72685 0.00508 0.71967 0.00482 0.71203 C 0.00482 0.71041 -0.00286 0.68703 -0.00456 0.68426 C -0.0056 0.68217 -0.00729 0.68171 -0.00872 0.68055 C -0.01497 0.68171 -0.02122 0.68194 -0.02747 0.68426 C -0.03047 0.68518 -0.0375 0.69421 -0.03997 0.69722 C -0.04127 0.70092 -0.04232 0.70509 -0.04401 0.70833 C -0.04713 0.71389 -0.05091 0.71851 -0.05338 0.725 L -0.0638 0.75092 C -0.06693 0.76689 -0.06185 0.74166 -0.06797 0.76574 C -0.06888 0.76921 -0.0694 0.77314 -0.07005 0.77685 C -0.07239 0.78773 -0.07396 0.79328 -0.07526 0.80463 C -0.08112 0.85254 -0.07656 0.81666 -0.07943 0.85277 C -0.08034 0.86389 -0.08151 0.875 -0.08255 0.88611 C -0.08385 0.92291 -0.08359 0.90694 -0.08359 0.93426 L -0.08359 0.93449 " pathEditMode="relative" rAng="0" ptsTypes="AAAAAAAAAAAAAAAAA">
                                          <p:cBhvr>
                                            <p:cTn id="145" dur="500" fill="hold"/>
                                            <p:tgtEl>
                                              <p:spTgt spid="54"/>
                                            </p:tgtEl>
                                            <p:attrNameLst>
                                              <p:attrName>ppt_x</p:attrName>
                                              <p:attrName>ppt_y</p:attrName>
                                            </p:attrNameLst>
                                          </p:cBhvr>
                                          <p:rCtr x="-4010" y="7315"/>
                                        </p:animMotion>
                                      </p:childTnLst>
                                    </p:cTn>
                                  </p:par>
                                  <p:par>
                                    <p:cTn id="146" presetID="1" presetClass="exit" presetSubtype="0" fill="hold" nodeType="withEffect">
                                      <p:stCondLst>
                                        <p:cond delay="0"/>
                                      </p:stCondLst>
                                      <p:childTnLst>
                                        <p:set>
                                          <p:cBhvr>
                                            <p:cTn id="147" dur="1" fill="hold">
                                              <p:stCondLst>
                                                <p:cond delay="0"/>
                                              </p:stCondLst>
                                            </p:cTn>
                                            <p:tgtEl>
                                              <p:spTgt spid="1025"/>
                                            </p:tgtEl>
                                            <p:attrNameLst>
                                              <p:attrName>style.visibility</p:attrName>
                                            </p:attrNameLst>
                                          </p:cBhvr>
                                          <p:to>
                                            <p:strVal val="hidden"/>
                                          </p:to>
                                        </p:set>
                                      </p:childTnLst>
                                    </p:cTn>
                                  </p:par>
                                  <p:par>
                                    <p:cTn id="148" presetID="1" presetClass="mediacall" presetSubtype="0" fill="hold" nodeType="withEffect">
                                      <p:stCondLst>
                                        <p:cond delay="0"/>
                                      </p:stCondLst>
                                      <p:childTnLst>
                                        <p:cmd type="call" cmd="playFrom(0.0)">
                                          <p:cBhvr>
                                            <p:cTn id="149" dur="504" fill="hold"/>
                                            <p:tgtEl>
                                              <p:spTgt spid="70"/>
                                            </p:tgtEl>
                                          </p:cBhvr>
                                        </p:cmd>
                                      </p:childTnLst>
                                    </p:cTn>
                                  </p:par>
                                  <p:par>
                                    <p:cTn id="150" presetID="1" presetClass="entr" presetSubtype="0" fill="hold" nodeType="withEffect">
                                      <p:stCondLst>
                                        <p:cond delay="0"/>
                                      </p:stCondLst>
                                      <p:childTnLst>
                                        <p:set>
                                          <p:cBhvr>
                                            <p:cTn id="151" dur="1" fill="hold">
                                              <p:stCondLst>
                                                <p:cond delay="0"/>
                                              </p:stCondLst>
                                            </p:cTn>
                                            <p:tgtEl>
                                              <p:spTgt spid="53"/>
                                            </p:tgtEl>
                                            <p:attrNameLst>
                                              <p:attrName>style.visibility</p:attrName>
                                            </p:attrNameLst>
                                          </p:cBhvr>
                                          <p:to>
                                            <p:strVal val="visible"/>
                                          </p:to>
                                        </p:set>
                                      </p:childTnLst>
                                    </p:cTn>
                                  </p:par>
                                  <p:par>
                                    <p:cTn id="152" presetID="1" presetClass="exit" presetSubtype="0" fill="hold" nodeType="withEffect">
                                      <p:stCondLst>
                                        <p:cond delay="750"/>
                                      </p:stCondLst>
                                      <p:childTnLst>
                                        <p:set>
                                          <p:cBhvr>
                                            <p:cTn id="153" dur="1" fill="hold">
                                              <p:stCondLst>
                                                <p:cond delay="0"/>
                                              </p:stCondLst>
                                            </p:cTn>
                                            <p:tgtEl>
                                              <p:spTgt spid="53"/>
                                            </p:tgtEl>
                                            <p:attrNameLst>
                                              <p:attrName>style.visibility</p:attrName>
                                            </p:attrNameLst>
                                          </p:cBhvr>
                                          <p:to>
                                            <p:strVal val="hidden"/>
                                          </p:to>
                                        </p:set>
                                      </p:childTnLst>
                                    </p:cTn>
                                  </p:par>
                                  <p:par>
                                    <p:cTn id="154" presetID="1" presetClass="entr" presetSubtype="0" fill="hold" nodeType="withEffect">
                                      <p:stCondLst>
                                        <p:cond delay="750"/>
                                      </p:stCondLst>
                                      <p:childTnLst>
                                        <p:set>
                                          <p:cBhvr>
                                            <p:cTn id="155"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56" fill="hold" display="0">
                      <p:stCondLst>
                        <p:cond delay="indefinite"/>
                      </p:stCondLst>
                      <p:endCondLst>
                        <p:cond evt="onStopAudio" delay="0">
                          <p:tgtEl>
                            <p:sldTgt/>
                          </p:tgtEl>
                        </p:cond>
                      </p:endCondLst>
                    </p:cTn>
                    <p:tgtEl>
                      <p:spTgt spid="68"/>
                    </p:tgtEl>
                  </p:cMediaNode>
                </p:audio>
                <p:audio>
                  <p:cMediaNode vol="80000">
                    <p:cTn id="157" fill="hold" display="0">
                      <p:stCondLst>
                        <p:cond delay="indefinite"/>
                      </p:stCondLst>
                      <p:endCondLst>
                        <p:cond evt="onStopAudio" delay="0">
                          <p:tgtEl>
                            <p:sldTgt/>
                          </p:tgtEl>
                        </p:cond>
                      </p:endCondLst>
                    </p:cTn>
                    <p:tgtEl>
                      <p:spTgt spid="69"/>
                    </p:tgtEl>
                  </p:cMediaNode>
                </p:audio>
                <p:audio>
                  <p:cMediaNode vol="80000">
                    <p:cTn id="158" fill="hold" display="0">
                      <p:stCondLst>
                        <p:cond delay="indefinite"/>
                      </p:stCondLst>
                      <p:endCondLst>
                        <p:cond evt="onStopAudio" delay="0">
                          <p:tgtEl>
                            <p:sldTgt/>
                          </p:tgtEl>
                        </p:cond>
                      </p:endCondLst>
                    </p:cTn>
                    <p:tgtEl>
                      <p:spTgt spid="70"/>
                    </p:tgtEl>
                  </p:cMediaNode>
                </p:audio>
                <p:audio>
                  <p:cMediaNode vol="80000">
                    <p:cTn id="159" fill="hold" display="0">
                      <p:stCondLst>
                        <p:cond delay="indefinite"/>
                      </p:stCondLst>
                      <p:endCondLst>
                        <p:cond evt="onStopAudio" delay="0">
                          <p:tgtEl>
                            <p:sldTgt/>
                          </p:tgtEl>
                        </p:cond>
                      </p:endCondLst>
                    </p:cTn>
                    <p:tgtEl>
                      <p:spTgt spid="71"/>
                    </p:tgtEl>
                  </p:cMediaNode>
                </p:audio>
                <p:audio>
                  <p:cMediaNode vol="80000" numSld="999">
                    <p:cTn id="160" fill="hold" display="0">
                      <p:stCondLst>
                        <p:cond delay="indefinite"/>
                      </p:stCondLst>
                      <p:endCondLst>
                        <p:cond evt="onStopAudio" delay="0">
                          <p:tgtEl>
                            <p:sldTgt/>
                          </p:tgtEl>
                        </p:cond>
                      </p:endCondLst>
                    </p:cTn>
                    <p:tgtEl>
                      <p:spTgt spid="7"/>
                    </p:tgtEl>
                  </p:cMediaNode>
                </p:audio>
              </p:childTnLst>
            </p:cTn>
          </p:par>
        </p:tnLst>
        <p:bldLst>
          <p:bldP spid="9" grpId="0" animBg="1"/>
          <p:bldP spid="18" grpId="0"/>
          <p:bldP spid="20" grpId="0" animBg="1"/>
          <p:bldP spid="20" grpId="1" animBg="1"/>
          <p:bldP spid="2" grpId="0" animBg="1"/>
          <p:bldP spid="2" grpId="1" animBg="1"/>
          <p:bldP spid="4" grpId="0" animBg="1"/>
          <p:bldP spid="4" grpId="1" animBg="1"/>
          <p:bldP spid="5" grpId="0" animBg="1"/>
          <p:bldP spid="5" grpId="1"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7B9B4F68-F74E-492B-8FA3-95FB91622BCC}"/>
              </a:ext>
            </a:extLst>
          </p:cNvPr>
          <p:cNvPicPr>
            <a:picLocks noChangeAspect="1"/>
          </p:cNvPicPr>
          <p:nvPr/>
        </p:nvPicPr>
        <p:blipFill>
          <a:blip r:embed="rId8"/>
          <a:stretch>
            <a:fillRect/>
          </a:stretch>
        </p:blipFill>
        <p:spPr>
          <a:xfrm>
            <a:off x="-38630" y="-20916"/>
            <a:ext cx="12192000" cy="6858000"/>
          </a:xfrm>
          <a:prstGeom prst="rect">
            <a:avLst/>
          </a:prstGeom>
        </p:spPr>
      </p:pic>
      <p:sp>
        <p:nvSpPr>
          <p:cNvPr id="9" name="Hình chữ nhật: Góc Tròn 8">
            <a:extLst>
              <a:ext uri="{FF2B5EF4-FFF2-40B4-BE49-F238E27FC236}">
                <a16:creationId xmlns:a16="http://schemas.microsoft.com/office/drawing/2014/main" id="{190E25CD-C826-413D-9012-D70C415D750D}"/>
              </a:ext>
            </a:extLst>
          </p:cNvPr>
          <p:cNvSpPr/>
          <p:nvPr/>
        </p:nvSpPr>
        <p:spPr>
          <a:xfrm>
            <a:off x="558800" y="190499"/>
            <a:ext cx="10909300" cy="2766627"/>
          </a:xfrm>
          <a:prstGeom prst="roundRect">
            <a:avLst/>
          </a:prstGeom>
          <a:solidFill>
            <a:srgbClr val="FFFFFF">
              <a:alpha val="69804"/>
            </a:srgbClr>
          </a:solid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11" name="Hình chữ nhật 10">
            <a:extLst>
              <a:ext uri="{FF2B5EF4-FFF2-40B4-BE49-F238E27FC236}">
                <a16:creationId xmlns:a16="http://schemas.microsoft.com/office/drawing/2014/main" id="{C6DC6D7C-FC2B-4832-AC8A-B8D2389CA770}"/>
              </a:ext>
            </a:extLst>
          </p:cNvPr>
          <p:cNvSpPr/>
          <p:nvPr/>
        </p:nvSpPr>
        <p:spPr>
          <a:xfrm>
            <a:off x="8680450" y="228600"/>
            <a:ext cx="27051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3" name="Hộp Văn bản 12">
            <a:extLst>
              <a:ext uri="{FF2B5EF4-FFF2-40B4-BE49-F238E27FC236}">
                <a16:creationId xmlns:a16="http://schemas.microsoft.com/office/drawing/2014/main" id="{A4276B4F-E049-46C4-AE1F-9F5BE98B1B6D}"/>
              </a:ext>
            </a:extLst>
          </p:cNvPr>
          <p:cNvSpPr txBox="1"/>
          <p:nvPr/>
        </p:nvSpPr>
        <p:spPr>
          <a:xfrm>
            <a:off x="7626350" y="127000"/>
            <a:ext cx="782587" cy="523220"/>
          </a:xfrm>
          <a:prstGeom prst="rect">
            <a:avLst/>
          </a:prstGeom>
          <a:noFill/>
        </p:spPr>
        <p:txBody>
          <a:bodyPr wrap="none" rtlCol="0">
            <a:spAutoFit/>
          </a:bodyPr>
          <a:lstStyle/>
          <a:p>
            <a:r>
              <a:rPr lang="en-US" sz="2800" b="1" dirty="0">
                <a:solidFill>
                  <a:srgbClr val="00B0F0"/>
                </a:solidFill>
                <a:latin typeface="Times New Roman" panose="02020603050405020304" pitchFamily="18" charset="0"/>
                <a:cs typeface="Times New Roman" panose="02020603050405020304" pitchFamily="18" charset="0"/>
              </a:rPr>
              <a:t>Egg</a:t>
            </a:r>
          </a:p>
        </p:txBody>
      </p:sp>
      <p:sp>
        <p:nvSpPr>
          <p:cNvPr id="21" name="Bong bóng Lời nói: Hình bầu dục 20">
            <a:extLst>
              <a:ext uri="{FF2B5EF4-FFF2-40B4-BE49-F238E27FC236}">
                <a16:creationId xmlns:a16="http://schemas.microsoft.com/office/drawing/2014/main" id="{DE9298EA-78B7-40B9-BA1D-FF1AC963873D}"/>
              </a:ext>
            </a:extLst>
          </p:cNvPr>
          <p:cNvSpPr/>
          <p:nvPr/>
        </p:nvSpPr>
        <p:spPr>
          <a:xfrm>
            <a:off x="300000" y="3696337"/>
            <a:ext cx="2677885" cy="876300"/>
          </a:xfrm>
          <a:prstGeom prst="wedgeEllipseCallout">
            <a:avLst>
              <a:gd name="adj1" fmla="val 21743"/>
              <a:gd name="adj2" fmla="val 99354"/>
            </a:avLst>
          </a:prstGeom>
          <a:solidFill>
            <a:schemeClr val="bg2"/>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b="1">
                <a:solidFill>
                  <a:schemeClr val="tx1"/>
                </a:solidFill>
                <a:latin typeface="Arial" panose="020B0604020202020204" pitchFamily="34" charset="0"/>
                <a:cs typeface="Arial" panose="020B0604020202020204" pitchFamily="34" charset="0"/>
              </a:rPr>
              <a:t>(x+3y+2)(x+y)</a:t>
            </a:r>
            <a:endParaRPr lang="en-US" sz="2000" b="1" dirty="0">
              <a:solidFill>
                <a:schemeClr val="tx1"/>
              </a:solidFill>
              <a:latin typeface="Arial" panose="020B0604020202020204" pitchFamily="34" charset="0"/>
              <a:cs typeface="Arial" panose="020B0604020202020204" pitchFamily="34" charset="0"/>
            </a:endParaRPr>
          </a:p>
        </p:txBody>
      </p:sp>
      <p:sp>
        <p:nvSpPr>
          <p:cNvPr id="25" name="Hình Bầu dục 24">
            <a:extLst>
              <a:ext uri="{FF2B5EF4-FFF2-40B4-BE49-F238E27FC236}">
                <a16:creationId xmlns:a16="http://schemas.microsoft.com/office/drawing/2014/main" id="{46A582CB-F535-457D-95F7-5BC093F21510}"/>
              </a:ext>
            </a:extLst>
          </p:cNvPr>
          <p:cNvSpPr/>
          <p:nvPr/>
        </p:nvSpPr>
        <p:spPr>
          <a:xfrm>
            <a:off x="8875183"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E4A4C10B-61CB-41EB-9245-61F867436891}"/>
              </a:ext>
            </a:extLst>
          </p:cNvPr>
          <p:cNvSpPr/>
          <p:nvPr/>
        </p:nvSpPr>
        <p:spPr>
          <a:xfrm>
            <a:off x="9428691"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ình Bầu dục 27">
            <a:extLst>
              <a:ext uri="{FF2B5EF4-FFF2-40B4-BE49-F238E27FC236}">
                <a16:creationId xmlns:a16="http://schemas.microsoft.com/office/drawing/2014/main" id="{8B4C09A6-8570-4F26-90A2-038DA6154B7F}"/>
              </a:ext>
            </a:extLst>
          </p:cNvPr>
          <p:cNvSpPr/>
          <p:nvPr/>
        </p:nvSpPr>
        <p:spPr>
          <a:xfrm>
            <a:off x="10535707"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ình Bầu dục 28">
            <a:extLst>
              <a:ext uri="{FF2B5EF4-FFF2-40B4-BE49-F238E27FC236}">
                <a16:creationId xmlns:a16="http://schemas.microsoft.com/office/drawing/2014/main" id="{92432E4A-DB15-4DFB-B3CF-B4B5078E0AB3}"/>
              </a:ext>
            </a:extLst>
          </p:cNvPr>
          <p:cNvSpPr/>
          <p:nvPr/>
        </p:nvSpPr>
        <p:spPr>
          <a:xfrm>
            <a:off x="11089216"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ình Bầu dục 29">
            <a:extLst>
              <a:ext uri="{FF2B5EF4-FFF2-40B4-BE49-F238E27FC236}">
                <a16:creationId xmlns:a16="http://schemas.microsoft.com/office/drawing/2014/main" id="{81C9F1AD-A787-4195-A33A-10AE13AA1D7A}"/>
              </a:ext>
            </a:extLst>
          </p:cNvPr>
          <p:cNvSpPr/>
          <p:nvPr/>
        </p:nvSpPr>
        <p:spPr>
          <a:xfrm>
            <a:off x="9982199"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Hình ảnh 22">
            <a:extLst>
              <a:ext uri="{FF2B5EF4-FFF2-40B4-BE49-F238E27FC236}">
                <a16:creationId xmlns:a16="http://schemas.microsoft.com/office/drawing/2014/main" id="{02AFB545-11A8-4DD1-A1C7-DA0C50298FC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10959" y="239183"/>
            <a:ext cx="231441" cy="305869"/>
          </a:xfrm>
          <a:prstGeom prst="rect">
            <a:avLst/>
          </a:prstGeom>
        </p:spPr>
      </p:pic>
      <p:pic>
        <p:nvPicPr>
          <p:cNvPr id="31" name="Hình ảnh 30">
            <a:extLst>
              <a:ext uri="{FF2B5EF4-FFF2-40B4-BE49-F238E27FC236}">
                <a16:creationId xmlns:a16="http://schemas.microsoft.com/office/drawing/2014/main" id="{9DB7F5AA-17E7-49B5-A900-6A1E989F535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62351" y="239183"/>
            <a:ext cx="231441" cy="305869"/>
          </a:xfrm>
          <a:prstGeom prst="rect">
            <a:avLst/>
          </a:prstGeom>
        </p:spPr>
      </p:pic>
      <p:pic>
        <p:nvPicPr>
          <p:cNvPr id="32" name="Hình ảnh 31">
            <a:extLst>
              <a:ext uri="{FF2B5EF4-FFF2-40B4-BE49-F238E27FC236}">
                <a16:creationId xmlns:a16="http://schemas.microsoft.com/office/drawing/2014/main" id="{8E1E261D-1005-43F0-9565-A7359535814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13743" y="239183"/>
            <a:ext cx="231441" cy="305869"/>
          </a:xfrm>
          <a:prstGeom prst="rect">
            <a:avLst/>
          </a:prstGeom>
        </p:spPr>
      </p:pic>
      <p:pic>
        <p:nvPicPr>
          <p:cNvPr id="33" name="Hình ảnh 32">
            <a:extLst>
              <a:ext uri="{FF2B5EF4-FFF2-40B4-BE49-F238E27FC236}">
                <a16:creationId xmlns:a16="http://schemas.microsoft.com/office/drawing/2014/main" id="{54800CD1-017B-48A9-A351-A73510F5585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65135" y="239183"/>
            <a:ext cx="231441" cy="305869"/>
          </a:xfrm>
          <a:prstGeom prst="rect">
            <a:avLst/>
          </a:prstGeom>
        </p:spPr>
      </p:pic>
      <p:pic>
        <p:nvPicPr>
          <p:cNvPr id="34" name="Hình ảnh 33">
            <a:extLst>
              <a:ext uri="{FF2B5EF4-FFF2-40B4-BE49-F238E27FC236}">
                <a16:creationId xmlns:a16="http://schemas.microsoft.com/office/drawing/2014/main" id="{F6858FCB-2C25-4A0A-A0B7-159223CB81B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16525" y="239183"/>
            <a:ext cx="231441" cy="305869"/>
          </a:xfrm>
          <a:prstGeom prst="rect">
            <a:avLst/>
          </a:prstGeom>
        </p:spPr>
      </p:pic>
      <p:pic>
        <p:nvPicPr>
          <p:cNvPr id="61" name="Hình ảnh 60" descr="Ảnh có chứa văn bản&#10;&#10;Mô tả được tạo tự động">
            <a:extLst>
              <a:ext uri="{FF2B5EF4-FFF2-40B4-BE49-F238E27FC236}">
                <a16:creationId xmlns:a16="http://schemas.microsoft.com/office/drawing/2014/main" id="{9026BA01-EE7D-4E04-951D-C4FAD5D60F43}"/>
              </a:ext>
            </a:extLst>
          </p:cNvPr>
          <p:cNvPicPr>
            <a:picLocks noChangeAspect="1"/>
          </p:cNvPicPr>
          <p:nvPr/>
        </p:nvPicPr>
        <p:blipFill rotWithShape="1">
          <a:blip r:embed="rId10">
            <a:extLst>
              <a:ext uri="{28A0092B-C50C-407E-A947-70E740481C1C}">
                <a14:useLocalDpi xmlns:a14="http://schemas.microsoft.com/office/drawing/2010/main" val="0"/>
              </a:ext>
            </a:extLst>
          </a:blip>
          <a:srcRect t="1" r="58286" b="-2437"/>
          <a:stretch/>
        </p:blipFill>
        <p:spPr>
          <a:xfrm>
            <a:off x="1690688" y="4811271"/>
            <a:ext cx="1481137" cy="2046729"/>
          </a:xfrm>
          <a:prstGeom prst="rect">
            <a:avLst/>
          </a:prstGeom>
        </p:spPr>
      </p:pic>
      <p:pic>
        <p:nvPicPr>
          <p:cNvPr id="63" name="Hình ảnh 62" descr="Ảnh có chứa văn bản&#10;&#10;Mô tả được tạo tự động">
            <a:extLst>
              <a:ext uri="{FF2B5EF4-FFF2-40B4-BE49-F238E27FC236}">
                <a16:creationId xmlns:a16="http://schemas.microsoft.com/office/drawing/2014/main" id="{93409C50-4901-4881-9E0F-5FB219EB25C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7581" b="-1554"/>
          <a:stretch/>
        </p:blipFill>
        <p:spPr>
          <a:xfrm>
            <a:off x="4104508" y="4838700"/>
            <a:ext cx="1498905" cy="2019300"/>
          </a:xfrm>
          <a:prstGeom prst="rect">
            <a:avLst/>
          </a:prstGeom>
        </p:spPr>
      </p:pic>
      <p:pic>
        <p:nvPicPr>
          <p:cNvPr id="1025" name="Hình ảnh 1024" descr="Ảnh có chứa văn bản&#10;&#10;Mô tả được tạo tự động">
            <a:extLst>
              <a:ext uri="{FF2B5EF4-FFF2-40B4-BE49-F238E27FC236}">
                <a16:creationId xmlns:a16="http://schemas.microsoft.com/office/drawing/2014/main" id="{953CAD3D-7A4B-4EC6-9424-42F7AC16ECF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58673" b="-4793"/>
          <a:stretch/>
        </p:blipFill>
        <p:spPr>
          <a:xfrm>
            <a:off x="6536096" y="4848225"/>
            <a:ext cx="1408482" cy="2009775"/>
          </a:xfrm>
          <a:prstGeom prst="rect">
            <a:avLst/>
          </a:prstGeom>
        </p:spPr>
      </p:pic>
      <p:pic>
        <p:nvPicPr>
          <p:cNvPr id="1028" name="Hình ảnh 1027" descr="Ảnh có chứa văn bản&#10;&#10;Mô tả được tạo tự động">
            <a:extLst>
              <a:ext uri="{FF2B5EF4-FFF2-40B4-BE49-F238E27FC236}">
                <a16:creationId xmlns:a16="http://schemas.microsoft.com/office/drawing/2014/main" id="{CE78F609-F09F-4264-B1B2-ED070390B5CD}"/>
              </a:ext>
            </a:extLst>
          </p:cNvPr>
          <p:cNvPicPr>
            <a:picLocks noChangeAspect="1"/>
          </p:cNvPicPr>
          <p:nvPr/>
        </p:nvPicPr>
        <p:blipFill rotWithShape="1">
          <a:blip r:embed="rId13">
            <a:extLst>
              <a:ext uri="{28A0092B-C50C-407E-A947-70E740481C1C}">
                <a14:useLocalDpi xmlns:a14="http://schemas.microsoft.com/office/drawing/2010/main" val="0"/>
              </a:ext>
            </a:extLst>
          </a:blip>
          <a:srcRect t="6486" r="58891"/>
          <a:stretch/>
        </p:blipFill>
        <p:spPr>
          <a:xfrm>
            <a:off x="8877262" y="4943692"/>
            <a:ext cx="1495463" cy="1914308"/>
          </a:xfrm>
          <a:prstGeom prst="rect">
            <a:avLst/>
          </a:prstGeom>
        </p:spPr>
      </p:pic>
      <p:grpSp>
        <p:nvGrpSpPr>
          <p:cNvPr id="76" name="Nhóm 75">
            <a:extLst>
              <a:ext uri="{FF2B5EF4-FFF2-40B4-BE49-F238E27FC236}">
                <a16:creationId xmlns:a16="http://schemas.microsoft.com/office/drawing/2014/main" id="{80381425-DDC1-4502-BE2F-2E527008B1E6}"/>
              </a:ext>
            </a:extLst>
          </p:cNvPr>
          <p:cNvGrpSpPr/>
          <p:nvPr/>
        </p:nvGrpSpPr>
        <p:grpSpPr>
          <a:xfrm>
            <a:off x="4123886" y="5749159"/>
            <a:ext cx="1492354" cy="832520"/>
            <a:chOff x="2727221" y="2422689"/>
            <a:chExt cx="4673704" cy="2607256"/>
          </a:xfrm>
        </p:grpSpPr>
        <p:sp>
          <p:nvSpPr>
            <p:cNvPr id="77" name="Hình Bầu dục 76">
              <a:extLst>
                <a:ext uri="{FF2B5EF4-FFF2-40B4-BE49-F238E27FC236}">
                  <a16:creationId xmlns:a16="http://schemas.microsoft.com/office/drawing/2014/main" id="{ADDC8515-A7A6-4BFB-9E0C-1DD052D146D3}"/>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Hình tự do: Hình 77">
              <a:extLst>
                <a:ext uri="{FF2B5EF4-FFF2-40B4-BE49-F238E27FC236}">
                  <a16:creationId xmlns:a16="http://schemas.microsoft.com/office/drawing/2014/main" id="{FDC3FC09-44A3-4C0B-B77D-3BEED19501DA}"/>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Hình tự do: Hình 78">
              <a:extLst>
                <a:ext uri="{FF2B5EF4-FFF2-40B4-BE49-F238E27FC236}">
                  <a16:creationId xmlns:a16="http://schemas.microsoft.com/office/drawing/2014/main" id="{EBFCE1B4-35F3-4790-AC21-B50002198C0F}"/>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Hình tự do: Hình 79">
              <a:extLst>
                <a:ext uri="{FF2B5EF4-FFF2-40B4-BE49-F238E27FC236}">
                  <a16:creationId xmlns:a16="http://schemas.microsoft.com/office/drawing/2014/main" id="{5E3CDF4E-C00B-4FF3-9FD4-12428DDD0409}"/>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Hình tự do: Hình 80">
              <a:extLst>
                <a:ext uri="{FF2B5EF4-FFF2-40B4-BE49-F238E27FC236}">
                  <a16:creationId xmlns:a16="http://schemas.microsoft.com/office/drawing/2014/main" id="{CCD48E3C-FB7F-46A8-8F6B-A1A46C24F840}"/>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Hình tự do: Hình 81">
              <a:extLst>
                <a:ext uri="{FF2B5EF4-FFF2-40B4-BE49-F238E27FC236}">
                  <a16:creationId xmlns:a16="http://schemas.microsoft.com/office/drawing/2014/main" id="{E5AC7BF3-AC5D-4F62-9A20-82CC513D4DF6}"/>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32" name="Hình ảnh 1031">
            <a:extLst>
              <a:ext uri="{FF2B5EF4-FFF2-40B4-BE49-F238E27FC236}">
                <a16:creationId xmlns:a16="http://schemas.microsoft.com/office/drawing/2014/main" id="{48662F6C-4657-4ABA-9EB9-F3ECFE7D4E43}"/>
              </a:ext>
            </a:extLst>
          </p:cNvPr>
          <p:cNvPicPr>
            <a:picLocks noChangeAspect="1"/>
          </p:cNvPicPr>
          <p:nvPr/>
        </p:nvPicPr>
        <p:blipFill rotWithShape="1">
          <a:blip r:embed="rId14">
            <a:extLst>
              <a:ext uri="{28A0092B-C50C-407E-A947-70E740481C1C}">
                <a14:useLocalDpi xmlns:a14="http://schemas.microsoft.com/office/drawing/2010/main" val="0"/>
              </a:ext>
            </a:extLst>
          </a:blip>
          <a:srcRect l="16470" t="17916" r="33119" b="22917"/>
          <a:stretch/>
        </p:blipFill>
        <p:spPr>
          <a:xfrm>
            <a:off x="3873760" y="5320871"/>
            <a:ext cx="2009775" cy="1327386"/>
          </a:xfrm>
          <a:prstGeom prst="rect">
            <a:avLst/>
          </a:prstGeom>
        </p:spPr>
      </p:pic>
      <p:pic>
        <p:nvPicPr>
          <p:cNvPr id="85" name="Hình ảnh 84">
            <a:extLst>
              <a:ext uri="{FF2B5EF4-FFF2-40B4-BE49-F238E27FC236}">
                <a16:creationId xmlns:a16="http://schemas.microsoft.com/office/drawing/2014/main" id="{5A89A515-4202-4760-9B12-076A6DFD4FB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759540" y="-395817"/>
            <a:ext cx="299502" cy="395817"/>
          </a:xfrm>
          <a:prstGeom prst="rect">
            <a:avLst/>
          </a:prstGeom>
        </p:spPr>
      </p:pic>
      <p:grpSp>
        <p:nvGrpSpPr>
          <p:cNvPr id="46" name="Nhóm 45">
            <a:extLst>
              <a:ext uri="{FF2B5EF4-FFF2-40B4-BE49-F238E27FC236}">
                <a16:creationId xmlns:a16="http://schemas.microsoft.com/office/drawing/2014/main" id="{BB1075B1-D75C-4397-8386-58005A0F3F9F}"/>
              </a:ext>
            </a:extLst>
          </p:cNvPr>
          <p:cNvGrpSpPr/>
          <p:nvPr/>
        </p:nvGrpSpPr>
        <p:grpSpPr>
          <a:xfrm>
            <a:off x="6541221" y="5729095"/>
            <a:ext cx="1492354" cy="832520"/>
            <a:chOff x="2727221" y="2422689"/>
            <a:chExt cx="4673704" cy="2607256"/>
          </a:xfrm>
        </p:grpSpPr>
        <p:sp>
          <p:nvSpPr>
            <p:cNvPr id="47" name="Hình Bầu dục 46">
              <a:extLst>
                <a:ext uri="{FF2B5EF4-FFF2-40B4-BE49-F238E27FC236}">
                  <a16:creationId xmlns:a16="http://schemas.microsoft.com/office/drawing/2014/main" id="{DACA63BB-8110-4279-A505-474D218D16CD}"/>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Hình tự do: Hình 47">
              <a:extLst>
                <a:ext uri="{FF2B5EF4-FFF2-40B4-BE49-F238E27FC236}">
                  <a16:creationId xmlns:a16="http://schemas.microsoft.com/office/drawing/2014/main" id="{ADF26A2E-AB12-4124-9420-909218D25735}"/>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Hình tự do: Hình 48">
              <a:extLst>
                <a:ext uri="{FF2B5EF4-FFF2-40B4-BE49-F238E27FC236}">
                  <a16:creationId xmlns:a16="http://schemas.microsoft.com/office/drawing/2014/main" id="{EF940A58-FA4C-4343-B2BC-7CAD2A9223C8}"/>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Hình tự do: Hình 49">
              <a:extLst>
                <a:ext uri="{FF2B5EF4-FFF2-40B4-BE49-F238E27FC236}">
                  <a16:creationId xmlns:a16="http://schemas.microsoft.com/office/drawing/2014/main" id="{F620663F-5B08-45D0-8120-9E2E92D8AC15}"/>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Hình tự do: Hình 50">
              <a:extLst>
                <a:ext uri="{FF2B5EF4-FFF2-40B4-BE49-F238E27FC236}">
                  <a16:creationId xmlns:a16="http://schemas.microsoft.com/office/drawing/2014/main" id="{4986739F-4F0F-49FB-BA1E-78833FDD784B}"/>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ình tự do: Hình 51">
              <a:extLst>
                <a:ext uri="{FF2B5EF4-FFF2-40B4-BE49-F238E27FC236}">
                  <a16:creationId xmlns:a16="http://schemas.microsoft.com/office/drawing/2014/main" id="{CDA07E54-AD10-43CC-BC55-66A0662F8500}"/>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3" name="Hình ảnh 52">
            <a:extLst>
              <a:ext uri="{FF2B5EF4-FFF2-40B4-BE49-F238E27FC236}">
                <a16:creationId xmlns:a16="http://schemas.microsoft.com/office/drawing/2014/main" id="{FE84DD42-2C0C-485A-AF15-06F3B6D95869}"/>
              </a:ext>
            </a:extLst>
          </p:cNvPr>
          <p:cNvPicPr>
            <a:picLocks noChangeAspect="1"/>
          </p:cNvPicPr>
          <p:nvPr/>
        </p:nvPicPr>
        <p:blipFill rotWithShape="1">
          <a:blip r:embed="rId14">
            <a:extLst>
              <a:ext uri="{28A0092B-C50C-407E-A947-70E740481C1C}">
                <a14:useLocalDpi xmlns:a14="http://schemas.microsoft.com/office/drawing/2010/main" val="0"/>
              </a:ext>
            </a:extLst>
          </a:blip>
          <a:srcRect l="16470" t="17916" r="33119" b="22917"/>
          <a:stretch/>
        </p:blipFill>
        <p:spPr>
          <a:xfrm>
            <a:off x="6303698" y="5326111"/>
            <a:ext cx="2009775" cy="1327386"/>
          </a:xfrm>
          <a:prstGeom prst="rect">
            <a:avLst/>
          </a:prstGeom>
        </p:spPr>
      </p:pic>
      <p:pic>
        <p:nvPicPr>
          <p:cNvPr id="54" name="Hình ảnh 53">
            <a:extLst>
              <a:ext uri="{FF2B5EF4-FFF2-40B4-BE49-F238E27FC236}">
                <a16:creationId xmlns:a16="http://schemas.microsoft.com/office/drawing/2014/main" id="{CA8E6BE3-CAEB-4E66-BD3E-8023F4E6EA9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177074" y="-395817"/>
            <a:ext cx="299502" cy="395817"/>
          </a:xfrm>
          <a:prstGeom prst="rect">
            <a:avLst/>
          </a:prstGeom>
        </p:spPr>
      </p:pic>
      <p:grpSp>
        <p:nvGrpSpPr>
          <p:cNvPr id="55" name="Nhóm 54">
            <a:extLst>
              <a:ext uri="{FF2B5EF4-FFF2-40B4-BE49-F238E27FC236}">
                <a16:creationId xmlns:a16="http://schemas.microsoft.com/office/drawing/2014/main" id="{62935B4A-C44E-4E40-BD30-D953B99A40F0}"/>
              </a:ext>
            </a:extLst>
          </p:cNvPr>
          <p:cNvGrpSpPr/>
          <p:nvPr/>
        </p:nvGrpSpPr>
        <p:grpSpPr>
          <a:xfrm>
            <a:off x="8932271" y="5703772"/>
            <a:ext cx="1492354" cy="832520"/>
            <a:chOff x="2727221" y="2422689"/>
            <a:chExt cx="4673704" cy="2607256"/>
          </a:xfrm>
        </p:grpSpPr>
        <p:sp>
          <p:nvSpPr>
            <p:cNvPr id="56" name="Hình Bầu dục 55">
              <a:extLst>
                <a:ext uri="{FF2B5EF4-FFF2-40B4-BE49-F238E27FC236}">
                  <a16:creationId xmlns:a16="http://schemas.microsoft.com/office/drawing/2014/main" id="{0BD6F720-711D-4160-89A6-29262C52F63A}"/>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Hình tự do: Hình 56">
              <a:extLst>
                <a:ext uri="{FF2B5EF4-FFF2-40B4-BE49-F238E27FC236}">
                  <a16:creationId xmlns:a16="http://schemas.microsoft.com/office/drawing/2014/main" id="{0BDD4FDC-4502-4853-B5CC-8137F1A761B3}"/>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ình tự do: Hình 57">
              <a:extLst>
                <a:ext uri="{FF2B5EF4-FFF2-40B4-BE49-F238E27FC236}">
                  <a16:creationId xmlns:a16="http://schemas.microsoft.com/office/drawing/2014/main" id="{B8ECDE63-5CC7-470E-AAC9-C7100A1A2019}"/>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ình tự do: Hình 58">
              <a:extLst>
                <a:ext uri="{FF2B5EF4-FFF2-40B4-BE49-F238E27FC236}">
                  <a16:creationId xmlns:a16="http://schemas.microsoft.com/office/drawing/2014/main" id="{16EE99B0-0560-47CD-A1AE-D73856CBCC64}"/>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ình tự do: Hình 59">
              <a:extLst>
                <a:ext uri="{FF2B5EF4-FFF2-40B4-BE49-F238E27FC236}">
                  <a16:creationId xmlns:a16="http://schemas.microsoft.com/office/drawing/2014/main" id="{424FD49A-D377-45C4-B468-7E73F75AEDC3}"/>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ình tự do: Hình 61">
              <a:extLst>
                <a:ext uri="{FF2B5EF4-FFF2-40B4-BE49-F238E27FC236}">
                  <a16:creationId xmlns:a16="http://schemas.microsoft.com/office/drawing/2014/main" id="{FF4B0EDB-4645-45C2-A981-453840C39528}"/>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4" name="Hình ảnh 63">
            <a:extLst>
              <a:ext uri="{FF2B5EF4-FFF2-40B4-BE49-F238E27FC236}">
                <a16:creationId xmlns:a16="http://schemas.microsoft.com/office/drawing/2014/main" id="{4783830A-A582-45DF-BD13-43A65CFDC134}"/>
              </a:ext>
            </a:extLst>
          </p:cNvPr>
          <p:cNvPicPr>
            <a:picLocks noChangeAspect="1"/>
          </p:cNvPicPr>
          <p:nvPr/>
        </p:nvPicPr>
        <p:blipFill rotWithShape="1">
          <a:blip r:embed="rId14">
            <a:extLst>
              <a:ext uri="{28A0092B-C50C-407E-A947-70E740481C1C}">
                <a14:useLocalDpi xmlns:a14="http://schemas.microsoft.com/office/drawing/2010/main" val="0"/>
              </a:ext>
            </a:extLst>
          </a:blip>
          <a:srcRect l="16470" t="17916" r="33119" b="22917"/>
          <a:stretch/>
        </p:blipFill>
        <p:spPr>
          <a:xfrm>
            <a:off x="8690978" y="5333633"/>
            <a:ext cx="2009775" cy="1327386"/>
          </a:xfrm>
          <a:prstGeom prst="rect">
            <a:avLst/>
          </a:prstGeom>
        </p:spPr>
      </p:pic>
      <p:pic>
        <p:nvPicPr>
          <p:cNvPr id="65" name="Hình ảnh 64">
            <a:extLst>
              <a:ext uri="{FF2B5EF4-FFF2-40B4-BE49-F238E27FC236}">
                <a16:creationId xmlns:a16="http://schemas.microsoft.com/office/drawing/2014/main" id="{B309300C-3DB3-41C1-BB0B-118D37B2F05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548874" y="-392681"/>
            <a:ext cx="299502" cy="395817"/>
          </a:xfrm>
          <a:prstGeom prst="rect">
            <a:avLst/>
          </a:prstGeom>
        </p:spPr>
      </p:pic>
      <p:pic>
        <p:nvPicPr>
          <p:cNvPr id="66" name="Hình ảnh 65">
            <a:extLst>
              <a:ext uri="{FF2B5EF4-FFF2-40B4-BE49-F238E27FC236}">
                <a16:creationId xmlns:a16="http://schemas.microsoft.com/office/drawing/2014/main" id="{A6672863-4DFC-4A3B-B2FC-C5EA30626850}"/>
              </a:ext>
            </a:extLst>
          </p:cNvPr>
          <p:cNvPicPr>
            <a:picLocks noChangeAspect="1"/>
          </p:cNvPicPr>
          <p:nvPr/>
        </p:nvPicPr>
        <p:blipFill rotWithShape="1">
          <a:blip r:embed="rId16">
            <a:extLst>
              <a:ext uri="{28A0092B-C50C-407E-A947-70E740481C1C}">
                <a14:useLocalDpi xmlns:a14="http://schemas.microsoft.com/office/drawing/2010/main" val="0"/>
              </a:ext>
            </a:extLst>
          </a:blip>
          <a:srcRect l="22424" t="9020" r="61100" b="13659"/>
          <a:stretch/>
        </p:blipFill>
        <p:spPr>
          <a:xfrm>
            <a:off x="2098290" y="4901067"/>
            <a:ext cx="725185" cy="1915101"/>
          </a:xfrm>
          <a:prstGeom prst="rect">
            <a:avLst/>
          </a:prstGeom>
        </p:spPr>
      </p:pic>
      <p:pic>
        <p:nvPicPr>
          <p:cNvPr id="67" name="Hình ảnh 66">
            <a:extLst>
              <a:ext uri="{FF2B5EF4-FFF2-40B4-BE49-F238E27FC236}">
                <a16:creationId xmlns:a16="http://schemas.microsoft.com/office/drawing/2014/main" id="{17EBCE9F-1CBD-4960-9216-738A3249657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22354" y="-395817"/>
            <a:ext cx="299502" cy="395817"/>
          </a:xfrm>
          <a:prstGeom prst="rect">
            <a:avLst/>
          </a:prstGeom>
        </p:spPr>
      </p:pic>
      <p:pic>
        <p:nvPicPr>
          <p:cNvPr id="36" name="Hình ảnh 35" descr="Ảnh có chứa văn bản&#10;&#10;Mô tả được tạo tự động">
            <a:extLst>
              <a:ext uri="{FF2B5EF4-FFF2-40B4-BE49-F238E27FC236}">
                <a16:creationId xmlns:a16="http://schemas.microsoft.com/office/drawing/2014/main" id="{1C260672-19ED-4AF5-AD8E-3C14F50D86CD}"/>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2679" t="-52" r="49613" b="3350"/>
          <a:stretch/>
        </p:blipFill>
        <p:spPr>
          <a:xfrm>
            <a:off x="2060106" y="4906982"/>
            <a:ext cx="1244338" cy="1795675"/>
          </a:xfrm>
          <a:prstGeom prst="rect">
            <a:avLst/>
          </a:prstGeom>
        </p:spPr>
      </p:pic>
      <p:pic>
        <p:nvPicPr>
          <p:cNvPr id="71" name="super chiken">
            <a:hlinkClick r:id="" action="ppaction://media"/>
            <a:extLst>
              <a:ext uri="{FF2B5EF4-FFF2-40B4-BE49-F238E27FC236}">
                <a16:creationId xmlns:a16="http://schemas.microsoft.com/office/drawing/2014/main" id="{80D8CA6E-9835-46BA-A47F-F8B721851F1C}"/>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876300" y="3327400"/>
            <a:ext cx="406400" cy="406400"/>
          </a:xfrm>
          <a:prstGeom prst="rect">
            <a:avLst/>
          </a:prstGeom>
        </p:spPr>
      </p:pic>
      <p:sp>
        <p:nvSpPr>
          <p:cNvPr id="2" name="Hộp Văn bản 17">
            <a:extLst>
              <a:ext uri="{FF2B5EF4-FFF2-40B4-BE49-F238E27FC236}">
                <a16:creationId xmlns:a16="http://schemas.microsoft.com/office/drawing/2014/main" id="{05F51D82-3753-76B1-DE31-A8413EA18383}"/>
              </a:ext>
            </a:extLst>
          </p:cNvPr>
          <p:cNvSpPr txBox="1"/>
          <p:nvPr/>
        </p:nvSpPr>
        <p:spPr>
          <a:xfrm>
            <a:off x="591607" y="464460"/>
            <a:ext cx="10656359"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Câu</a:t>
            </a:r>
            <a:r>
              <a:rPr kumimoji="0" lang="en-US" sz="2800" b="1" i="0" u="none" strike="noStrike" kern="1200" cap="none" spc="0" normalizeH="0" noProof="0">
                <a:ln>
                  <a:noFill/>
                </a:ln>
                <a:effectLst/>
                <a:uLnTx/>
                <a:uFillTx/>
                <a:latin typeface="Arial" panose="020B0604020202020204" pitchFamily="34" charset="0"/>
                <a:ea typeface="+mn-ea"/>
                <a:cs typeface="Arial" panose="020B0604020202020204" pitchFamily="34" charset="0"/>
              </a:rPr>
              <a:t> 4: Cho hình mảnh vườn hình chữ nhật có kích thước như hình bên. Biểu thức biểu thị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noProof="0">
                <a:ln>
                  <a:noFill/>
                </a:ln>
                <a:effectLst/>
                <a:uLnTx/>
                <a:uFillTx/>
                <a:latin typeface="Arial" panose="020B0604020202020204" pitchFamily="34" charset="0"/>
                <a:ea typeface="+mn-ea"/>
                <a:cs typeface="Arial" panose="020B0604020202020204" pitchFamily="34" charset="0"/>
              </a:rPr>
              <a:t>diện tích của mảnh vườn là?</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4784F9FC-5443-3E07-D90D-99A90C21654A}"/>
              </a:ext>
            </a:extLst>
          </p:cNvPr>
          <p:cNvPicPr>
            <a:picLocks noChangeAspect="1"/>
          </p:cNvPicPr>
          <p:nvPr/>
        </p:nvPicPr>
        <p:blipFill>
          <a:blip r:embed="rId19"/>
          <a:stretch>
            <a:fillRect/>
          </a:stretch>
        </p:blipFill>
        <p:spPr>
          <a:xfrm>
            <a:off x="7010577" y="973882"/>
            <a:ext cx="3729212" cy="1861482"/>
          </a:xfrm>
          <a:prstGeom prst="rect">
            <a:avLst/>
          </a:prstGeom>
        </p:spPr>
      </p:pic>
      <p:sp>
        <p:nvSpPr>
          <p:cNvPr id="6" name="Bong bóng Lời nói: Hình bầu dục 20">
            <a:extLst>
              <a:ext uri="{FF2B5EF4-FFF2-40B4-BE49-F238E27FC236}">
                <a16:creationId xmlns:a16="http://schemas.microsoft.com/office/drawing/2014/main" id="{16B6836F-C33B-2664-4E40-91D52AB22D11}"/>
              </a:ext>
            </a:extLst>
          </p:cNvPr>
          <p:cNvSpPr/>
          <p:nvPr/>
        </p:nvSpPr>
        <p:spPr>
          <a:xfrm>
            <a:off x="3241901" y="3719371"/>
            <a:ext cx="2854099" cy="876300"/>
          </a:xfrm>
          <a:prstGeom prst="wedgeEllipseCallout">
            <a:avLst>
              <a:gd name="adj1" fmla="val 11580"/>
              <a:gd name="adj2" fmla="val 94385"/>
            </a:avLst>
          </a:prstGeom>
          <a:solidFill>
            <a:schemeClr val="bg2"/>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b="1">
                <a:solidFill>
                  <a:schemeClr val="tx1"/>
                </a:solidFill>
                <a:latin typeface="Arial" panose="020B0604020202020204" pitchFamily="34" charset="0"/>
                <a:cs typeface="Arial" panose="020B0604020202020204" pitchFamily="34" charset="0"/>
              </a:rPr>
              <a:t>(x+3y+2)+(x+y)</a:t>
            </a:r>
            <a:endParaRPr lang="en-US" sz="2000" b="1" dirty="0">
              <a:solidFill>
                <a:schemeClr val="tx1"/>
              </a:solidFill>
              <a:latin typeface="Arial" panose="020B0604020202020204" pitchFamily="34" charset="0"/>
              <a:cs typeface="Arial" panose="020B0604020202020204" pitchFamily="34" charset="0"/>
            </a:endParaRPr>
          </a:p>
        </p:txBody>
      </p:sp>
      <p:sp>
        <p:nvSpPr>
          <p:cNvPr id="7" name="Bong bóng Lời nói: Hình bầu dục 20">
            <a:extLst>
              <a:ext uri="{FF2B5EF4-FFF2-40B4-BE49-F238E27FC236}">
                <a16:creationId xmlns:a16="http://schemas.microsoft.com/office/drawing/2014/main" id="{5976619E-A9E7-CE61-0429-76144345B5BE}"/>
              </a:ext>
            </a:extLst>
          </p:cNvPr>
          <p:cNvSpPr/>
          <p:nvPr/>
        </p:nvSpPr>
        <p:spPr>
          <a:xfrm>
            <a:off x="6310903" y="3759536"/>
            <a:ext cx="2854099" cy="876300"/>
          </a:xfrm>
          <a:prstGeom prst="wedgeEllipseCallout">
            <a:avLst>
              <a:gd name="adj1" fmla="val -8746"/>
              <a:gd name="adj2" fmla="val 96869"/>
            </a:avLst>
          </a:prstGeom>
          <a:solidFill>
            <a:schemeClr val="bg2"/>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b="1">
                <a:solidFill>
                  <a:schemeClr val="tx1"/>
                </a:solidFill>
                <a:latin typeface="Arial" panose="020B0604020202020204" pitchFamily="34" charset="0"/>
                <a:cs typeface="Arial" panose="020B0604020202020204" pitchFamily="34" charset="0"/>
              </a:rPr>
              <a:t>(x+3y+2):(x+y)</a:t>
            </a:r>
            <a:endParaRPr lang="en-US" sz="2000" b="1" dirty="0">
              <a:solidFill>
                <a:schemeClr val="tx1"/>
              </a:solidFill>
              <a:latin typeface="Arial" panose="020B0604020202020204" pitchFamily="34" charset="0"/>
              <a:cs typeface="Arial" panose="020B0604020202020204" pitchFamily="34" charset="0"/>
            </a:endParaRPr>
          </a:p>
        </p:txBody>
      </p:sp>
      <p:sp>
        <p:nvSpPr>
          <p:cNvPr id="8" name="Bong bóng Lời nói: Hình bầu dục 20">
            <a:extLst>
              <a:ext uri="{FF2B5EF4-FFF2-40B4-BE49-F238E27FC236}">
                <a16:creationId xmlns:a16="http://schemas.microsoft.com/office/drawing/2014/main" id="{DA29BA35-F95A-3CCF-E36D-5418DB0C40B2}"/>
              </a:ext>
            </a:extLst>
          </p:cNvPr>
          <p:cNvSpPr/>
          <p:nvPr/>
        </p:nvSpPr>
        <p:spPr>
          <a:xfrm>
            <a:off x="9262460" y="3790143"/>
            <a:ext cx="2744483" cy="876300"/>
          </a:xfrm>
          <a:prstGeom prst="wedgeEllipseCallout">
            <a:avLst>
              <a:gd name="adj1" fmla="val -32323"/>
              <a:gd name="adj2" fmla="val 94384"/>
            </a:avLst>
          </a:prstGeom>
          <a:solidFill>
            <a:schemeClr val="bg2"/>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b="1">
                <a:solidFill>
                  <a:schemeClr val="tx1"/>
                </a:solidFill>
                <a:latin typeface="Arial" panose="020B0604020202020204" pitchFamily="34" charset="0"/>
                <a:cs typeface="Arial" panose="020B0604020202020204" pitchFamily="34" charset="0"/>
              </a:rPr>
              <a:t>(x+3y+2)-(x+y)</a:t>
            </a:r>
            <a:endParaRPr lang="en-US" sz="2000" b="1" dirty="0">
              <a:solidFill>
                <a:schemeClr val="tx1"/>
              </a:solidFill>
              <a:latin typeface="Arial" panose="020B0604020202020204" pitchFamily="34" charset="0"/>
              <a:cs typeface="Arial" panose="020B0604020202020204" pitchFamily="34" charset="0"/>
            </a:endParaRPr>
          </a:p>
        </p:txBody>
      </p:sp>
      <p:pic>
        <p:nvPicPr>
          <p:cNvPr id="4" name="jungle-style-videogame-190083_out">
            <a:hlinkClick r:id="" action="ppaction://media"/>
            <a:extLst>
              <a:ext uri="{FF2B5EF4-FFF2-40B4-BE49-F238E27FC236}">
                <a16:creationId xmlns:a16="http://schemas.microsoft.com/office/drawing/2014/main" id="{77F56786-47C0-18DF-117B-BEBFAFE81D98}"/>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178560" y="2651760"/>
            <a:ext cx="406400" cy="406400"/>
          </a:xfrm>
          <a:prstGeom prst="rect">
            <a:avLst/>
          </a:prstGeom>
        </p:spPr>
      </p:pic>
    </p:spTree>
    <p:extLst>
      <p:ext uri="{BB962C8B-B14F-4D97-AF65-F5344CB8AC3E}">
        <p14:creationId xmlns:p14="http://schemas.microsoft.com/office/powerpoint/2010/main" val="1691236216"/>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8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200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anim calcmode="lin" valueType="num">
                                          <p:cBhvr>
                                            <p:cTn id="22" dur="500" fill="hold"/>
                                            <p:tgtEl>
                                              <p:spTgt spid="1028"/>
                                            </p:tgtEl>
                                            <p:attrNameLst>
                                              <p:attrName>ppt_x</p:attrName>
                                            </p:attrNameLst>
                                          </p:cBhvr>
                                          <p:tavLst>
                                            <p:tav tm="0">
                                              <p:val>
                                                <p:strVal val="#ppt_x"/>
                                              </p:val>
                                            </p:tav>
                                            <p:tav tm="100000">
                                              <p:val>
                                                <p:strVal val="#ppt_x"/>
                                              </p:val>
                                            </p:tav>
                                          </p:tavLst>
                                        </p:anim>
                                        <p:anim calcmode="lin" valueType="num">
                                          <p:cBhvr>
                                            <p:cTn id="23" dur="500" fill="hold"/>
                                            <p:tgtEl>
                                              <p:spTgt spid="10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25"/>
                                            </p:tgtEl>
                                            <p:attrNameLst>
                                              <p:attrName>style.visibility</p:attrName>
                                            </p:attrNameLst>
                                          </p:cBhvr>
                                          <p:to>
                                            <p:strVal val="visible"/>
                                          </p:to>
                                        </p:set>
                                        <p:animEffect transition="in" filter="fade">
                                          <p:cBhvr>
                                            <p:cTn id="26" dur="500"/>
                                            <p:tgtEl>
                                              <p:spTgt spid="1025"/>
                                            </p:tgtEl>
                                          </p:cBhvr>
                                        </p:animEffect>
                                        <p:anim calcmode="lin" valueType="num">
                                          <p:cBhvr>
                                            <p:cTn id="27" dur="500" fill="hold"/>
                                            <p:tgtEl>
                                              <p:spTgt spid="1025"/>
                                            </p:tgtEl>
                                            <p:attrNameLst>
                                              <p:attrName>ppt_x</p:attrName>
                                            </p:attrNameLst>
                                          </p:cBhvr>
                                          <p:tavLst>
                                            <p:tav tm="0">
                                              <p:val>
                                                <p:strVal val="#ppt_x"/>
                                              </p:val>
                                            </p:tav>
                                            <p:tav tm="100000">
                                              <p:val>
                                                <p:strVal val="#ppt_x"/>
                                              </p:val>
                                            </p:tav>
                                          </p:tavLst>
                                        </p:anim>
                                        <p:anim calcmode="lin" valueType="num">
                                          <p:cBhvr>
                                            <p:cTn id="28" dur="500" fill="hold"/>
                                            <p:tgtEl>
                                              <p:spTgt spid="1025"/>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250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anim calcmode="lin" valueType="num">
                                          <p:cBhvr>
                                            <p:cTn id="32" dur="500" fill="hold"/>
                                            <p:tgtEl>
                                              <p:spTgt spid="21"/>
                                            </p:tgtEl>
                                            <p:attrNameLst>
                                              <p:attrName>ppt_x</p:attrName>
                                            </p:attrNameLst>
                                          </p:cBhvr>
                                          <p:tavLst>
                                            <p:tav tm="0">
                                              <p:val>
                                                <p:strVal val="#ppt_x"/>
                                              </p:val>
                                            </p:tav>
                                            <p:tav tm="100000">
                                              <p:val>
                                                <p:strVal val="#ppt_x"/>
                                              </p:val>
                                            </p:tav>
                                          </p:tavLst>
                                        </p:anim>
                                        <p:anim calcmode="lin" valueType="num">
                                          <p:cBhvr>
                                            <p:cTn id="33" dur="500" fill="hold"/>
                                            <p:tgtEl>
                                              <p:spTgt spid="21"/>
                                            </p:tgtEl>
                                            <p:attrNameLst>
                                              <p:attrName>ppt_y</p:attrName>
                                            </p:attrNameLst>
                                          </p:cBhvr>
                                          <p:tavLst>
                                            <p:tav tm="0">
                                              <p:val>
                                                <p:strVal val="#ppt_y+.1"/>
                                              </p:val>
                                            </p:tav>
                                            <p:tav tm="100000">
                                              <p:val>
                                                <p:strVal val="#ppt_y"/>
                                              </p:val>
                                            </p:tav>
                                          </p:tavLst>
                                        </p:anim>
                                      </p:childTnLst>
                                    </p:cTn>
                                  </p:par>
                                  <p:par>
                                    <p:cTn id="34" presetID="17" presetClass="entr" presetSubtype="10" fill="hold" grpId="0" nodeType="withEffect">
                                      <p:stCondLst>
                                        <p:cond delay="1500"/>
                                      </p:stCondLst>
                                      <p:iterate type="lt">
                                        <p:tmPct val="5000"/>
                                      </p:iterate>
                                      <p:childTnLst>
                                        <p:set>
                                          <p:cBhvr>
                                            <p:cTn id="35" dur="1" fill="hold">
                                              <p:stCondLst>
                                                <p:cond delay="0"/>
                                              </p:stCondLst>
                                            </p:cTn>
                                            <p:tgtEl>
                                              <p:spTgt spid="2"/>
                                            </p:tgtEl>
                                            <p:attrNameLst>
                                              <p:attrName>style.visibility</p:attrName>
                                            </p:attrNameLst>
                                          </p:cBhvr>
                                          <p:to>
                                            <p:strVal val="visible"/>
                                          </p:to>
                                        </p:set>
                                        <p:anim calcmode="lin" valueType="num">
                                          <p:cBhvr>
                                            <p:cTn id="36" dur="250" fill="hold"/>
                                            <p:tgtEl>
                                              <p:spTgt spid="2"/>
                                            </p:tgtEl>
                                            <p:attrNameLst>
                                              <p:attrName>ppt_w</p:attrName>
                                            </p:attrNameLst>
                                          </p:cBhvr>
                                          <p:tavLst>
                                            <p:tav tm="0">
                                              <p:val>
                                                <p:fltVal val="0"/>
                                              </p:val>
                                            </p:tav>
                                            <p:tav tm="100000">
                                              <p:val>
                                                <p:strVal val="#ppt_w"/>
                                              </p:val>
                                            </p:tav>
                                          </p:tavLst>
                                        </p:anim>
                                        <p:anim calcmode="lin" valueType="num">
                                          <p:cBhvr>
                                            <p:cTn id="37" dur="250" fill="hold"/>
                                            <p:tgtEl>
                                              <p:spTgt spid="2"/>
                                            </p:tgtEl>
                                            <p:attrNameLst>
                                              <p:attrName>ppt_h</p:attrName>
                                            </p:attrNameLst>
                                          </p:cBhvr>
                                          <p:tavLst>
                                            <p:tav tm="0">
                                              <p:val>
                                                <p:strVal val="#ppt_h"/>
                                              </p:val>
                                            </p:tav>
                                            <p:tav tm="100000">
                                              <p:val>
                                                <p:strVal val="#ppt_h"/>
                                              </p:val>
                                            </p:tav>
                                          </p:tavLst>
                                        </p:anim>
                                      </p:childTnLst>
                                    </p:cTn>
                                  </p:par>
                                  <p:par>
                                    <p:cTn id="38" presetID="42" presetClass="entr" presetSubtype="0" fill="hold" grpId="0" nodeType="withEffect">
                                      <p:stCondLst>
                                        <p:cond delay="250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anim calcmode="lin" valueType="num">
                                          <p:cBhvr>
                                            <p:cTn id="41" dur="500" fill="hold"/>
                                            <p:tgtEl>
                                              <p:spTgt spid="6"/>
                                            </p:tgtEl>
                                            <p:attrNameLst>
                                              <p:attrName>ppt_x</p:attrName>
                                            </p:attrNameLst>
                                          </p:cBhvr>
                                          <p:tavLst>
                                            <p:tav tm="0">
                                              <p:val>
                                                <p:strVal val="#ppt_x"/>
                                              </p:val>
                                            </p:tav>
                                            <p:tav tm="100000">
                                              <p:val>
                                                <p:strVal val="#ppt_x"/>
                                              </p:val>
                                            </p:tav>
                                          </p:tavLst>
                                        </p:anim>
                                        <p:anim calcmode="lin" valueType="num">
                                          <p:cBhvr>
                                            <p:cTn id="42" dur="500" fill="hold"/>
                                            <p:tgtEl>
                                              <p:spTgt spid="6"/>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250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anim calcmode="lin" valueType="num">
                                          <p:cBhvr>
                                            <p:cTn id="46" dur="500" fill="hold"/>
                                            <p:tgtEl>
                                              <p:spTgt spid="7"/>
                                            </p:tgtEl>
                                            <p:attrNameLst>
                                              <p:attrName>ppt_x</p:attrName>
                                            </p:attrNameLst>
                                          </p:cBhvr>
                                          <p:tavLst>
                                            <p:tav tm="0">
                                              <p:val>
                                                <p:strVal val="#ppt_x"/>
                                              </p:val>
                                            </p:tav>
                                            <p:tav tm="100000">
                                              <p:val>
                                                <p:strVal val="#ppt_x"/>
                                              </p:val>
                                            </p:tav>
                                          </p:tavLst>
                                        </p:anim>
                                        <p:anim calcmode="lin" valueType="num">
                                          <p:cBhvr>
                                            <p:cTn id="47" dur="500" fill="hold"/>
                                            <p:tgtEl>
                                              <p:spTgt spid="7"/>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250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anim calcmode="lin" valueType="num">
                                          <p:cBhvr>
                                            <p:cTn id="51" dur="500" fill="hold"/>
                                            <p:tgtEl>
                                              <p:spTgt spid="8"/>
                                            </p:tgtEl>
                                            <p:attrNameLst>
                                              <p:attrName>ppt_x</p:attrName>
                                            </p:attrNameLst>
                                          </p:cBhvr>
                                          <p:tavLst>
                                            <p:tav tm="0">
                                              <p:val>
                                                <p:strVal val="#ppt_x"/>
                                              </p:val>
                                            </p:tav>
                                            <p:tav tm="100000">
                                              <p:val>
                                                <p:strVal val="#ppt_x"/>
                                              </p:val>
                                            </p:tav>
                                          </p:tavLst>
                                        </p:anim>
                                        <p:anim calcmode="lin" valueType="num">
                                          <p:cBhvr>
                                            <p:cTn id="52" dur="500" fill="hold"/>
                                            <p:tgtEl>
                                              <p:spTgt spid="8"/>
                                            </p:tgtEl>
                                            <p:attrNameLst>
                                              <p:attrName>ppt_y</p:attrName>
                                            </p:attrNameLst>
                                          </p:cBhvr>
                                          <p:tavLst>
                                            <p:tav tm="0">
                                              <p:val>
                                                <p:strVal val="#ppt_y+.1"/>
                                              </p:val>
                                            </p:tav>
                                            <p:tav tm="100000">
                                              <p:val>
                                                <p:strVal val="#ppt_y"/>
                                              </p:val>
                                            </p:tav>
                                          </p:tavLst>
                                        </p:anim>
                                      </p:childTnLst>
                                    </p:cTn>
                                  </p:par>
                                </p:childTnLst>
                              </p:cTn>
                            </p:par>
                            <p:par>
                              <p:cTn id="53" fill="hold">
                                <p:stCondLst>
                                  <p:cond delay="3000"/>
                                </p:stCondLst>
                                <p:childTnLst>
                                  <p:par>
                                    <p:cTn id="54" presetID="1" presetClass="mediacall" presetSubtype="0" fill="hold" nodeType="afterEffect">
                                      <p:stCondLst>
                                        <p:cond delay="0"/>
                                      </p:stCondLst>
                                      <p:childTnLst>
                                        <p:cmd type="call" cmd="playFrom(0.0)">
                                          <p:cBhvr>
                                            <p:cTn id="55"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13"/>
                        </p:tgtEl>
                      </p:cond>
                    </p:stCondLst>
                    <p:endSync evt="end" delay="0">
                      <p:rtn val="all"/>
                    </p:endSync>
                    <p:childTnLst>
                      <p:par>
                        <p:cTn id="57" fill="hold">
                          <p:stCondLst>
                            <p:cond delay="0"/>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7" name="cashreg.wav"/>
                                            </p:tgtEl>
                                          </p:cMediaNode>
                                        </p:audio>
                                      </p:sub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7" name="cashreg.wav"/>
                                            </p:tgtEl>
                                          </p:cMediaNode>
                                        </p:audio>
                                      </p:subTnLst>
                                    </p:cTn>
                                  </p:par>
                                </p:childTnLst>
                              </p:cTn>
                            </p:par>
                          </p:childTnLst>
                        </p:cTn>
                      </p:par>
                    </p:childTnLst>
                  </p:cTn>
                  <p:nextCondLst>
                    <p:cond evt="onClick" delay="0">
                      <p:tgtEl>
                        <p:spTgt spid="13"/>
                      </p:tgtEl>
                    </p:cond>
                  </p:nextCondLst>
                </p:seq>
                <p:seq concurrent="1" nextAc="seek">
                  <p:cTn id="65" restart="whenNotActive" fill="hold" evtFilter="cancelBubble" nodeType="interactiveSeq">
                    <p:stCondLst>
                      <p:cond evt="onClick" delay="0">
                        <p:tgtEl>
                          <p:spTgt spid="61"/>
                        </p:tgtEl>
                      </p:cond>
                    </p:stCondLst>
                    <p:endSync evt="end" delay="0">
                      <p:rtn val="all"/>
                    </p:endSync>
                    <p:childTnLst>
                      <p:par>
                        <p:cTn id="66" fill="hold">
                          <p:stCondLst>
                            <p:cond delay="0"/>
                          </p:stCondLst>
                          <p:childTnLst>
                            <p:par>
                              <p:cTn id="67" fill="hold">
                                <p:stCondLst>
                                  <p:cond delay="0"/>
                                </p:stCondLst>
                                <p:childTnLst>
                                  <p:par>
                                    <p:cTn id="68" presetID="42" presetClass="path" presetSubtype="0" fill="hold" nodeType="withEffect" p14:presetBounceEnd="9000">
                                      <p:stCondLst>
                                        <p:cond delay="0"/>
                                      </p:stCondLst>
                                      <p:childTnLst>
                                        <p:animMotion origin="layout" path="M -4.375E-6 3.7037E-6 L 0.00079 0.72685 " pathEditMode="relative" rAng="0" ptsTypes="AA" p14:bounceEnd="9000">
                                          <p:cBhvr>
                                            <p:cTn id="69" dur="750" fill="hold"/>
                                            <p:tgtEl>
                                              <p:spTgt spid="67"/>
                                            </p:tgtEl>
                                            <p:attrNameLst>
                                              <p:attrName>ppt_x</p:attrName>
                                              <p:attrName>ppt_y</p:attrName>
                                            </p:attrNameLst>
                                          </p:cBhvr>
                                          <p:rCtr x="39" y="36343"/>
                                        </p:animMotion>
                                      </p:childTnLst>
                                    </p:cTn>
                                  </p:par>
                                  <p:par>
                                    <p:cTn id="70" presetID="1" presetClass="mediacall" presetSubtype="0" fill="hold" nodeType="withEffect">
                                      <p:stCondLst>
                                        <p:cond delay="0"/>
                                      </p:stCondLst>
                                      <p:childTnLst>
                                        <p:cmd type="call" cmd="playFrom(0.0)">
                                          <p:cBhvr>
                                            <p:cTn id="71" dur="2832" fill="hold"/>
                                            <p:tgtEl>
                                              <p:spTgt spid="71"/>
                                            </p:tgtEl>
                                          </p:cBhvr>
                                        </p:cmd>
                                      </p:childTnLst>
                                    </p:cTn>
                                  </p:par>
                                  <p:par>
                                    <p:cTn id="72" presetID="1" presetClass="exit" presetSubtype="0" fill="hold" nodeType="withEffect">
                                      <p:stCondLst>
                                        <p:cond delay="750"/>
                                      </p:stCondLst>
                                      <p:childTnLst>
                                        <p:set>
                                          <p:cBhvr>
                                            <p:cTn id="73" dur="1" fill="hold">
                                              <p:stCondLst>
                                                <p:cond delay="0"/>
                                              </p:stCondLst>
                                            </p:cTn>
                                            <p:tgtEl>
                                              <p:spTgt spid="61"/>
                                            </p:tgtEl>
                                            <p:attrNameLst>
                                              <p:attrName>style.visibility</p:attrName>
                                            </p:attrNameLst>
                                          </p:cBhvr>
                                          <p:to>
                                            <p:strVal val="hidden"/>
                                          </p:to>
                                        </p:set>
                                      </p:childTnLst>
                                    </p:cTn>
                                  </p:par>
                                  <p:par>
                                    <p:cTn id="74" presetID="1" presetClass="exit" presetSubtype="0" fill="hold" nodeType="withEffect">
                                      <p:stCondLst>
                                        <p:cond delay="800"/>
                                      </p:stCondLst>
                                      <p:childTnLst>
                                        <p:set>
                                          <p:cBhvr>
                                            <p:cTn id="75" dur="1" fill="hold">
                                              <p:stCondLst>
                                                <p:cond delay="0"/>
                                              </p:stCondLst>
                                            </p:cTn>
                                            <p:tgtEl>
                                              <p:spTgt spid="67"/>
                                            </p:tgtEl>
                                            <p:attrNameLst>
                                              <p:attrName>style.visibility</p:attrName>
                                            </p:attrNameLst>
                                          </p:cBhvr>
                                          <p:to>
                                            <p:strVal val="hidden"/>
                                          </p:to>
                                        </p:set>
                                      </p:childTnLst>
                                    </p:cTn>
                                  </p:par>
                                  <p:par>
                                    <p:cTn id="76" presetID="1" presetClass="entr" presetSubtype="0" fill="hold" nodeType="withEffect">
                                      <p:stCondLst>
                                        <p:cond delay="800"/>
                                      </p:stCondLst>
                                      <p:childTnLst>
                                        <p:set>
                                          <p:cBhvr>
                                            <p:cTn id="77" dur="1" fill="hold">
                                              <p:stCondLst>
                                                <p:cond delay="0"/>
                                              </p:stCondLst>
                                            </p:cTn>
                                            <p:tgtEl>
                                              <p:spTgt spid="66"/>
                                            </p:tgtEl>
                                            <p:attrNameLst>
                                              <p:attrName>style.visibility</p:attrName>
                                            </p:attrNameLst>
                                          </p:cBhvr>
                                          <p:to>
                                            <p:strVal val="visible"/>
                                          </p:to>
                                        </p:set>
                                      </p:childTnLst>
                                    </p:cTn>
                                  </p:par>
                                  <p:par>
                                    <p:cTn id="78" presetID="1" presetClass="exit" presetSubtype="0" fill="hold" nodeType="withEffect">
                                      <p:stCondLst>
                                        <p:cond delay="1050"/>
                                      </p:stCondLst>
                                      <p:childTnLst>
                                        <p:set>
                                          <p:cBhvr>
                                            <p:cTn id="79" dur="1" fill="hold">
                                              <p:stCondLst>
                                                <p:cond delay="0"/>
                                              </p:stCondLst>
                                            </p:cTn>
                                            <p:tgtEl>
                                              <p:spTgt spid="66"/>
                                            </p:tgtEl>
                                            <p:attrNameLst>
                                              <p:attrName>style.visibility</p:attrName>
                                            </p:attrNameLst>
                                          </p:cBhvr>
                                          <p:to>
                                            <p:strVal val="hidden"/>
                                          </p:to>
                                        </p:set>
                                      </p:childTnLst>
                                    </p:cTn>
                                  </p:par>
                                  <p:par>
                                    <p:cTn id="80" presetID="1" presetClass="entr" presetSubtype="0" fill="hold" nodeType="withEffect">
                                      <p:stCondLst>
                                        <p:cond delay="1050"/>
                                      </p:stCondLst>
                                      <p:childTnLst>
                                        <p:set>
                                          <p:cBhvr>
                                            <p:cTn id="81"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82" restart="whenNotActive" fill="hold" evtFilter="cancelBubble" nodeType="interactiveSeq">
                    <p:stCondLst>
                      <p:cond evt="onClick" delay="0">
                        <p:tgtEl>
                          <p:spTgt spid="63"/>
                        </p:tgtEl>
                      </p:cond>
                    </p:stCondLst>
                    <p:endSync evt="end" delay="0">
                      <p:rtn val="all"/>
                    </p:endSync>
                    <p:childTnLst>
                      <p:par>
                        <p:cTn id="83" fill="hold">
                          <p:stCondLst>
                            <p:cond delay="0"/>
                          </p:stCondLst>
                          <p:childTnLst>
                            <p:par>
                              <p:cTn id="84" fill="hold">
                                <p:stCondLst>
                                  <p:cond delay="0"/>
                                </p:stCondLst>
                                <p:childTnLst>
                                  <p:par>
                                    <p:cTn id="85" presetID="42" presetClass="path" presetSubtype="0" fill="hold" nodeType="clickEffect" p14:presetBounceEnd="9000">
                                      <p:stCondLst>
                                        <p:cond delay="0"/>
                                      </p:stCondLst>
                                      <p:childTnLst>
                                        <p:animMotion origin="layout" path="M -0.00013 0.00741 L 0.00065 0.73426 " pathEditMode="relative" rAng="0" ptsTypes="AA" p14:bounceEnd="9000">
                                          <p:cBhvr>
                                            <p:cTn id="86" dur="750" fill="hold"/>
                                            <p:tgtEl>
                                              <p:spTgt spid="85"/>
                                            </p:tgtEl>
                                            <p:attrNameLst>
                                              <p:attrName>ppt_x</p:attrName>
                                              <p:attrName>ppt_y</p:attrName>
                                            </p:attrNameLst>
                                          </p:cBhvr>
                                          <p:rCtr x="39" y="36343"/>
                                        </p:animMotion>
                                      </p:childTnLst>
                                    </p:cTn>
                                  </p:par>
                                </p:childTnLst>
                              </p:cTn>
                            </p:par>
                            <p:par>
                              <p:cTn id="87" fill="hold">
                                <p:stCondLst>
                                  <p:cond delay="750"/>
                                </p:stCondLst>
                                <p:childTnLst>
                                  <p:par>
                                    <p:cTn id="88" presetID="0" presetClass="path" presetSubtype="0" fill="hold" nodeType="afterEffect" p14:presetBounceEnd="76000">
                                      <p:stCondLst>
                                        <p:cond delay="0"/>
                                      </p:stCondLst>
                                      <p:childTnLst>
                                        <p:animMotion origin="layout" path="M 0.00066 0.73426 L 0.00066 0.73449 C 0.00209 0.72685 0.00508 0.71967 0.00482 0.71203 C 0.00482 0.71041 -0.00286 0.68703 -0.00455 0.68426 C -0.00559 0.68217 -0.00729 0.68171 -0.00872 0.68055 C -0.01497 0.68171 -0.02122 0.68194 -0.02747 0.68426 C -0.03046 0.68518 -0.0375 0.69421 -0.03997 0.69722 C -0.04127 0.70092 -0.04231 0.70509 -0.04401 0.70833 C -0.04713 0.71389 -0.05091 0.71851 -0.05338 0.725 L -0.0638 0.75092 C -0.06692 0.76689 -0.06184 0.74166 -0.06796 0.76574 C -0.06888 0.76921 -0.0694 0.77314 -0.07005 0.77685 C -0.07239 0.78773 -0.07395 0.79328 -0.07526 0.80463 C -0.08112 0.85254 -0.07656 0.81666 -0.07942 0.85277 C -0.08033 0.86389 -0.08151 0.875 -0.08255 0.88611 C -0.08385 0.92291 -0.08359 0.90694 -0.08359 0.93426 L -0.08359 0.93449 " pathEditMode="relative" rAng="0" ptsTypes="AAAAAAAAAAAAAAAAA" p14:bounceEnd="76000">
                                          <p:cBhvr>
                                            <p:cTn id="89" dur="500" fill="hold"/>
                                            <p:tgtEl>
                                              <p:spTgt spid="85"/>
                                            </p:tgtEl>
                                            <p:attrNameLst>
                                              <p:attrName>ppt_x</p:attrName>
                                              <p:attrName>ppt_y</p:attrName>
                                            </p:attrNameLst>
                                          </p:cBhvr>
                                          <p:rCtr x="-4010" y="7315"/>
                                        </p:animMotion>
                                      </p:childTnLst>
                                    </p:cTn>
                                  </p:par>
                                  <p:par>
                                    <p:cTn id="90" presetID="1" presetClass="exit" presetSubtype="0" fill="hold" nodeType="withEffect">
                                      <p:stCondLst>
                                        <p:cond delay="0"/>
                                      </p:stCondLst>
                                      <p:childTnLst>
                                        <p:set>
                                          <p:cBhvr>
                                            <p:cTn id="91" dur="1" fill="hold">
                                              <p:stCondLst>
                                                <p:cond delay="0"/>
                                              </p:stCondLst>
                                            </p:cTn>
                                            <p:tgtEl>
                                              <p:spTgt spid="63"/>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0"/>
                                              </p:stCondLst>
                                            </p:cTn>
                                            <p:tgtEl>
                                              <p:spTgt spid="1032"/>
                                            </p:tgtEl>
                                            <p:attrNameLst>
                                              <p:attrName>style.visibility</p:attrName>
                                            </p:attrNameLst>
                                          </p:cBhvr>
                                          <p:to>
                                            <p:strVal val="visible"/>
                                          </p:to>
                                        </p:set>
                                      </p:childTnLst>
                                    </p:cTn>
                                  </p:par>
                                  <p:par>
                                    <p:cTn id="94" presetID="1" presetClass="exit" presetSubtype="0" fill="hold" nodeType="withEffect">
                                      <p:stCondLst>
                                        <p:cond delay="750"/>
                                      </p:stCondLst>
                                      <p:childTnLst>
                                        <p:set>
                                          <p:cBhvr>
                                            <p:cTn id="95" dur="1" fill="hold">
                                              <p:stCondLst>
                                                <p:cond delay="0"/>
                                              </p:stCondLst>
                                            </p:cTn>
                                            <p:tgtEl>
                                              <p:spTgt spid="1032"/>
                                            </p:tgtEl>
                                            <p:attrNameLst>
                                              <p:attrName>style.visibility</p:attrName>
                                            </p:attrNameLst>
                                          </p:cBhvr>
                                          <p:to>
                                            <p:strVal val="hidden"/>
                                          </p:to>
                                        </p:set>
                                      </p:childTnLst>
                                    </p:cTn>
                                  </p:par>
                                  <p:par>
                                    <p:cTn id="96" presetID="1" presetClass="entr" presetSubtype="0" fill="hold" nodeType="withEffect">
                                      <p:stCondLst>
                                        <p:cond delay="750"/>
                                      </p:stCondLst>
                                      <p:childTnLst>
                                        <p:set>
                                          <p:cBhvr>
                                            <p:cTn id="97"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98" restart="whenNotActive" fill="hold" evtFilter="cancelBubble" nodeType="interactiveSeq">
                    <p:stCondLst>
                      <p:cond evt="onClick" delay="0">
                        <p:tgtEl>
                          <p:spTgt spid="1028"/>
                        </p:tgtEl>
                      </p:cond>
                    </p:stCondLst>
                    <p:endSync evt="end" delay="0">
                      <p:rtn val="all"/>
                    </p:endSync>
                    <p:childTnLst>
                      <p:par>
                        <p:cTn id="99" fill="hold">
                          <p:stCondLst>
                            <p:cond delay="0"/>
                          </p:stCondLst>
                          <p:childTnLst>
                            <p:par>
                              <p:cTn id="100" fill="hold">
                                <p:stCondLst>
                                  <p:cond delay="0"/>
                                </p:stCondLst>
                                <p:childTnLst>
                                  <p:par>
                                    <p:cTn id="101" presetID="42" presetClass="path" presetSubtype="0" fill="hold" nodeType="clickEffect" p14:presetBounceEnd="9000">
                                      <p:stCondLst>
                                        <p:cond delay="0"/>
                                      </p:stCondLst>
                                      <p:childTnLst>
                                        <p:animMotion origin="layout" path="M -2.70833E-6 -0.0125 L 0.00078 0.71435 " pathEditMode="relative" rAng="0" ptsTypes="AA" p14:bounceEnd="9000">
                                          <p:cBhvr>
                                            <p:cTn id="102" dur="750" fill="hold"/>
                                            <p:tgtEl>
                                              <p:spTgt spid="65"/>
                                            </p:tgtEl>
                                            <p:attrNameLst>
                                              <p:attrName>ppt_x</p:attrName>
                                              <p:attrName>ppt_y</p:attrName>
                                            </p:attrNameLst>
                                          </p:cBhvr>
                                          <p:rCtr x="39" y="36343"/>
                                        </p:animMotion>
                                      </p:childTnLst>
                                    </p:cTn>
                                  </p:par>
                                </p:childTnLst>
                              </p:cTn>
                            </p:par>
                            <p:par>
                              <p:cTn id="103" fill="hold">
                                <p:stCondLst>
                                  <p:cond delay="750"/>
                                </p:stCondLst>
                                <p:childTnLst>
                                  <p:par>
                                    <p:cTn id="104" presetID="0" presetClass="path" presetSubtype="0" fill="hold" nodeType="afterEffect" p14:presetBounceEnd="76000">
                                      <p:stCondLst>
                                        <p:cond delay="0"/>
                                      </p:stCondLst>
                                      <p:childTnLst>
                                        <p:animMotion origin="layout" path="M 0.00065 0.72176 L 0.00065 0.72199 C 0.00209 0.71435 0.00508 0.70718 0.00482 0.69954 C 0.00482 0.69792 -0.00286 0.67454 -0.00455 0.67176 C -0.0056 0.66968 -0.00729 0.66921 -0.00872 0.66805 C -0.01497 0.66921 -0.02122 0.66944 -0.02747 0.67176 C -0.03047 0.67268 -0.0375 0.68171 -0.03997 0.68472 C -0.04127 0.68843 -0.04231 0.69259 -0.04401 0.69583 C -0.04713 0.70139 -0.05091 0.70602 -0.05338 0.7125 L -0.0638 0.73843 C -0.06692 0.7544 -0.06185 0.72917 -0.06797 0.75324 C -0.06888 0.75671 -0.0694 0.76065 -0.07005 0.76435 C -0.07239 0.77523 -0.07396 0.78079 -0.07526 0.79213 C -0.08112 0.84005 -0.07656 0.80417 -0.07942 0.84028 C -0.08034 0.85139 -0.08151 0.8625 -0.08255 0.87361 C -0.08385 0.91042 -0.08359 0.89444 -0.08359 0.92176 L -0.08359 0.92199 " pathEditMode="relative" rAng="0" ptsTypes="AAAAAAAAAAAAAAAAA" p14:bounceEnd="76000">
                                          <p:cBhvr>
                                            <p:cTn id="105" dur="500" fill="hold"/>
                                            <p:tgtEl>
                                              <p:spTgt spid="65"/>
                                            </p:tgtEl>
                                            <p:attrNameLst>
                                              <p:attrName>ppt_x</p:attrName>
                                              <p:attrName>ppt_y</p:attrName>
                                            </p:attrNameLst>
                                          </p:cBhvr>
                                          <p:rCtr x="-4010" y="7315"/>
                                        </p:animMotion>
                                      </p:childTnLst>
                                    </p:cTn>
                                  </p:par>
                                  <p:par>
                                    <p:cTn id="106" presetID="1" presetClass="exit" presetSubtype="0" fill="hold" nodeType="withEffect">
                                      <p:stCondLst>
                                        <p:cond delay="0"/>
                                      </p:stCondLst>
                                      <p:childTnLst>
                                        <p:set>
                                          <p:cBhvr>
                                            <p:cTn id="107" dur="1" fill="hold">
                                              <p:stCondLst>
                                                <p:cond delay="0"/>
                                              </p:stCondLst>
                                            </p:cTn>
                                            <p:tgtEl>
                                              <p:spTgt spid="1028"/>
                                            </p:tgtEl>
                                            <p:attrNameLst>
                                              <p:attrName>style.visibility</p:attrName>
                                            </p:attrNameLst>
                                          </p:cBhvr>
                                          <p:to>
                                            <p:strVal val="hidden"/>
                                          </p:to>
                                        </p:set>
                                      </p:childTnLst>
                                    </p:cTn>
                                  </p:par>
                                  <p:par>
                                    <p:cTn id="108" presetID="1" presetClass="entr" presetSubtype="0" fill="hold" nodeType="withEffect">
                                      <p:stCondLst>
                                        <p:cond delay="0"/>
                                      </p:stCondLst>
                                      <p:childTnLst>
                                        <p:set>
                                          <p:cBhvr>
                                            <p:cTn id="109" dur="1" fill="hold">
                                              <p:stCondLst>
                                                <p:cond delay="0"/>
                                              </p:stCondLst>
                                            </p:cTn>
                                            <p:tgtEl>
                                              <p:spTgt spid="64"/>
                                            </p:tgtEl>
                                            <p:attrNameLst>
                                              <p:attrName>style.visibility</p:attrName>
                                            </p:attrNameLst>
                                          </p:cBhvr>
                                          <p:to>
                                            <p:strVal val="visible"/>
                                          </p:to>
                                        </p:set>
                                      </p:childTnLst>
                                    </p:cTn>
                                  </p:par>
                                  <p:par>
                                    <p:cTn id="110" presetID="1" presetClass="exit" presetSubtype="0" fill="hold" nodeType="withEffect">
                                      <p:stCondLst>
                                        <p:cond delay="750"/>
                                      </p:stCondLst>
                                      <p:childTnLst>
                                        <p:set>
                                          <p:cBhvr>
                                            <p:cTn id="111" dur="1" fill="hold">
                                              <p:stCondLst>
                                                <p:cond delay="0"/>
                                              </p:stCondLst>
                                            </p:cTn>
                                            <p:tgtEl>
                                              <p:spTgt spid="64"/>
                                            </p:tgtEl>
                                            <p:attrNameLst>
                                              <p:attrName>style.visibility</p:attrName>
                                            </p:attrNameLst>
                                          </p:cBhvr>
                                          <p:to>
                                            <p:strVal val="hidden"/>
                                          </p:to>
                                        </p:set>
                                      </p:childTnLst>
                                    </p:cTn>
                                  </p:par>
                                  <p:par>
                                    <p:cTn id="112" presetID="1" presetClass="entr" presetSubtype="0" fill="hold" nodeType="withEffect">
                                      <p:stCondLst>
                                        <p:cond delay="750"/>
                                      </p:stCondLst>
                                      <p:childTnLst>
                                        <p:set>
                                          <p:cBhvr>
                                            <p:cTn id="113"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14" restart="whenNotActive" fill="hold" evtFilter="cancelBubble" nodeType="interactiveSeq">
                    <p:stCondLst>
                      <p:cond evt="onClick" delay="0">
                        <p:tgtEl>
                          <p:spTgt spid="1025"/>
                        </p:tgtEl>
                      </p:cond>
                    </p:stCondLst>
                    <p:endSync evt="end" delay="0">
                      <p:rtn val="all"/>
                    </p:endSync>
                    <p:childTnLst>
                      <p:par>
                        <p:cTn id="115" fill="hold">
                          <p:stCondLst>
                            <p:cond delay="0"/>
                          </p:stCondLst>
                          <p:childTnLst>
                            <p:par>
                              <p:cTn id="116" fill="hold">
                                <p:stCondLst>
                                  <p:cond delay="0"/>
                                </p:stCondLst>
                                <p:childTnLst>
                                  <p:par>
                                    <p:cTn id="117" presetID="42" presetClass="path" presetSubtype="0" fill="hold" nodeType="withEffect" p14:presetBounceEnd="9000">
                                      <p:stCondLst>
                                        <p:cond delay="0"/>
                                      </p:stCondLst>
                                      <p:childTnLst>
                                        <p:animMotion origin="layout" path="M -1.45833E-6 3.7037E-6 L 0.00078 0.72685 " pathEditMode="relative" rAng="0" ptsTypes="AA" p14:bounceEnd="9000">
                                          <p:cBhvr>
                                            <p:cTn id="118" dur="750" fill="hold"/>
                                            <p:tgtEl>
                                              <p:spTgt spid="54"/>
                                            </p:tgtEl>
                                            <p:attrNameLst>
                                              <p:attrName>ppt_x</p:attrName>
                                              <p:attrName>ppt_y</p:attrName>
                                            </p:attrNameLst>
                                          </p:cBhvr>
                                          <p:rCtr x="39" y="36343"/>
                                        </p:animMotion>
                                      </p:childTnLst>
                                    </p:cTn>
                                  </p:par>
                                </p:childTnLst>
                              </p:cTn>
                            </p:par>
                            <p:par>
                              <p:cTn id="119" fill="hold">
                                <p:stCondLst>
                                  <p:cond delay="750"/>
                                </p:stCondLst>
                                <p:childTnLst>
                                  <p:par>
                                    <p:cTn id="120" presetID="0" presetClass="path" presetSubtype="0" fill="hold" nodeType="afterEffect" p14:presetBounceEnd="76000">
                                      <p:stCondLst>
                                        <p:cond delay="0"/>
                                      </p:stCondLst>
                                      <p:childTnLst>
                                        <p:animMotion origin="layout" path="M 0.00065 0.73426 L 0.00065 0.73449 C 0.00208 0.72685 0.00508 0.71967 0.00482 0.71203 C 0.00482 0.71041 -0.00286 0.68703 -0.00456 0.68426 C -0.0056 0.68217 -0.00729 0.68171 -0.00872 0.68055 C -0.01497 0.68171 -0.02122 0.68194 -0.02747 0.68426 C -0.03047 0.68518 -0.0375 0.69421 -0.03997 0.69722 C -0.04127 0.70092 -0.04232 0.70509 -0.04401 0.70833 C -0.04713 0.71389 -0.05091 0.71851 -0.05338 0.725 L -0.0638 0.75092 C -0.06693 0.76689 -0.06185 0.74166 -0.06797 0.76574 C -0.06888 0.76921 -0.0694 0.77314 -0.07005 0.77685 C -0.07239 0.78773 -0.07396 0.79328 -0.07526 0.80463 C -0.08112 0.85254 -0.07656 0.81666 -0.07943 0.85277 C -0.08034 0.86389 -0.08151 0.875 -0.08255 0.88611 C -0.08385 0.92291 -0.08359 0.90694 -0.08359 0.93426 L -0.08359 0.93449 " pathEditMode="relative" rAng="0" ptsTypes="AAAAAAAAAAAAAAAAA" p14:bounceEnd="76000">
                                          <p:cBhvr>
                                            <p:cTn id="121" dur="500" fill="hold"/>
                                            <p:tgtEl>
                                              <p:spTgt spid="54"/>
                                            </p:tgtEl>
                                            <p:attrNameLst>
                                              <p:attrName>ppt_x</p:attrName>
                                              <p:attrName>ppt_y</p:attrName>
                                            </p:attrNameLst>
                                          </p:cBhvr>
                                          <p:rCtr x="-4010" y="7315"/>
                                        </p:animMotion>
                                      </p:childTnLst>
                                    </p:cTn>
                                  </p:par>
                                  <p:par>
                                    <p:cTn id="122" presetID="1" presetClass="exit" presetSubtype="0" fill="hold" nodeType="withEffect">
                                      <p:stCondLst>
                                        <p:cond delay="0"/>
                                      </p:stCondLst>
                                      <p:childTnLst>
                                        <p:set>
                                          <p:cBhvr>
                                            <p:cTn id="123" dur="1" fill="hold">
                                              <p:stCondLst>
                                                <p:cond delay="0"/>
                                              </p:stCondLst>
                                            </p:cTn>
                                            <p:tgtEl>
                                              <p:spTgt spid="1025"/>
                                            </p:tgtEl>
                                            <p:attrNameLst>
                                              <p:attrName>style.visibility</p:attrName>
                                            </p:attrNameLst>
                                          </p:cBhvr>
                                          <p:to>
                                            <p:strVal val="hidden"/>
                                          </p:to>
                                        </p:set>
                                      </p:childTnLst>
                                    </p:cTn>
                                  </p:par>
                                  <p:par>
                                    <p:cTn id="124" presetID="1" presetClass="entr" presetSubtype="0" fill="hold" nodeType="withEffect">
                                      <p:stCondLst>
                                        <p:cond delay="0"/>
                                      </p:stCondLst>
                                      <p:childTnLst>
                                        <p:set>
                                          <p:cBhvr>
                                            <p:cTn id="125" dur="1" fill="hold">
                                              <p:stCondLst>
                                                <p:cond delay="0"/>
                                              </p:stCondLst>
                                            </p:cTn>
                                            <p:tgtEl>
                                              <p:spTgt spid="53"/>
                                            </p:tgtEl>
                                            <p:attrNameLst>
                                              <p:attrName>style.visibility</p:attrName>
                                            </p:attrNameLst>
                                          </p:cBhvr>
                                          <p:to>
                                            <p:strVal val="visible"/>
                                          </p:to>
                                        </p:set>
                                      </p:childTnLst>
                                    </p:cTn>
                                  </p:par>
                                  <p:par>
                                    <p:cTn id="126" presetID="1" presetClass="exit" presetSubtype="0" fill="hold" nodeType="withEffect">
                                      <p:stCondLst>
                                        <p:cond delay="750"/>
                                      </p:stCondLst>
                                      <p:childTnLst>
                                        <p:set>
                                          <p:cBhvr>
                                            <p:cTn id="127" dur="1" fill="hold">
                                              <p:stCondLst>
                                                <p:cond delay="0"/>
                                              </p:stCondLst>
                                            </p:cTn>
                                            <p:tgtEl>
                                              <p:spTgt spid="53"/>
                                            </p:tgtEl>
                                            <p:attrNameLst>
                                              <p:attrName>style.visibility</p:attrName>
                                            </p:attrNameLst>
                                          </p:cBhvr>
                                          <p:to>
                                            <p:strVal val="hidden"/>
                                          </p:to>
                                        </p:set>
                                      </p:childTnLst>
                                    </p:cTn>
                                  </p:par>
                                  <p:par>
                                    <p:cTn id="128" presetID="1" presetClass="entr" presetSubtype="0" fill="hold" nodeType="withEffect">
                                      <p:stCondLst>
                                        <p:cond delay="750"/>
                                      </p:stCondLst>
                                      <p:childTnLst>
                                        <p:set>
                                          <p:cBhvr>
                                            <p:cTn id="129"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30" fill="hold" display="0">
                      <p:stCondLst>
                        <p:cond delay="indefinite"/>
                      </p:stCondLst>
                      <p:endCondLst>
                        <p:cond evt="onStopAudio" delay="0">
                          <p:tgtEl>
                            <p:sldTgt/>
                          </p:tgtEl>
                        </p:cond>
                      </p:endCondLst>
                    </p:cTn>
                    <p:tgtEl>
                      <p:spTgt spid="71"/>
                    </p:tgtEl>
                  </p:cMediaNode>
                </p:audio>
                <p:audio>
                  <p:cMediaNode vol="80000" numSld="999">
                    <p:cTn id="131" fill="hold" display="0">
                      <p:stCondLst>
                        <p:cond delay="indefinite"/>
                      </p:stCondLst>
                      <p:endCondLst>
                        <p:cond evt="onStopAudio" delay="0">
                          <p:tgtEl>
                            <p:sldTgt/>
                          </p:tgtEl>
                        </p:cond>
                      </p:endCondLst>
                    </p:cTn>
                    <p:tgtEl>
                      <p:spTgt spid="4"/>
                    </p:tgtEl>
                  </p:cMediaNode>
                </p:audio>
              </p:childTnLst>
            </p:cTn>
          </p:par>
        </p:tnLst>
        <p:bldLst>
          <p:bldP spid="9" grpId="0" animBg="1"/>
          <p:bldP spid="21" grpId="0" animBg="1"/>
          <p:bldP spid="2" grpId="0"/>
          <p:bldP spid="6" grpId="0" animBg="1"/>
          <p:bldP spid="7" grpId="0" animBg="1"/>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anim calcmode="lin" valueType="num">
                                          <p:cBhvr>
                                            <p:cTn id="22" dur="500" fill="hold"/>
                                            <p:tgtEl>
                                              <p:spTgt spid="1028"/>
                                            </p:tgtEl>
                                            <p:attrNameLst>
                                              <p:attrName>ppt_x</p:attrName>
                                            </p:attrNameLst>
                                          </p:cBhvr>
                                          <p:tavLst>
                                            <p:tav tm="0">
                                              <p:val>
                                                <p:strVal val="#ppt_x"/>
                                              </p:val>
                                            </p:tav>
                                            <p:tav tm="100000">
                                              <p:val>
                                                <p:strVal val="#ppt_x"/>
                                              </p:val>
                                            </p:tav>
                                          </p:tavLst>
                                        </p:anim>
                                        <p:anim calcmode="lin" valueType="num">
                                          <p:cBhvr>
                                            <p:cTn id="23" dur="500" fill="hold"/>
                                            <p:tgtEl>
                                              <p:spTgt spid="10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25"/>
                                            </p:tgtEl>
                                            <p:attrNameLst>
                                              <p:attrName>style.visibility</p:attrName>
                                            </p:attrNameLst>
                                          </p:cBhvr>
                                          <p:to>
                                            <p:strVal val="visible"/>
                                          </p:to>
                                        </p:set>
                                        <p:animEffect transition="in" filter="fade">
                                          <p:cBhvr>
                                            <p:cTn id="26" dur="500"/>
                                            <p:tgtEl>
                                              <p:spTgt spid="1025"/>
                                            </p:tgtEl>
                                          </p:cBhvr>
                                        </p:animEffect>
                                        <p:anim calcmode="lin" valueType="num">
                                          <p:cBhvr>
                                            <p:cTn id="27" dur="500" fill="hold"/>
                                            <p:tgtEl>
                                              <p:spTgt spid="1025"/>
                                            </p:tgtEl>
                                            <p:attrNameLst>
                                              <p:attrName>ppt_x</p:attrName>
                                            </p:attrNameLst>
                                          </p:cBhvr>
                                          <p:tavLst>
                                            <p:tav tm="0">
                                              <p:val>
                                                <p:strVal val="#ppt_x"/>
                                              </p:val>
                                            </p:tav>
                                            <p:tav tm="100000">
                                              <p:val>
                                                <p:strVal val="#ppt_x"/>
                                              </p:val>
                                            </p:tav>
                                          </p:tavLst>
                                        </p:anim>
                                        <p:anim calcmode="lin" valueType="num">
                                          <p:cBhvr>
                                            <p:cTn id="28" dur="500" fill="hold"/>
                                            <p:tgtEl>
                                              <p:spTgt spid="1025"/>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250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anim calcmode="lin" valueType="num">
                                          <p:cBhvr>
                                            <p:cTn id="32" dur="500" fill="hold"/>
                                            <p:tgtEl>
                                              <p:spTgt spid="21"/>
                                            </p:tgtEl>
                                            <p:attrNameLst>
                                              <p:attrName>ppt_x</p:attrName>
                                            </p:attrNameLst>
                                          </p:cBhvr>
                                          <p:tavLst>
                                            <p:tav tm="0">
                                              <p:val>
                                                <p:strVal val="#ppt_x"/>
                                              </p:val>
                                            </p:tav>
                                            <p:tav tm="100000">
                                              <p:val>
                                                <p:strVal val="#ppt_x"/>
                                              </p:val>
                                            </p:tav>
                                          </p:tavLst>
                                        </p:anim>
                                        <p:anim calcmode="lin" valueType="num">
                                          <p:cBhvr>
                                            <p:cTn id="33" dur="500" fill="hold"/>
                                            <p:tgtEl>
                                              <p:spTgt spid="21"/>
                                            </p:tgtEl>
                                            <p:attrNameLst>
                                              <p:attrName>ppt_y</p:attrName>
                                            </p:attrNameLst>
                                          </p:cBhvr>
                                          <p:tavLst>
                                            <p:tav tm="0">
                                              <p:val>
                                                <p:strVal val="#ppt_y+.1"/>
                                              </p:val>
                                            </p:tav>
                                            <p:tav tm="100000">
                                              <p:val>
                                                <p:strVal val="#ppt_y"/>
                                              </p:val>
                                            </p:tav>
                                          </p:tavLst>
                                        </p:anim>
                                      </p:childTnLst>
                                    </p:cTn>
                                  </p:par>
                                  <p:par>
                                    <p:cTn id="34" presetID="17" presetClass="entr" presetSubtype="10" fill="hold" grpId="0" nodeType="withEffect">
                                      <p:stCondLst>
                                        <p:cond delay="1500"/>
                                      </p:stCondLst>
                                      <p:iterate type="lt">
                                        <p:tmPct val="5000"/>
                                      </p:iterate>
                                      <p:childTnLst>
                                        <p:set>
                                          <p:cBhvr>
                                            <p:cTn id="35" dur="1" fill="hold">
                                              <p:stCondLst>
                                                <p:cond delay="0"/>
                                              </p:stCondLst>
                                            </p:cTn>
                                            <p:tgtEl>
                                              <p:spTgt spid="2"/>
                                            </p:tgtEl>
                                            <p:attrNameLst>
                                              <p:attrName>style.visibility</p:attrName>
                                            </p:attrNameLst>
                                          </p:cBhvr>
                                          <p:to>
                                            <p:strVal val="visible"/>
                                          </p:to>
                                        </p:set>
                                        <p:anim calcmode="lin" valueType="num">
                                          <p:cBhvr>
                                            <p:cTn id="36" dur="250" fill="hold"/>
                                            <p:tgtEl>
                                              <p:spTgt spid="2"/>
                                            </p:tgtEl>
                                            <p:attrNameLst>
                                              <p:attrName>ppt_w</p:attrName>
                                            </p:attrNameLst>
                                          </p:cBhvr>
                                          <p:tavLst>
                                            <p:tav tm="0">
                                              <p:val>
                                                <p:fltVal val="0"/>
                                              </p:val>
                                            </p:tav>
                                            <p:tav tm="100000">
                                              <p:val>
                                                <p:strVal val="#ppt_w"/>
                                              </p:val>
                                            </p:tav>
                                          </p:tavLst>
                                        </p:anim>
                                        <p:anim calcmode="lin" valueType="num">
                                          <p:cBhvr>
                                            <p:cTn id="37" dur="250" fill="hold"/>
                                            <p:tgtEl>
                                              <p:spTgt spid="2"/>
                                            </p:tgtEl>
                                            <p:attrNameLst>
                                              <p:attrName>ppt_h</p:attrName>
                                            </p:attrNameLst>
                                          </p:cBhvr>
                                          <p:tavLst>
                                            <p:tav tm="0">
                                              <p:val>
                                                <p:strVal val="#ppt_h"/>
                                              </p:val>
                                            </p:tav>
                                            <p:tav tm="100000">
                                              <p:val>
                                                <p:strVal val="#ppt_h"/>
                                              </p:val>
                                            </p:tav>
                                          </p:tavLst>
                                        </p:anim>
                                      </p:childTnLst>
                                    </p:cTn>
                                  </p:par>
                                  <p:par>
                                    <p:cTn id="38" presetID="42" presetClass="entr" presetSubtype="0" fill="hold" grpId="0" nodeType="withEffect">
                                      <p:stCondLst>
                                        <p:cond delay="250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anim calcmode="lin" valueType="num">
                                          <p:cBhvr>
                                            <p:cTn id="41" dur="500" fill="hold"/>
                                            <p:tgtEl>
                                              <p:spTgt spid="6"/>
                                            </p:tgtEl>
                                            <p:attrNameLst>
                                              <p:attrName>ppt_x</p:attrName>
                                            </p:attrNameLst>
                                          </p:cBhvr>
                                          <p:tavLst>
                                            <p:tav tm="0">
                                              <p:val>
                                                <p:strVal val="#ppt_x"/>
                                              </p:val>
                                            </p:tav>
                                            <p:tav tm="100000">
                                              <p:val>
                                                <p:strVal val="#ppt_x"/>
                                              </p:val>
                                            </p:tav>
                                          </p:tavLst>
                                        </p:anim>
                                        <p:anim calcmode="lin" valueType="num">
                                          <p:cBhvr>
                                            <p:cTn id="42" dur="500" fill="hold"/>
                                            <p:tgtEl>
                                              <p:spTgt spid="6"/>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250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anim calcmode="lin" valueType="num">
                                          <p:cBhvr>
                                            <p:cTn id="46" dur="500" fill="hold"/>
                                            <p:tgtEl>
                                              <p:spTgt spid="7"/>
                                            </p:tgtEl>
                                            <p:attrNameLst>
                                              <p:attrName>ppt_x</p:attrName>
                                            </p:attrNameLst>
                                          </p:cBhvr>
                                          <p:tavLst>
                                            <p:tav tm="0">
                                              <p:val>
                                                <p:strVal val="#ppt_x"/>
                                              </p:val>
                                            </p:tav>
                                            <p:tav tm="100000">
                                              <p:val>
                                                <p:strVal val="#ppt_x"/>
                                              </p:val>
                                            </p:tav>
                                          </p:tavLst>
                                        </p:anim>
                                        <p:anim calcmode="lin" valueType="num">
                                          <p:cBhvr>
                                            <p:cTn id="47" dur="500" fill="hold"/>
                                            <p:tgtEl>
                                              <p:spTgt spid="7"/>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250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anim calcmode="lin" valueType="num">
                                          <p:cBhvr>
                                            <p:cTn id="51" dur="500" fill="hold"/>
                                            <p:tgtEl>
                                              <p:spTgt spid="8"/>
                                            </p:tgtEl>
                                            <p:attrNameLst>
                                              <p:attrName>ppt_x</p:attrName>
                                            </p:attrNameLst>
                                          </p:cBhvr>
                                          <p:tavLst>
                                            <p:tav tm="0">
                                              <p:val>
                                                <p:strVal val="#ppt_x"/>
                                              </p:val>
                                            </p:tav>
                                            <p:tav tm="100000">
                                              <p:val>
                                                <p:strVal val="#ppt_x"/>
                                              </p:val>
                                            </p:tav>
                                          </p:tavLst>
                                        </p:anim>
                                        <p:anim calcmode="lin" valueType="num">
                                          <p:cBhvr>
                                            <p:cTn id="52" dur="500" fill="hold"/>
                                            <p:tgtEl>
                                              <p:spTgt spid="8"/>
                                            </p:tgtEl>
                                            <p:attrNameLst>
                                              <p:attrName>ppt_y</p:attrName>
                                            </p:attrNameLst>
                                          </p:cBhvr>
                                          <p:tavLst>
                                            <p:tav tm="0">
                                              <p:val>
                                                <p:strVal val="#ppt_y+.1"/>
                                              </p:val>
                                            </p:tav>
                                            <p:tav tm="100000">
                                              <p:val>
                                                <p:strVal val="#ppt_y"/>
                                              </p:val>
                                            </p:tav>
                                          </p:tavLst>
                                        </p:anim>
                                      </p:childTnLst>
                                    </p:cTn>
                                  </p:par>
                                </p:childTnLst>
                              </p:cTn>
                            </p:par>
                            <p:par>
                              <p:cTn id="53" fill="hold">
                                <p:stCondLst>
                                  <p:cond delay="3000"/>
                                </p:stCondLst>
                                <p:childTnLst>
                                  <p:par>
                                    <p:cTn id="54" presetID="1" presetClass="mediacall" presetSubtype="0" fill="hold" nodeType="afterEffect">
                                      <p:stCondLst>
                                        <p:cond delay="0"/>
                                      </p:stCondLst>
                                      <p:childTnLst>
                                        <p:cmd type="call" cmd="playFrom(0.0)">
                                          <p:cBhvr>
                                            <p:cTn id="55"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13"/>
                        </p:tgtEl>
                      </p:cond>
                    </p:stCondLst>
                    <p:endSync evt="end" delay="0">
                      <p:rtn val="all"/>
                    </p:endSync>
                    <p:childTnLst>
                      <p:par>
                        <p:cTn id="57" fill="hold">
                          <p:stCondLst>
                            <p:cond delay="0"/>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0" name="cashreg.wav"/>
                                            </p:tgtEl>
                                          </p:cMediaNode>
                                        </p:audio>
                                      </p:sub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20" name="cashreg.wav"/>
                                            </p:tgtEl>
                                          </p:cMediaNode>
                                        </p:audio>
                                      </p:subTnLst>
                                    </p:cTn>
                                  </p:par>
                                </p:childTnLst>
                              </p:cTn>
                            </p:par>
                          </p:childTnLst>
                        </p:cTn>
                      </p:par>
                    </p:childTnLst>
                  </p:cTn>
                  <p:nextCondLst>
                    <p:cond evt="onClick" delay="0">
                      <p:tgtEl>
                        <p:spTgt spid="13"/>
                      </p:tgtEl>
                    </p:cond>
                  </p:nextCondLst>
                </p:seq>
                <p:seq concurrent="1" nextAc="seek">
                  <p:cTn id="65" restart="whenNotActive" fill="hold" evtFilter="cancelBubble" nodeType="interactiveSeq">
                    <p:stCondLst>
                      <p:cond evt="onClick" delay="0">
                        <p:tgtEl>
                          <p:spTgt spid="61"/>
                        </p:tgtEl>
                      </p:cond>
                    </p:stCondLst>
                    <p:endSync evt="end" delay="0">
                      <p:rtn val="all"/>
                    </p:endSync>
                    <p:childTnLst>
                      <p:par>
                        <p:cTn id="66" fill="hold">
                          <p:stCondLst>
                            <p:cond delay="0"/>
                          </p:stCondLst>
                          <p:childTnLst>
                            <p:par>
                              <p:cTn id="67" fill="hold">
                                <p:stCondLst>
                                  <p:cond delay="0"/>
                                </p:stCondLst>
                                <p:childTnLst>
                                  <p:par>
                                    <p:cTn id="68" presetID="42" presetClass="path" presetSubtype="0" fill="hold" nodeType="withEffect">
                                      <p:stCondLst>
                                        <p:cond delay="0"/>
                                      </p:stCondLst>
                                      <p:childTnLst>
                                        <p:animMotion origin="layout" path="M -4.375E-6 3.7037E-6 L 0.00079 0.72685 " pathEditMode="relative" rAng="0" ptsTypes="AA">
                                          <p:cBhvr>
                                            <p:cTn id="69" dur="750" fill="hold"/>
                                            <p:tgtEl>
                                              <p:spTgt spid="67"/>
                                            </p:tgtEl>
                                            <p:attrNameLst>
                                              <p:attrName>ppt_x</p:attrName>
                                              <p:attrName>ppt_y</p:attrName>
                                            </p:attrNameLst>
                                          </p:cBhvr>
                                          <p:rCtr x="39" y="36343"/>
                                        </p:animMotion>
                                      </p:childTnLst>
                                    </p:cTn>
                                  </p:par>
                                  <p:par>
                                    <p:cTn id="70" presetID="1" presetClass="mediacall" presetSubtype="0" fill="hold" nodeType="withEffect">
                                      <p:stCondLst>
                                        <p:cond delay="0"/>
                                      </p:stCondLst>
                                      <p:childTnLst>
                                        <p:cmd type="call" cmd="playFrom(0.0)">
                                          <p:cBhvr>
                                            <p:cTn id="71" dur="2832" fill="hold"/>
                                            <p:tgtEl>
                                              <p:spTgt spid="71"/>
                                            </p:tgtEl>
                                          </p:cBhvr>
                                        </p:cmd>
                                      </p:childTnLst>
                                    </p:cTn>
                                  </p:par>
                                  <p:par>
                                    <p:cTn id="72" presetID="1" presetClass="exit" presetSubtype="0" fill="hold" nodeType="withEffect">
                                      <p:stCondLst>
                                        <p:cond delay="750"/>
                                      </p:stCondLst>
                                      <p:childTnLst>
                                        <p:set>
                                          <p:cBhvr>
                                            <p:cTn id="73" dur="1" fill="hold">
                                              <p:stCondLst>
                                                <p:cond delay="0"/>
                                              </p:stCondLst>
                                            </p:cTn>
                                            <p:tgtEl>
                                              <p:spTgt spid="61"/>
                                            </p:tgtEl>
                                            <p:attrNameLst>
                                              <p:attrName>style.visibility</p:attrName>
                                            </p:attrNameLst>
                                          </p:cBhvr>
                                          <p:to>
                                            <p:strVal val="hidden"/>
                                          </p:to>
                                        </p:set>
                                      </p:childTnLst>
                                    </p:cTn>
                                  </p:par>
                                  <p:par>
                                    <p:cTn id="74" presetID="1" presetClass="exit" presetSubtype="0" fill="hold" nodeType="withEffect">
                                      <p:stCondLst>
                                        <p:cond delay="800"/>
                                      </p:stCondLst>
                                      <p:childTnLst>
                                        <p:set>
                                          <p:cBhvr>
                                            <p:cTn id="75" dur="1" fill="hold">
                                              <p:stCondLst>
                                                <p:cond delay="0"/>
                                              </p:stCondLst>
                                            </p:cTn>
                                            <p:tgtEl>
                                              <p:spTgt spid="67"/>
                                            </p:tgtEl>
                                            <p:attrNameLst>
                                              <p:attrName>style.visibility</p:attrName>
                                            </p:attrNameLst>
                                          </p:cBhvr>
                                          <p:to>
                                            <p:strVal val="hidden"/>
                                          </p:to>
                                        </p:set>
                                      </p:childTnLst>
                                    </p:cTn>
                                  </p:par>
                                  <p:par>
                                    <p:cTn id="76" presetID="1" presetClass="entr" presetSubtype="0" fill="hold" nodeType="withEffect">
                                      <p:stCondLst>
                                        <p:cond delay="800"/>
                                      </p:stCondLst>
                                      <p:childTnLst>
                                        <p:set>
                                          <p:cBhvr>
                                            <p:cTn id="77" dur="1" fill="hold">
                                              <p:stCondLst>
                                                <p:cond delay="0"/>
                                              </p:stCondLst>
                                            </p:cTn>
                                            <p:tgtEl>
                                              <p:spTgt spid="66"/>
                                            </p:tgtEl>
                                            <p:attrNameLst>
                                              <p:attrName>style.visibility</p:attrName>
                                            </p:attrNameLst>
                                          </p:cBhvr>
                                          <p:to>
                                            <p:strVal val="visible"/>
                                          </p:to>
                                        </p:set>
                                      </p:childTnLst>
                                    </p:cTn>
                                  </p:par>
                                  <p:par>
                                    <p:cTn id="78" presetID="1" presetClass="exit" presetSubtype="0" fill="hold" nodeType="withEffect">
                                      <p:stCondLst>
                                        <p:cond delay="1050"/>
                                      </p:stCondLst>
                                      <p:childTnLst>
                                        <p:set>
                                          <p:cBhvr>
                                            <p:cTn id="79" dur="1" fill="hold">
                                              <p:stCondLst>
                                                <p:cond delay="0"/>
                                              </p:stCondLst>
                                            </p:cTn>
                                            <p:tgtEl>
                                              <p:spTgt spid="66"/>
                                            </p:tgtEl>
                                            <p:attrNameLst>
                                              <p:attrName>style.visibility</p:attrName>
                                            </p:attrNameLst>
                                          </p:cBhvr>
                                          <p:to>
                                            <p:strVal val="hidden"/>
                                          </p:to>
                                        </p:set>
                                      </p:childTnLst>
                                    </p:cTn>
                                  </p:par>
                                  <p:par>
                                    <p:cTn id="80" presetID="1" presetClass="entr" presetSubtype="0" fill="hold" nodeType="withEffect">
                                      <p:stCondLst>
                                        <p:cond delay="1050"/>
                                      </p:stCondLst>
                                      <p:childTnLst>
                                        <p:set>
                                          <p:cBhvr>
                                            <p:cTn id="81"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82" restart="whenNotActive" fill="hold" evtFilter="cancelBubble" nodeType="interactiveSeq">
                    <p:stCondLst>
                      <p:cond evt="onClick" delay="0">
                        <p:tgtEl>
                          <p:spTgt spid="63"/>
                        </p:tgtEl>
                      </p:cond>
                    </p:stCondLst>
                    <p:endSync evt="end" delay="0">
                      <p:rtn val="all"/>
                    </p:endSync>
                    <p:childTnLst>
                      <p:par>
                        <p:cTn id="83" fill="hold">
                          <p:stCondLst>
                            <p:cond delay="0"/>
                          </p:stCondLst>
                          <p:childTnLst>
                            <p:par>
                              <p:cTn id="84" fill="hold">
                                <p:stCondLst>
                                  <p:cond delay="0"/>
                                </p:stCondLst>
                                <p:childTnLst>
                                  <p:par>
                                    <p:cTn id="85" presetID="42" presetClass="path" presetSubtype="0" fill="hold" nodeType="clickEffect">
                                      <p:stCondLst>
                                        <p:cond delay="0"/>
                                      </p:stCondLst>
                                      <p:childTnLst>
                                        <p:animMotion origin="layout" path="M -0.00013 0.00741 L 0.00065 0.73426 " pathEditMode="relative" rAng="0" ptsTypes="AA">
                                          <p:cBhvr>
                                            <p:cTn id="86" dur="750" fill="hold"/>
                                            <p:tgtEl>
                                              <p:spTgt spid="85"/>
                                            </p:tgtEl>
                                            <p:attrNameLst>
                                              <p:attrName>ppt_x</p:attrName>
                                              <p:attrName>ppt_y</p:attrName>
                                            </p:attrNameLst>
                                          </p:cBhvr>
                                          <p:rCtr x="39" y="36343"/>
                                        </p:animMotion>
                                      </p:childTnLst>
                                    </p:cTn>
                                  </p:par>
                                </p:childTnLst>
                              </p:cTn>
                            </p:par>
                            <p:par>
                              <p:cTn id="87" fill="hold">
                                <p:stCondLst>
                                  <p:cond delay="750"/>
                                </p:stCondLst>
                                <p:childTnLst>
                                  <p:par>
                                    <p:cTn id="88" presetID="0" presetClass="path" presetSubtype="0" fill="hold" nodeType="afterEffect">
                                      <p:stCondLst>
                                        <p:cond delay="0"/>
                                      </p:stCondLst>
                                      <p:childTnLst>
                                        <p:animMotion origin="layout" path="M 0.00066 0.73426 L 0.00066 0.73449 C 0.00209 0.72685 0.00508 0.71967 0.00482 0.71203 C 0.00482 0.71041 -0.00286 0.68703 -0.00455 0.68426 C -0.00559 0.68217 -0.00729 0.68171 -0.00872 0.68055 C -0.01497 0.68171 -0.02122 0.68194 -0.02747 0.68426 C -0.03046 0.68518 -0.0375 0.69421 -0.03997 0.69722 C -0.04127 0.70092 -0.04231 0.70509 -0.04401 0.70833 C -0.04713 0.71389 -0.05091 0.71851 -0.05338 0.725 L -0.0638 0.75092 C -0.06692 0.76689 -0.06184 0.74166 -0.06796 0.76574 C -0.06888 0.76921 -0.0694 0.77314 -0.07005 0.77685 C -0.07239 0.78773 -0.07395 0.79328 -0.07526 0.80463 C -0.08112 0.85254 -0.07656 0.81666 -0.07942 0.85277 C -0.08033 0.86389 -0.08151 0.875 -0.08255 0.88611 C -0.08385 0.92291 -0.08359 0.90694 -0.08359 0.93426 L -0.08359 0.93449 " pathEditMode="relative" rAng="0" ptsTypes="AAAAAAAAAAAAAAAAA">
                                          <p:cBhvr>
                                            <p:cTn id="89" dur="500" fill="hold"/>
                                            <p:tgtEl>
                                              <p:spTgt spid="85"/>
                                            </p:tgtEl>
                                            <p:attrNameLst>
                                              <p:attrName>ppt_x</p:attrName>
                                              <p:attrName>ppt_y</p:attrName>
                                            </p:attrNameLst>
                                          </p:cBhvr>
                                          <p:rCtr x="-4010" y="7315"/>
                                        </p:animMotion>
                                      </p:childTnLst>
                                    </p:cTn>
                                  </p:par>
                                  <p:par>
                                    <p:cTn id="90" presetID="1" presetClass="exit" presetSubtype="0" fill="hold" nodeType="withEffect">
                                      <p:stCondLst>
                                        <p:cond delay="0"/>
                                      </p:stCondLst>
                                      <p:childTnLst>
                                        <p:set>
                                          <p:cBhvr>
                                            <p:cTn id="91" dur="1" fill="hold">
                                              <p:stCondLst>
                                                <p:cond delay="0"/>
                                              </p:stCondLst>
                                            </p:cTn>
                                            <p:tgtEl>
                                              <p:spTgt spid="63"/>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0"/>
                                              </p:stCondLst>
                                            </p:cTn>
                                            <p:tgtEl>
                                              <p:spTgt spid="1032"/>
                                            </p:tgtEl>
                                            <p:attrNameLst>
                                              <p:attrName>style.visibility</p:attrName>
                                            </p:attrNameLst>
                                          </p:cBhvr>
                                          <p:to>
                                            <p:strVal val="visible"/>
                                          </p:to>
                                        </p:set>
                                      </p:childTnLst>
                                    </p:cTn>
                                  </p:par>
                                  <p:par>
                                    <p:cTn id="94" presetID="1" presetClass="exit" presetSubtype="0" fill="hold" nodeType="withEffect">
                                      <p:stCondLst>
                                        <p:cond delay="750"/>
                                      </p:stCondLst>
                                      <p:childTnLst>
                                        <p:set>
                                          <p:cBhvr>
                                            <p:cTn id="95" dur="1" fill="hold">
                                              <p:stCondLst>
                                                <p:cond delay="0"/>
                                              </p:stCondLst>
                                            </p:cTn>
                                            <p:tgtEl>
                                              <p:spTgt spid="1032"/>
                                            </p:tgtEl>
                                            <p:attrNameLst>
                                              <p:attrName>style.visibility</p:attrName>
                                            </p:attrNameLst>
                                          </p:cBhvr>
                                          <p:to>
                                            <p:strVal val="hidden"/>
                                          </p:to>
                                        </p:set>
                                      </p:childTnLst>
                                    </p:cTn>
                                  </p:par>
                                  <p:par>
                                    <p:cTn id="96" presetID="1" presetClass="entr" presetSubtype="0" fill="hold" nodeType="withEffect">
                                      <p:stCondLst>
                                        <p:cond delay="750"/>
                                      </p:stCondLst>
                                      <p:childTnLst>
                                        <p:set>
                                          <p:cBhvr>
                                            <p:cTn id="97"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98" restart="whenNotActive" fill="hold" evtFilter="cancelBubble" nodeType="interactiveSeq">
                    <p:stCondLst>
                      <p:cond evt="onClick" delay="0">
                        <p:tgtEl>
                          <p:spTgt spid="1028"/>
                        </p:tgtEl>
                      </p:cond>
                    </p:stCondLst>
                    <p:endSync evt="end" delay="0">
                      <p:rtn val="all"/>
                    </p:endSync>
                    <p:childTnLst>
                      <p:par>
                        <p:cTn id="99" fill="hold">
                          <p:stCondLst>
                            <p:cond delay="0"/>
                          </p:stCondLst>
                          <p:childTnLst>
                            <p:par>
                              <p:cTn id="100" fill="hold">
                                <p:stCondLst>
                                  <p:cond delay="0"/>
                                </p:stCondLst>
                                <p:childTnLst>
                                  <p:par>
                                    <p:cTn id="101" presetID="42" presetClass="path" presetSubtype="0" fill="hold" nodeType="clickEffect">
                                      <p:stCondLst>
                                        <p:cond delay="0"/>
                                      </p:stCondLst>
                                      <p:childTnLst>
                                        <p:animMotion origin="layout" path="M -2.70833E-6 -0.0125 L 0.00078 0.71435 " pathEditMode="relative" rAng="0" ptsTypes="AA">
                                          <p:cBhvr>
                                            <p:cTn id="102" dur="750" fill="hold"/>
                                            <p:tgtEl>
                                              <p:spTgt spid="65"/>
                                            </p:tgtEl>
                                            <p:attrNameLst>
                                              <p:attrName>ppt_x</p:attrName>
                                              <p:attrName>ppt_y</p:attrName>
                                            </p:attrNameLst>
                                          </p:cBhvr>
                                          <p:rCtr x="39" y="36343"/>
                                        </p:animMotion>
                                      </p:childTnLst>
                                    </p:cTn>
                                  </p:par>
                                </p:childTnLst>
                              </p:cTn>
                            </p:par>
                            <p:par>
                              <p:cTn id="103" fill="hold">
                                <p:stCondLst>
                                  <p:cond delay="750"/>
                                </p:stCondLst>
                                <p:childTnLst>
                                  <p:par>
                                    <p:cTn id="104" presetID="0" presetClass="path" presetSubtype="0" fill="hold" nodeType="afterEffect">
                                      <p:stCondLst>
                                        <p:cond delay="0"/>
                                      </p:stCondLst>
                                      <p:childTnLst>
                                        <p:animMotion origin="layout" path="M 0.00065 0.72176 L 0.00065 0.72199 C 0.00209 0.71435 0.00508 0.70718 0.00482 0.69954 C 0.00482 0.69792 -0.00286 0.67454 -0.00455 0.67176 C -0.0056 0.66968 -0.00729 0.66921 -0.00872 0.66805 C -0.01497 0.66921 -0.02122 0.66944 -0.02747 0.67176 C -0.03047 0.67268 -0.0375 0.68171 -0.03997 0.68472 C -0.04127 0.68843 -0.04231 0.69259 -0.04401 0.69583 C -0.04713 0.70139 -0.05091 0.70602 -0.05338 0.7125 L -0.0638 0.73843 C -0.06692 0.7544 -0.06185 0.72917 -0.06797 0.75324 C -0.06888 0.75671 -0.0694 0.76065 -0.07005 0.76435 C -0.07239 0.77523 -0.07396 0.78079 -0.07526 0.79213 C -0.08112 0.84005 -0.07656 0.80417 -0.07942 0.84028 C -0.08034 0.85139 -0.08151 0.8625 -0.08255 0.87361 C -0.08385 0.91042 -0.08359 0.89444 -0.08359 0.92176 L -0.08359 0.92199 " pathEditMode="relative" rAng="0" ptsTypes="AAAAAAAAAAAAAAAAA">
                                          <p:cBhvr>
                                            <p:cTn id="105" dur="500" fill="hold"/>
                                            <p:tgtEl>
                                              <p:spTgt spid="65"/>
                                            </p:tgtEl>
                                            <p:attrNameLst>
                                              <p:attrName>ppt_x</p:attrName>
                                              <p:attrName>ppt_y</p:attrName>
                                            </p:attrNameLst>
                                          </p:cBhvr>
                                          <p:rCtr x="-4010" y="7315"/>
                                        </p:animMotion>
                                      </p:childTnLst>
                                    </p:cTn>
                                  </p:par>
                                  <p:par>
                                    <p:cTn id="106" presetID="1" presetClass="exit" presetSubtype="0" fill="hold" nodeType="withEffect">
                                      <p:stCondLst>
                                        <p:cond delay="0"/>
                                      </p:stCondLst>
                                      <p:childTnLst>
                                        <p:set>
                                          <p:cBhvr>
                                            <p:cTn id="107" dur="1" fill="hold">
                                              <p:stCondLst>
                                                <p:cond delay="0"/>
                                              </p:stCondLst>
                                            </p:cTn>
                                            <p:tgtEl>
                                              <p:spTgt spid="1028"/>
                                            </p:tgtEl>
                                            <p:attrNameLst>
                                              <p:attrName>style.visibility</p:attrName>
                                            </p:attrNameLst>
                                          </p:cBhvr>
                                          <p:to>
                                            <p:strVal val="hidden"/>
                                          </p:to>
                                        </p:set>
                                      </p:childTnLst>
                                    </p:cTn>
                                  </p:par>
                                  <p:par>
                                    <p:cTn id="108" presetID="1" presetClass="entr" presetSubtype="0" fill="hold" nodeType="withEffect">
                                      <p:stCondLst>
                                        <p:cond delay="0"/>
                                      </p:stCondLst>
                                      <p:childTnLst>
                                        <p:set>
                                          <p:cBhvr>
                                            <p:cTn id="109" dur="1" fill="hold">
                                              <p:stCondLst>
                                                <p:cond delay="0"/>
                                              </p:stCondLst>
                                            </p:cTn>
                                            <p:tgtEl>
                                              <p:spTgt spid="64"/>
                                            </p:tgtEl>
                                            <p:attrNameLst>
                                              <p:attrName>style.visibility</p:attrName>
                                            </p:attrNameLst>
                                          </p:cBhvr>
                                          <p:to>
                                            <p:strVal val="visible"/>
                                          </p:to>
                                        </p:set>
                                      </p:childTnLst>
                                    </p:cTn>
                                  </p:par>
                                  <p:par>
                                    <p:cTn id="110" presetID="1" presetClass="exit" presetSubtype="0" fill="hold" nodeType="withEffect">
                                      <p:stCondLst>
                                        <p:cond delay="750"/>
                                      </p:stCondLst>
                                      <p:childTnLst>
                                        <p:set>
                                          <p:cBhvr>
                                            <p:cTn id="111" dur="1" fill="hold">
                                              <p:stCondLst>
                                                <p:cond delay="0"/>
                                              </p:stCondLst>
                                            </p:cTn>
                                            <p:tgtEl>
                                              <p:spTgt spid="64"/>
                                            </p:tgtEl>
                                            <p:attrNameLst>
                                              <p:attrName>style.visibility</p:attrName>
                                            </p:attrNameLst>
                                          </p:cBhvr>
                                          <p:to>
                                            <p:strVal val="hidden"/>
                                          </p:to>
                                        </p:set>
                                      </p:childTnLst>
                                    </p:cTn>
                                  </p:par>
                                  <p:par>
                                    <p:cTn id="112" presetID="1" presetClass="entr" presetSubtype="0" fill="hold" nodeType="withEffect">
                                      <p:stCondLst>
                                        <p:cond delay="750"/>
                                      </p:stCondLst>
                                      <p:childTnLst>
                                        <p:set>
                                          <p:cBhvr>
                                            <p:cTn id="113"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14" restart="whenNotActive" fill="hold" evtFilter="cancelBubble" nodeType="interactiveSeq">
                    <p:stCondLst>
                      <p:cond evt="onClick" delay="0">
                        <p:tgtEl>
                          <p:spTgt spid="1025"/>
                        </p:tgtEl>
                      </p:cond>
                    </p:stCondLst>
                    <p:endSync evt="end" delay="0">
                      <p:rtn val="all"/>
                    </p:endSync>
                    <p:childTnLst>
                      <p:par>
                        <p:cTn id="115" fill="hold">
                          <p:stCondLst>
                            <p:cond delay="0"/>
                          </p:stCondLst>
                          <p:childTnLst>
                            <p:par>
                              <p:cTn id="116" fill="hold">
                                <p:stCondLst>
                                  <p:cond delay="0"/>
                                </p:stCondLst>
                                <p:childTnLst>
                                  <p:par>
                                    <p:cTn id="117" presetID="42" presetClass="path" presetSubtype="0" fill="hold" nodeType="withEffect">
                                      <p:stCondLst>
                                        <p:cond delay="0"/>
                                      </p:stCondLst>
                                      <p:childTnLst>
                                        <p:animMotion origin="layout" path="M -1.45833E-6 3.7037E-6 L 0.00078 0.72685 " pathEditMode="relative" rAng="0" ptsTypes="AA">
                                          <p:cBhvr>
                                            <p:cTn id="118" dur="750" fill="hold"/>
                                            <p:tgtEl>
                                              <p:spTgt spid="54"/>
                                            </p:tgtEl>
                                            <p:attrNameLst>
                                              <p:attrName>ppt_x</p:attrName>
                                              <p:attrName>ppt_y</p:attrName>
                                            </p:attrNameLst>
                                          </p:cBhvr>
                                          <p:rCtr x="39" y="36343"/>
                                        </p:animMotion>
                                      </p:childTnLst>
                                    </p:cTn>
                                  </p:par>
                                </p:childTnLst>
                              </p:cTn>
                            </p:par>
                            <p:par>
                              <p:cTn id="119" fill="hold">
                                <p:stCondLst>
                                  <p:cond delay="750"/>
                                </p:stCondLst>
                                <p:childTnLst>
                                  <p:par>
                                    <p:cTn id="120" presetID="0" presetClass="path" presetSubtype="0" fill="hold" nodeType="afterEffect">
                                      <p:stCondLst>
                                        <p:cond delay="0"/>
                                      </p:stCondLst>
                                      <p:childTnLst>
                                        <p:animMotion origin="layout" path="M 0.00065 0.73426 L 0.00065 0.73449 C 0.00208 0.72685 0.00508 0.71967 0.00482 0.71203 C 0.00482 0.71041 -0.00286 0.68703 -0.00456 0.68426 C -0.0056 0.68217 -0.00729 0.68171 -0.00872 0.68055 C -0.01497 0.68171 -0.02122 0.68194 -0.02747 0.68426 C -0.03047 0.68518 -0.0375 0.69421 -0.03997 0.69722 C -0.04127 0.70092 -0.04232 0.70509 -0.04401 0.70833 C -0.04713 0.71389 -0.05091 0.71851 -0.05338 0.725 L -0.0638 0.75092 C -0.06693 0.76689 -0.06185 0.74166 -0.06797 0.76574 C -0.06888 0.76921 -0.0694 0.77314 -0.07005 0.77685 C -0.07239 0.78773 -0.07396 0.79328 -0.07526 0.80463 C -0.08112 0.85254 -0.07656 0.81666 -0.07943 0.85277 C -0.08034 0.86389 -0.08151 0.875 -0.08255 0.88611 C -0.08385 0.92291 -0.08359 0.90694 -0.08359 0.93426 L -0.08359 0.93449 " pathEditMode="relative" rAng="0" ptsTypes="AAAAAAAAAAAAAAAAA">
                                          <p:cBhvr>
                                            <p:cTn id="121" dur="500" fill="hold"/>
                                            <p:tgtEl>
                                              <p:spTgt spid="54"/>
                                            </p:tgtEl>
                                            <p:attrNameLst>
                                              <p:attrName>ppt_x</p:attrName>
                                              <p:attrName>ppt_y</p:attrName>
                                            </p:attrNameLst>
                                          </p:cBhvr>
                                          <p:rCtr x="-4010" y="7315"/>
                                        </p:animMotion>
                                      </p:childTnLst>
                                    </p:cTn>
                                  </p:par>
                                  <p:par>
                                    <p:cTn id="122" presetID="1" presetClass="exit" presetSubtype="0" fill="hold" nodeType="withEffect">
                                      <p:stCondLst>
                                        <p:cond delay="0"/>
                                      </p:stCondLst>
                                      <p:childTnLst>
                                        <p:set>
                                          <p:cBhvr>
                                            <p:cTn id="123" dur="1" fill="hold">
                                              <p:stCondLst>
                                                <p:cond delay="0"/>
                                              </p:stCondLst>
                                            </p:cTn>
                                            <p:tgtEl>
                                              <p:spTgt spid="1025"/>
                                            </p:tgtEl>
                                            <p:attrNameLst>
                                              <p:attrName>style.visibility</p:attrName>
                                            </p:attrNameLst>
                                          </p:cBhvr>
                                          <p:to>
                                            <p:strVal val="hidden"/>
                                          </p:to>
                                        </p:set>
                                      </p:childTnLst>
                                    </p:cTn>
                                  </p:par>
                                  <p:par>
                                    <p:cTn id="124" presetID="1" presetClass="entr" presetSubtype="0" fill="hold" nodeType="withEffect">
                                      <p:stCondLst>
                                        <p:cond delay="0"/>
                                      </p:stCondLst>
                                      <p:childTnLst>
                                        <p:set>
                                          <p:cBhvr>
                                            <p:cTn id="125" dur="1" fill="hold">
                                              <p:stCondLst>
                                                <p:cond delay="0"/>
                                              </p:stCondLst>
                                            </p:cTn>
                                            <p:tgtEl>
                                              <p:spTgt spid="53"/>
                                            </p:tgtEl>
                                            <p:attrNameLst>
                                              <p:attrName>style.visibility</p:attrName>
                                            </p:attrNameLst>
                                          </p:cBhvr>
                                          <p:to>
                                            <p:strVal val="visible"/>
                                          </p:to>
                                        </p:set>
                                      </p:childTnLst>
                                    </p:cTn>
                                  </p:par>
                                  <p:par>
                                    <p:cTn id="126" presetID="1" presetClass="exit" presetSubtype="0" fill="hold" nodeType="withEffect">
                                      <p:stCondLst>
                                        <p:cond delay="750"/>
                                      </p:stCondLst>
                                      <p:childTnLst>
                                        <p:set>
                                          <p:cBhvr>
                                            <p:cTn id="127" dur="1" fill="hold">
                                              <p:stCondLst>
                                                <p:cond delay="0"/>
                                              </p:stCondLst>
                                            </p:cTn>
                                            <p:tgtEl>
                                              <p:spTgt spid="53"/>
                                            </p:tgtEl>
                                            <p:attrNameLst>
                                              <p:attrName>style.visibility</p:attrName>
                                            </p:attrNameLst>
                                          </p:cBhvr>
                                          <p:to>
                                            <p:strVal val="hidden"/>
                                          </p:to>
                                        </p:set>
                                      </p:childTnLst>
                                    </p:cTn>
                                  </p:par>
                                  <p:par>
                                    <p:cTn id="128" presetID="1" presetClass="entr" presetSubtype="0" fill="hold" nodeType="withEffect">
                                      <p:stCondLst>
                                        <p:cond delay="750"/>
                                      </p:stCondLst>
                                      <p:childTnLst>
                                        <p:set>
                                          <p:cBhvr>
                                            <p:cTn id="129"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30" fill="hold" display="0">
                      <p:stCondLst>
                        <p:cond delay="indefinite"/>
                      </p:stCondLst>
                      <p:endCondLst>
                        <p:cond evt="onStopAudio" delay="0">
                          <p:tgtEl>
                            <p:sldTgt/>
                          </p:tgtEl>
                        </p:cond>
                      </p:endCondLst>
                    </p:cTn>
                    <p:tgtEl>
                      <p:spTgt spid="71"/>
                    </p:tgtEl>
                  </p:cMediaNode>
                </p:audio>
                <p:audio>
                  <p:cMediaNode vol="80000" numSld="999">
                    <p:cTn id="131" fill="hold" display="0">
                      <p:stCondLst>
                        <p:cond delay="indefinite"/>
                      </p:stCondLst>
                      <p:endCondLst>
                        <p:cond evt="onStopAudio" delay="0">
                          <p:tgtEl>
                            <p:sldTgt/>
                          </p:tgtEl>
                        </p:cond>
                      </p:endCondLst>
                    </p:cTn>
                    <p:tgtEl>
                      <p:spTgt spid="4"/>
                    </p:tgtEl>
                  </p:cMediaNode>
                </p:audio>
              </p:childTnLst>
            </p:cTn>
          </p:par>
        </p:tnLst>
        <p:bldLst>
          <p:bldP spid="9" grpId="0" animBg="1"/>
          <p:bldP spid="21" grpId="0" animBg="1"/>
          <p:bldP spid="2" grpId="0"/>
          <p:bldP spid="6" grpId="0" animBg="1"/>
          <p:bldP spid="7" grpId="0" animBg="1"/>
          <p:bldP spid="8"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64D791A3-1096-6C42-42B4-6CF81CCCDAAB}"/>
              </a:ext>
            </a:extLst>
          </p:cNvPr>
          <p:cNvSpPr/>
          <p:nvPr/>
        </p:nvSpPr>
        <p:spPr>
          <a:xfrm>
            <a:off x="3813966" y="2494111"/>
            <a:ext cx="5486400" cy="1442720"/>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10886EF-1DCE-6D3C-9F3B-6665BA484D3A}"/>
              </a:ext>
            </a:extLst>
          </p:cNvPr>
          <p:cNvPicPr>
            <a:picLocks noChangeAspect="1"/>
          </p:cNvPicPr>
          <p:nvPr/>
        </p:nvPicPr>
        <p:blipFill rotWithShape="1">
          <a:blip r:embed="rId3"/>
          <a:srcRect r="31358" b="7478"/>
          <a:stretch/>
        </p:blipFill>
        <p:spPr>
          <a:xfrm>
            <a:off x="8686390" y="140977"/>
            <a:ext cx="3376332" cy="2559879"/>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654B93E-93DD-67AE-1A1B-06ECAE184D31}"/>
                  </a:ext>
                </a:extLst>
              </p:cNvPr>
              <p:cNvSpPr txBox="1"/>
              <p:nvPr/>
            </p:nvSpPr>
            <p:spPr>
              <a:xfrm>
                <a:off x="1827686" y="2845219"/>
                <a:ext cx="945896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3600" b="1" i="1" smtClean="0">
                          <a:latin typeface="Cambria Math" panose="02040503050406030204" pitchFamily="18" charset="0"/>
                        </a:rPr>
                        <m:t>𝑺</m:t>
                      </m:r>
                      <m:r>
                        <a:rPr lang="en-US" sz="3600" b="1" i="1" smtClean="0">
                          <a:latin typeface="Cambria Math" panose="02040503050406030204" pitchFamily="18" charset="0"/>
                        </a:rPr>
                        <m:t>= </m:t>
                      </m:r>
                      <m:d>
                        <m:dPr>
                          <m:ctrlP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dPr>
                        <m:e>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𝒙</m:t>
                          </m:r>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𝟑</m:t>
                          </m:r>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𝒚</m:t>
                          </m:r>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𝟐</m:t>
                          </m:r>
                        </m:e>
                      </m:d>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𝒙</m:t>
                      </m:r>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𝒚</m:t>
                      </m:r>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oMath>
                  </m:oMathPara>
                </a14:m>
                <a:endParaRPr kumimoji="0" lang="en-US" sz="36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endParaRPr lang="en-US" sz="3600"/>
              </a:p>
            </p:txBody>
          </p:sp>
        </mc:Choice>
        <mc:Fallback xmlns="">
          <p:sp>
            <p:nvSpPr>
              <p:cNvPr id="7" name="TextBox 6">
                <a:extLst>
                  <a:ext uri="{FF2B5EF4-FFF2-40B4-BE49-F238E27FC236}">
                    <a16:creationId xmlns:a16="http://schemas.microsoft.com/office/drawing/2014/main" id="{2654B93E-93DD-67AE-1A1B-06ECAE184D31}"/>
                  </a:ext>
                </a:extLst>
              </p:cNvPr>
              <p:cNvSpPr txBox="1">
                <a:spLocks noRot="1" noChangeAspect="1" noMove="1" noResize="1" noEditPoints="1" noAdjustHandles="1" noChangeArrowheads="1" noChangeShapeType="1" noTextEdit="1"/>
              </p:cNvSpPr>
              <p:nvPr/>
            </p:nvSpPr>
            <p:spPr>
              <a:xfrm>
                <a:off x="1827686" y="2845219"/>
                <a:ext cx="9458960" cy="1200329"/>
              </a:xfrm>
              <a:prstGeom prst="rect">
                <a:avLst/>
              </a:prstGeom>
              <a:blipFill>
                <a:blip r:embed="rId4"/>
                <a:stretch>
                  <a:fillRect/>
                </a:stretch>
              </a:blipFill>
            </p:spPr>
            <p:txBody>
              <a:bodyPr/>
              <a:lstStyle/>
              <a:p>
                <a:r>
                  <a:rPr lang="en-US">
                    <a:noFill/>
                  </a:rPr>
                  <a:t> </a:t>
                </a:r>
              </a:p>
            </p:txBody>
          </p:sp>
        </mc:Fallback>
      </mc:AlternateContent>
      <p:pic>
        <p:nvPicPr>
          <p:cNvPr id="2" name="PA-图片 5">
            <a:extLst>
              <a:ext uri="{FF2B5EF4-FFF2-40B4-BE49-F238E27FC236}">
                <a16:creationId xmlns:a16="http://schemas.microsoft.com/office/drawing/2014/main" id="{97D168EC-E13F-4E21-615A-ECEEAD55A57B}"/>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flipH="1">
            <a:off x="-906059" y="1911479"/>
            <a:ext cx="5334000" cy="5915066"/>
          </a:xfrm>
          <a:prstGeom prst="rect">
            <a:avLst/>
          </a:prstGeom>
        </p:spPr>
      </p:pic>
      <p:pic>
        <p:nvPicPr>
          <p:cNvPr id="4" name="Picture 3">
            <a:extLst>
              <a:ext uri="{FF2B5EF4-FFF2-40B4-BE49-F238E27FC236}">
                <a16:creationId xmlns:a16="http://schemas.microsoft.com/office/drawing/2014/main" id="{52C48BA2-157E-9E64-ADAD-E855E2D49A21}"/>
              </a:ext>
            </a:extLst>
          </p:cNvPr>
          <p:cNvPicPr>
            <a:picLocks noChangeAspect="1"/>
          </p:cNvPicPr>
          <p:nvPr/>
        </p:nvPicPr>
        <p:blipFill>
          <a:blip r:embed="rId6"/>
          <a:stretch>
            <a:fillRect/>
          </a:stretch>
        </p:blipFill>
        <p:spPr>
          <a:xfrm>
            <a:off x="4508315" y="4641383"/>
            <a:ext cx="1525819" cy="1140880"/>
          </a:xfrm>
          <a:prstGeom prst="rect">
            <a:avLst/>
          </a:prstGeom>
        </p:spPr>
      </p:pic>
      <p:pic>
        <p:nvPicPr>
          <p:cNvPr id="10" name="Picture 9">
            <a:extLst>
              <a:ext uri="{FF2B5EF4-FFF2-40B4-BE49-F238E27FC236}">
                <a16:creationId xmlns:a16="http://schemas.microsoft.com/office/drawing/2014/main" id="{AD867DF8-C3BF-1BFE-2F77-B5DB853E7C81}"/>
              </a:ext>
            </a:extLst>
          </p:cNvPr>
          <p:cNvPicPr>
            <a:picLocks noChangeAspect="1"/>
          </p:cNvPicPr>
          <p:nvPr/>
        </p:nvPicPr>
        <p:blipFill>
          <a:blip r:embed="rId7"/>
          <a:stretch>
            <a:fillRect/>
          </a:stretch>
        </p:blipFill>
        <p:spPr>
          <a:xfrm>
            <a:off x="6101082" y="4727307"/>
            <a:ext cx="5842001" cy="76958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3D0DDF-0D0F-3298-0C92-10D3C7867A69}"/>
              </a:ext>
            </a:extLst>
          </p:cNvPr>
          <p:cNvPicPr>
            <a:picLocks noChangeAspect="1"/>
          </p:cNvPicPr>
          <p:nvPr/>
        </p:nvPicPr>
        <p:blipFill>
          <a:blip r:embed="rId3"/>
          <a:stretch>
            <a:fillRect/>
          </a:stretch>
        </p:blipFill>
        <p:spPr>
          <a:xfrm>
            <a:off x="-2472418" y="-632822"/>
            <a:ext cx="18092056" cy="10526486"/>
          </a:xfrm>
          <a:prstGeom prst="rect">
            <a:avLst/>
          </a:prstGeom>
        </p:spPr>
        <p:style>
          <a:lnRef idx="1">
            <a:schemeClr val="dk1"/>
          </a:lnRef>
          <a:fillRef idx="0">
            <a:schemeClr val="dk1"/>
          </a:fillRef>
          <a:effectRef idx="0">
            <a:schemeClr val="dk1"/>
          </a:effectRef>
          <a:fontRef idx="minor">
            <a:schemeClr val="tx1"/>
          </a:fontRef>
        </p:style>
      </p:pic>
      <p:sp>
        <p:nvSpPr>
          <p:cNvPr id="12" name="TextBox 11">
            <a:extLst>
              <a:ext uri="{FF2B5EF4-FFF2-40B4-BE49-F238E27FC236}">
                <a16:creationId xmlns:a16="http://schemas.microsoft.com/office/drawing/2014/main" id="{778C9C46-F553-63BC-FFDF-930DE06B33D7}"/>
              </a:ext>
            </a:extLst>
          </p:cNvPr>
          <p:cNvSpPr txBox="1"/>
          <p:nvPr/>
        </p:nvSpPr>
        <p:spPr>
          <a:xfrm>
            <a:off x="1445077" y="351235"/>
            <a:ext cx="10257066" cy="646331"/>
          </a:xfrm>
          <a:prstGeom prst="rect">
            <a:avLst/>
          </a:prstGeom>
          <a:solidFill>
            <a:schemeClr val="accent4">
              <a:lumMod val="60000"/>
              <a:lumOff val="40000"/>
            </a:schemeClr>
          </a:solidFill>
          <a:ln>
            <a:solidFill>
              <a:schemeClr val="accent2">
                <a:lumMod val="75000"/>
              </a:schemeClr>
            </a:solidFill>
          </a:ln>
        </p:spPr>
        <p:txBody>
          <a:bodyPr wrap="square" rtlCol="0">
            <a:spAutoFit/>
          </a:bodyPr>
          <a:lstStyle/>
          <a:p>
            <a:r>
              <a:rPr lang="en-US" sz="3600" b="1">
                <a:latin typeface="Times New Roman" panose="02020603050405020304" pitchFamily="18" charset="0"/>
                <a:cs typeface="Times New Roman" panose="02020603050405020304" pitchFamily="18" charset="0"/>
              </a:rPr>
              <a:t>2. Nhân đa thức với đa thức</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4FA948D-1D15-7D38-7BE0-BEB83AB88B4B}"/>
                  </a:ext>
                </a:extLst>
              </p:cNvPr>
              <p:cNvSpPr txBox="1"/>
              <p:nvPr/>
            </p:nvSpPr>
            <p:spPr>
              <a:xfrm>
                <a:off x="1445077" y="1851913"/>
                <a:ext cx="9481457" cy="1384995"/>
              </a:xfrm>
              <a:prstGeom prst="rect">
                <a:avLst/>
              </a:prstGeom>
              <a:noFill/>
            </p:spPr>
            <p:txBody>
              <a:bodyPr wrap="square" rtlCol="0">
                <a:spAutoFit/>
              </a:bodyPr>
              <a:lstStyle/>
              <a:p>
                <a:r>
                  <a:rPr lang="en-US" sz="2800" b="1">
                    <a:solidFill>
                      <a:schemeClr val="bg1"/>
                    </a:solidFill>
                    <a:highlight>
                      <a:srgbClr val="FF0000"/>
                    </a:highlight>
                    <a:latin typeface="Times New Roman" panose="02020603050405020304" pitchFamily="18" charset="0"/>
                    <a:cs typeface="Times New Roman" panose="02020603050405020304" pitchFamily="18" charset="0"/>
                  </a:rPr>
                  <a:t>HĐ3</a:t>
                </a:r>
                <a:r>
                  <a:rPr lang="en-US" sz="2800" b="1">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Hãy nhớ lại quy tắc nhân hai đa thức một biến bằng cách thực hiện phép nhân:  </a:t>
                </a:r>
              </a:p>
              <a:p>
                <a:pPr algn="ctr"/>
                <a14:m>
                  <m:oMathPara xmlns:m="http://schemas.openxmlformats.org/officeDocument/2006/math">
                    <m:oMathParaPr>
                      <m:jc m:val="centerGroup"/>
                    </m:oMathParaPr>
                    <m:oMath xmlns:m="http://schemas.openxmlformats.org/officeDocument/2006/math">
                      <m:d>
                        <m:dPr>
                          <m:ctrlPr>
                            <a:rPr lang="en-US" sz="2800" b="0" i="1" smtClean="0">
                              <a:latin typeface="Cambria Math" panose="02040503050406030204" pitchFamily="18" charset="0"/>
                              <a:cs typeface="Times New Roman" panose="02020603050405020304" pitchFamily="18" charset="0"/>
                            </a:rPr>
                          </m:ctrlPr>
                        </m:dPr>
                        <m:e>
                          <m:r>
                            <a:rPr lang="en-US" sz="2800" b="0" i="1" smtClean="0">
                              <a:latin typeface="Cambria Math" panose="02040503050406030204" pitchFamily="18" charset="0"/>
                              <a:cs typeface="Times New Roman" panose="02020603050405020304" pitchFamily="18" charset="0"/>
                            </a:rPr>
                            <m:t>2</m:t>
                          </m:r>
                          <m:r>
                            <a:rPr lang="en-US" sz="2800" b="0" i="1" smtClean="0">
                              <a:latin typeface="Cambria Math" panose="02040503050406030204" pitchFamily="18" charset="0"/>
                              <a:cs typeface="Times New Roman" panose="02020603050405020304" pitchFamily="18" charset="0"/>
                            </a:rPr>
                            <m:t>𝑥</m:t>
                          </m:r>
                          <m:r>
                            <a:rPr lang="en-US" sz="2800" b="0" i="1" smtClean="0">
                              <a:latin typeface="Cambria Math" panose="02040503050406030204" pitchFamily="18" charset="0"/>
                              <a:cs typeface="Times New Roman" panose="02020603050405020304" pitchFamily="18" charset="0"/>
                            </a:rPr>
                            <m:t>+3</m:t>
                          </m:r>
                        </m:e>
                      </m:d>
                      <m:r>
                        <a:rPr lang="en-US" sz="2800" b="0" i="1" smtClean="0">
                          <a:latin typeface="Cambria Math" panose="02040503050406030204" pitchFamily="18" charset="0"/>
                          <a:cs typeface="Times New Roman" panose="02020603050405020304" pitchFamily="18" charset="0"/>
                        </a:rPr>
                        <m:t>.(</m:t>
                      </m:r>
                      <m:sSup>
                        <m:sSupPr>
                          <m:ctrlPr>
                            <a:rPr lang="en-US" sz="2800" b="0" i="1" smtClean="0">
                              <a:latin typeface="Cambria Math" panose="02040503050406030204" pitchFamily="18" charset="0"/>
                              <a:cs typeface="Times New Roman" panose="02020603050405020304" pitchFamily="18" charset="0"/>
                            </a:rPr>
                          </m:ctrlPr>
                        </m:sSupPr>
                        <m:e>
                          <m:r>
                            <a:rPr lang="en-US" sz="2800" b="0" i="1" smtClean="0">
                              <a:latin typeface="Cambria Math" panose="02040503050406030204" pitchFamily="18" charset="0"/>
                              <a:cs typeface="Times New Roman" panose="02020603050405020304" pitchFamily="18" charset="0"/>
                            </a:rPr>
                            <m:t>𝑥</m:t>
                          </m:r>
                        </m:e>
                        <m:sup>
                          <m:r>
                            <a:rPr lang="en-US" sz="2800" b="0" i="1" smtClean="0">
                              <a:latin typeface="Cambria Math" panose="02040503050406030204" pitchFamily="18" charset="0"/>
                              <a:cs typeface="Times New Roman" panose="02020603050405020304" pitchFamily="18" charset="0"/>
                            </a:rPr>
                            <m:t>2</m:t>
                          </m:r>
                        </m:sup>
                      </m:sSup>
                      <m:r>
                        <a:rPr lang="en-US" sz="2800" b="0" i="1" smtClean="0">
                          <a:latin typeface="Cambria Math" panose="02040503050406030204" pitchFamily="18" charset="0"/>
                          <a:cs typeface="Times New Roman" panose="02020603050405020304" pitchFamily="18" charset="0"/>
                        </a:rPr>
                        <m:t>−5</m:t>
                      </m:r>
                      <m:r>
                        <a:rPr lang="en-US" sz="2800" b="0" i="1" smtClean="0">
                          <a:latin typeface="Cambria Math" panose="02040503050406030204" pitchFamily="18" charset="0"/>
                          <a:cs typeface="Times New Roman" panose="02020603050405020304" pitchFamily="18" charset="0"/>
                        </a:rPr>
                        <m:t>𝑥</m:t>
                      </m:r>
                      <m:r>
                        <a:rPr lang="en-US" sz="2800" b="0" i="1" smtClean="0">
                          <a:latin typeface="Cambria Math" panose="02040503050406030204" pitchFamily="18" charset="0"/>
                          <a:cs typeface="Times New Roman" panose="02020603050405020304" pitchFamily="18" charset="0"/>
                        </a:rPr>
                        <m:t>+4)</m:t>
                      </m:r>
                    </m:oMath>
                  </m:oMathPara>
                </a14:m>
                <a:endParaRPr lang="en-US" sz="2800">
                  <a:latin typeface="Times New Roman" panose="02020603050405020304" pitchFamily="18"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14FA948D-1D15-7D38-7BE0-BEB83AB88B4B}"/>
                  </a:ext>
                </a:extLst>
              </p:cNvPr>
              <p:cNvSpPr txBox="1">
                <a:spLocks noRot="1" noChangeAspect="1" noMove="1" noResize="1" noEditPoints="1" noAdjustHandles="1" noChangeArrowheads="1" noChangeShapeType="1" noTextEdit="1"/>
              </p:cNvSpPr>
              <p:nvPr/>
            </p:nvSpPr>
            <p:spPr>
              <a:xfrm>
                <a:off x="1445077" y="1851913"/>
                <a:ext cx="9481457" cy="1384995"/>
              </a:xfrm>
              <a:prstGeom prst="rect">
                <a:avLst/>
              </a:prstGeom>
              <a:blipFill>
                <a:blip r:embed="rId4"/>
                <a:stretch>
                  <a:fillRect l="-1286" t="-4846"/>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BC4E69A7-C1FA-EB3B-19E7-195A183B9016}"/>
              </a:ext>
            </a:extLst>
          </p:cNvPr>
          <p:cNvSpPr txBox="1"/>
          <p:nvPr/>
        </p:nvSpPr>
        <p:spPr>
          <a:xfrm>
            <a:off x="3352800" y="3200400"/>
            <a:ext cx="177800" cy="369332"/>
          </a:xfrm>
          <a:prstGeom prst="rect">
            <a:avLst/>
          </a:prstGeom>
          <a:noFill/>
        </p:spPr>
        <p:txBody>
          <a:bodyPr wrap="square" rtlCol="0">
            <a:spAutoFit/>
          </a:bodyPr>
          <a:lstStyle/>
          <a:p>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85D35AC-520B-2708-D28E-ED223FFB4990}"/>
                  </a:ext>
                </a:extLst>
              </p:cNvPr>
              <p:cNvSpPr txBox="1"/>
              <p:nvPr/>
            </p:nvSpPr>
            <p:spPr>
              <a:xfrm>
                <a:off x="3530600" y="3982393"/>
                <a:ext cx="8755089" cy="1538563"/>
              </a:xfrm>
              <a:prstGeom prst="rect">
                <a:avLst/>
              </a:prstGeom>
              <a:noFill/>
            </p:spPr>
            <p:txBody>
              <a:bodyPr wrap="square">
                <a:spAutoFit/>
              </a:bodyPr>
              <a:lstStyle/>
              <a:p>
                <a:pPr algn="just">
                  <a:lnSpc>
                    <a:spcPct val="115000"/>
                  </a:lnSpc>
                </a:pPr>
                <a14:m>
                  <m:oMathPara xmlns:m="http://schemas.openxmlformats.org/officeDocument/2006/math">
                    <m:oMathParaPr>
                      <m:jc m:val="left"/>
                    </m:oMathParaPr>
                    <m:oMath xmlns:m="http://schemas.openxmlformats.org/officeDocument/2006/math">
                      <m:d>
                        <m:dPr>
                          <m:ctrlPr>
                            <a:rPr lang="en-US" sz="2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nl-NL" sz="2800" b="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nl-NL" sz="2800" b="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nl-NL" sz="2800" b="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e>
                      </m:d>
                      <m:d>
                        <m:dPr>
                          <m:ctrlPr>
                            <a:rPr lang="en-US" sz="2800" i="1">
                              <a:effectLst/>
                              <a:latin typeface="Cambria Math" panose="02040503050406030204" pitchFamily="18" charset="0"/>
                              <a:ea typeface="Arial" panose="020B0604020202020204" pitchFamily="34" charset="0"/>
                              <a:cs typeface="Times New Roman" panose="02020603050405020304" pitchFamily="18" charset="0"/>
                            </a:rPr>
                          </m:ctrlPr>
                        </m:dPr>
                        <m:e>
                          <m:sSup>
                            <m:sSupPr>
                              <m:ctrlPr>
                                <a:rPr lang="en-US" sz="2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800" b="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2800" b="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2800" b="0" i="1">
                              <a:effectLst/>
                              <a:latin typeface="Cambria Math" panose="02040503050406030204" pitchFamily="18" charset="0"/>
                              <a:ea typeface="Arial" panose="020B0604020202020204" pitchFamily="34" charset="0"/>
                              <a:cs typeface="Times New Roman" panose="02020603050405020304" pitchFamily="18" charset="0"/>
                            </a:rPr>
                            <m:t>−5</m:t>
                          </m:r>
                          <m:r>
                            <a:rPr lang="en-US" sz="2800" b="0" i="1">
                              <a:effectLst/>
                              <a:latin typeface="Cambria Math" panose="02040503050406030204" pitchFamily="18" charset="0"/>
                              <a:ea typeface="Arial" panose="020B0604020202020204" pitchFamily="34" charset="0"/>
                              <a:cs typeface="Times New Roman" panose="02020603050405020304" pitchFamily="18" charset="0"/>
                            </a:rPr>
                            <m:t>𝑥</m:t>
                          </m:r>
                          <m:r>
                            <a:rPr lang="en-US" sz="2800" b="0" i="1">
                              <a:effectLst/>
                              <a:latin typeface="Cambria Math" panose="02040503050406030204" pitchFamily="18" charset="0"/>
                              <a:ea typeface="Arial" panose="020B0604020202020204" pitchFamily="34" charset="0"/>
                              <a:cs typeface="Times New Roman" panose="02020603050405020304" pitchFamily="18" charset="0"/>
                            </a:rPr>
                            <m:t>+4</m:t>
                          </m:r>
                        </m:e>
                      </m:d>
                    </m:oMath>
                  </m:oMathPara>
                </a14:m>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b="0" i="1">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800" b="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b="0" i="1">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2800" b="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b="0" i="1">
                            <a:effectLst/>
                            <a:latin typeface="Cambria Math" panose="02040503050406030204" pitchFamily="18" charset="0"/>
                            <a:ea typeface="Times New Roman" panose="02020603050405020304" pitchFamily="18" charset="0"/>
                            <a:cs typeface="Times New Roman" panose="02020603050405020304" pitchFamily="18" charset="0"/>
                          </a:rPr>
                          <m:t>10</m:t>
                        </m:r>
                        <m:r>
                          <a:rPr lang="en-US" sz="2800" b="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b="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b="0">
                        <a:effectLst/>
                        <a:latin typeface="Cambria Math" panose="02040503050406030204" pitchFamily="18" charset="0"/>
                        <a:ea typeface="Arial" panose="020B0604020202020204" pitchFamily="34" charset="0"/>
                        <a:cs typeface="Times New Roman" panose="02020603050405020304" pitchFamily="18" charset="0"/>
                      </a:rPr>
                      <m:t>+</m:t>
                    </m:r>
                    <m:r>
                      <a:rPr lang="en-US" sz="2800" b="0" i="1">
                        <a:effectLst/>
                        <a:latin typeface="Cambria Math" panose="02040503050406030204" pitchFamily="18" charset="0"/>
                        <a:ea typeface="Arial" panose="020B0604020202020204" pitchFamily="34" charset="0"/>
                        <a:cs typeface="Times New Roman" panose="02020603050405020304" pitchFamily="18" charset="0"/>
                      </a:rPr>
                      <m:t>8</m:t>
                    </m:r>
                    <m:r>
                      <a:rPr lang="en-US" sz="2800" b="0" i="1">
                        <a:effectLst/>
                        <a:latin typeface="Cambria Math" panose="02040503050406030204" pitchFamily="18" charset="0"/>
                        <a:ea typeface="Arial" panose="020B0604020202020204" pitchFamily="34" charset="0"/>
                        <a:cs typeface="Times New Roman" panose="02020603050405020304" pitchFamily="18" charset="0"/>
                      </a:rPr>
                      <m:t>𝑥</m:t>
                    </m:r>
                    <m:r>
                      <a:rPr lang="en-US" sz="2800" b="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b="0" i="1">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800" b="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b="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b="0" i="1">
                        <a:effectLst/>
                        <a:latin typeface="Cambria Math" panose="02040503050406030204" pitchFamily="18" charset="0"/>
                        <a:ea typeface="Arial" panose="020B0604020202020204" pitchFamily="34" charset="0"/>
                        <a:cs typeface="Times New Roman" panose="02020603050405020304" pitchFamily="18" charset="0"/>
                      </a:rPr>
                      <m:t>−15</m:t>
                    </m:r>
                    <m:r>
                      <a:rPr lang="en-US" sz="2800" b="0" i="1">
                        <a:effectLst/>
                        <a:latin typeface="Cambria Math" panose="02040503050406030204" pitchFamily="18" charset="0"/>
                        <a:ea typeface="Arial" panose="020B0604020202020204" pitchFamily="34" charset="0"/>
                        <a:cs typeface="Times New Roman" panose="02020603050405020304" pitchFamily="18" charset="0"/>
                      </a:rPr>
                      <m:t>𝑥</m:t>
                    </m:r>
                    <m:r>
                      <a:rPr lang="en-US" sz="2800" b="0">
                        <a:effectLst/>
                        <a:latin typeface="Cambria Math" panose="02040503050406030204" pitchFamily="18" charset="0"/>
                        <a:ea typeface="Arial" panose="020B0604020202020204" pitchFamily="34" charset="0"/>
                        <a:cs typeface="Times New Roman" panose="02020603050405020304" pitchFamily="18" charset="0"/>
                      </a:rPr>
                      <m:t>+</m:t>
                    </m:r>
                    <m:r>
                      <a:rPr lang="en-US" sz="2800" b="0" i="1">
                        <a:effectLst/>
                        <a:latin typeface="Cambria Math" panose="02040503050406030204" pitchFamily="18" charset="0"/>
                        <a:ea typeface="Arial" panose="020B0604020202020204" pitchFamily="34" charset="0"/>
                        <a:cs typeface="Times New Roman" panose="02020603050405020304" pitchFamily="18" charset="0"/>
                      </a:rPr>
                      <m:t>12</m:t>
                    </m:r>
                  </m:oMath>
                </a14:m>
                <a:endParaRPr lang="en-US" sz="2800" b="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pPr>
                <a14:m>
                  <m:oMath xmlns:m="http://schemas.openxmlformats.org/officeDocument/2006/math">
                    <m:r>
                      <a:rPr lang="en-US" sz="2800" b="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b="0" i="1">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800" b="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b="0" i="1">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2800" b="0" i="0" smtClean="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b="0" i="1">
                            <a:effectLst/>
                            <a:latin typeface="Cambria Math" panose="02040503050406030204" pitchFamily="18" charset="0"/>
                            <a:ea typeface="Times New Roman" panose="02020603050405020304" pitchFamily="18" charset="0"/>
                            <a:cs typeface="Times New Roman" panose="02020603050405020304" pitchFamily="18" charset="0"/>
                          </a:rPr>
                          <m:t>7</m:t>
                        </m:r>
                        <m:r>
                          <a:rPr lang="en-US" sz="2800" b="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800" b="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800" b="0" i="1">
                        <a:effectLst/>
                        <a:latin typeface="Cambria Math" panose="02040503050406030204" pitchFamily="18" charset="0"/>
                        <a:ea typeface="Arial" panose="020B0604020202020204" pitchFamily="34" charset="0"/>
                        <a:cs typeface="Times New Roman" panose="02020603050405020304" pitchFamily="18" charset="0"/>
                      </a:rPr>
                      <m:t>−7</m:t>
                    </m:r>
                    <m:r>
                      <a:rPr lang="en-US" sz="2800" b="0" i="1">
                        <a:effectLst/>
                        <a:latin typeface="Cambria Math" panose="02040503050406030204" pitchFamily="18" charset="0"/>
                        <a:ea typeface="Arial" panose="020B0604020202020204" pitchFamily="34" charset="0"/>
                        <a:cs typeface="Times New Roman" panose="02020603050405020304" pitchFamily="18" charset="0"/>
                      </a:rPr>
                      <m:t>𝑥</m:t>
                    </m:r>
                    <m:r>
                      <a:rPr lang="en-US" sz="2800" b="0">
                        <a:effectLst/>
                        <a:latin typeface="Cambria Math" panose="02040503050406030204" pitchFamily="18" charset="0"/>
                        <a:ea typeface="Arial" panose="020B0604020202020204" pitchFamily="34" charset="0"/>
                        <a:cs typeface="Times New Roman" panose="02020603050405020304" pitchFamily="18" charset="0"/>
                      </a:rPr>
                      <m:t>+</m:t>
                    </m:r>
                    <m:r>
                      <a:rPr lang="en-US" sz="2800" b="0" i="1">
                        <a:effectLst/>
                        <a:latin typeface="Cambria Math" panose="02040503050406030204" pitchFamily="18" charset="0"/>
                        <a:ea typeface="Arial" panose="020B0604020202020204" pitchFamily="34" charset="0"/>
                        <a:cs typeface="Times New Roman" panose="02020603050405020304" pitchFamily="18" charset="0"/>
                      </a:rPr>
                      <m:t>12</m:t>
                    </m:r>
                  </m:oMath>
                </a14:m>
                <a:r>
                  <a:rPr lang="en-US" sz="2800" i="1">
                    <a:effectLst/>
                    <a:latin typeface="Times New Roman" panose="02020603050405020304" pitchFamily="18" charset="0"/>
                    <a:ea typeface="Arial" panose="020B0604020202020204" pitchFamily="34" charset="0"/>
                    <a:cs typeface="Times New Roman" panose="02020603050405020304" pitchFamily="18" charset="0"/>
                  </a:rPr>
                  <a:t> </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E85D35AC-520B-2708-D28E-ED223FFB4990}"/>
                  </a:ext>
                </a:extLst>
              </p:cNvPr>
              <p:cNvSpPr txBox="1">
                <a:spLocks noRot="1" noChangeAspect="1" noMove="1" noResize="1" noEditPoints="1" noAdjustHandles="1" noChangeArrowheads="1" noChangeShapeType="1" noTextEdit="1"/>
              </p:cNvSpPr>
              <p:nvPr/>
            </p:nvSpPr>
            <p:spPr>
              <a:xfrm>
                <a:off x="3530600" y="3982393"/>
                <a:ext cx="8755089" cy="1538563"/>
              </a:xfrm>
              <a:prstGeom prst="rect">
                <a:avLst/>
              </a:prstGeom>
              <a:blipFill>
                <a:blip r:embed="rId5"/>
                <a:stretch>
                  <a:fillRect l="-1393"/>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C6BC2CAB-46E6-ACD1-515A-20612C5F9668}"/>
              </a:ext>
            </a:extLst>
          </p:cNvPr>
          <p:cNvSpPr txBox="1"/>
          <p:nvPr/>
        </p:nvSpPr>
        <p:spPr>
          <a:xfrm>
            <a:off x="5336629" y="3261224"/>
            <a:ext cx="1891937" cy="646331"/>
          </a:xfrm>
          <a:prstGeom prst="rect">
            <a:avLst/>
          </a:prstGeom>
          <a:noFill/>
        </p:spPr>
        <p:txBody>
          <a:bodyPr wrap="square" rtlCol="0">
            <a:spAutoFit/>
          </a:bodyPr>
          <a:lstStyle/>
          <a:p>
            <a:r>
              <a:rPr lang="en-US" sz="3600" b="1" u="sng"/>
              <a:t>Giải</a:t>
            </a:r>
          </a:p>
        </p:txBody>
      </p:sp>
      <p:sp>
        <p:nvSpPr>
          <p:cNvPr id="8" name="TextBox 7">
            <a:extLst>
              <a:ext uri="{FF2B5EF4-FFF2-40B4-BE49-F238E27FC236}">
                <a16:creationId xmlns:a16="http://schemas.microsoft.com/office/drawing/2014/main" id="{749D2374-60FF-0673-AA2B-E27F3DFFB608}"/>
              </a:ext>
            </a:extLst>
          </p:cNvPr>
          <p:cNvSpPr txBox="1"/>
          <p:nvPr/>
        </p:nvSpPr>
        <p:spPr>
          <a:xfrm>
            <a:off x="2220686" y="5507387"/>
            <a:ext cx="9481457" cy="1384995"/>
          </a:xfrm>
          <a:prstGeom prst="rect">
            <a:avLst/>
          </a:prstGeom>
          <a:noFill/>
        </p:spPr>
        <p:txBody>
          <a:bodyPr wrap="square">
            <a:spAutoFit/>
          </a:bodyPr>
          <a:lstStyle/>
          <a:p>
            <a:r>
              <a:rPr lang="en-US" sz="2800" b="1">
                <a:effectLst/>
                <a:latin typeface="Times New Roman" panose="02020603050405020304" pitchFamily="18" charset="0"/>
                <a:ea typeface="Arial" panose="020B0604020202020204" pitchFamily="34" charset="0"/>
              </a:rPr>
              <a:t>Quy tắc nhân hai đa thức một biến </a:t>
            </a:r>
            <a:r>
              <a:rPr lang="en-US" sz="2800">
                <a:effectLst/>
                <a:latin typeface="Times New Roman" panose="02020603050405020304" pitchFamily="18" charset="0"/>
                <a:ea typeface="Arial" panose="020B0604020202020204" pitchFamily="34" charset="0"/>
              </a:rPr>
              <a:t>: Muốn nhân một đa thức với một đa thức, ta nhân mỗi hạng tử của đa thức này với từng hạng tử của đa thức kia rồi cộng các tích lại với nhau.</a:t>
            </a:r>
            <a:endParaRPr lang="en-US" sz="4000"/>
          </a:p>
        </p:txBody>
      </p:sp>
      <p:pic>
        <p:nvPicPr>
          <p:cNvPr id="9" name="Picture 8">
            <a:extLst>
              <a:ext uri="{FF2B5EF4-FFF2-40B4-BE49-F238E27FC236}">
                <a16:creationId xmlns:a16="http://schemas.microsoft.com/office/drawing/2014/main" id="{0B9B003A-BD2D-0435-A5E1-44CFD2030FE8}"/>
              </a:ext>
            </a:extLst>
          </p:cNvPr>
          <p:cNvPicPr>
            <a:picLocks noChangeAspect="1"/>
          </p:cNvPicPr>
          <p:nvPr/>
        </p:nvPicPr>
        <p:blipFill>
          <a:blip r:embed="rId6">
            <a:clrChange>
              <a:clrFrom>
                <a:srgbClr val="FFFFFF"/>
              </a:clrFrom>
              <a:clrTo>
                <a:srgbClr val="FFFFFF">
                  <a:alpha val="0"/>
                </a:srgbClr>
              </a:clrTo>
            </a:clrChange>
          </a:blip>
          <a:stretch>
            <a:fillRect/>
          </a:stretch>
        </p:blipFill>
        <p:spPr>
          <a:xfrm rot="3620088">
            <a:off x="1487416" y="989050"/>
            <a:ext cx="608860" cy="864758"/>
          </a:xfrm>
          <a:prstGeom prst="rect">
            <a:avLst/>
          </a:prstGeom>
        </p:spPr>
      </p:pic>
      <p:sp>
        <p:nvSpPr>
          <p:cNvPr id="10" name="TextBox 9">
            <a:extLst>
              <a:ext uri="{FF2B5EF4-FFF2-40B4-BE49-F238E27FC236}">
                <a16:creationId xmlns:a16="http://schemas.microsoft.com/office/drawing/2014/main" id="{7EED4333-E96D-D879-46F4-79D478678796}"/>
              </a:ext>
            </a:extLst>
          </p:cNvPr>
          <p:cNvSpPr txBox="1"/>
          <p:nvPr/>
        </p:nvSpPr>
        <p:spPr>
          <a:xfrm>
            <a:off x="2244654" y="1119162"/>
            <a:ext cx="3430933"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Nhân hai đa thức</a:t>
            </a:r>
          </a:p>
        </p:txBody>
      </p:sp>
    </p:spTree>
    <p:extLst>
      <p:ext uri="{BB962C8B-B14F-4D97-AF65-F5344CB8AC3E}">
        <p14:creationId xmlns:p14="http://schemas.microsoft.com/office/powerpoint/2010/main" val="3775760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9FC398-85EB-9CDE-4CE4-1DEF7EFEBB6A}"/>
              </a:ext>
            </a:extLst>
          </p:cNvPr>
          <p:cNvSpPr/>
          <p:nvPr/>
        </p:nvSpPr>
        <p:spPr>
          <a:xfrm>
            <a:off x="1324303" y="4333671"/>
            <a:ext cx="10331669" cy="1646715"/>
          </a:xfrm>
          <a:prstGeom prst="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F3D0DDF-0D0F-3298-0C92-10D3C7867A69}"/>
              </a:ext>
            </a:extLst>
          </p:cNvPr>
          <p:cNvPicPr>
            <a:picLocks noChangeAspect="1"/>
          </p:cNvPicPr>
          <p:nvPr/>
        </p:nvPicPr>
        <p:blipFill>
          <a:blip r:embed="rId3"/>
          <a:stretch>
            <a:fillRect/>
          </a:stretch>
        </p:blipFill>
        <p:spPr>
          <a:xfrm>
            <a:off x="-1796517" y="-689178"/>
            <a:ext cx="18092056" cy="10526486"/>
          </a:xfrm>
          <a:prstGeom prst="rect">
            <a:avLst/>
          </a:prstGeom>
        </p:spPr>
        <p:style>
          <a:lnRef idx="1">
            <a:schemeClr val="dk1"/>
          </a:lnRef>
          <a:fillRef idx="0">
            <a:schemeClr val="dk1"/>
          </a:fillRef>
          <a:effectRef idx="0">
            <a:schemeClr val="dk1"/>
          </a:effectRef>
          <a:fontRef idx="minor">
            <a:schemeClr val="tx1"/>
          </a:fontRef>
        </p:style>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4FA948D-1D15-7D38-7BE0-BEB83AB88B4B}"/>
                  </a:ext>
                </a:extLst>
              </p:cNvPr>
              <p:cNvSpPr txBox="1"/>
              <p:nvPr/>
            </p:nvSpPr>
            <p:spPr>
              <a:xfrm>
                <a:off x="470261" y="133562"/>
                <a:ext cx="10636432" cy="1077218"/>
              </a:xfrm>
              <a:prstGeom prst="rect">
                <a:avLst/>
              </a:prstGeom>
              <a:noFill/>
            </p:spPr>
            <p:txBody>
              <a:bodyPr wrap="square" rtlCol="0">
                <a:spAutoFit/>
              </a:bodyPr>
              <a:lstStyle/>
              <a:p>
                <a:r>
                  <a:rPr lang="en-US" sz="3200" b="1">
                    <a:solidFill>
                      <a:schemeClr val="bg1"/>
                    </a:solidFill>
                    <a:highlight>
                      <a:srgbClr val="FF0000"/>
                    </a:highlight>
                    <a:latin typeface="Times New Roman" panose="02020603050405020304" pitchFamily="18" charset="0"/>
                    <a:cs typeface="Times New Roman" panose="02020603050405020304" pitchFamily="18" charset="0"/>
                  </a:rPr>
                  <a:t>HĐ4</a:t>
                </a:r>
                <a:r>
                  <a:rPr lang="en-US" sz="3200" b="1">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Bằng cách tương tự, hãy thử làm phép nhân</a:t>
                </a:r>
              </a:p>
              <a:p>
                <a:pPr algn="ctr"/>
                <a14:m>
                  <m:oMathPara xmlns:m="http://schemas.openxmlformats.org/officeDocument/2006/math">
                    <m:oMathParaPr>
                      <m:jc m:val="centerGroup"/>
                    </m:oMathParaPr>
                    <m:oMath xmlns:m="http://schemas.openxmlformats.org/officeDocument/2006/math">
                      <m:d>
                        <m:dPr>
                          <m:ctrlPr>
                            <a:rPr lang="en-US" sz="3200" b="0" i="1" smtClean="0">
                              <a:latin typeface="Cambria Math" panose="02040503050406030204" pitchFamily="18" charset="0"/>
                              <a:cs typeface="Times New Roman" panose="02020603050405020304" pitchFamily="18" charset="0"/>
                            </a:rPr>
                          </m:ctrlPr>
                        </m:dPr>
                        <m:e>
                          <m:r>
                            <a:rPr lang="en-US" sz="3200" b="0" i="1" smtClean="0">
                              <a:latin typeface="Cambria Math" panose="02040503050406030204" pitchFamily="18" charset="0"/>
                              <a:cs typeface="Times New Roman" panose="02020603050405020304" pitchFamily="18" charset="0"/>
                            </a:rPr>
                            <m:t>2</m:t>
                          </m:r>
                          <m:r>
                            <a:rPr lang="en-US" sz="3200" b="0" i="1" smtClean="0">
                              <a:latin typeface="Cambria Math" panose="02040503050406030204" pitchFamily="18" charset="0"/>
                              <a:cs typeface="Times New Roman" panose="02020603050405020304" pitchFamily="18" charset="0"/>
                            </a:rPr>
                            <m:t>𝑥</m:t>
                          </m:r>
                          <m:r>
                            <a:rPr lang="en-US" sz="3200" b="0" i="1" smtClean="0">
                              <a:latin typeface="Cambria Math" panose="02040503050406030204" pitchFamily="18" charset="0"/>
                              <a:cs typeface="Times New Roman" panose="02020603050405020304" pitchFamily="18" charset="0"/>
                            </a:rPr>
                            <m:t>+3</m:t>
                          </m:r>
                          <m:r>
                            <a:rPr lang="en-US" sz="3200" b="0" i="1" smtClean="0">
                              <a:latin typeface="Cambria Math" panose="02040503050406030204" pitchFamily="18" charset="0"/>
                              <a:cs typeface="Times New Roman" panose="02020603050405020304" pitchFamily="18" charset="0"/>
                            </a:rPr>
                            <m:t>𝑦</m:t>
                          </m:r>
                        </m:e>
                      </m:d>
                      <m:r>
                        <a:rPr lang="en-US" sz="3200" b="0" i="1" smtClean="0">
                          <a:latin typeface="Cambria Math" panose="02040503050406030204" pitchFamily="18" charset="0"/>
                          <a:cs typeface="Times New Roman" panose="02020603050405020304" pitchFamily="18" charset="0"/>
                        </a:rPr>
                        <m:t>.(</m:t>
                      </m:r>
                      <m:sSup>
                        <m:sSupPr>
                          <m:ctrlPr>
                            <a:rPr lang="en-US" sz="3200" b="0" i="1" smtClean="0">
                              <a:latin typeface="Cambria Math" panose="02040503050406030204" pitchFamily="18" charset="0"/>
                              <a:cs typeface="Times New Roman" panose="02020603050405020304" pitchFamily="18" charset="0"/>
                            </a:rPr>
                          </m:ctrlPr>
                        </m:sSupPr>
                        <m:e>
                          <m:r>
                            <a:rPr lang="en-US" sz="3200" b="0" i="1" smtClean="0">
                              <a:latin typeface="Cambria Math" panose="02040503050406030204" pitchFamily="18" charset="0"/>
                              <a:cs typeface="Times New Roman" panose="02020603050405020304" pitchFamily="18" charset="0"/>
                            </a:rPr>
                            <m:t>𝑥</m:t>
                          </m:r>
                        </m:e>
                        <m:sup>
                          <m:r>
                            <a:rPr lang="en-US" sz="3200" b="0" i="1" smtClean="0">
                              <a:latin typeface="Cambria Math" panose="02040503050406030204" pitchFamily="18" charset="0"/>
                              <a:cs typeface="Times New Roman" panose="02020603050405020304" pitchFamily="18" charset="0"/>
                            </a:rPr>
                            <m:t>2</m:t>
                          </m:r>
                        </m:sup>
                      </m:sSup>
                      <m:r>
                        <a:rPr lang="en-US" sz="3200" b="0" i="1" smtClean="0">
                          <a:latin typeface="Cambria Math" panose="02040503050406030204" pitchFamily="18" charset="0"/>
                          <a:cs typeface="Times New Roman" panose="02020603050405020304" pitchFamily="18" charset="0"/>
                        </a:rPr>
                        <m:t>−5</m:t>
                      </m:r>
                      <m:r>
                        <a:rPr lang="en-US" sz="3200" b="0" i="1" smtClean="0">
                          <a:latin typeface="Cambria Math" panose="02040503050406030204" pitchFamily="18" charset="0"/>
                          <a:cs typeface="Times New Roman" panose="02020603050405020304" pitchFamily="18" charset="0"/>
                        </a:rPr>
                        <m:t>𝑥𝑦</m:t>
                      </m:r>
                      <m:r>
                        <a:rPr lang="en-US" sz="3200" b="0" i="1" smtClean="0">
                          <a:latin typeface="Cambria Math" panose="02040503050406030204" pitchFamily="18" charset="0"/>
                          <a:cs typeface="Times New Roman" panose="02020603050405020304" pitchFamily="18" charset="0"/>
                        </a:rPr>
                        <m:t>+4</m:t>
                      </m:r>
                      <m:sSup>
                        <m:sSupPr>
                          <m:ctrlPr>
                            <a:rPr lang="en-US" sz="3200" b="0" i="1" smtClean="0">
                              <a:latin typeface="Cambria Math" panose="02040503050406030204" pitchFamily="18" charset="0"/>
                              <a:cs typeface="Times New Roman" panose="02020603050405020304" pitchFamily="18" charset="0"/>
                            </a:rPr>
                          </m:ctrlPr>
                        </m:sSupPr>
                        <m:e>
                          <m:r>
                            <a:rPr lang="en-US" sz="3200" b="0" i="1" smtClean="0">
                              <a:latin typeface="Cambria Math" panose="02040503050406030204" pitchFamily="18" charset="0"/>
                              <a:cs typeface="Times New Roman" panose="02020603050405020304" pitchFamily="18" charset="0"/>
                            </a:rPr>
                            <m:t>𝑦</m:t>
                          </m:r>
                        </m:e>
                        <m:sup>
                          <m:r>
                            <a:rPr lang="en-US" sz="3200" b="0" i="1" smtClean="0">
                              <a:latin typeface="Cambria Math" panose="02040503050406030204" pitchFamily="18" charset="0"/>
                              <a:cs typeface="Times New Roman" panose="02020603050405020304" pitchFamily="18" charset="0"/>
                            </a:rPr>
                            <m:t>2</m:t>
                          </m:r>
                        </m:sup>
                      </m:sSup>
                      <m:r>
                        <a:rPr lang="en-US" sz="3200" b="0" i="1" smtClean="0">
                          <a:latin typeface="Cambria Math" panose="02040503050406030204" pitchFamily="18" charset="0"/>
                          <a:cs typeface="Times New Roman" panose="02020603050405020304" pitchFamily="18" charset="0"/>
                        </a:rPr>
                        <m:t>)</m:t>
                      </m:r>
                    </m:oMath>
                  </m:oMathPara>
                </a14:m>
                <a:endParaRPr lang="en-US" sz="3200">
                  <a:latin typeface="Times New Roman" panose="02020603050405020304" pitchFamily="18"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14FA948D-1D15-7D38-7BE0-BEB83AB88B4B}"/>
                  </a:ext>
                </a:extLst>
              </p:cNvPr>
              <p:cNvSpPr txBox="1">
                <a:spLocks noRot="1" noChangeAspect="1" noMove="1" noResize="1" noEditPoints="1" noAdjustHandles="1" noChangeArrowheads="1" noChangeShapeType="1" noTextEdit="1"/>
              </p:cNvSpPr>
              <p:nvPr/>
            </p:nvSpPr>
            <p:spPr>
              <a:xfrm>
                <a:off x="470261" y="133562"/>
                <a:ext cx="10636432" cy="1077218"/>
              </a:xfrm>
              <a:prstGeom prst="rect">
                <a:avLst/>
              </a:prstGeom>
              <a:blipFill>
                <a:blip r:embed="rId4"/>
                <a:stretch>
                  <a:fillRect l="-1433" t="-7910"/>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EC474127-9945-5110-0F09-9480B6FAF6AB}"/>
              </a:ext>
            </a:extLst>
          </p:cNvPr>
          <p:cNvSpPr txBox="1"/>
          <p:nvPr/>
        </p:nvSpPr>
        <p:spPr>
          <a:xfrm>
            <a:off x="5091791" y="1324104"/>
            <a:ext cx="1393371" cy="584775"/>
          </a:xfrm>
          <a:prstGeom prst="rect">
            <a:avLst/>
          </a:prstGeom>
          <a:noFill/>
        </p:spPr>
        <p:txBody>
          <a:bodyPr wrap="square" rtlCol="0">
            <a:spAutoFit/>
          </a:bodyPr>
          <a:lstStyle/>
          <a:p>
            <a:r>
              <a:rPr lang="en-US" sz="3200" b="1" u="sng">
                <a:latin typeface="Times New Roman" panose="02020603050405020304" pitchFamily="18"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A620A44-E01C-F841-572C-8B8503BE58DB}"/>
                  </a:ext>
                </a:extLst>
              </p:cNvPr>
              <p:cNvSpPr txBox="1"/>
              <p:nvPr/>
            </p:nvSpPr>
            <p:spPr>
              <a:xfrm>
                <a:off x="2216218" y="1988530"/>
                <a:ext cx="9448613" cy="2311467"/>
              </a:xfrm>
              <a:prstGeom prst="rect">
                <a:avLst/>
              </a:prstGeom>
              <a:noFill/>
              <a:ln w="28575">
                <a:noFill/>
              </a:ln>
            </p:spPr>
            <p:txBody>
              <a:bodyPr wrap="square">
                <a:spAutoFit/>
              </a:bodyPr>
              <a:lstStyle/>
              <a:p>
                <a:pPr>
                  <a:lnSpc>
                    <a:spcPct val="115000"/>
                  </a:lnSpc>
                </a:pPr>
                <a14:m>
                  <m:oMathPara xmlns:m="http://schemas.openxmlformats.org/officeDocument/2006/math">
                    <m:oMathParaPr>
                      <m:jc m:val="left"/>
                    </m:oMathParaPr>
                    <m:oMath xmlns:m="http://schemas.openxmlformats.org/officeDocument/2006/math">
                      <m:d>
                        <m:dPr>
                          <m:ctrlPr>
                            <a:rPr lang="en-US" sz="32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nl-NL" sz="3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nl-NL" sz="3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nl-NL" sz="3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r>
                            <a:rPr lang="nl-NL" sz="3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e>
                      </m:d>
                      <m:d>
                        <m:dPr>
                          <m:ctrlPr>
                            <a:rPr lang="en-US" sz="3200" i="1">
                              <a:effectLst/>
                              <a:latin typeface="Cambria Math" panose="02040503050406030204" pitchFamily="18" charset="0"/>
                              <a:ea typeface="Arial" panose="020B0604020202020204" pitchFamily="34" charset="0"/>
                              <a:cs typeface="Times New Roman" panose="02020603050405020304" pitchFamily="18" charset="0"/>
                            </a:rPr>
                          </m:ctrlPr>
                        </m:dPr>
                        <m:e>
                          <m:sSup>
                            <m:sSupPr>
                              <m:ctrlPr>
                                <a:rPr lang="en-US" sz="32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2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32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3200" i="1">
                              <a:effectLst/>
                              <a:latin typeface="Cambria Math" panose="02040503050406030204" pitchFamily="18" charset="0"/>
                              <a:ea typeface="Arial" panose="020B0604020202020204" pitchFamily="34" charset="0"/>
                              <a:cs typeface="Times New Roman" panose="02020603050405020304" pitchFamily="18" charset="0"/>
                            </a:rPr>
                            <m:t>−5</m:t>
                          </m:r>
                          <m:r>
                            <a:rPr lang="en-US" sz="3200" i="1">
                              <a:effectLst/>
                              <a:latin typeface="Cambria Math" panose="02040503050406030204" pitchFamily="18" charset="0"/>
                              <a:ea typeface="Arial" panose="020B0604020202020204" pitchFamily="34" charset="0"/>
                              <a:cs typeface="Times New Roman" panose="02020603050405020304" pitchFamily="18" charset="0"/>
                            </a:rPr>
                            <m:t>𝑥𝑦</m:t>
                          </m:r>
                          <m:r>
                            <a:rPr lang="en-US" sz="3200" i="1">
                              <a:effectLst/>
                              <a:latin typeface="Cambria Math" panose="02040503050406030204" pitchFamily="18" charset="0"/>
                              <a:ea typeface="Arial" panose="020B0604020202020204" pitchFamily="34" charset="0"/>
                              <a:cs typeface="Times New Roman" panose="02020603050405020304" pitchFamily="18" charset="0"/>
                            </a:rPr>
                            <m:t>+4</m:t>
                          </m:r>
                          <m:sSup>
                            <m:sSupPr>
                              <m:ctrlPr>
                                <a:rPr lang="en-US" sz="32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200" i="1">
                                  <a:effectLst/>
                                  <a:latin typeface="Cambria Math" panose="02040503050406030204" pitchFamily="18" charset="0"/>
                                  <a:ea typeface="Arial" panose="020B0604020202020204" pitchFamily="34" charset="0"/>
                                  <a:cs typeface="Times New Roman" panose="02020603050405020304" pitchFamily="18" charset="0"/>
                                </a:rPr>
                                <m:t>𝑦</m:t>
                              </m:r>
                            </m:e>
                            <m:sup>
                              <m:r>
                                <a:rPr lang="en-US" sz="3200" i="1">
                                  <a:effectLst/>
                                  <a:latin typeface="Cambria Math" panose="02040503050406030204" pitchFamily="18" charset="0"/>
                                  <a:ea typeface="Arial" panose="020B0604020202020204" pitchFamily="34" charset="0"/>
                                  <a:cs typeface="Times New Roman" panose="02020603050405020304" pitchFamily="18" charset="0"/>
                                </a:rPr>
                                <m:t>2</m:t>
                              </m:r>
                            </m:sup>
                          </m:sSup>
                        </m:e>
                      </m:d>
                    </m:oMath>
                  </m:oMathPara>
                </a14:m>
                <a:endParaRPr lang="en-US" sz="32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32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2</m:t>
                        </m:r>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32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2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10</m:t>
                        </m:r>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2</m:t>
                        </m:r>
                      </m:sup>
                    </m:sSup>
                    <m:r>
                      <m:rPr>
                        <m:sty m:val="p"/>
                      </m:rPr>
                      <a:rPr lang="en-US" sz="3200">
                        <a:effectLst/>
                        <a:latin typeface="Cambria Math" panose="02040503050406030204" pitchFamily="18" charset="0"/>
                        <a:ea typeface="Arial" panose="020B0604020202020204" pitchFamily="34" charset="0"/>
                        <a:cs typeface="Times New Roman" panose="02020603050405020304" pitchFamily="18" charset="0"/>
                      </a:rPr>
                      <m:t>y</m:t>
                    </m:r>
                    <m:r>
                      <a:rPr lang="en-US" sz="3200">
                        <a:effectLst/>
                        <a:latin typeface="Cambria Math" panose="02040503050406030204" pitchFamily="18" charset="0"/>
                        <a:ea typeface="Arial" panose="020B0604020202020204" pitchFamily="34" charset="0"/>
                        <a:cs typeface="Times New Roman" panose="02020603050405020304" pitchFamily="18" charset="0"/>
                      </a:rPr>
                      <m:t>+8</m:t>
                    </m:r>
                    <m:r>
                      <m:rPr>
                        <m:sty m:val="p"/>
                      </m:rPr>
                      <a:rPr lang="en-US" sz="3200">
                        <a:effectLst/>
                        <a:latin typeface="Cambria Math" panose="02040503050406030204" pitchFamily="18" charset="0"/>
                        <a:ea typeface="Arial" panose="020B0604020202020204" pitchFamily="34" charset="0"/>
                        <a:cs typeface="Times New Roman" panose="02020603050405020304" pitchFamily="18" charset="0"/>
                      </a:rPr>
                      <m:t>x</m:t>
                    </m:r>
                    <m:sSup>
                      <m:sSupPr>
                        <m:ctrlPr>
                          <a:rPr lang="en-US" sz="32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200" i="1">
                            <a:effectLst/>
                            <a:latin typeface="Cambria Math" panose="02040503050406030204" pitchFamily="18" charset="0"/>
                            <a:ea typeface="Arial" panose="020B0604020202020204" pitchFamily="34" charset="0"/>
                            <a:cs typeface="Times New Roman" panose="02020603050405020304" pitchFamily="18" charset="0"/>
                          </a:rPr>
                          <m:t>𝑦</m:t>
                        </m:r>
                      </m:e>
                      <m:sup>
                        <m:r>
                          <a:rPr lang="en-US" sz="32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32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2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3</m:t>
                        </m:r>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2</m:t>
                        </m:r>
                      </m:sup>
                    </m:sSup>
                    <m:r>
                      <m:rPr>
                        <m:sty m:val="p"/>
                      </m:rPr>
                      <a:rPr lang="en-US" sz="3200">
                        <a:effectLst/>
                        <a:latin typeface="Cambria Math" panose="02040503050406030204" pitchFamily="18" charset="0"/>
                        <a:ea typeface="Arial" panose="020B0604020202020204" pitchFamily="34" charset="0"/>
                        <a:cs typeface="Times New Roman" panose="02020603050405020304" pitchFamily="18" charset="0"/>
                      </a:rPr>
                      <m:t>y</m:t>
                    </m:r>
                    <m:r>
                      <a:rPr lang="en-US" sz="3200" i="1">
                        <a:effectLst/>
                        <a:latin typeface="Cambria Math" panose="02040503050406030204" pitchFamily="18" charset="0"/>
                        <a:ea typeface="Arial" panose="020B0604020202020204" pitchFamily="34" charset="0"/>
                        <a:cs typeface="Times New Roman" panose="02020603050405020304" pitchFamily="18" charset="0"/>
                      </a:rPr>
                      <m:t>−</m:t>
                    </m:r>
                    <m:r>
                      <a:rPr lang="en-US" sz="3200">
                        <a:effectLst/>
                        <a:latin typeface="Cambria Math" panose="02040503050406030204" pitchFamily="18" charset="0"/>
                        <a:ea typeface="Arial" panose="020B0604020202020204" pitchFamily="34" charset="0"/>
                        <a:cs typeface="Times New Roman" panose="02020603050405020304" pitchFamily="18" charset="0"/>
                      </a:rPr>
                      <m:t>15</m:t>
                    </m:r>
                    <m:r>
                      <m:rPr>
                        <m:sty m:val="p"/>
                      </m:rPr>
                      <a:rPr lang="en-US" sz="3200">
                        <a:effectLst/>
                        <a:latin typeface="Cambria Math" panose="02040503050406030204" pitchFamily="18" charset="0"/>
                        <a:ea typeface="Arial" panose="020B0604020202020204" pitchFamily="34" charset="0"/>
                        <a:cs typeface="Times New Roman" panose="02020603050405020304" pitchFamily="18" charset="0"/>
                      </a:rPr>
                      <m:t>x</m:t>
                    </m:r>
                    <m:sSup>
                      <m:sSupPr>
                        <m:ctrlPr>
                          <a:rPr lang="en-US" sz="32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200" i="1">
                            <a:effectLst/>
                            <a:latin typeface="Cambria Math" panose="02040503050406030204" pitchFamily="18" charset="0"/>
                            <a:ea typeface="Arial" panose="020B0604020202020204" pitchFamily="34" charset="0"/>
                            <a:cs typeface="Times New Roman" panose="02020603050405020304" pitchFamily="18" charset="0"/>
                          </a:rPr>
                          <m:t>𝑦</m:t>
                        </m:r>
                      </m:e>
                      <m:sup>
                        <m:r>
                          <a:rPr lang="en-US" sz="32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3200">
                        <a:effectLst/>
                        <a:latin typeface="Cambria Math" panose="02040503050406030204" pitchFamily="18" charset="0"/>
                        <a:ea typeface="Arial" panose="020B0604020202020204" pitchFamily="34" charset="0"/>
                        <a:cs typeface="Times New Roman" panose="02020603050405020304" pitchFamily="18" charset="0"/>
                      </a:rPr>
                      <m:t>+12</m:t>
                    </m:r>
                    <m:sSup>
                      <m:sSupPr>
                        <m:ctrlPr>
                          <a:rPr lang="en-US" sz="32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200" i="1">
                            <a:effectLst/>
                            <a:latin typeface="Cambria Math" panose="02040503050406030204" pitchFamily="18" charset="0"/>
                            <a:ea typeface="Arial" panose="020B0604020202020204" pitchFamily="34" charset="0"/>
                            <a:cs typeface="Times New Roman" panose="02020603050405020304" pitchFamily="18" charset="0"/>
                          </a:rPr>
                          <m:t>𝑦</m:t>
                        </m:r>
                      </m:e>
                      <m:sup>
                        <m:r>
                          <a:rPr lang="en-US" sz="3200" i="1">
                            <a:effectLst/>
                            <a:latin typeface="Cambria Math" panose="02040503050406030204" pitchFamily="18" charset="0"/>
                            <a:ea typeface="Arial" panose="020B0604020202020204" pitchFamily="34" charset="0"/>
                            <a:cs typeface="Times New Roman" panose="02020603050405020304" pitchFamily="18" charset="0"/>
                          </a:rPr>
                          <m:t>3</m:t>
                        </m:r>
                      </m:sup>
                    </m:sSup>
                  </m:oMath>
                </a14:m>
                <a:endParaRPr lang="en-US" sz="32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pPr>
                <a:r>
                  <a:rPr lang="en-US" sz="3200">
                    <a:latin typeface="Times New Roman" panose="02020603050405020304" pitchFamily="18" charset="0"/>
                    <a:ea typeface="Arial" panose="020B0604020202020204" pitchFamily="34" charset="0"/>
                    <a:cs typeface="Times New Roman" panose="02020603050405020304" pitchFamily="18" charset="0"/>
                  </a:rPr>
                  <a:t>= </a:t>
                </a:r>
                <a14:m>
                  <m:oMath xmlns:m="http://schemas.openxmlformats.org/officeDocument/2006/math">
                    <m:sSup>
                      <m:sSupPr>
                        <m:ctrlPr>
                          <a:rPr lang="en-US" sz="32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32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r>
                          <a:rPr lang="en-US" sz="32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𝑥</m:t>
                        </m:r>
                      </m:e>
                      <m:sup>
                        <m:r>
                          <a:rPr lang="en-US" sz="32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sup>
                    </m:sSup>
                    <m:r>
                      <a:rPr lang="en-US" sz="3200" b="0" i="1"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32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sSup>
                      <m:sSupPr>
                        <m:ctrlPr>
                          <a:rPr lang="en-US" sz="32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32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10</m:t>
                        </m:r>
                        <m:r>
                          <a:rPr lang="en-US" sz="32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𝑥</m:t>
                        </m:r>
                      </m:e>
                      <m:sup>
                        <m:r>
                          <a:rPr lang="en-US" sz="32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r>
                      <m:rPr>
                        <m:sty m:val="p"/>
                      </m:rPr>
                      <a:rPr lang="en-US" sz="3200">
                        <a:solidFill>
                          <a:prstClr val="black"/>
                        </a:solidFill>
                        <a:latin typeface="Cambria Math" panose="02040503050406030204" pitchFamily="18" charset="0"/>
                        <a:ea typeface="Arial" panose="020B0604020202020204" pitchFamily="34" charset="0"/>
                        <a:cs typeface="Times New Roman" panose="02020603050405020304" pitchFamily="18" charset="0"/>
                      </a:rPr>
                      <m:t>y</m:t>
                    </m:r>
                    <m:r>
                      <a:rPr lang="en-US" sz="32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sSup>
                      <m:sSupPr>
                        <m:ctrlPr>
                          <a:rPr lang="en-US" sz="32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32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r>
                          <a:rPr lang="en-US" sz="32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𝑥</m:t>
                        </m:r>
                      </m:e>
                      <m:sup>
                        <m:r>
                          <a:rPr lang="en-US" sz="32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r>
                      <m:rPr>
                        <m:sty m:val="p"/>
                      </m:rPr>
                      <a:rPr lang="en-US" sz="3200">
                        <a:solidFill>
                          <a:prstClr val="black"/>
                        </a:solidFill>
                        <a:latin typeface="Cambria Math" panose="02040503050406030204" pitchFamily="18" charset="0"/>
                        <a:ea typeface="Arial" panose="020B0604020202020204" pitchFamily="34" charset="0"/>
                        <a:cs typeface="Times New Roman" panose="02020603050405020304" pitchFamily="18" charset="0"/>
                      </a:rPr>
                      <m:t>y</m:t>
                    </m:r>
                    <m:r>
                      <a:rPr lang="en-US" sz="3200" b="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3200">
                        <a:solidFill>
                          <a:prstClr val="black"/>
                        </a:solidFill>
                        <a:latin typeface="Cambria Math" panose="02040503050406030204" pitchFamily="18" charset="0"/>
                        <a:ea typeface="Arial" panose="020B0604020202020204" pitchFamily="34" charset="0"/>
                        <a:cs typeface="Times New Roman" panose="02020603050405020304" pitchFamily="18" charset="0"/>
                      </a:rPr>
                      <m:t>8</m:t>
                    </m:r>
                    <m:r>
                      <m:rPr>
                        <m:sty m:val="p"/>
                      </m:rPr>
                      <a:rPr lang="en-US" sz="32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sSup>
                      <m:sSupPr>
                        <m:ctrlPr>
                          <a:rPr lang="en-US" sz="32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2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𝑦</m:t>
                        </m:r>
                      </m:e>
                      <m:sup>
                        <m:r>
                          <a:rPr lang="en-US" sz="3200" i="1">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sup>
                    </m:sSup>
                    <m:r>
                      <a:rPr lang="en-US" sz="32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3200">
                        <a:solidFill>
                          <a:prstClr val="black"/>
                        </a:solidFill>
                        <a:latin typeface="Cambria Math" panose="02040503050406030204" pitchFamily="18" charset="0"/>
                        <a:ea typeface="Arial" panose="020B0604020202020204" pitchFamily="34" charset="0"/>
                        <a:cs typeface="Times New Roman" panose="02020603050405020304" pitchFamily="18" charset="0"/>
                      </a:rPr>
                      <m:t>15</m:t>
                    </m:r>
                    <m:r>
                      <m:rPr>
                        <m:sty m:val="p"/>
                      </m:rPr>
                      <a:rPr lang="en-US" sz="32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sSup>
                      <m:sSupPr>
                        <m:ctrlPr>
                          <a:rPr lang="en-US" sz="32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2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𝑦</m:t>
                        </m:r>
                      </m:e>
                      <m:sup>
                        <m:r>
                          <a:rPr lang="en-US" sz="3200" i="1">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sup>
                    </m:sSup>
                    <m:r>
                      <a:rPr lang="en-US" sz="32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3200">
                        <a:solidFill>
                          <a:prstClr val="black"/>
                        </a:solidFill>
                        <a:latin typeface="Cambria Math" panose="02040503050406030204" pitchFamily="18" charset="0"/>
                        <a:ea typeface="Arial" panose="020B0604020202020204" pitchFamily="34" charset="0"/>
                        <a:cs typeface="Times New Roman" panose="02020603050405020304" pitchFamily="18" charset="0"/>
                      </a:rPr>
                      <m:t>+12</m:t>
                    </m:r>
                    <m:sSup>
                      <m:sSupPr>
                        <m:ctrlPr>
                          <a:rPr lang="en-US" sz="32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2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𝑦</m:t>
                        </m:r>
                      </m:e>
                      <m:sup>
                        <m:r>
                          <a:rPr lang="en-US" sz="3200" i="1">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sup>
                    </m:sSup>
                  </m:oMath>
                </a14:m>
                <a:endParaRPr lang="en-US" sz="32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pPr>
                <a14:m>
                  <m:oMath xmlns:m="http://schemas.openxmlformats.org/officeDocument/2006/math">
                    <m:r>
                      <a:rPr lang="en-US" sz="32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2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2</m:t>
                        </m:r>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32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2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7</m:t>
                        </m:r>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2</m:t>
                        </m:r>
                      </m:sup>
                    </m:sSup>
                    <m:r>
                      <m:rPr>
                        <m:sty m:val="p"/>
                      </m:rPr>
                      <a:rPr lang="en-US" sz="3200">
                        <a:effectLst/>
                        <a:latin typeface="Cambria Math" panose="02040503050406030204" pitchFamily="18" charset="0"/>
                        <a:ea typeface="Arial" panose="020B0604020202020204" pitchFamily="34" charset="0"/>
                        <a:cs typeface="Times New Roman" panose="02020603050405020304" pitchFamily="18" charset="0"/>
                      </a:rPr>
                      <m:t>y</m:t>
                    </m:r>
                    <m:r>
                      <a:rPr lang="en-US" sz="3200" i="1">
                        <a:effectLst/>
                        <a:latin typeface="Cambria Math" panose="02040503050406030204" pitchFamily="18" charset="0"/>
                        <a:ea typeface="Arial" panose="020B0604020202020204" pitchFamily="34" charset="0"/>
                        <a:cs typeface="Times New Roman" panose="02020603050405020304" pitchFamily="18" charset="0"/>
                      </a:rPr>
                      <m:t>−</m:t>
                    </m:r>
                    <m:r>
                      <a:rPr lang="en-US" sz="3200">
                        <a:effectLst/>
                        <a:latin typeface="Cambria Math" panose="02040503050406030204" pitchFamily="18" charset="0"/>
                        <a:ea typeface="Arial" panose="020B0604020202020204" pitchFamily="34" charset="0"/>
                        <a:cs typeface="Times New Roman" panose="02020603050405020304" pitchFamily="18" charset="0"/>
                      </a:rPr>
                      <m:t>7</m:t>
                    </m:r>
                    <m:r>
                      <m:rPr>
                        <m:sty m:val="p"/>
                      </m:rPr>
                      <a:rPr lang="en-US" sz="3200">
                        <a:effectLst/>
                        <a:latin typeface="Cambria Math" panose="02040503050406030204" pitchFamily="18" charset="0"/>
                        <a:ea typeface="Arial" panose="020B0604020202020204" pitchFamily="34" charset="0"/>
                        <a:cs typeface="Times New Roman" panose="02020603050405020304" pitchFamily="18" charset="0"/>
                      </a:rPr>
                      <m:t>x</m:t>
                    </m:r>
                    <m:sSup>
                      <m:sSupPr>
                        <m:ctrlPr>
                          <a:rPr lang="en-US" sz="32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200" i="1">
                            <a:effectLst/>
                            <a:latin typeface="Cambria Math" panose="02040503050406030204" pitchFamily="18" charset="0"/>
                            <a:ea typeface="Arial" panose="020B0604020202020204" pitchFamily="34" charset="0"/>
                            <a:cs typeface="Times New Roman" panose="02020603050405020304" pitchFamily="18" charset="0"/>
                          </a:rPr>
                          <m:t>𝑦</m:t>
                        </m:r>
                      </m:e>
                      <m:sup>
                        <m:r>
                          <a:rPr lang="en-US" sz="32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3200">
                        <a:effectLst/>
                        <a:latin typeface="Cambria Math" panose="02040503050406030204" pitchFamily="18" charset="0"/>
                        <a:ea typeface="Arial" panose="020B0604020202020204" pitchFamily="34" charset="0"/>
                        <a:cs typeface="Times New Roman" panose="02020603050405020304" pitchFamily="18" charset="0"/>
                      </a:rPr>
                      <m:t>+12</m:t>
                    </m:r>
                    <m:sSup>
                      <m:sSupPr>
                        <m:ctrlPr>
                          <a:rPr lang="en-US" sz="32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200" i="1">
                            <a:effectLst/>
                            <a:latin typeface="Cambria Math" panose="02040503050406030204" pitchFamily="18" charset="0"/>
                            <a:ea typeface="Arial" panose="020B0604020202020204" pitchFamily="34" charset="0"/>
                            <a:cs typeface="Times New Roman" panose="02020603050405020304" pitchFamily="18" charset="0"/>
                          </a:rPr>
                          <m:t>𝑦</m:t>
                        </m:r>
                      </m:e>
                      <m:sup>
                        <m:r>
                          <a:rPr lang="en-US" sz="3200" i="1">
                            <a:effectLst/>
                            <a:latin typeface="Cambria Math" panose="02040503050406030204" pitchFamily="18" charset="0"/>
                            <a:ea typeface="Arial" panose="020B0604020202020204" pitchFamily="34" charset="0"/>
                            <a:cs typeface="Times New Roman" panose="02020603050405020304" pitchFamily="18" charset="0"/>
                          </a:rPr>
                          <m:t>3</m:t>
                        </m:r>
                      </m:sup>
                    </m:sSup>
                  </m:oMath>
                </a14:m>
                <a:r>
                  <a:rPr lang="en-US" sz="3200" i="1">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0A620A44-E01C-F841-572C-8B8503BE58DB}"/>
                  </a:ext>
                </a:extLst>
              </p:cNvPr>
              <p:cNvSpPr txBox="1">
                <a:spLocks noRot="1" noChangeAspect="1" noMove="1" noResize="1" noEditPoints="1" noAdjustHandles="1" noChangeArrowheads="1" noChangeShapeType="1" noTextEdit="1"/>
              </p:cNvSpPr>
              <p:nvPr/>
            </p:nvSpPr>
            <p:spPr>
              <a:xfrm>
                <a:off x="2216218" y="1988530"/>
                <a:ext cx="9448613" cy="2311467"/>
              </a:xfrm>
              <a:prstGeom prst="rect">
                <a:avLst/>
              </a:prstGeom>
              <a:blipFill>
                <a:blip r:embed="rId5"/>
                <a:stretch>
                  <a:fillRect l="-1677"/>
                </a:stretch>
              </a:blipFill>
              <a:ln w="28575">
                <a:noFill/>
              </a:ln>
            </p:spPr>
            <p:txBody>
              <a:bodyPr/>
              <a:lstStyle/>
              <a:p>
                <a:r>
                  <a:rPr lang="en-US">
                    <a:noFill/>
                  </a:rPr>
                  <a:t> </a:t>
                </a:r>
              </a:p>
            </p:txBody>
          </p:sp>
        </mc:Fallback>
      </mc:AlternateContent>
      <p:pic>
        <p:nvPicPr>
          <p:cNvPr id="7" name="Picture 6">
            <a:extLst>
              <a:ext uri="{FF2B5EF4-FFF2-40B4-BE49-F238E27FC236}">
                <a16:creationId xmlns:a16="http://schemas.microsoft.com/office/drawing/2014/main" id="{95327237-3578-5917-300A-CDA94F7E073E}"/>
              </a:ext>
            </a:extLst>
          </p:cNvPr>
          <p:cNvPicPr>
            <a:picLocks noChangeAspect="1"/>
          </p:cNvPicPr>
          <p:nvPr/>
        </p:nvPicPr>
        <p:blipFill>
          <a:blip r:embed="rId6"/>
          <a:stretch>
            <a:fillRect/>
          </a:stretch>
        </p:blipFill>
        <p:spPr>
          <a:xfrm>
            <a:off x="-1279560" y="3205070"/>
            <a:ext cx="5334462" cy="5312441"/>
          </a:xfrm>
          <a:prstGeom prst="rect">
            <a:avLst/>
          </a:prstGeom>
        </p:spPr>
      </p:pic>
      <p:sp>
        <p:nvSpPr>
          <p:cNvPr id="9" name="TextBox 8">
            <a:extLst>
              <a:ext uri="{FF2B5EF4-FFF2-40B4-BE49-F238E27FC236}">
                <a16:creationId xmlns:a16="http://schemas.microsoft.com/office/drawing/2014/main" id="{EE0FA35B-0576-992C-8E8F-E8577C9969C7}"/>
              </a:ext>
            </a:extLst>
          </p:cNvPr>
          <p:cNvSpPr txBox="1"/>
          <p:nvPr/>
        </p:nvSpPr>
        <p:spPr>
          <a:xfrm>
            <a:off x="3549193" y="4633808"/>
            <a:ext cx="9210366" cy="1077218"/>
          </a:xfrm>
          <a:prstGeom prst="rect">
            <a:avLst/>
          </a:prstGeom>
          <a:noFill/>
        </p:spPr>
        <p:txBody>
          <a:bodyPr wrap="square" rtlCol="0">
            <a:spAutoFit/>
          </a:bodyPr>
          <a:lstStyle/>
          <a:p>
            <a:r>
              <a:rPr lang="en-US" sz="3200">
                <a:solidFill>
                  <a:srgbClr val="FF0000"/>
                </a:solidFill>
                <a:latin typeface="Times New Roman" panose="02020603050405020304" pitchFamily="18" charset="0"/>
                <a:cs typeface="Times New Roman" panose="02020603050405020304" pitchFamily="18" charset="0"/>
              </a:rPr>
              <a:t>Đây chính là ví dụ minh họa cho việc thực hiện </a:t>
            </a:r>
          </a:p>
          <a:p>
            <a:r>
              <a:rPr lang="en-US" sz="3200">
                <a:solidFill>
                  <a:srgbClr val="FF0000"/>
                </a:solidFill>
                <a:latin typeface="Times New Roman" panose="02020603050405020304" pitchFamily="18" charset="0"/>
                <a:cs typeface="Times New Roman" panose="02020603050405020304" pitchFamily="18" charset="0"/>
              </a:rPr>
              <a:t>nhân hai đa thức</a:t>
            </a:r>
          </a:p>
        </p:txBody>
      </p:sp>
      <p:sp>
        <p:nvSpPr>
          <p:cNvPr id="10" name="Rectangle 9">
            <a:extLst>
              <a:ext uri="{FF2B5EF4-FFF2-40B4-BE49-F238E27FC236}">
                <a16:creationId xmlns:a16="http://schemas.microsoft.com/office/drawing/2014/main" id="{7E8AFCB2-47E8-C723-7085-654F268C1D91}"/>
              </a:ext>
            </a:extLst>
          </p:cNvPr>
          <p:cNvSpPr/>
          <p:nvPr/>
        </p:nvSpPr>
        <p:spPr>
          <a:xfrm>
            <a:off x="1849821" y="1908879"/>
            <a:ext cx="9806151" cy="239111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0750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animBg="1"/>
      <p:bldP spid="9" grpId="0"/>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5.2.11"/>
  <p:tag name="WHOLESPTYPE" val="Shape_Pictire"/>
</p:tagLst>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Happy World Water Day! Minitheme by Slidesgo">
  <a:themeElements>
    <a:clrScheme name="Simple Light">
      <a:dk1>
        <a:srgbClr val="191919"/>
      </a:dk1>
      <a:lt1>
        <a:srgbClr val="FFFFFF"/>
      </a:lt1>
      <a:dk2>
        <a:srgbClr val="4387CE"/>
      </a:dk2>
      <a:lt2>
        <a:srgbClr val="4223A5"/>
      </a:lt2>
      <a:accent1>
        <a:srgbClr val="43C7A3"/>
      </a:accent1>
      <a:accent2>
        <a:srgbClr val="FFD9A0"/>
      </a:accent2>
      <a:accent3>
        <a:srgbClr val="FFA187"/>
      </a:accent3>
      <a:accent4>
        <a:srgbClr val="FFFFFF"/>
      </a:accent4>
      <a:accent5>
        <a:srgbClr val="FFFFFF"/>
      </a:accent5>
      <a:accent6>
        <a:srgbClr val="FFFFFF"/>
      </a:accent6>
      <a:hlink>
        <a:srgbClr val="4223A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6200</TotalTime>
  <Words>1202</Words>
  <Application>Microsoft Office PowerPoint</Application>
  <PresentationFormat>Widescreen</PresentationFormat>
  <Paragraphs>133</Paragraphs>
  <Slides>23</Slides>
  <Notes>10</Notes>
  <HiddenSlides>0</HiddenSlides>
  <MMClips>21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23</vt:i4>
      </vt:variant>
    </vt:vector>
  </HeadingPairs>
  <TitlesOfParts>
    <vt:vector size="34" baseType="lpstr">
      <vt:lpstr>Cambria</vt:lpstr>
      <vt:lpstr>Didact Gothic</vt:lpstr>
      <vt:lpstr>Calibri</vt:lpstr>
      <vt:lpstr>Bebas Neue</vt:lpstr>
      <vt:lpstr>Times New Roman</vt:lpstr>
      <vt:lpstr>Aptos</vt:lpstr>
      <vt:lpstr>Arial</vt:lpstr>
      <vt:lpstr>Secular One</vt:lpstr>
      <vt:lpstr>Cambria Math</vt:lpstr>
      <vt:lpstr>Chủ đề Office</vt:lpstr>
      <vt:lpstr>Happy World Water Day! Minitheme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Minh Hanh Ngo</dc:creator>
  <cp:lastModifiedBy>PV</cp:lastModifiedBy>
  <cp:revision>465</cp:revision>
  <cp:lastPrinted>2024-04-06T00:57:43Z</cp:lastPrinted>
  <dcterms:created xsi:type="dcterms:W3CDTF">2023-10-08T09:05:00Z</dcterms:created>
  <dcterms:modified xsi:type="dcterms:W3CDTF">2024-10-10T03:06:25Z</dcterms:modified>
</cp:coreProperties>
</file>