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65" r:id="rId2"/>
    <p:sldMasterId id="2147483880" r:id="rId3"/>
    <p:sldMasterId id="2147483995" r:id="rId4"/>
    <p:sldMasterId id="2147484007" r:id="rId5"/>
    <p:sldMasterId id="2147484043" r:id="rId6"/>
    <p:sldMasterId id="2147484082" r:id="rId7"/>
    <p:sldMasterId id="2147484109" r:id="rId8"/>
    <p:sldMasterId id="2147484121" r:id="rId9"/>
    <p:sldMasterId id="2147484133" r:id="rId10"/>
    <p:sldMasterId id="2147484148" r:id="rId11"/>
  </p:sldMasterIdLst>
  <p:notesMasterIdLst>
    <p:notesMasterId r:id="rId33"/>
  </p:notesMasterIdLst>
  <p:sldIdLst>
    <p:sldId id="286" r:id="rId12"/>
    <p:sldId id="462" r:id="rId13"/>
    <p:sldId id="463" r:id="rId14"/>
    <p:sldId id="448" r:id="rId15"/>
    <p:sldId id="410" r:id="rId16"/>
    <p:sldId id="438" r:id="rId17"/>
    <p:sldId id="457" r:id="rId18"/>
    <p:sldId id="435" r:id="rId19"/>
    <p:sldId id="458" r:id="rId20"/>
    <p:sldId id="436" r:id="rId21"/>
    <p:sldId id="459" r:id="rId22"/>
    <p:sldId id="460" r:id="rId23"/>
    <p:sldId id="437" r:id="rId24"/>
    <p:sldId id="461" r:id="rId25"/>
    <p:sldId id="434" r:id="rId26"/>
    <p:sldId id="464" r:id="rId27"/>
    <p:sldId id="447" r:id="rId28"/>
    <p:sldId id="453" r:id="rId29"/>
    <p:sldId id="454" r:id="rId30"/>
    <p:sldId id="455" r:id="rId31"/>
    <p:sldId id="45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FF"/>
    <a:srgbClr val="0000FF"/>
    <a:srgbClr val="00FFFF"/>
    <a:srgbClr val="990099"/>
    <a:srgbClr val="FF00FF"/>
    <a:srgbClr val="CCFFFF"/>
    <a:srgbClr val="FFFF66"/>
    <a:srgbClr val="FFEBFF"/>
    <a:srgbClr val="CCFFCC"/>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93625" autoAdjust="0"/>
  </p:normalViewPr>
  <p:slideViewPr>
    <p:cSldViewPr snapToGrid="0">
      <p:cViewPr varScale="1">
        <p:scale>
          <a:sx n="59" d="100"/>
          <a:sy n="59" d="100"/>
        </p:scale>
        <p:origin x="582" y="96"/>
      </p:cViewPr>
      <p:guideLst/>
    </p:cSldViewPr>
  </p:slideViewPr>
  <p:outlineViewPr>
    <p:cViewPr>
      <p:scale>
        <a:sx n="33" d="100"/>
        <a:sy n="33" d="100"/>
      </p:scale>
      <p:origin x="0" y="-53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B4FD66-4ACF-43ED-8F23-D82A50179980}" type="datetimeFigureOut">
              <a:rPr lang="en-US" smtClean="0"/>
              <a:t>09/10/2024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AFF12-DBEE-4BE0-9C51-E6117CE8C558}" type="slidenum">
              <a:rPr lang="en-US" smtClean="0"/>
              <a:t>‹#›</a:t>
            </a:fld>
            <a:endParaRPr lang="en-US"/>
          </a:p>
        </p:txBody>
      </p:sp>
    </p:spTree>
    <p:extLst>
      <p:ext uri="{BB962C8B-B14F-4D97-AF65-F5344CB8AC3E}">
        <p14:creationId xmlns:p14="http://schemas.microsoft.com/office/powerpoint/2010/main" val="118048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Nếu ko đủ</a:t>
            </a:r>
            <a:r>
              <a:rPr lang="en-US" baseline="0" dirty="0" smtClean="0"/>
              <a:t> thời gian thì bấm NHÂN CHÉO ĐỎ để chuyển sang slide CỦNG CỐ</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0638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806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094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Sau khi HS chọn được đáp án đúng, GV ấn vào NHÂN</a:t>
            </a:r>
            <a:r>
              <a:rPr lang="en-US" altLang="en-US" baseline="0" dirty="0" smtClean="0"/>
              <a:t> CHÉO </a:t>
            </a:r>
            <a:r>
              <a:rPr lang="en-US" altLang="en-US" dirty="0" smtClean="0"/>
              <a:t>bên dưới màn hình để quay lại slide đầu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4DA7CA-B2CE-429F-AD0A-3BB1C51A932A}" type="slidenum">
              <a:rPr kumimoji="0" lang="en-US" sz="1200" b="0" i="0" u="none" strike="noStrike" kern="1200" cap="none" spc="0" normalizeH="0" baseline="0" noProof="0" smtClean="0">
                <a:ln>
                  <a:noFill/>
                </a:ln>
                <a:solidFill>
                  <a:prstClr val="black"/>
                </a:solidFill>
                <a:effectLst/>
                <a:uLnTx/>
                <a:uFillTx/>
                <a:latin typeface="Calibri"/>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4044733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Sau khi HS chọn được đáp án đúng, GV ấn vào NHÂN</a:t>
            </a:r>
            <a:r>
              <a:rPr lang="en-US" altLang="en-US" baseline="0" dirty="0" smtClean="0"/>
              <a:t> CHÉO </a:t>
            </a:r>
            <a:r>
              <a:rPr lang="en-US" altLang="en-US" dirty="0" smtClean="0"/>
              <a:t>bên dưới màn hình để quay lại slide đầu trò chơi.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C513C0-997A-4760-9AD9-D017394BE66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11129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Sau khi HS chọn được đáp án đúng, GV ấn vào NHÂN</a:t>
            </a:r>
            <a:r>
              <a:rPr lang="en-US" altLang="en-US" baseline="0" dirty="0" smtClean="0"/>
              <a:t> CHÉO </a:t>
            </a:r>
            <a:r>
              <a:rPr lang="en-US" altLang="en-US" dirty="0" smtClean="0"/>
              <a:t>bên dưới màn hình để quay lại slide đầu trò chơi.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18D5EE-CA37-4AB3-8671-F7B4316F1A09}"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183517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Sau khi HS chọn được đáp án đúng, GV ấn vào NHÂN</a:t>
            </a:r>
            <a:r>
              <a:rPr lang="en-US" altLang="en-US" baseline="0" dirty="0" smtClean="0"/>
              <a:t> CHÉO </a:t>
            </a:r>
            <a:r>
              <a:rPr lang="en-US" altLang="en-US" dirty="0" smtClean="0"/>
              <a:t>bên dưới màn hình để quay lại slide đầu trò chơi.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64209E-0C9B-4C5E-9C93-13C8C95E3F8B}" type="slidenum">
              <a:rPr kumimoji="0" lang="en-US" sz="1200" b="0" i="0" u="none" strike="noStrike" kern="1200" cap="none" spc="0" normalizeH="0" baseline="0" noProof="0" smtClean="0">
                <a:ln>
                  <a:noFill/>
                </a:ln>
                <a:solidFill>
                  <a:prstClr val="black"/>
                </a:solidFill>
                <a:effectLst/>
                <a:uLnTx/>
                <a:uFillTx/>
                <a:latin typeface="Calibri"/>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48836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38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462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0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54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09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46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Bấm</a:t>
            </a:r>
            <a:r>
              <a:rPr lang="en-US" baseline="0" dirty="0" smtClean="0"/>
              <a:t> MŨI TÊN VÀNG để chuyển slide</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14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AFF12-DBEE-4BE0-9C51-E6117CE8C5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253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DD7D9196-EFB3-4BAF-8EF5-6F6520516CF2}"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506ECA2A-7CC8-4502-92AB-104F8C355FFD}"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48585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21F5EA8A-649E-4DC8-895E-20BBB626CE07}"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14BAB16A-10A7-4145-8A73-47728E498B24}"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79766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FF6CCD0B-38DB-40E5-8277-B05947046EE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23410672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429F5F4C-70AC-494E-96A5-0E8C07B44DF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1857366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9A6C9C8F-ECE3-4AE9-B389-C444FA95932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565315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F714E2A3-B940-4B03-9B15-ECA2362672F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0218317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AAF72279-85DB-489E-A78D-9C886E56B27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0676963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6D15F238-C975-4E57-BC35-1E453EE49C37}"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1541072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CA12481F-1D86-4E84-B5A9-62920B70212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387591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B50EC861-2A34-4CC1-AC35-9E50565CD5F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1709895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E3CFFCF7-98AA-4468-92B7-6D5B4C3FFD3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31143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A5656DC6-0043-4BE4-B278-FB0886081B4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965912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E3307600-C8A1-48C6-BEC1-8BE607E98D59}"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A3504F19-8E90-4E63-8E8D-FE7C0F183025}"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4664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7"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8"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53D4A9CB-E1D4-47DC-9CCF-ED1261C174B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5834323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0"/>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243DA1FD-17F8-4C56-A451-C45A30032C6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2529390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F11A-56FE-161E-3D86-D4D0C7689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186D24-C17B-02D0-A383-BD33410189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5A34E8-8306-30A8-2069-CA5C257A26C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6AE742-BD83-2C4F-17C0-367606E984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3B74CA-07DF-6933-9758-DEB4E8668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9645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0B49-755B-383B-DD0A-78C7E6B516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2C12F4-D26B-D8F2-286C-0257D60534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ACCA1-837F-AEEE-17C4-1D549106838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643629B-F080-953A-62D7-AE230DC352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4BD25B-3B8E-F6F6-315B-16FFF019F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3930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EC68-20AF-F0D0-09FD-40C470C89E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918DE2-FFF6-0FDD-7D3E-CEC619CEEB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A5C7B9-4E30-2E00-2692-3CBFCA54C8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BDE8B4F-4EEE-2781-A1E2-04F73C91D9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17EC15E-058D-2190-3E6D-99519C4F65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895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8AD06-4C67-0D1F-3E62-6588DD5B5A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2F61B-4318-3C32-A12C-3A9A6CCB7A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BCBAA-5537-FD58-5F25-B8D48654F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7832AC-AC77-7130-751A-3A9A56E761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E37501D-7AA0-9029-7E98-5A29B62273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C6EE3FB-A005-FED4-6D3E-1DBAB45B70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944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B045A-EC6D-E772-D8DC-7F503EA0A5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B9F342-E8AD-7B91-B9EC-53DFE4BE4D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542EE3-F31E-1C3F-B785-E444DC4684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70F5D0-2CA3-F342-6C27-A412EB4D7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836227-39D1-BFD3-034C-FF121950A5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36A59F-5B98-F644-8682-5D93A850CA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323113C-BE16-80EE-779F-3DD0D3B329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5262579-2E9D-60CD-C90A-1C1C45885A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28536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9D2E-4C35-61CC-1B08-3C781C330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2CBDC-D593-4506-C188-71885D717C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FC8281B-2ED9-932F-D477-7DB3198F4C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AF6C1B6-2E1B-BCF3-DDC2-B1FF06BE0F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3991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F5C5A-E541-994F-2B41-149D6B4DC0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5A6858-1BB2-78E0-7C93-F4C20040AE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A77EEF0-C215-ACD9-FE90-558DD5E0E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2132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1417-12D5-B0E0-BB62-D12041E17A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76FBEC-3836-A870-58A8-218511318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7BB69A-2DA1-39E2-35EF-099487E18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197E8-0225-8EB1-331F-28D8CA7293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4A620B7-6197-63D3-4A5F-B9457EDF89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DB8181-04D1-FFEE-D64F-02F42B69D3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63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文本框 37"/>
          <p:cNvSpPr txBox="1"/>
          <p:nvPr userDrawn="1"/>
        </p:nvSpPr>
        <p:spPr>
          <a:xfrm>
            <a:off x="431800" y="261938"/>
            <a:ext cx="3338513" cy="498475"/>
          </a:xfrm>
          <a:prstGeom prst="rect">
            <a:avLst/>
          </a:prstGeom>
          <a:noFill/>
        </p:spPr>
        <p:txBody>
          <a:bodyPr wrap="none" lIns="128539" tIns="64269" rIns="128539" bIns="64269">
            <a:spAutoFit/>
          </a:bodyPr>
          <a:lstStyle/>
          <a:p>
            <a:pPr marL="0" marR="0" lvl="0" indent="0" algn="l" defTabSz="1285286" rtl="0" eaLnBrk="1" fontAlgn="base" latinLnBrk="0" hangingPunct="1">
              <a:lnSpc>
                <a:spcPct val="100000"/>
              </a:lnSpc>
              <a:spcBef>
                <a:spcPct val="0"/>
              </a:spcBef>
              <a:spcAft>
                <a:spcPct val="0"/>
              </a:spcAft>
              <a:buClrTx/>
              <a:buSzTx/>
              <a:buFontTx/>
              <a:buNone/>
              <a:tabLst/>
              <a:defRPr/>
            </a:pPr>
            <a:r>
              <a:rPr kumimoji="0" lang="zh-CN" altLang="en-US" sz="2399" b="0" i="0" u="none" strike="noStrike" kern="1200" cap="none" spc="0" normalizeH="0" baseline="0" noProof="0" dirty="0">
                <a:ln>
                  <a:noFill/>
                </a:ln>
                <a:solidFill>
                  <a:prstClr val="black">
                    <a:lumMod val="50000"/>
                    <a:lumOff val="50000"/>
                  </a:prstClr>
                </a:solidFill>
                <a:effectLst/>
                <a:uLnTx/>
                <a:uFillTx/>
                <a:latin typeface="微软雅黑" panose="020B0503020204020204" pitchFamily="34" charset="-122"/>
                <a:ea typeface="微软雅黑" panose="020B0503020204020204" pitchFamily="34" charset="-122"/>
                <a:cs typeface="+mn-ea"/>
                <a:sym typeface="+mn-lt"/>
              </a:rPr>
              <a:t>点击添加相关标题文字</a:t>
            </a:r>
          </a:p>
        </p:txBody>
      </p:sp>
      <p:sp>
        <p:nvSpPr>
          <p:cNvPr id="3" name="文本框 38"/>
          <p:cNvSpPr txBox="1"/>
          <p:nvPr userDrawn="1"/>
        </p:nvSpPr>
        <p:spPr>
          <a:xfrm>
            <a:off x="431800" y="652463"/>
            <a:ext cx="2581275" cy="374650"/>
          </a:xfrm>
          <a:prstGeom prst="rect">
            <a:avLst/>
          </a:prstGeom>
          <a:noFill/>
        </p:spPr>
        <p:txBody>
          <a:bodyPr wrap="none" lIns="128539" tIns="64269" rIns="128539" bIns="64269">
            <a:spAutoFit/>
          </a:bodyPr>
          <a:lstStyle/>
          <a:p>
            <a:pPr marL="0" marR="0" lvl="0" indent="0" algn="l" defTabSz="1285286" rtl="0" eaLnBrk="1" fontAlgn="base" latinLnBrk="0" hangingPunct="1">
              <a:lnSpc>
                <a:spcPct val="100000"/>
              </a:lnSpc>
              <a:spcBef>
                <a:spcPct val="0"/>
              </a:spcBef>
              <a:spcAft>
                <a:spcPct val="0"/>
              </a:spcAft>
              <a:buClrTx/>
              <a:buSzTx/>
              <a:buFontTx/>
              <a:buNone/>
              <a:tabLst/>
              <a:defRPr/>
            </a:pPr>
            <a:r>
              <a:rPr kumimoji="0" lang="en-US" altLang="zh-CN" sz="1599"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mn-ea"/>
                <a:sym typeface="+mn-lt"/>
              </a:rPr>
              <a:t>ADD RELATED TITLE WORDS</a:t>
            </a:r>
            <a:endParaRPr kumimoji="0" lang="zh-CN" altLang="en-US" sz="1599" b="0" i="0" u="none"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微软雅黑" panose="020B0503020204020204" pitchFamily="34" charset="-122"/>
              <a:cs typeface="+mn-ea"/>
              <a:sym typeface="+mn-lt"/>
            </a:endParaRPr>
          </a:p>
        </p:txBody>
      </p:sp>
    </p:spTree>
    <p:extLst>
      <p:ext uri="{BB962C8B-B14F-4D97-AF65-F5344CB8AC3E}">
        <p14:creationId xmlns:p14="http://schemas.microsoft.com/office/powerpoint/2010/main" val="521197718"/>
      </p:ext>
    </p:extLst>
  </p:cSld>
  <p:clrMapOvr>
    <a:masterClrMapping/>
  </p:clrMapOvr>
  <p:transition spd="med" advClick="0" advTm="0">
    <p:push dir="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E073-A5AD-5915-B76C-B2BF851BBD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B257BD-A7E9-8CEF-8EE1-5869D7094E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2870BB-8386-7160-1233-B90891332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714E4D-929D-FA18-25F7-F7159C4FA1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5314574-7775-F268-4B39-34161F02C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26F8F9D-C608-D45F-6145-C30C4DFA6B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844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D209-CD1D-C16D-86B9-6C66A51837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65233D-71B3-C607-2469-C893E73F8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B40BF1-9A92-5A43-893D-F5728F4E2B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DB3A1E-05F0-1B35-7E42-0E1284F85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BA4F503-A611-DA43-A1DC-EA76CE9852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730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80C3E4-81F4-3756-966A-0C4F90E612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7F38E-768D-7C31-59BC-76AFDCD4E1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47C40-52B0-5F84-68FC-C46B3E3C65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18C6BE8-9D1B-8F1A-6CE1-52322C30B4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5617841-BEAD-D6CD-314D-0FC1722F80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788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文本框 32"/>
          <p:cNvSpPr txBox="1"/>
          <p:nvPr userDrawn="1"/>
        </p:nvSpPr>
        <p:spPr>
          <a:xfrm>
            <a:off x="354013" y="357188"/>
            <a:ext cx="1139825" cy="379412"/>
          </a:xfrm>
          <a:prstGeom prst="rect">
            <a:avLst/>
          </a:prstGeom>
          <a:noFill/>
        </p:spPr>
        <p:txBody>
          <a:bodyPr wrap="none" lIns="91417" tIns="45709" rIns="91417" bIns="45709">
            <a:spAutoFit/>
          </a:bodyPr>
          <a:lstStyle/>
          <a:p>
            <a:pPr marL="0" marR="0" lvl="0" indent="0" algn="l" defTabSz="1218804" rtl="0" eaLnBrk="1" fontAlgn="base" latinLnBrk="0" hangingPunct="1">
              <a:lnSpc>
                <a:spcPct val="100000"/>
              </a:lnSpc>
              <a:spcBef>
                <a:spcPct val="0"/>
              </a:spcBef>
              <a:spcAft>
                <a:spcPct val="0"/>
              </a:spcAft>
              <a:buClrTx/>
              <a:buSzTx/>
              <a:buFontTx/>
              <a:buNone/>
              <a:tabLst/>
              <a:defRPr/>
            </a:pPr>
            <a:r>
              <a:rPr kumimoji="0" lang="zh-CN" altLang="en-US"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教学分析</a:t>
            </a:r>
            <a:endParaRPr kumimoji="0" lang="en-US" altLang="zh-CN"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4"/>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marL="0" marR="0" lvl="0" indent="0" algn="ctr" defTabSz="914096" rtl="0" eaLnBrk="1" fontAlgn="base" latinLnBrk="0" hangingPunct="1">
              <a:lnSpc>
                <a:spcPct val="100000"/>
              </a:lnSpc>
              <a:spcBef>
                <a:spcPct val="0"/>
              </a:spcBef>
              <a:spcAft>
                <a:spcPct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ea typeface="微软雅黑" panose="020B0503020204020204" pitchFamily="34" charset="-122"/>
              <a:cs typeface="+mn-ea"/>
              <a:sym typeface="+mn-lt"/>
            </a:endParaRPr>
          </a:p>
        </p:txBody>
      </p:sp>
      <p:sp>
        <p:nvSpPr>
          <p:cNvPr id="4" name="日期占位符 2"/>
          <p:cNvSpPr>
            <a:spLocks noGrp="1"/>
          </p:cNvSpPr>
          <p:nvPr>
            <p:ph type="dt" sz="half" idx="10"/>
          </p:nvPr>
        </p:nvSpPr>
        <p:spPr/>
        <p:txBody>
          <a:bodyPr/>
          <a:lstStyle>
            <a:lvl1pPr>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E1456246-F93B-4D4A-BF3B-E1BB2164BDC5}" type="datetimeFigureOut">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5" name="页脚占位符 3"/>
          <p:cNvSpPr>
            <a:spLocks noGrp="1"/>
          </p:cNvSpPr>
          <p:nvPr>
            <p:ph type="ftr" sz="quarter" idx="11"/>
          </p:nvPr>
        </p:nvSpPr>
        <p:spPr/>
        <p:txBody>
          <a:bodyPr/>
          <a:lstStyle>
            <a:lvl1pPr>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6" name="灯片编号占位符 4"/>
          <p:cNvSpPr>
            <a:spLocks noGrp="1"/>
          </p:cNvSpPr>
          <p:nvPr>
            <p:ph type="sldNum" sz="quarter" idx="12"/>
          </p:nvPr>
        </p:nvSpPr>
        <p:spPr/>
        <p:txBody>
          <a:bodyPr/>
          <a:lstStyle>
            <a:lvl1pPr>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507AFF05-604E-48F4-84E9-3A731C24B308}" type="slidenum">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977198832"/>
      </p:ext>
    </p:extLst>
  </p:cSld>
  <p:clrMapOvr>
    <a:masterClrMapping/>
  </p:clrMapOvr>
  <p:transition spd="med" advClick="0" advTm="0">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14CA35A9-0357-460E-962B-B94A809590FE}"/>
              </a:ext>
            </a:extLst>
          </p:cNvPr>
          <p:cNvSpPr txBox="1"/>
          <p:nvPr userDrawn="1"/>
        </p:nvSpPr>
        <p:spPr>
          <a:xfrm>
            <a:off x="354013" y="357188"/>
            <a:ext cx="1139825" cy="379412"/>
          </a:xfrm>
          <a:prstGeom prst="rect">
            <a:avLst/>
          </a:prstGeom>
          <a:noFill/>
        </p:spPr>
        <p:txBody>
          <a:bodyPr wrap="none" lIns="91417" tIns="45709" rIns="91417" bIns="45709">
            <a:spAutoFit/>
          </a:bodyPr>
          <a:lstStyle/>
          <a:p>
            <a:pPr marL="0" marR="0" lvl="0" indent="0" algn="l" defTabSz="1218804" rtl="0" eaLnBrk="1" fontAlgn="base" latinLnBrk="0" hangingPunct="1">
              <a:lnSpc>
                <a:spcPct val="100000"/>
              </a:lnSpc>
              <a:spcBef>
                <a:spcPct val="0"/>
              </a:spcBef>
              <a:spcAft>
                <a:spcPct val="0"/>
              </a:spcAft>
              <a:buClrTx/>
              <a:buSzTx/>
              <a:buFontTx/>
              <a:buNone/>
              <a:tabLst/>
              <a:defRPr/>
            </a:pPr>
            <a:r>
              <a:rPr kumimoji="0" lang="zh-CN" altLang="en-US"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教学方案</a:t>
            </a:r>
            <a:endParaRPr kumimoji="0" lang="en-US" altLang="zh-CN"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9">
            <a:extLst>
              <a:ext uri="{FF2B5EF4-FFF2-40B4-BE49-F238E27FC236}">
                <a16:creationId xmlns:a16="http://schemas.microsoft.com/office/drawing/2014/main" id="{CCF2D2CD-475B-47A4-8A4D-FDF7CA7E314F}"/>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marL="0" marR="0" lvl="0" indent="0" algn="ctr" defTabSz="914096" rtl="0" eaLnBrk="1" fontAlgn="base" latinLnBrk="0" hangingPunct="1">
              <a:lnSpc>
                <a:spcPct val="100000"/>
              </a:lnSpc>
              <a:spcBef>
                <a:spcPct val="0"/>
              </a:spcBef>
              <a:spcAft>
                <a:spcPct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ea typeface="微软雅黑" panose="020B0503020204020204" pitchFamily="34" charset="-122"/>
              <a:cs typeface="+mn-ea"/>
              <a:sym typeface="+mn-lt"/>
            </a:endParaRPr>
          </a:p>
        </p:txBody>
      </p:sp>
      <p:sp>
        <p:nvSpPr>
          <p:cNvPr id="4" name="日期占位符 2"/>
          <p:cNvSpPr>
            <a:spLocks noGrp="1"/>
          </p:cNvSpPr>
          <p:nvPr>
            <p:ph type="dt" sz="half" idx="10"/>
          </p:nvPr>
        </p:nvSpPr>
        <p:spPr/>
        <p:txBody>
          <a:bodyPr/>
          <a:lstStyle>
            <a:lvl1pPr>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180A86CF-804C-4830-B215-49CED24FE532}" type="datetimeFigureOut">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5" name="页脚占位符 3"/>
          <p:cNvSpPr>
            <a:spLocks noGrp="1"/>
          </p:cNvSpPr>
          <p:nvPr>
            <p:ph type="ftr" sz="quarter" idx="11"/>
          </p:nvPr>
        </p:nvSpPr>
        <p:spPr/>
        <p:txBody>
          <a:bodyPr/>
          <a:lstStyle>
            <a:lvl1pPr>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6" name="灯片编号占位符 4"/>
          <p:cNvSpPr>
            <a:spLocks noGrp="1"/>
          </p:cNvSpPr>
          <p:nvPr>
            <p:ph type="sldNum" sz="quarter" idx="12"/>
          </p:nvPr>
        </p:nvSpPr>
        <p:spPr/>
        <p:txBody>
          <a:bodyPr/>
          <a:lstStyle>
            <a:lvl1pPr>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8FC1E294-8466-48A0-8957-775002146545}" type="slidenum">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650816510"/>
      </p:ext>
    </p:extLst>
  </p:cSld>
  <p:clrMapOvr>
    <a:masterClrMapping/>
  </p:clrMapOvr>
  <p:transition spd="med" advClick="0" advTm="0">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02BCFBA8-9716-4E10-BDF2-87AEDF74943F}"/>
              </a:ext>
            </a:extLst>
          </p:cNvPr>
          <p:cNvSpPr txBox="1"/>
          <p:nvPr userDrawn="1"/>
        </p:nvSpPr>
        <p:spPr>
          <a:xfrm>
            <a:off x="354013" y="357188"/>
            <a:ext cx="1139825" cy="379412"/>
          </a:xfrm>
          <a:prstGeom prst="rect">
            <a:avLst/>
          </a:prstGeom>
          <a:noFill/>
        </p:spPr>
        <p:txBody>
          <a:bodyPr wrap="none" lIns="91417" tIns="45709" rIns="91417" bIns="45709">
            <a:spAutoFit/>
          </a:bodyPr>
          <a:lstStyle/>
          <a:p>
            <a:pPr marL="0" marR="0" lvl="0" indent="0" algn="l" defTabSz="1218804" rtl="0" eaLnBrk="1" fontAlgn="base" latinLnBrk="0" hangingPunct="1">
              <a:lnSpc>
                <a:spcPct val="100000"/>
              </a:lnSpc>
              <a:spcBef>
                <a:spcPct val="0"/>
              </a:spcBef>
              <a:spcAft>
                <a:spcPct val="0"/>
              </a:spcAft>
              <a:buClrTx/>
              <a:buSzTx/>
              <a:buFontTx/>
              <a:buNone/>
              <a:tabLst/>
              <a:defRPr/>
            </a:pPr>
            <a:r>
              <a:rPr kumimoji="0" lang="zh-CN" altLang="en-US"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教学内容</a:t>
            </a:r>
            <a:endParaRPr kumimoji="0" lang="en-US" altLang="zh-CN"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9">
            <a:extLst>
              <a:ext uri="{FF2B5EF4-FFF2-40B4-BE49-F238E27FC236}">
                <a16:creationId xmlns:a16="http://schemas.microsoft.com/office/drawing/2014/main" id="{293E172D-6C2F-475F-9943-F4183A18BB63}"/>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marL="0" marR="0" lvl="0" indent="0" algn="ctr" defTabSz="914096" rtl="0" eaLnBrk="1" fontAlgn="base" latinLnBrk="0" hangingPunct="1">
              <a:lnSpc>
                <a:spcPct val="100000"/>
              </a:lnSpc>
              <a:spcBef>
                <a:spcPct val="0"/>
              </a:spcBef>
              <a:spcAft>
                <a:spcPct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ea typeface="微软雅黑" panose="020B0503020204020204" pitchFamily="34" charset="-122"/>
              <a:cs typeface="+mn-ea"/>
              <a:sym typeface="+mn-lt"/>
            </a:endParaRPr>
          </a:p>
        </p:txBody>
      </p:sp>
      <p:sp>
        <p:nvSpPr>
          <p:cNvPr id="4" name="日期占位符 2"/>
          <p:cNvSpPr>
            <a:spLocks noGrp="1"/>
          </p:cNvSpPr>
          <p:nvPr>
            <p:ph type="dt" sz="half" idx="10"/>
          </p:nvPr>
        </p:nvSpPr>
        <p:spPr/>
        <p:txBody>
          <a:bodyPr/>
          <a:lstStyle>
            <a:lvl1pPr>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7692ACF7-42ED-4C3A-9C2E-F4F456471F96}" type="datetimeFigureOut">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5" name="页脚占位符 3"/>
          <p:cNvSpPr>
            <a:spLocks noGrp="1"/>
          </p:cNvSpPr>
          <p:nvPr>
            <p:ph type="ftr" sz="quarter" idx="11"/>
          </p:nvPr>
        </p:nvSpPr>
        <p:spPr/>
        <p:txBody>
          <a:bodyPr/>
          <a:lstStyle>
            <a:lvl1pPr>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6" name="灯片编号占位符 4"/>
          <p:cNvSpPr>
            <a:spLocks noGrp="1"/>
          </p:cNvSpPr>
          <p:nvPr>
            <p:ph type="sldNum" sz="quarter" idx="12"/>
          </p:nvPr>
        </p:nvSpPr>
        <p:spPr/>
        <p:txBody>
          <a:bodyPr/>
          <a:lstStyle>
            <a:lvl1pPr>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9FB75505-BA45-4A3A-A2E5-68208D5999C5}" type="slidenum">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3745824253"/>
      </p:ext>
    </p:extLst>
  </p:cSld>
  <p:clrMapOvr>
    <a:masterClrMapping/>
  </p:clrMapOvr>
  <p:transition spd="med" advClick="0" advTm="0">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
        <p:nvSpPr>
          <p:cNvPr id="2" name="文本框 32">
            <a:extLst>
              <a:ext uri="{FF2B5EF4-FFF2-40B4-BE49-F238E27FC236}">
                <a16:creationId xmlns:a16="http://schemas.microsoft.com/office/drawing/2014/main" id="{6B8A79D5-CB76-4491-BFBB-AF33ECD615CC}"/>
              </a:ext>
            </a:extLst>
          </p:cNvPr>
          <p:cNvSpPr txBox="1"/>
          <p:nvPr userDrawn="1"/>
        </p:nvSpPr>
        <p:spPr>
          <a:xfrm>
            <a:off x="354013" y="357188"/>
            <a:ext cx="1139825" cy="379412"/>
          </a:xfrm>
          <a:prstGeom prst="rect">
            <a:avLst/>
          </a:prstGeom>
          <a:noFill/>
        </p:spPr>
        <p:txBody>
          <a:bodyPr wrap="none" lIns="91417" tIns="45709" rIns="91417" bIns="45709">
            <a:spAutoFit/>
          </a:bodyPr>
          <a:lstStyle/>
          <a:p>
            <a:pPr marL="0" marR="0" lvl="0" indent="0" algn="l" defTabSz="1218804" rtl="0" eaLnBrk="1" fontAlgn="base" latinLnBrk="0" hangingPunct="1">
              <a:lnSpc>
                <a:spcPct val="100000"/>
              </a:lnSpc>
              <a:spcBef>
                <a:spcPct val="0"/>
              </a:spcBef>
              <a:spcAft>
                <a:spcPct val="0"/>
              </a:spcAft>
              <a:buClrTx/>
              <a:buSzTx/>
              <a:buFontTx/>
              <a:buNone/>
              <a:tabLst/>
              <a:defRPr/>
            </a:pPr>
            <a:r>
              <a:rPr kumimoji="0" lang="zh-CN" altLang="en-US"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教学总结</a:t>
            </a:r>
            <a:endParaRPr kumimoji="0" lang="en-US" altLang="zh-CN" sz="1866"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3" name="矩形 9">
            <a:extLst>
              <a:ext uri="{FF2B5EF4-FFF2-40B4-BE49-F238E27FC236}">
                <a16:creationId xmlns:a16="http://schemas.microsoft.com/office/drawing/2014/main" id="{0D67ABB9-FED6-48E2-80F9-01ECB01363B9}"/>
              </a:ext>
            </a:extLst>
          </p:cNvPr>
          <p:cNvSpPr/>
          <p:nvPr userDrawn="1"/>
        </p:nvSpPr>
        <p:spPr>
          <a:xfrm>
            <a:off x="0" y="261938"/>
            <a:ext cx="214313" cy="555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marL="0" marR="0" lvl="0" indent="0" algn="ctr" defTabSz="914096" rtl="0" eaLnBrk="1" fontAlgn="base" latinLnBrk="0" hangingPunct="1">
              <a:lnSpc>
                <a:spcPct val="100000"/>
              </a:lnSpc>
              <a:spcBef>
                <a:spcPct val="0"/>
              </a:spcBef>
              <a:spcAft>
                <a:spcPct val="0"/>
              </a:spcAft>
              <a:buClrTx/>
              <a:buSzTx/>
              <a:buFontTx/>
              <a:buNone/>
              <a:tabLst/>
              <a:defRPr/>
            </a:pPr>
            <a:endParaRPr kumimoji="0" lang="zh-CN" altLang="en-US" sz="1866" b="0" i="0" u="none" strike="noStrike" kern="1200" cap="none" spc="0" normalizeH="0" baseline="0" noProof="0" dirty="0">
              <a:ln>
                <a:noFill/>
              </a:ln>
              <a:solidFill>
                <a:srgbClr val="E7E6E6">
                  <a:lumMod val="50000"/>
                </a:srgbClr>
              </a:solidFill>
              <a:effectLst/>
              <a:uLnTx/>
              <a:uFillTx/>
              <a:latin typeface="Calibri"/>
              <a:ea typeface="微软雅黑" panose="020B0503020204020204" pitchFamily="34" charset="-122"/>
              <a:cs typeface="+mn-ea"/>
              <a:sym typeface="+mn-lt"/>
            </a:endParaRPr>
          </a:p>
        </p:txBody>
      </p:sp>
      <p:sp>
        <p:nvSpPr>
          <p:cNvPr id="4" name="日期占位符 2"/>
          <p:cNvSpPr>
            <a:spLocks noGrp="1"/>
          </p:cNvSpPr>
          <p:nvPr>
            <p:ph type="dt" sz="half" idx="10"/>
          </p:nvPr>
        </p:nvSpPr>
        <p:spPr/>
        <p:txBody>
          <a:bodyPr/>
          <a:lstStyle>
            <a:lvl1pPr>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CA1A9A08-096A-474A-83D2-54D6179AE399}" type="datetimeFigureOut">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2024/10/9</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5" name="页脚占位符 3"/>
          <p:cNvSpPr>
            <a:spLocks noGrp="1"/>
          </p:cNvSpPr>
          <p:nvPr>
            <p:ph type="ftr" sz="quarter" idx="11"/>
          </p:nvPr>
        </p:nvSpPr>
        <p:spPr/>
        <p:txBody>
          <a:bodyPr/>
          <a:lstStyle>
            <a:lvl1pPr>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6" name="灯片编号占位符 4"/>
          <p:cNvSpPr>
            <a:spLocks noGrp="1"/>
          </p:cNvSpPr>
          <p:nvPr>
            <p:ph type="sldNum" sz="quarter" idx="12"/>
          </p:nvPr>
        </p:nvSpPr>
        <p:spPr/>
        <p:txBody>
          <a:bodyPr/>
          <a:lstStyle>
            <a:lvl1pPr>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5BF6C8C8-DB15-4AAE-854B-14929F3A3E6C}" type="slidenum">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780294131"/>
      </p:ext>
    </p:extLst>
  </p:cSld>
  <p:clrMapOvr>
    <a:masterClrMapping/>
  </p:clrMapOvr>
  <p:transition spd="med" advClick="0" advTm="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203" y="274160"/>
            <a:ext cx="10973597"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203" y="1600604"/>
            <a:ext cx="10973597" cy="452563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24222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99C0FE16-0FD7-412F-B479-D79D7DDA45DB}" type="datetimeFigureOut">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2024/10/9</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3" name="页脚占位符 4"/>
          <p:cNvSpPr>
            <a:spLocks noGrp="1"/>
          </p:cNvSpPr>
          <p:nvPr>
            <p:ph type="ftr" sz="quarter" idx="11"/>
          </p:nvPr>
        </p:nvSpPr>
        <p:spPr/>
        <p:txBody>
          <a:bodyPr/>
          <a:lstStyle>
            <a:lvl1pPr>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4" name="灯片编号占位符 5"/>
          <p:cNvSpPr>
            <a:spLocks noGrp="1"/>
          </p:cNvSpPr>
          <p:nvPr>
            <p:ph type="sldNum" sz="quarter" idx="12"/>
          </p:nvPr>
        </p:nvSpPr>
        <p:spPr/>
        <p:txBody>
          <a:bodyPr/>
          <a:lstStyle>
            <a:lvl1pPr>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4328A9D3-38C0-4362-980F-3BC5A6498B08}" type="slidenum">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06697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pic>
        <p:nvPicPr>
          <p:cNvPr id="2" name="图片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p:nvPr userDrawn="1"/>
        </p:nvGrpSpPr>
        <p:grpSpPr bwMode="auto">
          <a:xfrm flipH="1">
            <a:off x="-1" y="330691"/>
            <a:ext cx="2396221" cy="676275"/>
            <a:chOff x="2370576" y="533400"/>
            <a:chExt cx="2417494" cy="675969"/>
          </a:xfrm>
          <a:solidFill>
            <a:srgbClr val="EE1C39"/>
          </a:solidFill>
        </p:grpSpPr>
        <p:sp>
          <p:nvSpPr>
            <p:cNvPr id="4" name="矩形 2"/>
            <p:cNvSpPr/>
            <p:nvPr/>
          </p:nvSpPr>
          <p:spPr>
            <a:xfrm>
              <a:off x="2738030" y="533400"/>
              <a:ext cx="2050040" cy="675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898"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ea"/>
                <a:sym typeface="+mn-lt"/>
              </a:endParaRPr>
            </a:p>
          </p:txBody>
        </p:sp>
        <p:sp>
          <p:nvSpPr>
            <p:cNvPr id="5" name="椭圆 3"/>
            <p:cNvSpPr/>
            <p:nvPr/>
          </p:nvSpPr>
          <p:spPr>
            <a:xfrm>
              <a:off x="2370576" y="533400"/>
              <a:ext cx="623734" cy="67596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898"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ea"/>
                <a:sym typeface="+mn-lt"/>
              </a:endParaRPr>
            </a:p>
          </p:txBody>
        </p:sp>
      </p:grpSp>
      <p:sp>
        <p:nvSpPr>
          <p:cNvPr id="6" name="文本框 12"/>
          <p:cNvSpPr txBox="1">
            <a:spLocks noChangeArrowheads="1"/>
          </p:cNvSpPr>
          <p:nvPr userDrawn="1"/>
        </p:nvSpPr>
        <p:spPr bwMode="auto">
          <a:xfrm>
            <a:off x="0" y="493713"/>
            <a:ext cx="2395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marL="0" marR="0" lvl="0" indent="0" algn="l" defTabSz="1218804" rtl="0" eaLnBrk="1" fontAlgn="base" latinLnBrk="0" hangingPunct="1">
              <a:lnSpc>
                <a:spcPct val="100000"/>
              </a:lnSpc>
              <a:spcBef>
                <a:spcPct val="0"/>
              </a:spcBef>
              <a:spcAft>
                <a:spcPct val="0"/>
              </a:spcAft>
              <a:buClrTx/>
              <a:buSzTx/>
              <a:buFontTx/>
              <a:buNone/>
              <a:tabLst/>
              <a:defRPr/>
            </a:pPr>
            <a:r>
              <a:rPr kumimoji="0" lang="zh-CN" altLang="en-US" sz="2399"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点击添加相关标题文字</a:t>
            </a:r>
          </a:p>
        </p:txBody>
      </p:sp>
    </p:spTree>
    <p:extLst>
      <p:ext uri="{BB962C8B-B14F-4D97-AF65-F5344CB8AC3E}">
        <p14:creationId xmlns:p14="http://schemas.microsoft.com/office/powerpoint/2010/main" val="381432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08E06E6E-9535-4950-9318-9053CFE489F7}"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541130B3-F352-450E-9F29-FD6746783B2A}"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2164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523" indent="0" algn="ctr">
              <a:buNone/>
              <a:defRPr>
                <a:solidFill>
                  <a:schemeClr val="tx1">
                    <a:tint val="75000"/>
                  </a:schemeClr>
                </a:solidFill>
              </a:defRPr>
            </a:lvl2pPr>
            <a:lvl3pPr marL="1219048" indent="0" algn="ctr">
              <a:buNone/>
              <a:defRPr>
                <a:solidFill>
                  <a:schemeClr val="tx1">
                    <a:tint val="75000"/>
                  </a:schemeClr>
                </a:solidFill>
              </a:defRPr>
            </a:lvl3pPr>
            <a:lvl4pPr marL="1828571" indent="0" algn="ctr">
              <a:buNone/>
              <a:defRPr>
                <a:solidFill>
                  <a:schemeClr val="tx1">
                    <a:tint val="75000"/>
                  </a:schemeClr>
                </a:solidFill>
              </a:defRPr>
            </a:lvl4pPr>
            <a:lvl5pPr marL="2438095" indent="0" algn="ctr">
              <a:buNone/>
              <a:defRPr>
                <a:solidFill>
                  <a:schemeClr val="tx1">
                    <a:tint val="75000"/>
                  </a:schemeClr>
                </a:solidFill>
              </a:defRPr>
            </a:lvl5pPr>
            <a:lvl6pPr marL="3047619" indent="0" algn="ctr">
              <a:buNone/>
              <a:defRPr>
                <a:solidFill>
                  <a:schemeClr val="tx1">
                    <a:tint val="75000"/>
                  </a:schemeClr>
                </a:solidFill>
              </a:defRPr>
            </a:lvl6pPr>
            <a:lvl7pPr marL="3657143" indent="0" algn="ctr">
              <a:buNone/>
              <a:defRPr>
                <a:solidFill>
                  <a:schemeClr val="tx1">
                    <a:tint val="75000"/>
                  </a:schemeClr>
                </a:solidFill>
              </a:defRPr>
            </a:lvl7pPr>
            <a:lvl8pPr marL="4266666" indent="0" algn="ctr">
              <a:buNone/>
              <a:defRPr>
                <a:solidFill>
                  <a:schemeClr val="tx1">
                    <a:tint val="75000"/>
                  </a:schemeClr>
                </a:solidFill>
              </a:defRPr>
            </a:lvl8pPr>
            <a:lvl9pPr marL="487619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549D642D-4267-4130-A2A5-22365BD65EA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D2E34F27-DE40-4E1D-B7AF-CCD821A8C42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2775154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E8D7-BC5A-4744-9B26-18FF7F3D1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BD64A-F56D-4550-95A2-0CF5A91234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394EB5-5EF0-49F8-90E2-2F00A783DDB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8C9C93-0BD0-4AF1-AB88-9EF536DBE4F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9451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6D54-461D-48F4-B25E-5C0A67FA0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9398E9-C79C-4EA8-9A0B-8FC5D9CAB0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34D9DB-5264-4DE2-ABE7-6BE83E61893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E96D38-0DF8-47DD-B0AA-4BE5AE375FA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982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2C2E-2167-4A97-9880-4D1594257F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FDE48F-A228-42EB-9BBB-10421065DF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06CC74-30EF-447B-B783-47FA507978D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16F8EE4-8966-4B25-89CC-D77BC38AE7E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601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DD7B-0643-4EB2-93C4-2CE2FD5AB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2F3AF0-5851-45C9-BB02-57D43489EA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01B19F-19EA-43F7-8D3B-B2F438FCE0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11BDD7-406C-4B9F-83C5-D99EB4082780}"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208286-5697-4CFF-A4D7-975DE0CDE05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7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FE15-7976-4794-A1DC-D6F643A3E8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42A44-C768-48D2-BFD3-20730D1C8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F79609-BA12-47D5-B66B-5103B978CC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8E2EC-42C5-4B1F-ABF5-A2415CE18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B0BC22-BA6A-44AA-BBC9-769677D24F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289527-AA3E-4749-97C9-5DCCE9F0A2E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0549F64-27D5-426F-A97D-CFA2594B7D3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779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59D27-1B9A-4D71-98CF-618357E80DEF}"/>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8BEC68-20AD-4673-9A7B-03B5689240AE}"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2A0DA5-A849-4668-BB59-F89AD282C4F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778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E5AD40-324B-4E39-A8E8-ACA8F19B459D}"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D893B13-80EA-401C-8C4B-69DE1A0FB6B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928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05429-1A47-4F2E-B356-62CDABB6F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29524C-38C5-4036-9839-1EFE15E518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C03440-7CD9-4B0D-8582-39C43CBDDD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18A0122-76B0-4A33-ADF9-F7A470302A4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578775A-A395-4DBA-B336-E06D756221BC}"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54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83B2-E261-424E-ABE1-FBBF19FE7C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F050D5-4D5B-4A29-A50A-79396129A424}"/>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626C19F2-31A0-40A4-9105-1C3B22E3C3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C492AD8-AC42-4A9E-AFC4-624A884DCAE4}"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6FEDDD-AB67-4278-99B1-A5B599BD4600}"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7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C70A30E3-A1C7-4817-8845-4E2FBB458822}"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83EDDA27-9261-41CE-8800-4EB7E71B85A8}"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43979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AC1A-BED7-499D-9E71-61DDFDAD33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6054C-224B-412A-91C0-CF8BD4CEC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11E850-A68F-4060-82DF-BB9A659FFBD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C04FA84-28C3-4E3C-B105-E64F58B728C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870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327F0-5C32-410C-9ACA-84C3959874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D6BD84-0B9B-45D4-B5E6-8E2496B0A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A7E778-FEE3-45A0-AA2E-9F4A0D1A338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602F17-F9A7-4567-B7AB-69F1FEA4F53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309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6DFF08F-DC6B-4601-B491-B0F83F6DD2DA}" type="datetimeFigureOut">
              <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5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80535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DFF08F-DC6B-4601-B491-B0F83F6DD2DA}" type="datetimeFigureOut">
              <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58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7305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24128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7729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696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9305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832C1394-3C43-4D09-A953-CD6170ED597C}"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9F672A96-2ABD-4538-A626-504155478FE9}"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32651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DFF08F-DC6B-4601-B491-B0F83F6DD2DA}" type="datetimeFigureOut">
              <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1077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9518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25107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884AED-30D7-462E-92F0-1DE0058B1557}"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20" name="Footer Placeholder 19"/>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10" name="Slide Number Placeholder 9"/>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C8AED1F-A681-4216-AE6E-FDB7683A4269}"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935586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96D707-5881-40F2-A07E-D2621A2CE178}"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3C8F40-DEC3-456D-A3D8-121E7FE3972A}"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9663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C0206-1273-421C-A5DD-BB2DB370A277}"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7ADB80F-E799-4A5A-92E0-2D3D15C1089B}"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517422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75E6C3-2DE0-4795-91BE-60DF4EE621BA}"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05A7333-7FD1-4787-81E0-5043D6B6B9A8}"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150089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08682-2DC1-4605-9955-4208116AD2AC}"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88FD1-61E2-4127-920E-C84D079AA077}"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562678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DC0FF5-D40C-48BC-AA54-04D748A51EBD}"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1C45940-D7AD-49B4-AA02-0D427E18775A}"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878373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763C5E-6C59-4DE5-A1CD-97E057DF8AA6}"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4255109-8CEC-4215-ABE2-61AF684C6277}"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508875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1918DB06-2456-43D3-A3E5-DB31772E840A}"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C289B9C-0F37-41BE-A80E-3CE9D3088EAE}"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8584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8725AD-FA8D-4D24-9BAC-947FD88FA950}"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8A1F68-6B64-44A0-99DB-25D0FC0D456D}"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5462826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D2E05-F949-4047-A0AD-8C0D96F5A63D}"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1C78540-E505-4AD8-AEAA-36DE95AC7308}"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marR="0" lvl="0" indent="-283464" algn="l" defTabSz="914400" rtl="0" eaLnBrk="1" fontAlgn="auto" latinLnBrk="0" hangingPunct="1">
              <a:lnSpc>
                <a:spcPts val="3000"/>
              </a:lnSpc>
              <a:spcBef>
                <a:spcPts val="600"/>
              </a:spcBef>
              <a:spcAft>
                <a:spcPts val="0"/>
              </a:spcAft>
              <a:buClr>
                <a:srgbClr val="3891A7"/>
              </a:buClr>
              <a:buSzPct val="80000"/>
              <a:buFont typeface="Wingdings 2"/>
              <a:buNone/>
              <a:tabLst/>
              <a:defRPr/>
            </a:pPr>
            <a:endParaRPr kumimoji="0" lang="en-US" sz="3200" b="0" i="0" u="none" strike="noStrike" kern="1200" cap="none" spc="0" normalizeH="0" baseline="0" noProof="0">
              <a:ln>
                <a:noFill/>
              </a:ln>
              <a:solidFill>
                <a:prstClr val="black"/>
              </a:solidFill>
              <a:effectLst/>
              <a:uLnTx/>
              <a:uFillTx/>
              <a:latin typeface="Gill Sans M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6379361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41F19-DA73-4AC6-98C0-7154D02C7F0F}"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65ED8A8-17CF-4A86-A65C-65BFBBA387C0}"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540774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ADD01-8E9C-4EBE-877E-30009A07CE19}"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2A9E0BD-2A3D-4288-8675-F58BCE44CC24}"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421357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4F0CA97-6185-4136-B274-BC6528B4765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6576E2-06C7-49EA-932A-E2CA560356B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0783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510486-FA9D-4A28-A96E-9D9B249652F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BE483CE-F379-4B3F-ACED-022360F215A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18403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723FC8-AC3D-49B3-967F-AF352485988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90EE875-387F-41C4-97CD-52BAB6D3262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1698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6B052A-8292-4DBE-9BBB-C83A7A0D207E}"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3B7F02-F15C-48FE-8F59-5692C866FCC7}"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5209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30858E4-CFAE-497F-B690-8DC41A530D2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DB34E9-25BE-4610-8425-C34401B6CF1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155049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F91219-8427-4FEA-8B2B-BFA391C51E2C}"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964C38-CAE4-48E1-897E-6DEED4A0BFE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00746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61775487-0602-4ADD-A912-7A0AD8397F1B}"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A579764-9103-4C70-A45B-0CB0189E48B5}"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95155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07BFFE-5926-4E9E-AC8F-E0BAAF0FA84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07B07C-8477-461B-8673-7215F6A3F48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8504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B3ED632-B4B2-483F-B39F-5453EAEA668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3090B1-313B-43A3-B506-EE0B306D49C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3226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08FB7C-AD6B-4DB2-957A-6E29241FCFA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B02734D-8FA1-4A5D-8445-54346908CDB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18110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BE5E04E-B9FF-4062-A6F1-BA32E6DB2CF2}"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AEC28B-05F7-4C84-85FF-5504FAA465E3}"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0838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5BB4A53-82E7-465D-B4ED-5E9A731C849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111798-A498-4DA0-96DF-443111A92FF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52579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793279"/>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07367"/>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770939"/>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423937"/>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74107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5B5FBE52-8E51-4EDE-BDA1-B05C0BEE8DE8}"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46641745-1500-4EF2-8389-ED8B01E171F5}"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27127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249323"/>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893521"/>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80217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95644"/>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400497"/>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BC09A8-B5A9-4260-9D58-04AAF250426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99254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143BE7-9EDD-4F77-91E5-865CBB3A02F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16E26E2-1CF7-45BF-80AE-4DD1E2F5C74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613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C5CC26-7943-4930-B637-8B790275A0A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AAEA99-7634-46AB-A780-6AF0ED6635E9}"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78516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3E89BC1-EA0E-4E08-B6DE-C29AFA238FB7}"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9E8A42-5048-4C7E-8896-E1A95A7BD05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0178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D524C0-E61B-4DDA-9CD5-A0F76B7A683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8DF3B0-DE92-4F47-B580-4B77B34ED282}"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247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3609B6D6-D1B6-474D-A634-30D34D2BA031}"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C8F8FB2E-9F47-4221-B318-0598CA303BDC}"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17349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D001BD-6C05-483E-8CD9-CFB5160F1BC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CFC9CC-C2A9-49D5-A848-17E491BF3D1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71121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CB7BE7B-F165-4510-A581-F1A8DC75CF9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DB6376-0D75-460D-9CBA-1ECE689A6A0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83337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5A1506-0B6F-4449-AB4F-E319D1600CB4}"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BB157A2-E67E-4B10-99DC-0B882158DED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7961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6D71AEC-80AE-4094-832E-D2E5A396DD99}"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AD65EF-9154-465B-8BEE-BB0BED4CE6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22413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47A0F16-E56A-47CD-A23F-8CA574414ECB}"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CE6973-6F8A-4B37-B502-9724B1C07AE0}"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6607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616614-3041-46B7-BF59-CA46BB88B78D}"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31C91F-299E-4116-8DB7-1598BA02639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06720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900BFDC-7132-4FC1-8349-0EACA0D90446}"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9CDA2F0-D2CD-436D-AF4C-DD85FDF5801C}"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344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041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849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565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27A546AA-4D6E-448D-B1E6-A6359C77537A}"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8EDC07FB-3094-4684-B4B7-06A98ECC60E9}"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9452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4555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487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6177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39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02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1296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8794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4893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A4325464-1528-4D6D-B7CF-C0995C2A534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494806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BA83BEBF-6301-4211-B3FE-593EB3B18F8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2484819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6" Type="http://schemas.openxmlformats.org/officeDocument/2006/relationships/image" Target="../media/image7.jpe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10.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5.jp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6.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843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a:solidFill>
                  <a:prstClr val="black">
                    <a:tint val="75000"/>
                  </a:prstClr>
                </a:solidFill>
                <a:cs typeface="+mn-cs"/>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B7CA222C-5E49-4867-B785-3D966CB0D86A}" type="datetimeFigureOut">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09/10/2024</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cs typeface="+mn-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a:solidFill>
                  <a:prstClr val="black">
                    <a:tint val="75000"/>
                  </a:prstClr>
                </a:solidFill>
                <a:cs typeface="+mn-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0F38E0F-5CC0-4A15-A71F-F6F0FD60CF30}" type="slidenum">
              <a:rPr kumimoji="0" lang="vi-VN"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vi-VN"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046102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sym typeface="Aria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cs typeface="+mn-cs"/>
              </a:defRPr>
            </a:lvl1pPr>
          </a:lstStyle>
          <a:p>
            <a:pPr marL="0" marR="0" lvl="0" indent="0" algn="r" defTabSz="914377" rtl="0" eaLnBrk="1" fontAlgn="base" latinLnBrk="0" hangingPunct="1">
              <a:lnSpc>
                <a:spcPct val="100000"/>
              </a:lnSpc>
              <a:spcBef>
                <a:spcPct val="0"/>
              </a:spcBef>
              <a:spcAft>
                <a:spcPct val="0"/>
              </a:spcAft>
              <a:buClrTx/>
              <a:buSzTx/>
              <a:buFontTx/>
              <a:buNone/>
              <a:tabLst/>
              <a:defRPr/>
            </a:pPr>
            <a:fld id="{FBB00339-FA2B-45E7-BEDB-7ECBC3DEC5B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sym typeface="Arial"/>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2348227616"/>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52844-86BF-A260-DFF4-AF6C21D8D6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926455-DE4A-D025-6DB6-AAFF1CD1F7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A586D-7877-A11E-3BBF-6BDBF20FD9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BB9AE7-C2B8-439E-9D1B-7B010FE276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CF17F3B-AFDF-45FD-A3B9-8AD62A40F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2614810-2697-D8D2-1D7C-F33141E9B5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F88D5FE-52DC-4998-A898-D92719CD254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754439"/>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032" tIns="32516" rIns="65032" bIns="32516" numCol="1" anchor="ctr" anchorCtr="0" compatLnSpc="1">
            <a:prstTxWarp prst="textNoShape">
              <a:avLst/>
            </a:prstTxWarp>
          </a:bodyPr>
          <a:lstStyle/>
          <a:p>
            <a:pPr lvl="0"/>
            <a:r>
              <a:rPr lang="zh-CN" altLang="en-US" smtClean="0"/>
              <a:t>单击此处编辑母版标题样式</a:t>
            </a:r>
          </a:p>
        </p:txBody>
      </p:sp>
      <p:sp>
        <p:nvSpPr>
          <p:cNvPr id="14339"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032" tIns="32516" rIns="65032" bIns="32516"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65032" tIns="32516" rIns="65032" bIns="32516" rtlCol="0" anchor="ctr"/>
          <a:lstStyle>
            <a:lvl1pPr algn="l"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marL="0" marR="0" lvl="0" indent="0" algn="l" defTabSz="1218804" rtl="0" eaLnBrk="1" fontAlgn="base" latinLnBrk="0" hangingPunct="1">
              <a:lnSpc>
                <a:spcPct val="100000"/>
              </a:lnSpc>
              <a:spcBef>
                <a:spcPct val="0"/>
              </a:spcBef>
              <a:spcAft>
                <a:spcPct val="0"/>
              </a:spcAft>
              <a:buClrTx/>
              <a:buSzTx/>
              <a:buFontTx/>
              <a:buNone/>
              <a:tabLst/>
              <a:defRPr/>
            </a:pPr>
            <a:fld id="{EE2CA5B1-B895-4445-9312-95EECF8EB622}" type="datetimeFigureOut">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l" defTabSz="1218804" rtl="0" eaLnBrk="1" fontAlgn="base" latinLnBrk="0" hangingPunct="1">
                <a:lnSpc>
                  <a:spcPct val="100000"/>
                </a:lnSpc>
                <a:spcBef>
                  <a:spcPct val="0"/>
                </a:spcBef>
                <a:spcAft>
                  <a:spcPct val="0"/>
                </a:spcAft>
                <a:buClrTx/>
                <a:buSzTx/>
                <a:buFontTx/>
                <a:buNone/>
                <a:tabLst/>
                <a:defRPr/>
              </a:pPr>
              <a:t>2024/10/9</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65032" tIns="32516" rIns="65032" bIns="32516" rtlCol="0" anchor="ctr"/>
          <a:lstStyle>
            <a:lvl1pPr algn="ctr"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marL="0" marR="0" lvl="0" indent="0" algn="ctr" defTabSz="1218804" rtl="0" eaLnBrk="1" fontAlgn="base" latinLnBrk="0" hangingPunct="1">
              <a:lnSpc>
                <a:spcPct val="100000"/>
              </a:lnSpc>
              <a:spcBef>
                <a:spcPct val="0"/>
              </a:spcBef>
              <a:spcAft>
                <a:spcPct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65032" tIns="32516" rIns="65032" bIns="32516" rtlCol="0" anchor="ctr"/>
          <a:lstStyle>
            <a:lvl1pPr algn="r" defTabSz="1218804" eaLnBrk="1" hangingPunct="1">
              <a:defRPr sz="1200">
                <a:solidFill>
                  <a:prstClr val="black">
                    <a:tint val="75000"/>
                  </a:prstClr>
                </a:solidFill>
                <a:latin typeface="Calibri" panose="020F0502020204030204" pitchFamily="34" charset="0"/>
                <a:ea typeface="微软雅黑" panose="020B0503020204020204" pitchFamily="34" charset="-122"/>
                <a:cs typeface="+mn-cs"/>
              </a:defRPr>
            </a:lvl1pPr>
          </a:lstStyle>
          <a:p>
            <a:pPr marL="0" marR="0" lvl="0" indent="0" algn="r" defTabSz="1218804" rtl="0" eaLnBrk="1" fontAlgn="base" latinLnBrk="0" hangingPunct="1">
              <a:lnSpc>
                <a:spcPct val="100000"/>
              </a:lnSpc>
              <a:spcBef>
                <a:spcPct val="0"/>
              </a:spcBef>
              <a:spcAft>
                <a:spcPct val="0"/>
              </a:spcAft>
              <a:buClrTx/>
              <a:buSzTx/>
              <a:buFontTx/>
              <a:buNone/>
              <a:tabLst/>
              <a:defRPr/>
            </a:pPr>
            <a:fld id="{E2431744-426F-4ACF-8BF7-A8F460594616}" type="slidenum">
              <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微软雅黑" panose="020B0503020204020204" pitchFamily="34" charset="-122"/>
                <a:cs typeface="+mn-cs"/>
              </a:rPr>
              <a:pPr marL="0" marR="0" lvl="0" indent="0" algn="r" defTabSz="1218804" rtl="0" eaLnBrk="1" fontAlgn="base" latinLnBrk="0" hangingPunct="1">
                <a:lnSpc>
                  <a:spcPct val="100000"/>
                </a:lnSpc>
                <a:spcBef>
                  <a:spcPct val="0"/>
                </a:spcBef>
                <a:spcAft>
                  <a:spcPct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微软雅黑" panose="020B0503020204020204" pitchFamily="34" charset="-122"/>
              <a:cs typeface="+mn-cs"/>
            </a:endParaRPr>
          </a:p>
        </p:txBody>
      </p:sp>
      <p:pic>
        <p:nvPicPr>
          <p:cNvPr id="14343" name="图片 7"/>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08749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3" r:id="rId7"/>
    <p:sldLayoutId id="2147483774" r:id="rId8"/>
    <p:sldLayoutId id="2147483775" r:id="rId9"/>
  </p:sldLayoutIdLst>
  <p:transition spd="med" advClick="0" advTm="0">
    <p:push dir="r"/>
  </p:transition>
  <p:txStyles>
    <p:titleStyle>
      <a:lvl1pPr algn="l" defTabSz="866775" rtl="0" eaLnBrk="0" fontAlgn="base" hangingPunct="0">
        <a:lnSpc>
          <a:spcPct val="90000"/>
        </a:lnSpc>
        <a:spcBef>
          <a:spcPct val="0"/>
        </a:spcBef>
        <a:spcAft>
          <a:spcPct val="0"/>
        </a:spcAft>
        <a:defRPr sz="4100" kern="1200">
          <a:solidFill>
            <a:schemeClr val="tx1"/>
          </a:solidFill>
          <a:latin typeface="+mj-lt"/>
          <a:ea typeface="微软雅黑" panose="020B0503020204020204" pitchFamily="34" charset="-122"/>
          <a:cs typeface="+mj-cs"/>
        </a:defRPr>
      </a:lvl1pPr>
      <a:lvl2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2pPr>
      <a:lvl3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3pPr>
      <a:lvl4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4pPr>
      <a:lvl5pPr algn="l" defTabSz="866775" rtl="0" eaLnBrk="0" fontAlgn="base" hangingPunct="0">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5pPr>
      <a:lvl6pPr marL="4572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6pPr>
      <a:lvl7pPr marL="9144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7pPr>
      <a:lvl8pPr marL="13716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8pPr>
      <a:lvl9pPr marL="1828800" algn="l" defTabSz="866775" rtl="0" fontAlgn="base">
        <a:lnSpc>
          <a:spcPct val="90000"/>
        </a:lnSpc>
        <a:spcBef>
          <a:spcPct val="0"/>
        </a:spcBef>
        <a:spcAft>
          <a:spcPct val="0"/>
        </a:spcAft>
        <a:defRPr sz="4100">
          <a:solidFill>
            <a:schemeClr val="tx1"/>
          </a:solidFill>
          <a:latin typeface="Calibri Light" panose="020F0302020204030204" pitchFamily="34" charset="0"/>
          <a:ea typeface="微软雅黑" panose="020B0503020204020204" pitchFamily="34" charset="-122"/>
        </a:defRPr>
      </a:lvl9pPr>
    </p:titleStyle>
    <p:bodyStyle>
      <a:lvl1pPr marL="215900" indent="-215900" algn="l" defTabSz="866775" rtl="0" eaLnBrk="0" fontAlgn="base" hangingPunct="0">
        <a:lnSpc>
          <a:spcPct val="90000"/>
        </a:lnSpc>
        <a:spcBef>
          <a:spcPts val="950"/>
        </a:spcBef>
        <a:spcAft>
          <a:spcPct val="0"/>
        </a:spcAft>
        <a:buFont typeface="Arial" panose="020B0604020202020204" pitchFamily="34" charset="0"/>
        <a:buChar char="•"/>
        <a:defRPr sz="2600" kern="1200">
          <a:solidFill>
            <a:schemeClr val="tx1"/>
          </a:solidFill>
          <a:latin typeface="+mn-lt"/>
          <a:ea typeface="微软雅黑" panose="020B0503020204020204" pitchFamily="34" charset="-122"/>
          <a:cs typeface="+mn-cs"/>
        </a:defRPr>
      </a:lvl1pPr>
      <a:lvl2pPr marL="649288" indent="-215900" algn="l" defTabSz="866775" rtl="0" eaLnBrk="0" fontAlgn="base" hangingPunct="0">
        <a:lnSpc>
          <a:spcPct val="90000"/>
        </a:lnSpc>
        <a:spcBef>
          <a:spcPts val="475"/>
        </a:spcBef>
        <a:spcAft>
          <a:spcPct val="0"/>
        </a:spcAft>
        <a:buFont typeface="Arial" panose="020B0604020202020204" pitchFamily="34" charset="0"/>
        <a:buChar char="•"/>
        <a:defRPr sz="2200" kern="1200">
          <a:solidFill>
            <a:schemeClr val="tx1"/>
          </a:solidFill>
          <a:latin typeface="+mn-lt"/>
          <a:ea typeface="微软雅黑" panose="020B0503020204020204" pitchFamily="34" charset="-122"/>
          <a:cs typeface="+mn-cs"/>
        </a:defRPr>
      </a:lvl2pPr>
      <a:lvl3pPr marL="1082675" indent="-215900" algn="l" defTabSz="866775" rtl="0" eaLnBrk="0" fontAlgn="base" hangingPunct="0">
        <a:lnSpc>
          <a:spcPct val="90000"/>
        </a:lnSpc>
        <a:spcBef>
          <a:spcPts val="475"/>
        </a:spcBef>
        <a:spcAft>
          <a:spcPct val="0"/>
        </a:spcAft>
        <a:buFont typeface="Arial" panose="020B0604020202020204" pitchFamily="34" charset="0"/>
        <a:buChar char="•"/>
        <a:defRPr kern="1200">
          <a:solidFill>
            <a:schemeClr val="tx1"/>
          </a:solidFill>
          <a:latin typeface="+mn-lt"/>
          <a:ea typeface="微软雅黑" panose="020B0503020204020204" pitchFamily="34" charset="-122"/>
          <a:cs typeface="+mn-cs"/>
        </a:defRPr>
      </a:lvl3pPr>
      <a:lvl4pPr marL="1516063"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微软雅黑" panose="020B0503020204020204" pitchFamily="34" charset="-122"/>
          <a:cs typeface="+mn-cs"/>
        </a:defRPr>
      </a:lvl4pPr>
      <a:lvl5pPr marL="1949450" indent="-215900" algn="l" defTabSz="866775" rtl="0" eaLnBrk="0" fontAlgn="base" hangingPunct="0">
        <a:lnSpc>
          <a:spcPct val="90000"/>
        </a:lnSpc>
        <a:spcBef>
          <a:spcPts val="475"/>
        </a:spcBef>
        <a:spcAft>
          <a:spcPct val="0"/>
        </a:spcAft>
        <a:buFont typeface="Arial" panose="020B0604020202020204" pitchFamily="34" charset="0"/>
        <a:buChar char="•"/>
        <a:defRPr sz="1700" kern="1200">
          <a:solidFill>
            <a:schemeClr val="tx1"/>
          </a:solidFill>
          <a:latin typeface="+mn-lt"/>
          <a:ea typeface="微软雅黑" panose="020B0503020204020204" pitchFamily="34" charset="-122"/>
          <a:cs typeface="+mn-cs"/>
        </a:defRPr>
      </a:lvl5pPr>
      <a:lvl6pPr marL="2383737"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6pPr>
      <a:lvl7pPr marL="2817143"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7pPr>
      <a:lvl8pPr marL="3250550"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8pPr>
      <a:lvl9pPr marL="3683956" indent="-216703" algn="l" defTabSz="866813" rtl="0" eaLnBrk="1" latinLnBrk="0" hangingPunct="1">
        <a:lnSpc>
          <a:spcPct val="90000"/>
        </a:lnSpc>
        <a:spcBef>
          <a:spcPts val="475"/>
        </a:spcBef>
        <a:buFont typeface="Arial" panose="020B0604020202020204" pitchFamily="34" charset="0"/>
        <a:buChar char="•"/>
        <a:defRPr sz="1733" kern="1200">
          <a:solidFill>
            <a:schemeClr val="tx1"/>
          </a:solidFill>
          <a:latin typeface="+mn-lt"/>
          <a:ea typeface="+mn-ea"/>
          <a:cs typeface="+mn-cs"/>
        </a:defRPr>
      </a:lvl9pPr>
    </p:bodyStyle>
    <p:otherStyle>
      <a:defPPr>
        <a:defRPr lang="zh-CN"/>
      </a:defPPr>
      <a:lvl1pPr marL="0" algn="l" defTabSz="866813" rtl="0" eaLnBrk="1" latinLnBrk="0" hangingPunct="1">
        <a:defRPr sz="1733" kern="1200">
          <a:solidFill>
            <a:schemeClr val="tx1"/>
          </a:solidFill>
          <a:latin typeface="+mn-lt"/>
          <a:ea typeface="+mn-ea"/>
          <a:cs typeface="+mn-cs"/>
        </a:defRPr>
      </a:lvl1pPr>
      <a:lvl2pPr marL="433407" algn="l" defTabSz="866813" rtl="0" eaLnBrk="1" latinLnBrk="0" hangingPunct="1">
        <a:defRPr sz="1733" kern="1200">
          <a:solidFill>
            <a:schemeClr val="tx1"/>
          </a:solidFill>
          <a:latin typeface="+mn-lt"/>
          <a:ea typeface="+mn-ea"/>
          <a:cs typeface="+mn-cs"/>
        </a:defRPr>
      </a:lvl2pPr>
      <a:lvl3pPr marL="866813" algn="l" defTabSz="866813" rtl="0" eaLnBrk="1" latinLnBrk="0" hangingPunct="1">
        <a:defRPr sz="1733" kern="1200">
          <a:solidFill>
            <a:schemeClr val="tx1"/>
          </a:solidFill>
          <a:latin typeface="+mn-lt"/>
          <a:ea typeface="+mn-ea"/>
          <a:cs typeface="+mn-cs"/>
        </a:defRPr>
      </a:lvl3pPr>
      <a:lvl4pPr marL="1300220" algn="l" defTabSz="866813" rtl="0" eaLnBrk="1" latinLnBrk="0" hangingPunct="1">
        <a:defRPr sz="1733" kern="1200">
          <a:solidFill>
            <a:schemeClr val="tx1"/>
          </a:solidFill>
          <a:latin typeface="+mn-lt"/>
          <a:ea typeface="+mn-ea"/>
          <a:cs typeface="+mn-cs"/>
        </a:defRPr>
      </a:lvl4pPr>
      <a:lvl5pPr marL="1733627" algn="l" defTabSz="866813" rtl="0" eaLnBrk="1" latinLnBrk="0" hangingPunct="1">
        <a:defRPr sz="1733" kern="1200">
          <a:solidFill>
            <a:schemeClr val="tx1"/>
          </a:solidFill>
          <a:latin typeface="+mn-lt"/>
          <a:ea typeface="+mn-ea"/>
          <a:cs typeface="+mn-cs"/>
        </a:defRPr>
      </a:lvl5pPr>
      <a:lvl6pPr marL="2167033" algn="l" defTabSz="866813" rtl="0" eaLnBrk="1" latinLnBrk="0" hangingPunct="1">
        <a:defRPr sz="1733" kern="1200">
          <a:solidFill>
            <a:schemeClr val="tx1"/>
          </a:solidFill>
          <a:latin typeface="+mn-lt"/>
          <a:ea typeface="+mn-ea"/>
          <a:cs typeface="+mn-cs"/>
        </a:defRPr>
      </a:lvl6pPr>
      <a:lvl7pPr marL="2600440" algn="l" defTabSz="866813" rtl="0" eaLnBrk="1" latinLnBrk="0" hangingPunct="1">
        <a:defRPr sz="1733" kern="1200">
          <a:solidFill>
            <a:schemeClr val="tx1"/>
          </a:solidFill>
          <a:latin typeface="+mn-lt"/>
          <a:ea typeface="+mn-ea"/>
          <a:cs typeface="+mn-cs"/>
        </a:defRPr>
      </a:lvl7pPr>
      <a:lvl8pPr marL="3033846" algn="l" defTabSz="866813" rtl="0" eaLnBrk="1" latinLnBrk="0" hangingPunct="1">
        <a:defRPr sz="1733" kern="1200">
          <a:solidFill>
            <a:schemeClr val="tx1"/>
          </a:solidFill>
          <a:latin typeface="+mn-lt"/>
          <a:ea typeface="+mn-ea"/>
          <a:cs typeface="+mn-cs"/>
        </a:defRPr>
      </a:lvl8pPr>
      <a:lvl9pPr marL="3467253" algn="l" defTabSz="866813"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2CF3951-907A-461A-832B-D75D271CCB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4B03CF-F1D2-43C3-A3F0-7FAC4B2CB750}"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D683A93-D158-48BB-AFD0-3E2E66516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4E0D69B-F78D-4F44-A042-7A00C06ECC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50402B-F427-4CA9-9922-AE0C1E61B40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24095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CC0096-1860-4642-9CD2-0079EA5E7CD1}" type="datetimeFigureOut">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1375A4-56A4-47D6-9801-1991572033F7}" type="slidenum">
              <a:rPr kumimoji="0" lang="en-US" sz="1200" b="0" i="0" u="none" strike="noStrike" kern="1200" cap="none" spc="0" normalizeH="0" baseline="0" noProof="0" smtClean="0">
                <a:ln>
                  <a:noFill/>
                </a:ln>
                <a:solidFill>
                  <a:srgbClr val="A6B727"/>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A6B727"/>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50930274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B5870922-FDD4-4906-BA6C-FB0E1527223F}" type="datetimeFigureOut">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marL="0" marR="0" lvl="0" indent="0" algn="ctr" defTabSz="914400" rtl="0" eaLnBrk="1" fontAlgn="auto" latinLnBrk="0" hangingPunct="1">
              <a:lnSpc>
                <a:spcPct val="100000"/>
              </a:lnSpc>
              <a:spcBef>
                <a:spcPts val="0"/>
              </a:spcBef>
              <a:spcAft>
                <a:spcPts val="0"/>
              </a:spcAft>
              <a:buClrTx/>
              <a:buSzTx/>
              <a:buFontTx/>
              <a:buNone/>
              <a:tabLst/>
              <a:defRPr/>
            </a:pPr>
            <a:fld id="{5B7BA897-0DAD-4716-9B78-91EE8937B210}" type="slidenum">
              <a:rPr kumimoji="0" lang="en-US" sz="1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119756681"/>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2C8E49-8B92-454B-ADE5-B1BD5ED4826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30BD3B-58C5-4E60-A6B7-41965F6C054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0537992"/>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15/08/2021</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Tiết 24: Luyện tập chung</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27ACA3-1CD9-4DC2-B671-09E46BD3E7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 y="365124"/>
            <a:ext cx="10515600" cy="5991225"/>
          </a:xfrm>
          <a:prstGeom prst="rect">
            <a:avLst/>
          </a:prstGeom>
        </p:spPr>
      </p:pic>
    </p:spTree>
    <p:extLst>
      <p:ext uri="{BB962C8B-B14F-4D97-AF65-F5344CB8AC3E}">
        <p14:creationId xmlns:p14="http://schemas.microsoft.com/office/powerpoint/2010/main" val="2399387658"/>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2309AA-6F98-4112-8A88-6100FBDA5260}"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A31E58-70D4-4BE5-8B07-69CCB9FA3A5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987569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C63188-ED79-4CE9-A82D-6C328702D9D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3F73BA1-5FEA-45E4-AD24-E656FB086EB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537200"/>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33.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4.jp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35.png"/><Relationship Id="rId1" Type="http://schemas.openxmlformats.org/officeDocument/2006/relationships/slideLayout" Target="../slideLayouts/slideLayout11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18" Type="http://schemas.openxmlformats.org/officeDocument/2006/relationships/image" Target="../media/image14.png"/><Relationship Id="rId26" Type="http://schemas.openxmlformats.org/officeDocument/2006/relationships/image" Target="../media/image51.png"/><Relationship Id="rId3" Type="http://schemas.microsoft.com/office/2007/relationships/media" Target="../media/media2.wav"/><Relationship Id="rId21" Type="http://schemas.openxmlformats.org/officeDocument/2006/relationships/image" Target="../media/image27.gif"/><Relationship Id="rId7" Type="http://schemas.openxmlformats.org/officeDocument/2006/relationships/audio" Target="../media/audio1.wav"/><Relationship Id="rId12" Type="http://schemas.openxmlformats.org/officeDocument/2006/relationships/audio" Target="../media/audio6.wav"/><Relationship Id="rId17" Type="http://schemas.openxmlformats.org/officeDocument/2006/relationships/slide" Target="slide2.xml"/><Relationship Id="rId25" Type="http://schemas.openxmlformats.org/officeDocument/2006/relationships/image" Target="../media/image50.png"/><Relationship Id="rId2" Type="http://schemas.openxmlformats.org/officeDocument/2006/relationships/audio" Target="file:///E:\thigioihuyen\VOTAY.wav" TargetMode="External"/><Relationship Id="rId16" Type="http://schemas.openxmlformats.org/officeDocument/2006/relationships/image" Target="../media/image43.png"/><Relationship Id="rId20" Type="http://schemas.openxmlformats.org/officeDocument/2006/relationships/image" Target="../media/image44.gif"/><Relationship Id="rId29" Type="http://schemas.openxmlformats.org/officeDocument/2006/relationships/image" Target="../media/image10.png"/><Relationship Id="rId1" Type="http://schemas.openxmlformats.org/officeDocument/2006/relationships/audio" Target="file:///E:\thigioihuyen\KHONGDUNG.wav" TargetMode="External"/><Relationship Id="rId6" Type="http://schemas.openxmlformats.org/officeDocument/2006/relationships/notesSlide" Target="../notesSlides/notesSlide12.xml"/><Relationship Id="rId11" Type="http://schemas.openxmlformats.org/officeDocument/2006/relationships/audio" Target="../media/audio5.wav"/><Relationship Id="rId24" Type="http://schemas.openxmlformats.org/officeDocument/2006/relationships/image" Target="NULL"/><Relationship Id="rId5" Type="http://schemas.openxmlformats.org/officeDocument/2006/relationships/slideLayout" Target="../slideLayouts/slideLayout76.xml"/><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NULL"/><Relationship Id="rId10" Type="http://schemas.openxmlformats.org/officeDocument/2006/relationships/audio" Target="../media/audio4.wav"/><Relationship Id="rId19" Type="http://schemas.openxmlformats.org/officeDocument/2006/relationships/image" Target="../media/image15.png"/><Relationship Id="rId4" Type="http://schemas.openxmlformats.org/officeDocument/2006/relationships/audio" Target="../media/media2.wav"/><Relationship Id="rId9" Type="http://schemas.openxmlformats.org/officeDocument/2006/relationships/audio" Target="../media/audio3.wav"/><Relationship Id="rId14" Type="http://schemas.openxmlformats.org/officeDocument/2006/relationships/image" Target="../media/image42.jpg"/><Relationship Id="rId22" Type="http://schemas.openxmlformats.org/officeDocument/2006/relationships/image" Target="NULL"/><Relationship Id="rId27" Type="http://schemas.openxmlformats.org/officeDocument/2006/relationships/image" Target="../media/image53.png"/><Relationship Id="rId30"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NULL"/><Relationship Id="rId18" Type="http://schemas.openxmlformats.org/officeDocument/2006/relationships/image" Target="../media/image53.png"/><Relationship Id="rId26" Type="http://schemas.openxmlformats.org/officeDocument/2006/relationships/slide" Target="slide3.xml"/><Relationship Id="rId3" Type="http://schemas.openxmlformats.org/officeDocument/2006/relationships/slideLayout" Target="../slideLayouts/slideLayout76.xml"/><Relationship Id="rId21" Type="http://schemas.openxmlformats.org/officeDocument/2006/relationships/image" Target="../media/image16.png"/><Relationship Id="rId7" Type="http://schemas.openxmlformats.org/officeDocument/2006/relationships/audio" Target="../media/audio7.wav"/><Relationship Id="rId12" Type="http://schemas.openxmlformats.org/officeDocument/2006/relationships/image" Target="../media/image42.jpg"/><Relationship Id="rId17" Type="http://schemas.openxmlformats.org/officeDocument/2006/relationships/image" Target="../media/image51.png"/><Relationship Id="rId25" Type="http://schemas.openxmlformats.org/officeDocument/2006/relationships/image" Target="../media/image10.png"/><Relationship Id="rId2" Type="http://schemas.openxmlformats.org/officeDocument/2006/relationships/audio" Target="../media/media2.wav"/><Relationship Id="rId16" Type="http://schemas.openxmlformats.org/officeDocument/2006/relationships/image" Target="../media/image50.png"/><Relationship Id="rId20" Type="http://schemas.openxmlformats.org/officeDocument/2006/relationships/image" Target="NULL"/><Relationship Id="rId1" Type="http://schemas.microsoft.com/office/2007/relationships/media" Target="../media/media2.wav"/><Relationship Id="rId6" Type="http://schemas.openxmlformats.org/officeDocument/2006/relationships/audio" Target="../media/audio6.wav"/><Relationship Id="rId11" Type="http://schemas.openxmlformats.org/officeDocument/2006/relationships/audio" Target="../media/audio5.wav"/><Relationship Id="rId24" Type="http://schemas.openxmlformats.org/officeDocument/2006/relationships/image" Target="../media/image27.gif"/><Relationship Id="rId5" Type="http://schemas.openxmlformats.org/officeDocument/2006/relationships/audio" Target="../media/audio1.wav"/><Relationship Id="rId15" Type="http://schemas.openxmlformats.org/officeDocument/2006/relationships/image" Target="NULL"/><Relationship Id="rId23" Type="http://schemas.openxmlformats.org/officeDocument/2006/relationships/image" Target="../media/image44.gif"/><Relationship Id="rId10" Type="http://schemas.openxmlformats.org/officeDocument/2006/relationships/audio" Target="../media/audio4.wav"/><Relationship Id="rId19" Type="http://schemas.openxmlformats.org/officeDocument/2006/relationships/image" Target="NULL"/><Relationship Id="rId4" Type="http://schemas.openxmlformats.org/officeDocument/2006/relationships/notesSlide" Target="../notesSlides/notesSlide13.xml"/><Relationship Id="rId9" Type="http://schemas.openxmlformats.org/officeDocument/2006/relationships/audio" Target="../media/audio3.wav"/><Relationship Id="rId14" Type="http://schemas.openxmlformats.org/officeDocument/2006/relationships/image" Target="NULL"/><Relationship Id="rId22"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audio" Target="../media/audio7.wav"/><Relationship Id="rId18" Type="http://schemas.openxmlformats.org/officeDocument/2006/relationships/image" Target="../media/image18.png"/><Relationship Id="rId26" Type="http://schemas.openxmlformats.org/officeDocument/2006/relationships/image" Target="../media/image53.png"/><Relationship Id="rId3" Type="http://schemas.microsoft.com/office/2007/relationships/media" Target="../media/media2.wav"/><Relationship Id="rId21" Type="http://schemas.openxmlformats.org/officeDocument/2006/relationships/image" Target="NULL"/><Relationship Id="rId7" Type="http://schemas.openxmlformats.org/officeDocument/2006/relationships/audio" Target="../media/audio1.wav"/><Relationship Id="rId12" Type="http://schemas.openxmlformats.org/officeDocument/2006/relationships/audio" Target="../media/audio6.wav"/><Relationship Id="rId17" Type="http://schemas.openxmlformats.org/officeDocument/2006/relationships/image" Target="../media/image27.gif"/><Relationship Id="rId25" Type="http://schemas.openxmlformats.org/officeDocument/2006/relationships/image" Target="../media/image51.png"/><Relationship Id="rId2" Type="http://schemas.openxmlformats.org/officeDocument/2006/relationships/audio" Target="file:///E:\thigioihuyen\VOTAY.wav" TargetMode="External"/><Relationship Id="rId16" Type="http://schemas.openxmlformats.org/officeDocument/2006/relationships/image" Target="../media/image44.gif"/><Relationship Id="rId20" Type="http://schemas.openxmlformats.org/officeDocument/2006/relationships/image" Target="NULL"/><Relationship Id="rId29" Type="http://schemas.openxmlformats.org/officeDocument/2006/relationships/slide" Target="slide3.xml"/><Relationship Id="rId1" Type="http://schemas.openxmlformats.org/officeDocument/2006/relationships/audio" Target="file:///E:\thigioihuyen\KHONGDUNG.wav" TargetMode="External"/><Relationship Id="rId6" Type="http://schemas.openxmlformats.org/officeDocument/2006/relationships/notesSlide" Target="../notesSlides/notesSlide14.xml"/><Relationship Id="rId11" Type="http://schemas.openxmlformats.org/officeDocument/2006/relationships/audio" Target="../media/audio5.wav"/><Relationship Id="rId24" Type="http://schemas.openxmlformats.org/officeDocument/2006/relationships/image" Target="../media/image50.png"/><Relationship Id="rId5" Type="http://schemas.openxmlformats.org/officeDocument/2006/relationships/slideLayout" Target="../slideLayouts/slideLayout76.xml"/><Relationship Id="rId15" Type="http://schemas.openxmlformats.org/officeDocument/2006/relationships/image" Target="../media/image43.png"/><Relationship Id="rId23" Type="http://schemas.openxmlformats.org/officeDocument/2006/relationships/image" Target="NULL"/><Relationship Id="rId28" Type="http://schemas.openxmlformats.org/officeDocument/2006/relationships/image" Target="../media/image10.png"/><Relationship Id="rId10" Type="http://schemas.openxmlformats.org/officeDocument/2006/relationships/audio" Target="../media/audio4.wav"/><Relationship Id="rId19" Type="http://schemas.openxmlformats.org/officeDocument/2006/relationships/image" Target="../media/image19.png"/><Relationship Id="rId4" Type="http://schemas.openxmlformats.org/officeDocument/2006/relationships/audio" Target="../media/media2.wav"/><Relationship Id="rId9" Type="http://schemas.openxmlformats.org/officeDocument/2006/relationships/audio" Target="../media/audio3.wav"/><Relationship Id="rId14" Type="http://schemas.openxmlformats.org/officeDocument/2006/relationships/image" Target="../media/image42.jpg"/><Relationship Id="rId22" Type="http://schemas.openxmlformats.org/officeDocument/2006/relationships/image" Target="../media/image65.png"/><Relationship Id="rId27"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5.wav"/><Relationship Id="rId18" Type="http://schemas.openxmlformats.org/officeDocument/2006/relationships/image" Target="../media/image50.png"/><Relationship Id="rId26" Type="http://schemas.openxmlformats.org/officeDocument/2006/relationships/image" Target="../media/image44.gif"/><Relationship Id="rId3" Type="http://schemas.microsoft.com/office/2007/relationships/media" Target="../media/media2.wav"/><Relationship Id="rId21" Type="http://schemas.openxmlformats.org/officeDocument/2006/relationships/image" Target="NULL"/><Relationship Id="rId7" Type="http://schemas.openxmlformats.org/officeDocument/2006/relationships/audio" Target="../media/audio1.wav"/><Relationship Id="rId12" Type="http://schemas.openxmlformats.org/officeDocument/2006/relationships/audio" Target="../media/audio4.wav"/><Relationship Id="rId17" Type="http://schemas.openxmlformats.org/officeDocument/2006/relationships/image" Target="NULL"/><Relationship Id="rId25" Type="http://schemas.openxmlformats.org/officeDocument/2006/relationships/image" Target="../media/image22.png"/><Relationship Id="rId2" Type="http://schemas.openxmlformats.org/officeDocument/2006/relationships/audio" Target="file:///E:\thigioihuyen\VOTAY.wav" TargetMode="External"/><Relationship Id="rId16" Type="http://schemas.openxmlformats.org/officeDocument/2006/relationships/image" Target="NULL"/><Relationship Id="rId20" Type="http://schemas.openxmlformats.org/officeDocument/2006/relationships/image" Target="../media/image53.png"/><Relationship Id="rId29" Type="http://schemas.openxmlformats.org/officeDocument/2006/relationships/slide" Target="slide3.xml"/><Relationship Id="rId1" Type="http://schemas.openxmlformats.org/officeDocument/2006/relationships/audio" Target="file:///E:\thigioihuyen\KHONGDUNG.wav" TargetMode="External"/><Relationship Id="rId6" Type="http://schemas.openxmlformats.org/officeDocument/2006/relationships/notesSlide" Target="../notesSlides/notesSlide15.xml"/><Relationship Id="rId11" Type="http://schemas.openxmlformats.org/officeDocument/2006/relationships/audio" Target="../media/audio3.wav"/><Relationship Id="rId24" Type="http://schemas.openxmlformats.org/officeDocument/2006/relationships/image" Target="../media/image21.png"/><Relationship Id="rId5" Type="http://schemas.openxmlformats.org/officeDocument/2006/relationships/slideLayout" Target="../slideLayouts/slideLayout76.xml"/><Relationship Id="rId15" Type="http://schemas.openxmlformats.org/officeDocument/2006/relationships/image" Target="NULL"/><Relationship Id="rId23" Type="http://schemas.openxmlformats.org/officeDocument/2006/relationships/image" Target="../media/image43.png"/><Relationship Id="rId28" Type="http://schemas.openxmlformats.org/officeDocument/2006/relationships/image" Target="../media/image10.png"/><Relationship Id="rId10" Type="http://schemas.openxmlformats.org/officeDocument/2006/relationships/audio" Target="../media/audio2.wav"/><Relationship Id="rId19" Type="http://schemas.openxmlformats.org/officeDocument/2006/relationships/image" Target="../media/image51.png"/><Relationship Id="rId4" Type="http://schemas.openxmlformats.org/officeDocument/2006/relationships/audio" Target="../media/media2.wav"/><Relationship Id="rId9" Type="http://schemas.openxmlformats.org/officeDocument/2006/relationships/audio" Target="../media/audio7.wav"/><Relationship Id="rId14" Type="http://schemas.openxmlformats.org/officeDocument/2006/relationships/image" Target="../media/image42.jpg"/><Relationship Id="rId22" Type="http://schemas.openxmlformats.org/officeDocument/2006/relationships/image" Target="NULL"/><Relationship Id="rId27" Type="http://schemas.openxmlformats.org/officeDocument/2006/relationships/image" Target="../media/image27.gif"/></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slideLayout" Target="../slideLayouts/slideLayout98.xml"/><Relationship Id="rId21" Type="http://schemas.openxmlformats.org/officeDocument/2006/relationships/image" Target="../media/image23.png"/><Relationship Id="rId7" Type="http://schemas.openxmlformats.org/officeDocument/2006/relationships/image" Target="../media/image14.png"/><Relationship Id="rId12" Type="http://schemas.openxmlformats.org/officeDocument/2006/relationships/slide" Target="slide19.xml"/><Relationship Id="rId17" Type="http://schemas.openxmlformats.org/officeDocument/2006/relationships/image" Target="../media/image20.gif"/><Relationship Id="rId2" Type="http://schemas.openxmlformats.org/officeDocument/2006/relationships/audio" Target="../media/media2.wav"/><Relationship Id="rId16" Type="http://schemas.openxmlformats.org/officeDocument/2006/relationships/image" Target="../media/image19.png"/><Relationship Id="rId20" Type="http://schemas.openxmlformats.org/officeDocument/2006/relationships/image" Target="../media/image22.png"/><Relationship Id="rId1" Type="http://schemas.microsoft.com/office/2007/relationships/media" Target="../media/media2.wav"/><Relationship Id="rId6" Type="http://schemas.openxmlformats.org/officeDocument/2006/relationships/image" Target="../media/image13.jpeg"/><Relationship Id="rId11" Type="http://schemas.openxmlformats.org/officeDocument/2006/relationships/image" Target="../media/image16.png"/><Relationship Id="rId5" Type="http://schemas.openxmlformats.org/officeDocument/2006/relationships/image" Target="../media/image12.png"/><Relationship Id="rId15" Type="http://schemas.openxmlformats.org/officeDocument/2006/relationships/slide" Target="slide20.xml"/><Relationship Id="rId10" Type="http://schemas.openxmlformats.org/officeDocument/2006/relationships/slide" Target="slide5.xml"/><Relationship Id="rId19" Type="http://schemas.openxmlformats.org/officeDocument/2006/relationships/slide" Target="slide21.xml"/><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18.png"/><Relationship Id="rId22"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25.png"/><Relationship Id="rId4" Type="http://schemas.openxmlformats.org/officeDocument/2006/relationships/image" Target="../media/image340.png"/></Relationships>
</file>

<file path=ppt/slides/_rels/slide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image" Target="../media/image420.png"/><Relationship Id="rId5" Type="http://schemas.openxmlformats.org/officeDocument/2006/relationships/image" Target="../media/image410.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4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30.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056" name="AutoShape 16" descr="Kết quả hình ảnh cho SÁCH GIÁO KHOA TOÁN 7"/>
          <p:cNvSpPr>
            <a:spLocks noChangeAspect="1" noChangeArrowheads="1"/>
          </p:cNvSpPr>
          <p:nvPr/>
        </p:nvSpPr>
        <p:spPr bwMode="auto">
          <a:xfrm>
            <a:off x="2782888" y="0"/>
            <a:ext cx="14287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057" name="AutoShape 18" descr="Kết quả hình ảnh cho SÁCH GIÁO KHOA TOÁN 7"/>
          <p:cNvSpPr>
            <a:spLocks noChangeAspect="1" noChangeArrowheads="1"/>
          </p:cNvSpPr>
          <p:nvPr/>
        </p:nvSpPr>
        <p:spPr bwMode="auto">
          <a:xfrm>
            <a:off x="2897188" y="114300"/>
            <a:ext cx="14287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5" name="WordArt 19"/>
          <p:cNvSpPr>
            <a:spLocks noChangeArrowheads="1" noChangeShapeType="1" noTextEdit="1"/>
          </p:cNvSpPr>
          <p:nvPr/>
        </p:nvSpPr>
        <p:spPr bwMode="auto">
          <a:xfrm>
            <a:off x="3827917" y="2909551"/>
            <a:ext cx="4564969" cy="996891"/>
          </a:xfrm>
          <a:prstGeom prst="rect">
            <a:avLst/>
          </a:prstGeom>
          <a:effectLst>
            <a:outerShdw blurRad="152400" dist="317500" dir="5400000" sx="90000" sy="-19000" rotWithShape="0">
              <a:prstClr val="black">
                <a:alpha val="15000"/>
              </a:prstClr>
            </a:outerShdw>
            <a:reflection blurRad="6350" stA="50000" endA="295" endPos="92000" dist="101600" dir="5400000" sy="-100000" algn="bl" rotWithShape="0"/>
          </a:effectLst>
        </p:spPr>
        <p:txBody>
          <a:bodyPr wrap="none" fromWordArt="1">
            <a:prstTxWarp prst="textPlain">
              <a:avLst>
                <a:gd name="adj" fmla="val 50000"/>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Arial" panose="020B0604020202020204" pitchFamily="34" charset="0"/>
              </a:rPr>
              <a:t>TOÁN </a:t>
            </a:r>
            <a:r>
              <a:rPr lang="en-US" sz="1350" dirty="0" smtClean="0">
                <a:solidFill>
                  <a:srgbClr val="FF0000"/>
                </a:solidFill>
                <a:effectLst>
                  <a:outerShdw blurRad="38100" dist="38100" dir="2700000" algn="tl">
                    <a:srgbClr val="000000">
                      <a:alpha val="43137"/>
                    </a:srgbClr>
                  </a:outerShdw>
                </a:effectLst>
                <a:latin typeface="Calibri" panose="020F0502020204030204"/>
                <a:cs typeface="Arial" panose="020B0604020202020204" pitchFamily="34" charset="0"/>
              </a:rPr>
              <a:t>8</a:t>
            </a:r>
            <a:endParaRPr kumimoji="0" lang="en-US" sz="135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cs typeface="Arial" panose="020B0604020202020204" pitchFamily="34" charset="0"/>
            </a:endParaRPr>
          </a:p>
        </p:txBody>
      </p:sp>
      <p:sp>
        <p:nvSpPr>
          <p:cNvPr id="19" name="TextBox 11"/>
          <p:cNvSpPr txBox="1">
            <a:spLocks noChangeArrowheads="1"/>
          </p:cNvSpPr>
          <p:nvPr/>
        </p:nvSpPr>
        <p:spPr bwMode="auto">
          <a:xfrm>
            <a:off x="3458255" y="4879807"/>
            <a:ext cx="4624388" cy="93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85" tIns="33793" rIns="67585" bIns="3379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lang="en-US" altLang="en-US" sz="2800" b="1" dirty="0" smtClean="0">
                <a:latin typeface="Times New Roman" panose="02020603050405020304" pitchFamily="18" charset="0"/>
                <a:cs typeface="Arial" panose="020B0604020202020204" pitchFamily="34" charset="0"/>
              </a:rPr>
              <a:t>Giáo viên:</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smtClean="0">
                <a:ln>
                  <a:noFill/>
                </a:ln>
                <a:effectLst/>
                <a:uLnTx/>
                <a:uFillTx/>
                <a:latin typeface="Times New Roman" panose="02020603050405020304" pitchFamily="18" charset="0"/>
                <a:ea typeface="+mn-ea"/>
                <a:cs typeface="Arial" panose="020B0604020202020204" pitchFamily="34" charset="0"/>
              </a:rPr>
              <a:t>Trường</a:t>
            </a:r>
            <a:r>
              <a:rPr kumimoji="0" lang="en-US" altLang="en-US" sz="2800" b="1" i="0" u="none" strike="noStrike" kern="1200" cap="none" spc="0" normalizeH="0" noProof="0" dirty="0" smtClean="0">
                <a:ln>
                  <a:noFill/>
                </a:ln>
                <a:effectLst/>
                <a:uLnTx/>
                <a:uFillTx/>
                <a:latin typeface="Times New Roman" panose="02020603050405020304" pitchFamily="18" charset="0"/>
                <a:ea typeface="+mn-ea"/>
                <a:cs typeface="Arial" panose="020B0604020202020204" pitchFamily="34" charset="0"/>
              </a:rPr>
              <a:t> THCS</a:t>
            </a:r>
            <a:endParaRPr kumimoji="0" lang="en-US" altLang="en-US" sz="2800" b="1"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endParaRPr>
          </a:p>
        </p:txBody>
      </p:sp>
      <p:sp>
        <p:nvSpPr>
          <p:cNvPr id="9" name="WordArt 19"/>
          <p:cNvSpPr>
            <a:spLocks noChangeArrowheads="1" noChangeShapeType="1" noTextEdit="1"/>
          </p:cNvSpPr>
          <p:nvPr/>
        </p:nvSpPr>
        <p:spPr bwMode="auto">
          <a:xfrm>
            <a:off x="2378506" y="1259118"/>
            <a:ext cx="7780337" cy="146821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FF"/>
                  </a:solid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Nhiệt liệt chào mừng quý thầy cô giáo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FF"/>
                  </a:solidFill>
                  <a:round/>
                  <a:headEnd/>
                  <a:tailEnd/>
                </a:ln>
                <a:solidFill>
                  <a:srgbClr val="0000FF"/>
                </a:solidFill>
                <a:effectLst>
                  <a:outerShdw dist="35921" dir="2700000" sy="50000" kx="2115830" algn="bl" rotWithShape="0">
                    <a:srgbClr val="C0C0C0">
                      <a:alpha val="79999"/>
                    </a:srgbClr>
                  </a:outerShdw>
                </a:effectLst>
                <a:uLnTx/>
                <a:uFillTx/>
                <a:latin typeface="Times New Roman" panose="02020603050405020304" pitchFamily="18" charset="0"/>
                <a:ea typeface="+mn-ea"/>
                <a:cs typeface="Times New Roman" panose="02020603050405020304" pitchFamily="18" charset="0"/>
              </a:rPr>
              <a:t>về dự giờ tiết học hôm nay</a:t>
            </a:r>
          </a:p>
        </p:txBody>
      </p:sp>
      <p:sp>
        <p:nvSpPr>
          <p:cNvPr id="7" name="TextBox 11"/>
          <p:cNvSpPr txBox="1">
            <a:spLocks noChangeArrowheads="1"/>
          </p:cNvSpPr>
          <p:nvPr/>
        </p:nvSpPr>
        <p:spPr bwMode="auto">
          <a:xfrm>
            <a:off x="3827917" y="321585"/>
            <a:ext cx="6404796" cy="43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85" tIns="33793" rIns="67585" bIns="3379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smtClean="0">
                <a:ln>
                  <a:noFill/>
                </a:ln>
                <a:effectLst/>
                <a:uLnTx/>
                <a:uFillTx/>
                <a:latin typeface="Times New Roman" panose="02020603050405020304" pitchFamily="18" charset="0"/>
                <a:ea typeface="+mn-ea"/>
                <a:cs typeface="Arial" panose="020B0604020202020204" pitchFamily="34" charset="0"/>
              </a:rPr>
              <a:t>PHÒNG</a:t>
            </a:r>
            <a:r>
              <a:rPr kumimoji="0" lang="en-US" altLang="en-US" sz="2400" b="1" i="0" u="none" strike="noStrike" kern="1200" cap="none" spc="0" normalizeH="0" noProof="0" dirty="0" smtClean="0">
                <a:ln>
                  <a:noFill/>
                </a:ln>
                <a:effectLst/>
                <a:uLnTx/>
                <a:uFillTx/>
                <a:latin typeface="Times New Roman" panose="02020603050405020304" pitchFamily="18" charset="0"/>
                <a:ea typeface="+mn-ea"/>
                <a:cs typeface="Arial" panose="020B0604020202020204" pitchFamily="34" charset="0"/>
              </a:rPr>
              <a:t> GIÁO </a:t>
            </a:r>
            <a:r>
              <a:rPr kumimoji="0" lang="en-US" altLang="en-US" sz="2400" b="1" i="0" u="none" strike="noStrike" kern="1200" cap="none" spc="0" normalizeH="0" noProof="0" dirty="0">
                <a:ln>
                  <a:noFill/>
                </a:ln>
                <a:effectLst/>
                <a:uLnTx/>
                <a:uFillTx/>
                <a:latin typeface="Times New Roman" panose="02020603050405020304" pitchFamily="18" charset="0"/>
                <a:ea typeface="+mn-ea"/>
                <a:cs typeface="Arial" panose="020B0604020202020204" pitchFamily="34" charset="0"/>
              </a:rPr>
              <a:t>DỤC VÀ </a:t>
            </a:r>
            <a:r>
              <a:rPr kumimoji="0" lang="vi-VN" altLang="en-US" sz="2400" b="1" i="0" u="none" strike="noStrike" kern="1200" cap="none" spc="0" normalizeH="0" noProof="0" dirty="0">
                <a:ln>
                  <a:noFill/>
                </a:ln>
                <a:effectLst/>
                <a:uLnTx/>
                <a:uFillTx/>
                <a:latin typeface="Times New Roman" panose="02020603050405020304" pitchFamily="18" charset="0"/>
                <a:ea typeface="+mn-ea"/>
                <a:cs typeface="Arial" panose="020B0604020202020204" pitchFamily="34" charset="0"/>
              </a:rPr>
              <a:t>ĐÀ</a:t>
            </a:r>
            <a:r>
              <a:rPr kumimoji="0" lang="en-US" altLang="en-US" sz="2400" b="1" i="0" u="none" strike="noStrike" kern="1200" cap="none" spc="0" normalizeH="0" noProof="0" dirty="0">
                <a:ln>
                  <a:noFill/>
                </a:ln>
                <a:effectLst/>
                <a:uLnTx/>
                <a:uFillTx/>
                <a:latin typeface="Times New Roman" panose="02020603050405020304" pitchFamily="18" charset="0"/>
                <a:ea typeface="+mn-ea"/>
                <a:cs typeface="Arial" panose="020B0604020202020204" pitchFamily="34" charset="0"/>
              </a:rPr>
              <a:t>O TẠO </a:t>
            </a:r>
            <a:r>
              <a:rPr kumimoji="0" lang="en-US" altLang="en-US" sz="2400" b="1" i="0" u="none" strike="noStrike" kern="1200" cap="none" spc="0" normalizeH="0" noProof="0" dirty="0" smtClean="0">
                <a:ln>
                  <a:noFill/>
                </a:ln>
                <a:effectLst/>
                <a:uLnTx/>
                <a:uFillTx/>
                <a:latin typeface="Times New Roman" panose="02020603050405020304" pitchFamily="18" charset="0"/>
                <a:ea typeface="+mn-ea"/>
                <a:cs typeface="Arial" panose="020B0604020202020204" pitchFamily="34" charset="0"/>
              </a:rPr>
              <a:t> </a:t>
            </a:r>
            <a:endParaRPr kumimoji="0" lang="en-US" altLang="en-US" sz="2400" b="1" i="0" u="none" strike="noStrike" kern="1200" cap="none" spc="0" normalizeH="0" baseline="0" noProof="0" dirty="0">
              <a:ln>
                <a:noFill/>
              </a:ln>
              <a:effectLst/>
              <a:uLnTx/>
              <a:uFillTx/>
              <a:latin typeface="Times New Roman" panose="02020603050405020304" pitchFamily="18" charset="0"/>
              <a:ea typeface="+mn-ea"/>
              <a:cs typeface="Arial" panose="020B0604020202020204" pitchFamily="34" charset="0"/>
            </a:endParaRPr>
          </a:p>
        </p:txBody>
      </p:sp>
      <p:cxnSp>
        <p:nvCxnSpPr>
          <p:cNvPr id="3" name="Straight Connector 2"/>
          <p:cNvCxnSpPr/>
          <p:nvPr/>
        </p:nvCxnSpPr>
        <p:spPr>
          <a:xfrm>
            <a:off x="4849586" y="759163"/>
            <a:ext cx="3233057"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97048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repeatCount="5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2000"/>
                                        <p:tgtEl>
                                          <p:spTgt spid="15"/>
                                        </p:tgtEl>
                                      </p:cBhvr>
                                    </p:animEffect>
                                  </p:childTnLst>
                                </p:cTn>
                              </p:par>
                            </p:childTnLst>
                          </p:cTn>
                        </p:par>
                        <p:par>
                          <p:cTn id="8" fill="hold" nodeType="afterGroup">
                            <p:stCondLst>
                              <p:cond delay="100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4">
            <a:extLst>
              <a:ext uri="{FF2B5EF4-FFF2-40B4-BE49-F238E27FC236}">
                <a16:creationId xmlns:a16="http://schemas.microsoft.com/office/drawing/2014/main" id="{ABC23F22-41C0-4B05-8AEF-6528CEF05F23}"/>
              </a:ext>
            </a:extLst>
          </p:cNvPr>
          <p:cNvSpPr/>
          <p:nvPr/>
        </p:nvSpPr>
        <p:spPr>
          <a:xfrm>
            <a:off x="340188" y="1355343"/>
            <a:ext cx="11250450" cy="3242783"/>
          </a:xfrm>
          <a:prstGeom prst="roundRect">
            <a:avLst>
              <a:gd name="adj" fmla="val 8067"/>
            </a:avLst>
          </a:prstGeom>
          <a:solidFill>
            <a:schemeClr val="accent2">
              <a:lumMod val="20000"/>
              <a:lumOff val="80000"/>
            </a:schemeClr>
          </a:solidFill>
          <a:ln w="1905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Pentagon 13"/>
          <p:cNvSpPr/>
          <p:nvPr/>
        </p:nvSpPr>
        <p:spPr>
          <a:xfrm>
            <a:off x="340189" y="1072982"/>
            <a:ext cx="1834812" cy="551120"/>
          </a:xfrm>
          <a:prstGeom prst="homePlat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Ví dụ 3</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p:cNvSpPr/>
          <p:nvPr/>
        </p:nvSpPr>
        <p:spPr>
          <a:xfrm>
            <a:off x="476241" y="1803432"/>
            <a:ext cx="10629916" cy="523220"/>
          </a:xfrm>
          <a:prstGeom prst="rect">
            <a:avLst/>
          </a:prstGeom>
        </p:spPr>
        <p:txBody>
          <a:bodyPr wrap="square">
            <a:spAutoFit/>
          </a:bodyPr>
          <a:lstStyle/>
          <a:p>
            <a:pPr lvl="0">
              <a:defRPr/>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Trở lại </a:t>
            </a:r>
            <a:r>
              <a:rPr lang="en-US" sz="2800"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Tình huống mở đầu,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thực hiện phép nhân như sau:</a:t>
            </a:r>
            <a:endParaRPr lang="en-US" sz="1200">
              <a:solidFill>
                <a:prstClr val="black"/>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79572" y="228979"/>
            <a:ext cx="5511627" cy="537589"/>
            <a:chOff x="272208" y="228953"/>
            <a:chExt cx="7659813" cy="538770"/>
          </a:xfrm>
        </p:grpSpPr>
        <p:sp>
          <p:nvSpPr>
            <p:cNvPr id="17"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19"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20" name="Rectangle 19"/>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Calibri" panose="020F0502020204030204" pitchFamily="34" charset="0"/>
                  <a:cs typeface="Calibri" panose="020F0502020204030204" pitchFamily="34" charset="0"/>
                </a:rPr>
                <a:t>2</a:t>
              </a: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 NHÂN</a:t>
              </a:r>
              <a:r>
                <a:rPr kumimoji="0" lang="en-US" sz="2800" b="1" i="0" u="none" strike="noStrike" kern="1200" cap="none" spc="0" normalizeH="0" noProof="0" smtClean="0">
                  <a:ln>
                    <a:noFill/>
                  </a:ln>
                  <a:solidFill>
                    <a:srgbClr val="FF0000"/>
                  </a:solidFill>
                  <a:effectLst/>
                  <a:uLnTx/>
                  <a:uFillTx/>
                  <a:latin typeface="Calibri" panose="020F0502020204030204" pitchFamily="34" charset="0"/>
                  <a:ea typeface="+mn-ea"/>
                  <a:cs typeface="Calibri" panose="020F0502020204030204" pitchFamily="34" charset="0"/>
                </a:rPr>
                <a:t>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722248" y="2505982"/>
                <a:ext cx="10137901" cy="1902059"/>
              </a:xfrm>
              <a:prstGeom prst="rect">
                <a:avLst/>
              </a:prstGeom>
            </p:spPr>
            <p:txBody>
              <a:bodyPr wrap="square">
                <a:spAutoFit/>
              </a:bodyPr>
              <a:lstStyle/>
              <a:p>
                <a:pPr algn="just">
                  <a:lnSpc>
                    <a:spcPct val="140000"/>
                  </a:lnSpc>
                </a:pPr>
                <a:r>
                  <a:rPr lang="vi-VN" sz="2800" b="1" smtClean="0">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d>
                      <m:dPr>
                        <m:ctrlPr>
                          <a:rPr lang="vi-VN" sz="28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latin typeface="Cambria Math" panose="02040503050406030204" pitchFamily="18" charset="0"/>
                            <a:ea typeface="Arial" panose="020B0604020202020204" pitchFamily="34" charset="0"/>
                            <a:cs typeface="Times New Roman" panose="02020603050405020304" pitchFamily="18" charset="0"/>
                          </a:rPr>
                          <m:t>−</m:t>
                        </m:r>
                        <m:r>
                          <a:rPr lang="en-US" sz="2800" b="0" i="1" smtClean="0">
                            <a:latin typeface="Cambria Math" panose="02040503050406030204" pitchFamily="18" charset="0"/>
                            <a:ea typeface="Arial" panose="020B0604020202020204" pitchFamily="34" charset="0"/>
                            <a:cs typeface="Times New Roman" panose="02020603050405020304" pitchFamily="18" charset="0"/>
                          </a:rPr>
                          <m:t>𝑥𝑦</m:t>
                        </m:r>
                        <m:r>
                          <a:rPr lang="vi-VN" sz="2800" i="1">
                            <a:effectLst/>
                            <a:latin typeface="Cambria Math" panose="02040503050406030204" pitchFamily="18" charset="0"/>
                            <a:ea typeface="Arial" panose="020B0604020202020204" pitchFamily="34" charset="0"/>
                            <a:cs typeface="Times New Roman" panose="02020603050405020304" pitchFamily="18" charset="0"/>
                          </a:rPr>
                          <m:t>+</m:t>
                        </m:r>
                        <m:r>
                          <a:rPr lang="vi-VN" sz="2800" i="1">
                            <a:effectLst/>
                            <a:latin typeface="Cambria Math" panose="02040503050406030204" pitchFamily="18" charset="0"/>
                            <a:ea typeface="Arial" panose="020B0604020202020204" pitchFamily="34" charset="0"/>
                            <a:cs typeface="Times New Roman" panose="02020603050405020304" pitchFamily="18" charset="0"/>
                          </a:rPr>
                          <m:t>1</m:t>
                        </m:r>
                      </m:e>
                    </m:d>
                    <m:d>
                      <m:dPr>
                        <m:ctrlPr>
                          <a:rPr lang="vi-VN" sz="2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800" i="1">
                            <a:effectLst/>
                            <a:latin typeface="Cambria Math" panose="02040503050406030204" pitchFamily="18" charset="0"/>
                            <a:ea typeface="Arial" panose="020B0604020202020204" pitchFamily="34" charset="0"/>
                            <a:cs typeface="Times New Roman" panose="02020603050405020304" pitchFamily="18" charset="0"/>
                          </a:rPr>
                          <m:t>𝑥</m:t>
                        </m:r>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𝑦</m:t>
                        </m:r>
                        <m:r>
                          <a:rPr lang="vi-VN" sz="2800" i="1">
                            <a:effectLst/>
                            <a:latin typeface="Cambria Math" panose="02040503050406030204" pitchFamily="18" charset="0"/>
                            <a:ea typeface="Arial" panose="020B0604020202020204" pitchFamily="34" charset="0"/>
                            <a:cs typeface="Times New Roman" panose="02020603050405020304" pitchFamily="18" charset="0"/>
                          </a:rPr>
                          <m:t>+</m:t>
                        </m:r>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3</m:t>
                        </m:r>
                      </m:e>
                    </m:d>
                    <m:r>
                      <a:rPr lang="vi-VN" sz="2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80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𝑦</m:t>
                    </m:r>
                    <m:r>
                      <a:rPr lang="vi-VN" sz="2800" i="1">
                        <a:effectLst/>
                        <a:latin typeface="Cambria Math" panose="02040503050406030204" pitchFamily="18" charset="0"/>
                        <a:ea typeface="Arial" panose="020B0604020202020204" pitchFamily="34" charset="0"/>
                        <a:cs typeface="Times New Roman" panose="02020603050405020304" pitchFamily="18" charset="0"/>
                      </a:rPr>
                      <m:t>+</m:t>
                    </m:r>
                    <m:r>
                      <a:rPr lang="vi-VN" sz="2800" i="1">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8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2800" i="1">
                            <a:effectLst/>
                            <a:latin typeface="Cambria Math" panose="02040503050406030204" pitchFamily="18" charset="0"/>
                            <a:ea typeface="Arial" panose="020B0604020202020204" pitchFamily="34" charset="0"/>
                            <a:cs typeface="Times New Roman" panose="02020603050405020304" pitchFamily="18" charset="0"/>
                          </a:rPr>
                          <m:t>𝑦</m:t>
                        </m:r>
                      </m:e>
                      <m:sup>
                        <m:r>
                          <a:rPr lang="vi-VN" sz="2800" i="1">
                            <a:effectLst/>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3</m:t>
                    </m:r>
                    <m:r>
                      <a:rPr lang="vi-VN" sz="2800" i="1">
                        <a:effectLst/>
                        <a:latin typeface="Cambria Math" panose="02040503050406030204" pitchFamily="18" charset="0"/>
                        <a:ea typeface="Arial" panose="020B0604020202020204" pitchFamily="34" charset="0"/>
                        <a:cs typeface="Times New Roman" panose="02020603050405020304" pitchFamily="18" charset="0"/>
                      </a:rPr>
                      <m:t>𝑥</m:t>
                    </m:r>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𝑦</m:t>
                    </m:r>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2800" b="0" i="1" smtClean="0">
                        <a:effectLst/>
                        <a:latin typeface="Cambria Math" panose="02040503050406030204" pitchFamily="18" charset="0"/>
                        <a:ea typeface="Arial" panose="020B0604020202020204" pitchFamily="34" charset="0"/>
                        <a:cs typeface="Times New Roman" panose="02020603050405020304" pitchFamily="18" charset="0"/>
                      </a:rPr>
                      <m:t>𝑥𝑦</m:t>
                    </m:r>
                    <m:r>
                      <a:rPr lang="vi-VN" sz="2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800" i="1" smtClean="0">
                    <a:effectLst/>
                    <a:latin typeface="Times New Roman" panose="02020603050405020304" pitchFamily="18" charset="0"/>
                    <a:ea typeface="Arial" panose="020B0604020202020204" pitchFamily="34" charset="0"/>
                    <a:cs typeface="Times New Roman" panose="02020603050405020304" pitchFamily="18" charset="0"/>
                  </a:rPr>
                  <a:t>3</a:t>
                </a:r>
              </a:p>
              <a:p>
                <a:pPr algn="just">
                  <a:lnSpc>
                    <a:spcPct val="140000"/>
                  </a:lnSpc>
                </a:pPr>
                <a:r>
                  <a:rPr lang="en-US" sz="2800" i="1" smtClean="0">
                    <a:effectLst/>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vi-VN" sz="2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en-US" sz="2800" i="1">
                            <a:latin typeface="Cambria Math" panose="02040503050406030204" pitchFamily="18" charset="0"/>
                            <a:ea typeface="Arial" panose="020B0604020202020204" pitchFamily="34" charset="0"/>
                            <a:cs typeface="Times New Roman" panose="02020603050405020304" pitchFamily="18" charset="0"/>
                          </a:rPr>
                          <m:t>3</m:t>
                        </m:r>
                      </m:sup>
                    </m:sSup>
                    <m:r>
                      <a:rPr lang="en-US" sz="2800" i="1">
                        <a:latin typeface="Cambria Math" panose="02040503050406030204" pitchFamily="18" charset="0"/>
                        <a:ea typeface="Arial" panose="020B0604020202020204" pitchFamily="34" charset="0"/>
                        <a:cs typeface="Times New Roman" panose="02020603050405020304" pitchFamily="18" charset="0"/>
                      </a:rPr>
                      <m:t>𝑦</m:t>
                    </m:r>
                    <m:r>
                      <a:rPr lang="vi-VN" sz="2800" i="1">
                        <a:latin typeface="Cambria Math" panose="02040503050406030204" pitchFamily="18" charset="0"/>
                        <a:ea typeface="Arial" panose="020B0604020202020204" pitchFamily="34" charset="0"/>
                        <a:cs typeface="Times New Roman" panose="02020603050405020304" pitchFamily="18" charset="0"/>
                      </a:rPr>
                      <m:t>+</m:t>
                    </m:r>
                    <m:r>
                      <a:rPr lang="vi-VN" sz="2800" i="1">
                        <a:latin typeface="Cambria Math" panose="02040503050406030204" pitchFamily="18" charset="0"/>
                        <a:ea typeface="Arial" panose="020B0604020202020204" pitchFamily="34" charset="0"/>
                        <a:cs typeface="Times New Roman" panose="02020603050405020304" pitchFamily="18" charset="0"/>
                      </a:rPr>
                      <m:t>3</m:t>
                    </m:r>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𝑦</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b="0" i="1" smtClean="0">
                        <a:latin typeface="Cambria Math" panose="02040503050406030204" pitchFamily="18" charset="0"/>
                        <a:ea typeface="Arial" panose="020B0604020202020204" pitchFamily="34" charset="0"/>
                        <a:cs typeface="Times New Roman" panose="02020603050405020304" pitchFamily="18" charset="0"/>
                      </a:rPr>
                      <m:t>2</m:t>
                    </m:r>
                    <m:r>
                      <a:rPr lang="vi-VN" sz="2800" i="1">
                        <a:latin typeface="Cambria Math" panose="02040503050406030204" pitchFamily="18" charset="0"/>
                        <a:ea typeface="Arial" panose="020B0604020202020204" pitchFamily="34" charset="0"/>
                        <a:cs typeface="Times New Roman" panose="02020603050405020304" pitchFamily="18" charset="0"/>
                      </a:rPr>
                      <m:t>𝑥</m:t>
                    </m:r>
                    <m:r>
                      <a:rPr lang="en-US" sz="2800" i="1">
                        <a:latin typeface="Cambria Math" panose="02040503050406030204" pitchFamily="18" charset="0"/>
                        <a:ea typeface="Arial" panose="020B0604020202020204" pitchFamily="34" charset="0"/>
                        <a:cs typeface="Times New Roman" panose="02020603050405020304" pitchFamily="18" charset="0"/>
                      </a:rPr>
                      <m:t>𝑦</m:t>
                    </m:r>
                    <m:r>
                      <m:rPr>
                        <m:nor/>
                      </m:rPr>
                      <a:rPr lang="en-US" sz="2800" b="0" i="1" smtClean="0">
                        <a:latin typeface="Cambria Math" panose="02040503050406030204" pitchFamily="18" charset="0"/>
                        <a:ea typeface="Arial" panose="020B0604020202020204" pitchFamily="34" charset="0"/>
                        <a:cs typeface="Times New Roman" panose="02020603050405020304" pitchFamily="18" charset="0"/>
                      </a:rPr>
                      <m:t>+ </m:t>
                    </m:r>
                    <m:r>
                      <m:rPr>
                        <m:nor/>
                      </m:rPr>
                      <a:rPr lang="en-US" sz="2800" i="1">
                        <a:latin typeface="Times New Roman" panose="02020603050405020304" pitchFamily="18" charset="0"/>
                        <a:ea typeface="Arial" panose="020B0604020202020204" pitchFamily="34" charset="0"/>
                        <a:cs typeface="Times New Roman" panose="02020603050405020304" pitchFamily="18" charset="0"/>
                      </a:rPr>
                      <m:t>3</m:t>
                    </m:r>
                  </m:oMath>
                </a14:m>
                <a:endParaRPr lang="en-US" sz="2800" i="1">
                  <a:latin typeface="Times New Roman" panose="02020603050405020304" pitchFamily="18" charset="0"/>
                  <a:ea typeface="Arial" panose="020B0604020202020204" pitchFamily="34" charset="0"/>
                  <a:cs typeface="Times New Roman" panose="02020603050405020304" pitchFamily="18" charset="0"/>
                </a:endParaRPr>
              </a:p>
              <a:p>
                <a:pPr algn="just">
                  <a:lnSpc>
                    <a:spcPct val="140000"/>
                  </a:lnSpc>
                </a:pPr>
                <a:r>
                  <a:rPr lang="vi-VN" sz="2800">
                    <a:effectLst/>
                    <a:latin typeface="Times New Roman" panose="02020603050405020304" pitchFamily="18" charset="0"/>
                    <a:ea typeface="Dotum" panose="020B0600000101010101" pitchFamily="34" charset="-127"/>
                    <a:cs typeface="Times New Roman" panose="02020603050405020304" pitchFamily="18" charset="0"/>
                  </a:rPr>
                  <a:t>Ta thấy kết quả cũng là một đa thức.</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722248" y="2505982"/>
                <a:ext cx="10137901" cy="1902059"/>
              </a:xfrm>
              <a:prstGeom prst="rect">
                <a:avLst/>
              </a:prstGeom>
              <a:blipFill>
                <a:blip r:embed="rId4"/>
                <a:stretch>
                  <a:fillRect l="-1202" b="-4808"/>
                </a:stretch>
              </a:blipFill>
            </p:spPr>
            <p:txBody>
              <a:bodyPr/>
              <a:lstStyle/>
              <a:p>
                <a:r>
                  <a:rPr lang="en-US">
                    <a:noFill/>
                  </a:rPr>
                  <a:t> </a:t>
                </a:r>
              </a:p>
            </p:txBody>
          </p:sp>
        </mc:Fallback>
      </mc:AlternateContent>
      <p:sp>
        <p:nvSpPr>
          <p:cNvPr id="5" name="Rectangle 4"/>
          <p:cNvSpPr/>
          <p:nvPr/>
        </p:nvSpPr>
        <p:spPr>
          <a:xfrm>
            <a:off x="2175001" y="4843379"/>
            <a:ext cx="6126998" cy="628890"/>
          </a:xfrm>
          <a:prstGeom prst="rect">
            <a:avLst/>
          </a:prstGeom>
        </p:spPr>
        <p:txBody>
          <a:bodyPr wrap="none">
            <a:spAutoFit/>
          </a:bodyPr>
          <a:lstStyle/>
          <a:p>
            <a:pPr algn="just">
              <a:lnSpc>
                <a:spcPct val="140000"/>
              </a:lnSpc>
            </a:pPr>
            <a:r>
              <a:rPr lang="en-US" sz="2800" smtClean="0">
                <a:latin typeface="Times New Roman" panose="02020603050405020304" pitchFamily="18" charset="0"/>
                <a:ea typeface="Dotum" panose="020B0600000101010101" pitchFamily="34" charset="-127"/>
                <a:cs typeface="Times New Roman" panose="02020603050405020304" pitchFamily="18" charset="0"/>
              </a:rPr>
              <a:t>Tích của hai đa thức cũng là một đa thức.</a:t>
            </a:r>
            <a:endParaRPr lang="en-US" sz="2800">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Rectangle 5"/>
          <p:cNvSpPr/>
          <p:nvPr/>
        </p:nvSpPr>
        <p:spPr>
          <a:xfrm>
            <a:off x="278328" y="4810979"/>
            <a:ext cx="2031325" cy="738664"/>
          </a:xfrm>
          <a:prstGeom prst="rect">
            <a:avLst/>
          </a:prstGeom>
        </p:spPr>
        <p:txBody>
          <a:bodyPr wrap="none">
            <a:spAutoFit/>
          </a:bodyPr>
          <a:lstStyle/>
          <a:p>
            <a:pPr algn="just" fontAlgn="base">
              <a:lnSpc>
                <a:spcPct val="150000"/>
              </a:lnSpc>
            </a:pPr>
            <a:r>
              <a:rPr lang="en-US" sz="2800" b="1" i="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Nhận xét: </a:t>
            </a:r>
            <a:endParaRPr lang="en-US" sz="2800" b="1" i="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09016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9" dur="500"/>
                                        <p:tgtEl>
                                          <p:spTgt spid="26">
                                            <p:txEl>
                                              <p:pRg st="0" end="0"/>
                                            </p:txEl>
                                          </p:spTgt>
                                        </p:tgtEl>
                                      </p:cBhvr>
                                    </p:animEffect>
                                  </p:childTnLst>
                                </p:cTn>
                              </p:par>
                            </p:childTnLst>
                          </p:cTn>
                        </p:par>
                        <p:par>
                          <p:cTn id="20" fill="hold">
                            <p:stCondLst>
                              <p:cond delay="1500"/>
                            </p:stCondLst>
                            <p:childTnLst>
                              <p:par>
                                <p:cTn id="21" presetID="14" presetClass="entr" presetSubtype="10" fill="hold" nodeType="afterEffect">
                                  <p:stCondLst>
                                    <p:cond delay="0"/>
                                  </p:stCondLst>
                                  <p:childTnLst>
                                    <p:set>
                                      <p:cBhvr>
                                        <p:cTn id="22"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3" dur="500"/>
                                        <p:tgtEl>
                                          <p:spTgt spid="26">
                                            <p:txEl>
                                              <p:pRg st="1" end="1"/>
                                            </p:txEl>
                                          </p:spTgt>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27" dur="500"/>
                                        <p:tgtEl>
                                          <p:spTgt spid="2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4">
            <a:extLst>
              <a:ext uri="{FF2B5EF4-FFF2-40B4-BE49-F238E27FC236}">
                <a16:creationId xmlns:a16="http://schemas.microsoft.com/office/drawing/2014/main" id="{ABC23F22-41C0-4B05-8AEF-6528CEF05F23}"/>
              </a:ext>
            </a:extLst>
          </p:cNvPr>
          <p:cNvSpPr/>
          <p:nvPr/>
        </p:nvSpPr>
        <p:spPr>
          <a:xfrm>
            <a:off x="340188" y="1355343"/>
            <a:ext cx="11250450" cy="3702432"/>
          </a:xfrm>
          <a:prstGeom prst="roundRect">
            <a:avLst>
              <a:gd name="adj" fmla="val 8067"/>
            </a:avLst>
          </a:prstGeom>
          <a:solidFill>
            <a:schemeClr val="accent2">
              <a:lumMod val="20000"/>
              <a:lumOff val="80000"/>
            </a:schemeClr>
          </a:solidFill>
          <a:ln w="19050">
            <a:solidFill>
              <a:srgbClr val="00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Pentagon 13"/>
          <p:cNvSpPr/>
          <p:nvPr/>
        </p:nvSpPr>
        <p:spPr>
          <a:xfrm>
            <a:off x="340189" y="1072982"/>
            <a:ext cx="1834812" cy="551120"/>
          </a:xfrm>
          <a:prstGeom prst="homePlat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Ví dụ 4</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6" name="Group 15"/>
          <p:cNvGrpSpPr/>
          <p:nvPr/>
        </p:nvGrpSpPr>
        <p:grpSpPr>
          <a:xfrm>
            <a:off x="279572" y="228979"/>
            <a:ext cx="5511627" cy="537589"/>
            <a:chOff x="272208" y="228953"/>
            <a:chExt cx="7659813" cy="538770"/>
          </a:xfrm>
        </p:grpSpPr>
        <p:sp>
          <p:nvSpPr>
            <p:cNvPr id="17"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19"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20" name="Rectangle 19"/>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 NHÂN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653399" y="3244532"/>
                <a:ext cx="9936227" cy="1232773"/>
              </a:xfrm>
              <a:prstGeom prst="rect">
                <a:avLst/>
              </a:prstGeom>
            </p:spPr>
            <p:txBody>
              <a:bodyPr wrap="square">
                <a:spAutoFit/>
              </a:bodyPr>
              <a:lstStyle/>
              <a:p>
                <a:pPr lvl="0">
                  <a:lnSpc>
                    <a:spcPct val="140000"/>
                  </a:lnSpc>
                  <a:defRPr/>
                </a:pPr>
                <a:r>
                  <a:rPr kumimoji="0" lang="vi-VN" sz="2800" b="1" i="0" u="none" strike="noStrike" kern="1200" cap="none" spc="0" normalizeH="0" baseline="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d>
                      <m:dPr>
                        <m:ctrlP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e>
                    </m:d>
                    <m:d>
                      <m:dPr>
                        <m:ctrlP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e>
                    </m:d>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d>
                      <m:dPr>
                        <m:ctrlP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28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d>
                    <m:d>
                      <m:dPr>
                        <m:ctrlP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dPr>
                      <m:e>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3</m:t>
                        </m:r>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d>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3</m:t>
                    </m:r>
                    <m:sSup>
                      <m:s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sup>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𝑥𝑦</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pPr>
                      <m:e>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sup>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800" b="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pPr>
                      <m:e>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kumimoji="0" lang="en-US" sz="2800" b="0" i="1" u="none" strike="noStrike" kern="1200" cap="none" spc="0" normalizeH="0" baseline="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+xy</a:t>
                </a:r>
                <a:r>
                  <a:rPr lang="en-US" sz="2800">
                    <a:solidFill>
                      <a:schemeClr val="tx1"/>
                    </a:solidFill>
                    <a:ea typeface="Arial" panose="020B0604020202020204" pitchFamily="34" charset="0"/>
                    <a:cs typeface="Times New Roman" panose="02020603050405020304" pitchFamily="18" charset="0"/>
                  </a:rPr>
                  <a:t> </a:t>
                </a:r>
                <a14:m>
                  <m:oMath xmlns:m="http://schemas.openxmlformats.org/officeDocument/2006/math">
                    <m:r>
                      <a:rPr lang="en-US" sz="2800" i="1" smtClean="0">
                        <a:solidFill>
                          <a:schemeClr val="tx1"/>
                        </a:solidFill>
                        <a:latin typeface="Cambria Math" panose="02040503050406030204" pitchFamily="18" charset="0"/>
                        <a:ea typeface="Arial" panose="020B0604020202020204" pitchFamily="34" charset="0"/>
                        <a:cs typeface="Times New Roman" panose="02020603050405020304" pitchFamily="18" charset="0"/>
                      </a:rPr>
                      <m:t>+</m:t>
                    </m:r>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 </m:t>
                    </m:r>
                  </m:oMath>
                </a14:m>
                <a:r>
                  <a:rPr kumimoji="0" lang="en-US" sz="2800" b="0" i="1" u="none" strike="noStrike" kern="1200" cap="none" spc="0" normalizeH="0" baseline="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3xy</a:t>
                </a:r>
                <a:r>
                  <a:rPr kumimoji="0" lang="en-US" sz="2800" b="0" i="1" u="none" strike="noStrike" kern="1200" cap="none" spc="0" normalizeH="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m:t>
                    </m:r>
                  </m:oMath>
                </a14:m>
                <a:r>
                  <a:rPr kumimoji="0" lang="en-US" sz="2800" b="0" i="1" u="none" strike="noStrike" kern="1200" cap="none" spc="0" normalizeH="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ctrlPr>
                      </m:sSupPr>
                      <m:e>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𝑦</m:t>
                        </m:r>
                      </m:e>
                      <m:sup>
                        <m:r>
                          <a:rPr lang="vi-VN" sz="2800" i="1">
                            <a:solidFill>
                              <a:schemeClr val="tx1"/>
                            </a:solidFill>
                            <a:latin typeface="Cambria Math" panose="02040503050406030204" pitchFamily="18" charset="0"/>
                            <a:ea typeface="Arial" panose="020B0604020202020204" pitchFamily="34" charset="0"/>
                            <a:cs typeface="Times New Roman" panose="02020603050405020304" pitchFamily="18" charset="0"/>
                          </a:rPr>
                          <m:t>2</m:t>
                        </m:r>
                      </m:sup>
                    </m:sSup>
                  </m:oMath>
                </a14:m>
                <a:r>
                  <a:rPr kumimoji="0" lang="en-US" sz="2800" b="0" i="1" u="none" strike="noStrike" kern="1200" cap="none" spc="0" normalizeH="0" baseline="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6</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𝑥𝑦</m:t>
                    </m:r>
                    <m:r>
                      <a:rPr kumimoji="0" lang="en-US" sz="2800" b="0" i="1" u="none" strike="noStrike" kern="1200" cap="none" spc="0" normalizeH="0" baseline="0" noProof="0" smtClean="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−2</m:t>
                    </m:r>
                    <m:sSup>
                      <m:sSupPr>
                        <m:ctrlPr>
                          <a:rPr kumimoji="0" lang="en-US"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𝑦</m:t>
                        </m:r>
                      </m:e>
                      <m:sup>
                        <m:r>
                          <a:rPr kumimoji="0" lang="vi-VN" sz="2800" b="0" i="1" u="none" strike="noStrike" kern="1200" cap="none" spc="0" normalizeH="0" baseline="0" noProof="0">
                            <a:ln>
                              <a:noFill/>
                            </a:ln>
                            <a:solidFill>
                              <a:schemeClr val="tx1"/>
                            </a:solidFill>
                            <a:effectLst/>
                            <a:uLnTx/>
                            <a:uFillTx/>
                            <a:latin typeface="Cambria Math" panose="02040503050406030204" pitchFamily="18" charset="0"/>
                            <a:ea typeface="Arial" panose="020B0604020202020204" pitchFamily="34" charset="0"/>
                            <a:cs typeface="Times New Roman" panose="02020603050405020304" pitchFamily="18" charset="0"/>
                          </a:rPr>
                          <m:t>2</m:t>
                        </m:r>
                      </m:sup>
                    </m:sSup>
                  </m:oMath>
                </a14:m>
                <a:endParaRPr kumimoji="0" lang="en-US" sz="2800" b="0" i="1" u="none" strike="noStrike" kern="1200" cap="none" spc="0" normalizeH="0" baseline="0" noProof="0" smtClean="0">
                  <a:ln>
                    <a:noFill/>
                  </a:ln>
                  <a:solidFill>
                    <a:schemeClr val="tx1"/>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653399" y="3244532"/>
                <a:ext cx="9936227" cy="1232773"/>
              </a:xfrm>
              <a:prstGeom prst="rect">
                <a:avLst/>
              </a:prstGeom>
              <a:blipFill>
                <a:blip r:embed="rId4"/>
                <a:stretch>
                  <a:fillRect b="-133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95456" y="1700582"/>
                <a:ext cx="8764066" cy="523220"/>
              </a:xfrm>
              <a:prstGeom prst="rect">
                <a:avLst/>
              </a:prstGeom>
            </p:spPr>
            <p:txBody>
              <a:bodyPr wrap="none">
                <a:spAutoFit/>
              </a:bodyPr>
              <a:lstStyle/>
              <a:p>
                <a:pPr lvl="0"/>
                <a:r>
                  <a:rPr kumimoji="0" lang="en-US" sz="2800" b="0" i="0" u="none" strike="noStrike" kern="1200" cap="none" spc="0" normalizeH="0" baseline="0" noProof="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US" sz="2800" b="0" i="0" u="none" strike="noStrike" kern="1200" cap="none" spc="0" normalizeH="0" noProof="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gọn biểu thức: </a:t>
                </a:r>
                <a:r>
                  <a:rPr lang="vi-VN" sz="2800" b="1">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d>
                      <m:dPr>
                        <m:ctrlPr>
                          <a:rPr lang="vi-VN" sz="2800" i="1">
                            <a:latin typeface="Cambria Math" panose="02040503050406030204" pitchFamily="18" charset="0"/>
                            <a:ea typeface="Arial" panose="020B0604020202020204" pitchFamily="34" charset="0"/>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𝑦</m:t>
                        </m:r>
                      </m:e>
                    </m:d>
                    <m:d>
                      <m:dPr>
                        <m:ctrlPr>
                          <a:rPr lang="vi-VN" sz="2800" i="1">
                            <a:latin typeface="Cambria Math" panose="02040503050406030204" pitchFamily="18" charset="0"/>
                            <a:ea typeface="Arial" panose="020B0604020202020204" pitchFamily="34" charset="0"/>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3</m:t>
                        </m:r>
                        <m:r>
                          <a:rPr lang="vi-VN" sz="2800" i="1">
                            <a:latin typeface="Cambria Math" panose="02040503050406030204" pitchFamily="18" charset="0"/>
                            <a:ea typeface="Arial" panose="020B0604020202020204" pitchFamily="34" charset="0"/>
                            <a:cs typeface="Times New Roman" panose="02020603050405020304" pitchFamily="18" charset="0"/>
                          </a:rPr>
                          <m:t>𝑥</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𝑦</m:t>
                        </m:r>
                      </m:e>
                    </m:d>
                    <m:r>
                      <a:rPr lang="en-US" sz="2800" i="1">
                        <a:latin typeface="Cambria Math" panose="02040503050406030204" pitchFamily="18" charset="0"/>
                        <a:ea typeface="Arial" panose="020B0604020202020204" pitchFamily="34" charset="0"/>
                        <a:cs typeface="Times New Roman" panose="02020603050405020304" pitchFamily="18" charset="0"/>
                      </a:rPr>
                      <m:t>−</m:t>
                    </m:r>
                    <m:d>
                      <m:dPr>
                        <m:ctrlPr>
                          <a:rPr lang="vi-VN" sz="2800" i="1">
                            <a:latin typeface="Cambria Math" panose="02040503050406030204" pitchFamily="18" charset="0"/>
                            <a:ea typeface="Arial" panose="020B0604020202020204" pitchFamily="34" charset="0"/>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𝑥</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𝑦</m:t>
                        </m:r>
                      </m:e>
                    </m:d>
                    <m:d>
                      <m:dPr>
                        <m:ctrlPr>
                          <a:rPr lang="vi-VN" sz="2800" i="1">
                            <a:latin typeface="Cambria Math" panose="02040503050406030204" pitchFamily="18" charset="0"/>
                            <a:ea typeface="Arial" panose="020B0604020202020204" pitchFamily="34" charset="0"/>
                            <a:cs typeface="Times New Roman" panose="02020603050405020304" pitchFamily="18" charset="0"/>
                          </a:rPr>
                        </m:ctrlPr>
                      </m:dPr>
                      <m:e>
                        <m:r>
                          <a:rPr lang="en-US" sz="2800" i="1">
                            <a:latin typeface="Cambria Math" panose="02040503050406030204" pitchFamily="18" charset="0"/>
                            <a:ea typeface="Arial" panose="020B0604020202020204" pitchFamily="34" charset="0"/>
                            <a:cs typeface="Times New Roman" panose="02020603050405020304" pitchFamily="18" charset="0"/>
                          </a:rPr>
                          <m:t>3</m:t>
                        </m:r>
                        <m:r>
                          <a:rPr lang="vi-VN" sz="2800" i="1">
                            <a:latin typeface="Cambria Math" panose="02040503050406030204" pitchFamily="18" charset="0"/>
                            <a:ea typeface="Arial" panose="020B0604020202020204" pitchFamily="34" charset="0"/>
                            <a:cs typeface="Times New Roman" panose="02020603050405020304" pitchFamily="18" charset="0"/>
                          </a:rPr>
                          <m:t>𝑥</m:t>
                        </m:r>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𝑦</m:t>
                        </m:r>
                      </m:e>
                    </m:d>
                    <m:r>
                      <a:rPr lang="vi-VN" sz="2800" i="1">
                        <a:latin typeface="Cambria Math" panose="02040503050406030204" pitchFamily="18" charset="0"/>
                        <a:ea typeface="Arial" panose="020B0604020202020204" pitchFamily="34" charset="0"/>
                        <a:cs typeface="Times New Roman" panose="02020603050405020304" pitchFamily="18" charset="0"/>
                      </a:rPr>
                      <m:t>=</m:t>
                    </m:r>
                  </m:oMath>
                </a14:m>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95456" y="1700582"/>
                <a:ext cx="8764066" cy="523220"/>
              </a:xfrm>
              <a:prstGeom prst="rect">
                <a:avLst/>
              </a:prstGeom>
              <a:blipFill>
                <a:blip r:embed="rId5"/>
                <a:stretch>
                  <a:fillRect l="-1391" t="-12791" b="-31395"/>
                </a:stretch>
              </a:blipFill>
            </p:spPr>
            <p:txBody>
              <a:bodyPr/>
              <a:lstStyle/>
              <a:p>
                <a:r>
                  <a:rPr lang="en-US">
                    <a:noFill/>
                  </a:rPr>
                  <a:t> </a:t>
                </a:r>
              </a:p>
            </p:txBody>
          </p:sp>
        </mc:Fallback>
      </mc:AlternateContent>
      <p:sp>
        <p:nvSpPr>
          <p:cNvPr id="10" name="Oval 9"/>
          <p:cNvSpPr/>
          <p:nvPr/>
        </p:nvSpPr>
        <p:spPr>
          <a:xfrm>
            <a:off x="5177489" y="2295634"/>
            <a:ext cx="1281615" cy="609268"/>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3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23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5"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2"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9000"/>
          </a:stretch>
        </a:blipFill>
        <a:effectLst/>
      </p:bgPr>
    </p:bg>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1526772" y="2511884"/>
            <a:ext cx="8792307" cy="3519639"/>
          </a:xfrm>
          <a:prstGeom prst="rect">
            <a:avLst/>
          </a:prstGeom>
          <a:solidFill>
            <a:srgbClr val="FFDDFF"/>
          </a:solidFill>
          <a:ln w="28575">
            <a:solidFill>
              <a:srgbClr val="FFFF00"/>
            </a:solidFill>
          </a:ln>
          <a:effectLst>
            <a:outerShdw blurRad="63500" sx="102000" sy="102000" algn="ctr" rotWithShape="0">
              <a:prstClr val="black">
                <a:alpha val="40000"/>
              </a:prstClr>
            </a:outerShdw>
          </a:effectLst>
        </p:spPr>
        <p:txBody>
          <a:bodyPr wrap="square" lIns="71840" tIns="35920" rIns="71840" bIns="35920">
            <a:spAutoFit/>
          </a:bodyPr>
          <a:lstStyle>
            <a:lvl1pPr defTabSz="957263" eaLnBrk="0" hangingPunct="0">
              <a:defRPr>
                <a:solidFill>
                  <a:schemeClr val="tx1"/>
                </a:solidFill>
                <a:latin typeface="Arial" panose="020B0604020202020204" pitchFamily="34" charset="0"/>
              </a:defRPr>
            </a:lvl1pPr>
            <a:lvl2pPr marL="742950" indent="-285750" defTabSz="957263" eaLnBrk="0" hangingPunct="0">
              <a:defRPr>
                <a:solidFill>
                  <a:schemeClr val="tx1"/>
                </a:solidFill>
                <a:latin typeface="Arial" panose="020B0604020202020204" pitchFamily="34" charset="0"/>
              </a:defRPr>
            </a:lvl2pPr>
            <a:lvl3pPr marL="1143000" indent="-228600" defTabSz="957263" eaLnBrk="0" hangingPunct="0">
              <a:defRPr>
                <a:solidFill>
                  <a:schemeClr val="tx1"/>
                </a:solidFill>
                <a:latin typeface="Arial" panose="020B0604020202020204" pitchFamily="34" charset="0"/>
              </a:defRPr>
            </a:lvl3pPr>
            <a:lvl4pPr marL="1600200" indent="-228600" defTabSz="957263" eaLnBrk="0" hangingPunct="0">
              <a:defRPr>
                <a:solidFill>
                  <a:schemeClr val="tx1"/>
                </a:solidFill>
                <a:latin typeface="Arial" panose="020B0604020202020204" pitchFamily="34" charset="0"/>
              </a:defRPr>
            </a:lvl4pPr>
            <a:lvl5pPr marL="2057400" indent="-228600" defTabSz="957263" eaLnBrk="0" hangingPunct="0">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57263" rtl="0" eaLnBrk="0" fontAlgn="auto" latinLnBrk="0" hangingPunct="0">
              <a:lnSpc>
                <a:spcPct val="100000"/>
              </a:lnSpc>
              <a:spcBef>
                <a:spcPts val="600"/>
              </a:spcBef>
              <a:spcAft>
                <a:spcPts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Luật chơi</a:t>
            </a:r>
          </a:p>
          <a:p>
            <a:pPr marL="285750" lvl="0" indent="-285750" algn="just" defTabSz="774131" eaLnBrk="1" hangingPunct="1">
              <a:buFontTx/>
              <a:buChar char="-"/>
              <a:defRPr/>
            </a:pPr>
            <a:r>
              <a:rPr lang="vi-VN" sz="2800" smtClean="0">
                <a:latin typeface="+mj-lt"/>
              </a:rPr>
              <a:t>Các </a:t>
            </a:r>
            <a:r>
              <a:rPr lang="vi-VN" sz="2800">
                <a:latin typeface="+mj-lt"/>
              </a:rPr>
              <a:t>đội chơi lần lượt lên bốc thăm các mật thư. </a:t>
            </a:r>
            <a:endParaRPr lang="en-US" sz="2800" smtClean="0">
              <a:latin typeface="+mj-lt"/>
            </a:endParaRPr>
          </a:p>
          <a:p>
            <a:pPr marL="285750" lvl="0" indent="-285750" algn="just" defTabSz="774131" eaLnBrk="1" hangingPunct="1">
              <a:buFontTx/>
              <a:buChar char="-"/>
              <a:defRPr/>
            </a:pPr>
            <a:r>
              <a:rPr lang="vi-VN" sz="2800" smtClean="0">
                <a:latin typeface="+mj-lt"/>
              </a:rPr>
              <a:t>Các </a:t>
            </a:r>
            <a:r>
              <a:rPr lang="vi-VN" sz="2800">
                <a:latin typeface="+mj-lt"/>
              </a:rPr>
              <a:t>đội chơi thảo luận nhóm để giải mã các mật thư trong thời gian tối đa 3 phút. </a:t>
            </a:r>
            <a:endParaRPr lang="en-US" sz="2800" smtClean="0">
              <a:latin typeface="+mj-lt"/>
            </a:endParaRPr>
          </a:p>
          <a:p>
            <a:pPr marL="285750" lvl="0" indent="-285750" algn="just" defTabSz="774131" eaLnBrk="1" hangingPunct="1">
              <a:buFontTx/>
              <a:buChar char="-"/>
              <a:defRPr/>
            </a:pPr>
            <a:r>
              <a:rPr lang="vi-VN" sz="2800" smtClean="0">
                <a:latin typeface="+mj-lt"/>
              </a:rPr>
              <a:t>Trả </a:t>
            </a:r>
            <a:r>
              <a:rPr lang="vi-VN" sz="2800">
                <a:latin typeface="+mj-lt"/>
              </a:rPr>
              <a:t>lời đúng được cộng 20 điểm. Đội nào hoàn thành nhanh nhất được cộng 4 điểm, đội về Nhì cộng 3 điểm, đội về Ba cộng 2 điểm, đội về cuối cùng cộng 1 điểm. </a:t>
            </a:r>
            <a:r>
              <a:rPr kumimoji="0" lang="en-US" alt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Đội </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chiến thắng sẽ nhận được 1 phần quà.</a:t>
            </a:r>
          </a:p>
        </p:txBody>
      </p:sp>
      <p:sp>
        <p:nvSpPr>
          <p:cNvPr id="10" name="Text Box 6"/>
          <p:cNvSpPr txBox="1">
            <a:spLocks noChangeArrowheads="1"/>
          </p:cNvSpPr>
          <p:nvPr/>
        </p:nvSpPr>
        <p:spPr bwMode="auto">
          <a:xfrm>
            <a:off x="2105047" y="0"/>
            <a:ext cx="7319232" cy="626539"/>
          </a:xfrm>
          <a:prstGeom prst="rect">
            <a:avLst/>
          </a:prstGeom>
          <a:solidFill>
            <a:srgbClr val="FF0000"/>
          </a:solidFill>
          <a:ln w="9525">
            <a:solidFill>
              <a:srgbClr val="000000"/>
            </a:solidFill>
            <a:miter lim="800000"/>
            <a:headEnd/>
            <a:tailEnd/>
          </a:ln>
          <a:effectLst>
            <a:outerShdw blurRad="63500" sx="102000" sy="102000" algn="ctr" rotWithShape="0">
              <a:prstClr val="black">
                <a:alpha val="40000"/>
              </a:prstClr>
            </a:outerShdw>
          </a:effectLst>
        </p:spPr>
        <p:txBody>
          <a:bodyPr wrap="square" lIns="71840" tIns="35920" rIns="71840" bIns="35920">
            <a:spAutoFit/>
          </a:bodyPr>
          <a:lstStyle>
            <a:lvl1pPr defTabSz="957263" eaLnBrk="0" hangingPunct="0">
              <a:defRPr>
                <a:solidFill>
                  <a:schemeClr val="tx1"/>
                </a:solidFill>
                <a:latin typeface="Arial" panose="020B0604020202020204" pitchFamily="34" charset="0"/>
              </a:defRPr>
            </a:lvl1pPr>
            <a:lvl2pPr marL="742950" indent="-285750" defTabSz="957263" eaLnBrk="0" hangingPunct="0">
              <a:defRPr>
                <a:solidFill>
                  <a:schemeClr val="tx1"/>
                </a:solidFill>
                <a:latin typeface="Arial" panose="020B0604020202020204" pitchFamily="34" charset="0"/>
              </a:defRPr>
            </a:lvl2pPr>
            <a:lvl3pPr marL="1143000" indent="-228600" defTabSz="957263" eaLnBrk="0" hangingPunct="0">
              <a:defRPr>
                <a:solidFill>
                  <a:schemeClr val="tx1"/>
                </a:solidFill>
                <a:latin typeface="Arial" panose="020B0604020202020204" pitchFamily="34" charset="0"/>
              </a:defRPr>
            </a:lvl3pPr>
            <a:lvl4pPr marL="1600200" indent="-228600" defTabSz="957263" eaLnBrk="0" hangingPunct="0">
              <a:defRPr>
                <a:solidFill>
                  <a:schemeClr val="tx1"/>
                </a:solidFill>
                <a:latin typeface="Arial" panose="020B0604020202020204" pitchFamily="34" charset="0"/>
              </a:defRPr>
            </a:lvl4pPr>
            <a:lvl5pPr marL="2057400" indent="-228600" defTabSz="957263" eaLnBrk="0" hangingPunct="0">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57263" rtl="0" eaLnBrk="0" fontAlgn="auto" latinLnBrk="0" hangingPunct="0">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TRÒ CHƠI </a:t>
            </a:r>
            <a:r>
              <a:rPr kumimoji="0" lang="en-US" alt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r>
              <a:rPr kumimoji="0" lang="en-US" altLang="en-US" sz="36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MÃ MẬT THƯ</a:t>
            </a:r>
            <a:r>
              <a:rPr kumimoji="0" lang="en-US" altLang="en-US" sz="36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150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1200716" y="1447694"/>
            <a:ext cx="10454387" cy="3453253"/>
          </a:xfrm>
          <a:prstGeom prst="rect">
            <a:avLst/>
          </a:prstGeom>
          <a:solidFill>
            <a:srgbClr val="FFEBFF"/>
          </a:solidFill>
          <a:ln>
            <a:solidFill>
              <a:srgbClr val="0000FF"/>
            </a:solidFill>
          </a:ln>
          <a:effectLst>
            <a:outerShdw blurRad="63500" sx="102000" sy="102000" algn="ctr" rotWithShape="0">
              <a:prstClr val="black">
                <a:alpha val="40000"/>
              </a:prstClr>
            </a:outerShdw>
          </a:effectLst>
        </p:spPr>
        <p:txBody>
          <a:bodyPr wrap="square">
            <a:spAutoFit/>
          </a:bodyPr>
          <a:lstStyle/>
          <a:p>
            <a:pPr lvl="0" algn="just">
              <a:lnSpc>
                <a:spcPct val="120000"/>
              </a:lnSpc>
            </a:pPr>
            <a:endParaRPr lang="en-US" sz="2600" smtClean="0">
              <a:solidFill>
                <a:srgbClr val="F7F7F7">
                  <a:lumMod val="10000"/>
                </a:srgbClr>
              </a:solidFill>
              <a:latin typeface="Times New Roman" panose="02020603050405020304" pitchFamily="18" charset="0"/>
              <a:cs typeface="Times New Roman" panose="02020603050405020304" pitchFamily="18" charset="0"/>
            </a:endParaRPr>
          </a:p>
          <a:p>
            <a:pPr lvl="0" algn="just">
              <a:lnSpc>
                <a:spcPct val="120000"/>
              </a:lnSpc>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lvl="0" algn="just">
              <a:lnSpc>
                <a:spcPct val="120000"/>
              </a:lnSpc>
            </a:pPr>
            <a:endParaRPr lang="en-US" sz="2600" smtClean="0">
              <a:solidFill>
                <a:srgbClr val="F7F7F7">
                  <a:lumMod val="10000"/>
                </a:srgbClr>
              </a:solidFill>
              <a:latin typeface="Times New Roman" panose="02020603050405020304" pitchFamily="18" charset="0"/>
              <a:cs typeface="Times New Roman" panose="02020603050405020304" pitchFamily="18" charset="0"/>
            </a:endParaRPr>
          </a:p>
          <a:p>
            <a:pPr lvl="0" algn="just">
              <a:lnSpc>
                <a:spcPct val="120000"/>
              </a:lnSpc>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lvl="0" algn="just">
              <a:lnSpc>
                <a:spcPct val="120000"/>
              </a:lnSpc>
            </a:pPr>
            <a:endParaRPr lang="en-US" sz="2600" smtClean="0">
              <a:solidFill>
                <a:srgbClr val="F7F7F7">
                  <a:lumMod val="10000"/>
                </a:srgbClr>
              </a:solidFill>
              <a:latin typeface="Times New Roman" panose="02020603050405020304" pitchFamily="18" charset="0"/>
              <a:cs typeface="Times New Roman" panose="02020603050405020304" pitchFamily="18" charset="0"/>
            </a:endParaRPr>
          </a:p>
          <a:p>
            <a:pPr lvl="0" algn="just">
              <a:lnSpc>
                <a:spcPct val="120000"/>
              </a:lnSpc>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lvl="0" algn="just">
              <a:lnSpc>
                <a:spcPct val="120000"/>
              </a:lnSpc>
            </a:pPr>
            <a:endParaRPr lang="vi-VN" sz="2600" dirty="0">
              <a:solidFill>
                <a:srgbClr val="F7F7F7">
                  <a:lumMod val="10000"/>
                </a:srgbClr>
              </a:solidFill>
              <a:latin typeface="Times New Roman" panose="02020603050405020304" pitchFamily="18" charset="0"/>
              <a:cs typeface="Times New Roman" panose="02020603050405020304" pitchFamily="18" charset="0"/>
            </a:endParaRPr>
          </a:p>
        </p:txBody>
      </p:sp>
      <p:sp>
        <p:nvSpPr>
          <p:cNvPr id="17" name="Pentagon 16"/>
          <p:cNvSpPr/>
          <p:nvPr/>
        </p:nvSpPr>
        <p:spPr>
          <a:xfrm>
            <a:off x="1105924" y="1130015"/>
            <a:ext cx="3046588" cy="611734"/>
          </a:xfrm>
          <a:prstGeom prst="homePlate">
            <a:avLst/>
          </a:prstGeom>
          <a:solidFill>
            <a:srgbClr val="0000FF"/>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Times New Roman" panose="02020603050405020304" pitchFamily="18" charset="0"/>
                <a:cs typeface="Times New Roman" panose="02020603050405020304" pitchFamily="18" charset="0"/>
              </a:rPr>
              <a:t>Thử thách nhỏ</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6761"/>
            <a:ext cx="2211849" cy="2570527"/>
          </a:xfrm>
          <a:prstGeom prst="rect">
            <a:avLst/>
          </a:prstGeom>
        </p:spPr>
      </p:pic>
      <p:grpSp>
        <p:nvGrpSpPr>
          <p:cNvPr id="14" name="Group 13"/>
          <p:cNvGrpSpPr/>
          <p:nvPr/>
        </p:nvGrpSpPr>
        <p:grpSpPr>
          <a:xfrm>
            <a:off x="279572" y="228979"/>
            <a:ext cx="5511627" cy="537589"/>
            <a:chOff x="272208" y="228953"/>
            <a:chExt cx="7659813" cy="538770"/>
          </a:xfrm>
        </p:grpSpPr>
        <p:sp>
          <p:nvSpPr>
            <p:cNvPr id="15"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18"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20" name="Rectangle 19"/>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 NHÂN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Picture 5"/>
          <p:cNvPicPr>
            <a:picLocks noChangeAspect="1"/>
          </p:cNvPicPr>
          <p:nvPr/>
        </p:nvPicPr>
        <p:blipFill>
          <a:blip r:embed="rId5"/>
          <a:stretch>
            <a:fillRect/>
          </a:stretch>
        </p:blipFill>
        <p:spPr>
          <a:xfrm>
            <a:off x="279572" y="1136385"/>
            <a:ext cx="661988" cy="543170"/>
          </a:xfrm>
          <a:prstGeom prst="rect">
            <a:avLst/>
          </a:prstGeom>
        </p:spPr>
      </p:pic>
      <p:sp>
        <p:nvSpPr>
          <p:cNvPr id="22" name="Rectangle 21"/>
          <p:cNvSpPr/>
          <p:nvPr/>
        </p:nvSpPr>
        <p:spPr>
          <a:xfrm>
            <a:off x="1425819" y="1767224"/>
            <a:ext cx="10004179" cy="2893100"/>
          </a:xfrm>
          <a:prstGeom prst="rect">
            <a:avLst/>
          </a:prstGeom>
        </p:spPr>
        <p:txBody>
          <a:bodyPr wrap="square">
            <a:spAutoFit/>
          </a:bodyPr>
          <a:lstStyle/>
          <a:p>
            <a:pPr algn="just">
              <a:lnSpc>
                <a:spcPct val="130000"/>
              </a:lnSpc>
            </a:pPr>
            <a:r>
              <a:rPr lang="en-US" sz="2800">
                <a:solidFill>
                  <a:srgbClr val="000000"/>
                </a:solidFill>
                <a:latin typeface="Times New Roman" panose="02020603050405020304" pitchFamily="18" charset="0"/>
                <a:cs typeface="Times New Roman" panose="02020603050405020304" pitchFamily="18" charset="0"/>
              </a:rPr>
              <a:t>Xét biểu thức đại số với hai biến k và m sau:</a:t>
            </a:r>
          </a:p>
          <a:p>
            <a:pPr algn="ctr">
              <a:lnSpc>
                <a:spcPct val="130000"/>
              </a:lnSpc>
            </a:pPr>
            <a:r>
              <a:rPr lang="en-US" sz="2800">
                <a:solidFill>
                  <a:srgbClr val="000000"/>
                </a:solidFill>
                <a:latin typeface="Times New Roman" panose="02020603050405020304" pitchFamily="18" charset="0"/>
                <a:cs typeface="Times New Roman" panose="02020603050405020304" pitchFamily="18" charset="0"/>
              </a:rPr>
              <a:t>P = (2k – 3)(3m – 2) – (3k – 2)(2m – 3).</a:t>
            </a:r>
          </a:p>
          <a:p>
            <a:pPr algn="just">
              <a:lnSpc>
                <a:spcPct val="130000"/>
              </a:lnSpc>
            </a:pPr>
            <a:r>
              <a:rPr lang="en-US" sz="2800">
                <a:solidFill>
                  <a:srgbClr val="000000"/>
                </a:solidFill>
                <a:latin typeface="Times New Roman" panose="02020603050405020304" pitchFamily="18" charset="0"/>
                <a:cs typeface="Times New Roman" panose="02020603050405020304" pitchFamily="18" charset="0"/>
              </a:rPr>
              <a:t>a) Rút gọn biểu thức P.</a:t>
            </a:r>
          </a:p>
          <a:p>
            <a:pPr algn="just">
              <a:lnSpc>
                <a:spcPct val="130000"/>
              </a:lnSpc>
            </a:pPr>
            <a:r>
              <a:rPr lang="en-US" sz="2800">
                <a:solidFill>
                  <a:srgbClr val="000000"/>
                </a:solidFill>
                <a:latin typeface="Times New Roman" panose="02020603050405020304" pitchFamily="18" charset="0"/>
                <a:cs typeface="Times New Roman" panose="02020603050405020304" pitchFamily="18" charset="0"/>
              </a:rPr>
              <a:t>b) Chứng minh rằng tại mọi giá trị nguyên của k và m, giá trị của biểu thức P luôn là một số nguyên chia hết cho 5.</a:t>
            </a:r>
            <a:endParaRPr lang="en-US" sz="2800" b="0" i="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116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fade">
                                      <p:cBhvr>
                                        <p:cTn id="20" dur="500"/>
                                        <p:tgtEl>
                                          <p:spTgt spid="22">
                                            <p:txEl>
                                              <p:pRg st="0" end="0"/>
                                            </p:txEl>
                                          </p:spTgt>
                                        </p:tgtEl>
                                      </p:cBhvr>
                                    </p:animEffect>
                                    <p:anim calcmode="lin" valueType="num">
                                      <p:cBhvr>
                                        <p:cTn id="21"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22">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Effect transition="in" filter="fade">
                                      <p:cBhvr>
                                        <p:cTn id="25" dur="500"/>
                                        <p:tgtEl>
                                          <p:spTgt spid="22">
                                            <p:txEl>
                                              <p:pRg st="1" end="1"/>
                                            </p:txEl>
                                          </p:spTgt>
                                        </p:tgtEl>
                                      </p:cBhvr>
                                    </p:animEffect>
                                    <p:anim calcmode="lin" valueType="num">
                                      <p:cBhvr>
                                        <p:cTn id="26"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2">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xEl>
                                              <p:pRg st="2" end="2"/>
                                            </p:txEl>
                                          </p:spTgt>
                                        </p:tgtEl>
                                        <p:attrNameLst>
                                          <p:attrName>style.visibility</p:attrName>
                                        </p:attrNameLst>
                                      </p:cBhvr>
                                      <p:to>
                                        <p:strVal val="visible"/>
                                      </p:to>
                                    </p:set>
                                    <p:animEffect transition="in" filter="fade">
                                      <p:cBhvr>
                                        <p:cTn id="30" dur="500"/>
                                        <p:tgtEl>
                                          <p:spTgt spid="22">
                                            <p:txEl>
                                              <p:pRg st="2" end="2"/>
                                            </p:txEl>
                                          </p:spTgt>
                                        </p:tgtEl>
                                      </p:cBhvr>
                                    </p:animEffect>
                                    <p:anim calcmode="lin" valueType="num">
                                      <p:cBhvr>
                                        <p:cTn id="31"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22">
                                            <p:txEl>
                                              <p:pRg st="2" end="2"/>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2">
                                            <p:txEl>
                                              <p:pRg st="3" end="3"/>
                                            </p:txEl>
                                          </p:spTgt>
                                        </p:tgtEl>
                                        <p:attrNameLst>
                                          <p:attrName>style.visibility</p:attrName>
                                        </p:attrNameLst>
                                      </p:cBhvr>
                                      <p:to>
                                        <p:strVal val="visible"/>
                                      </p:to>
                                    </p:set>
                                    <p:animEffect transition="in" filter="fade">
                                      <p:cBhvr>
                                        <p:cTn id="35" dur="500"/>
                                        <p:tgtEl>
                                          <p:spTgt spid="22">
                                            <p:txEl>
                                              <p:pRg st="3" end="3"/>
                                            </p:txEl>
                                          </p:spTgt>
                                        </p:tgtEl>
                                      </p:cBhvr>
                                    </p:animEffect>
                                    <p:anim calcmode="lin" valueType="num">
                                      <p:cBhvr>
                                        <p:cTn id="36" dur="5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1200716" y="1253274"/>
            <a:ext cx="10454387" cy="4413516"/>
          </a:xfrm>
          <a:prstGeom prst="rect">
            <a:avLst/>
          </a:prstGeom>
          <a:solidFill>
            <a:srgbClr val="FFEBFF"/>
          </a:solidFill>
          <a:ln>
            <a:solidFill>
              <a:srgbClr val="0000FF"/>
            </a:solidFill>
          </a:ln>
          <a:effectLst>
            <a:outerShdw blurRad="63500" sx="102000" sy="102000" algn="ctr" rotWithShape="0">
              <a:prstClr val="black">
                <a:alpha val="40000"/>
              </a:prstClr>
            </a:outerShdw>
          </a:effectLst>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rgbClr val="F7F7F7">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rgbClr val="F7F7F7">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rgbClr val="F7F7F7">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600" b="0" i="0" u="none" strike="noStrike" kern="1200" cap="none" spc="0" normalizeH="0" baseline="0" noProof="0" smtClean="0">
              <a:ln>
                <a:noFill/>
              </a:ln>
              <a:solidFill>
                <a:srgbClr val="F7F7F7">
                  <a:lumMod val="10000"/>
                </a:srgb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lang="en-US" sz="2600">
              <a:solidFill>
                <a:srgbClr val="F7F7F7">
                  <a:lumMod val="10000"/>
                </a:srgbClr>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2600" b="0" i="0" u="none" strike="noStrike" kern="1200" cap="none" spc="0" normalizeH="0" baseline="0" noProof="0" dirty="0">
              <a:ln>
                <a:noFill/>
              </a:ln>
              <a:solidFill>
                <a:srgbClr val="F7F7F7">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17" name="Pentagon 16"/>
          <p:cNvSpPr/>
          <p:nvPr/>
        </p:nvSpPr>
        <p:spPr>
          <a:xfrm>
            <a:off x="1105924" y="987140"/>
            <a:ext cx="3046588" cy="611734"/>
          </a:xfrm>
          <a:prstGeom prst="homePlate">
            <a:avLst/>
          </a:prstGeom>
          <a:solidFill>
            <a:srgbClr val="0000FF"/>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Thử thách nhỏ</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4" name="Group 13"/>
          <p:cNvGrpSpPr/>
          <p:nvPr/>
        </p:nvGrpSpPr>
        <p:grpSpPr>
          <a:xfrm>
            <a:off x="279572" y="228979"/>
            <a:ext cx="5511627" cy="537589"/>
            <a:chOff x="272208" y="228953"/>
            <a:chExt cx="7659813" cy="538770"/>
          </a:xfrm>
        </p:grpSpPr>
        <p:sp>
          <p:nvSpPr>
            <p:cNvPr id="15"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18"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20" name="Rectangle 19"/>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 NHÂN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6" name="Picture 5"/>
          <p:cNvPicPr>
            <a:picLocks noChangeAspect="1"/>
          </p:cNvPicPr>
          <p:nvPr/>
        </p:nvPicPr>
        <p:blipFill>
          <a:blip r:embed="rId4"/>
          <a:stretch>
            <a:fillRect/>
          </a:stretch>
        </p:blipFill>
        <p:spPr>
          <a:xfrm>
            <a:off x="279572" y="1022085"/>
            <a:ext cx="661988" cy="54317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705391" y="2265082"/>
                <a:ext cx="9949712" cy="3453253"/>
              </a:xfrm>
              <a:prstGeom prst="rect">
                <a:avLst/>
              </a:prstGeom>
            </p:spPr>
            <p:txBody>
              <a:bodyPr wrap="square">
                <a:spAutoFit/>
              </a:bodyPr>
              <a:lstStyle/>
              <a:p>
                <a:pPr algn="just">
                  <a:lnSpc>
                    <a:spcPct val="130000"/>
                  </a:lnSpc>
                  <a:defRPr/>
                </a:pPr>
                <a:r>
                  <a:rPr lang="vi-VN" sz="2800" smtClean="0">
                    <a:solidFill>
                      <a:prstClr val="black"/>
                    </a:solidFill>
                    <a:latin typeface="Times New Roman" panose="02020603050405020304" pitchFamily="18" charset="0"/>
                    <a:ea typeface="Dotum" panose="020B0600000101010101" pitchFamily="34" charset="-127"/>
                    <a:cs typeface="Times New Roman" panose="02020603050405020304" pitchFamily="18" charset="0"/>
                  </a:rPr>
                  <a:t>a</a:t>
                </a:r>
                <a:r>
                  <a:rPr lang="vi-VN" sz="280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e>
                    </m:d>
                    <m:d>
                      <m:dPr>
                        <m:ctrlPr>
                          <a:rPr lang="en-US"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e>
                    </m:d>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2)(2</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m:rPr>
                        <m:nor/>
                      </m:rPr>
                      <a:rPr lang="vi-VN" sz="2800">
                        <a:solidFill>
                          <a:prstClr val="black"/>
                        </a:solidFill>
                        <a:latin typeface="Times New Roman" panose="02020603050405020304" pitchFamily="18" charset="0"/>
                        <a:ea typeface="Dotum" panose="020B0600000101010101" pitchFamily="34" charset="-127"/>
                        <a:cs typeface="Times New Roman" panose="02020603050405020304" pitchFamily="18" charset="0"/>
                      </a:rPr>
                      <m:t> </m:t>
                    </m:r>
                  </m:oMath>
                </a14:m>
                <a:endParaRPr lang="en-US" sz="28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30000"/>
                  </a:lnSpc>
                  <a:defRPr/>
                </a:pPr>
                <a:r>
                  <a:rPr lang="en-US" sz="28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28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vi-VN" sz="28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r>
                      <m:rPr>
                        <m:sty m:val="p"/>
                      </m:rPr>
                      <a:rPr lang="vi-VN" sz="280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km</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+9</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6</m:t>
                    </m:r>
                  </m:oMath>
                </a14:m>
                <a:r>
                  <a:rPr lang="vi-VN" sz="280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endParaRPr lang="en-US" sz="2800">
                  <a:solidFill>
                    <a:prstClr val="black"/>
                  </a:solidFill>
                  <a:latin typeface="Times New Roman" panose="02020603050405020304" pitchFamily="18" charset="0"/>
                  <a:ea typeface="Dotum" panose="020B0600000101010101" pitchFamily="34" charset="-127"/>
                  <a:cs typeface="Times New Roman" panose="02020603050405020304" pitchFamily="18" charset="0"/>
                </a:endParaRPr>
              </a:p>
              <a:p>
                <a:pPr algn="just">
                  <a:lnSpc>
                    <a:spcPct val="130000"/>
                  </a:lnSpc>
                  <a:defRPr/>
                </a:pPr>
                <a:r>
                  <a:rPr lang="en-US" sz="280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r>
                  <a:rPr lang="en-US" sz="2800" smtClean="0">
                    <a:solidFill>
                      <a:prstClr val="black"/>
                    </a:solidFill>
                    <a:latin typeface="Times New Roman" panose="02020603050405020304" pitchFamily="18" charset="0"/>
                    <a:ea typeface="Dotum" panose="020B0600000101010101" pitchFamily="34" charset="-127"/>
                    <a:cs typeface="Times New Roman" panose="02020603050405020304" pitchFamily="18" charset="0"/>
                  </a:rPr>
                  <a:t>        </a:t>
                </a:r>
                <a14:m>
                  <m:oMath xmlns:m="http://schemas.openxmlformats.org/officeDocument/2006/math">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oMath>
                </a14:m>
                <a:endParaRPr lang="en-US" sz="28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30000"/>
                  </a:lnSpc>
                  <a:defRPr/>
                </a:pPr>
                <a:r>
                  <a:rPr lang="vi-VN" sz="2800">
                    <a:solidFill>
                      <a:prstClr val="black"/>
                    </a:solidFill>
                    <a:latin typeface="Times New Roman" panose="02020603050405020304" pitchFamily="18" charset="0"/>
                    <a:ea typeface="Dotum" panose="020B0600000101010101" pitchFamily="34" charset="-127"/>
                    <a:cs typeface="Times New Roman" panose="02020603050405020304" pitchFamily="18" charset="0"/>
                  </a:rPr>
                  <a:t>b) </a:t>
                </a:r>
                <a:r>
                  <a:rPr lang="en-US" sz="2800" smtClean="0">
                    <a:solidFill>
                      <a:prstClr val="black"/>
                    </a:solidFill>
                    <a:latin typeface="Times New Roman" panose="02020603050405020304" pitchFamily="18" charset="0"/>
                    <a:ea typeface="Dotum" panose="020B0600000101010101" pitchFamily="34" charset="-127"/>
                    <a:cs typeface="Times New Roman" panose="02020603050405020304" pitchFamily="18" charset="0"/>
                  </a:rPr>
                  <a:t>Ta có: </a:t>
                </a:r>
                <a14:m>
                  <m:oMath xmlns:m="http://schemas.openxmlformats.org/officeDocument/2006/math">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P</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k</m:t>
                    </m:r>
                    <m:r>
                      <a:rPr lang="vi-VN" sz="28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m:t>
                    </m:r>
                    <m:r>
                      <a:rPr lang="vi-VN" sz="2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oMath>
                </a14:m>
                <a:endParaRPr lang="en-US" sz="280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30000"/>
                  </a:lnSpc>
                  <a:defRPr/>
                </a:pPr>
                <a:r>
                  <a:rPr lang="en-US" sz="2800" smtClean="0">
                    <a:solidFill>
                      <a:prstClr val="black"/>
                    </a:solidFill>
                    <a:latin typeface="Times New Roman" panose="02020603050405020304" pitchFamily="18" charset="0"/>
                    <a:ea typeface="Arial" panose="020B0604020202020204" pitchFamily="34" charset="0"/>
                    <a:cs typeface="Times New Roman" panose="02020603050405020304" pitchFamily="18" charset="0"/>
                  </a:rPr>
                  <a:t>- Vậy tại mọi giá trị nguyên của k và m, giá trị của biểu thức P luôn là một số nguyên chia hết cho 5.</a:t>
                </a:r>
              </a:p>
            </p:txBody>
          </p:sp>
        </mc:Choice>
        <mc:Fallback xmlns="">
          <p:sp>
            <p:nvSpPr>
              <p:cNvPr id="11" name="Rectangle 10"/>
              <p:cNvSpPr>
                <a:spLocks noRot="1" noChangeAspect="1" noMove="1" noResize="1" noEditPoints="1" noAdjustHandles="1" noChangeArrowheads="1" noChangeShapeType="1" noTextEdit="1"/>
              </p:cNvSpPr>
              <p:nvPr/>
            </p:nvSpPr>
            <p:spPr>
              <a:xfrm>
                <a:off x="1705391" y="2265082"/>
                <a:ext cx="9949712" cy="3453253"/>
              </a:xfrm>
              <a:prstGeom prst="rect">
                <a:avLst/>
              </a:prstGeom>
              <a:blipFill>
                <a:blip r:embed="rId5"/>
                <a:stretch>
                  <a:fillRect l="-1287" r="-306" b="-2473"/>
                </a:stretch>
              </a:blipFill>
            </p:spPr>
            <p:txBody>
              <a:bodyPr/>
              <a:lstStyle/>
              <a:p>
                <a:r>
                  <a:rPr lang="en-US">
                    <a:noFill/>
                  </a:rPr>
                  <a:t> </a:t>
                </a:r>
              </a:p>
            </p:txBody>
          </p:sp>
        </mc:Fallback>
      </mc:AlternateContent>
      <p:sp>
        <p:nvSpPr>
          <p:cNvPr id="12" name="Oval 11"/>
          <p:cNvSpPr/>
          <p:nvPr/>
        </p:nvSpPr>
        <p:spPr>
          <a:xfrm>
            <a:off x="5791199" y="1606426"/>
            <a:ext cx="1281615" cy="609268"/>
          </a:xfrm>
          <a:prstGeom prst="ellipse">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3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64253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17" name="Straight Arrow Connector 16"/>
          <p:cNvCxnSpPr/>
          <p:nvPr/>
        </p:nvCxnSpPr>
        <p:spPr>
          <a:xfrm flipV="1">
            <a:off x="5303812" y="1072174"/>
            <a:ext cx="1341208" cy="591755"/>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a:grpSpLocks/>
          </p:cNvGrpSpPr>
          <p:nvPr/>
        </p:nvGrpSpPr>
        <p:grpSpPr bwMode="auto">
          <a:xfrm>
            <a:off x="1145931" y="1445769"/>
            <a:ext cx="4681537" cy="1789112"/>
            <a:chOff x="274203" y="2792885"/>
            <a:chExt cx="4038600" cy="1789331"/>
          </a:xfrm>
        </p:grpSpPr>
        <p:sp>
          <p:nvSpPr>
            <p:cNvPr id="8" name="Cloud Callout 7"/>
            <p:cNvSpPr/>
            <p:nvPr/>
          </p:nvSpPr>
          <p:spPr>
            <a:xfrm>
              <a:off x="274203" y="2792885"/>
              <a:ext cx="4038600" cy="1789331"/>
            </a:xfrm>
            <a:prstGeom prst="cloudCallout">
              <a:avLst>
                <a:gd name="adj1" fmla="val -30250"/>
                <a:gd name="adj2" fmla="val 74706"/>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006" name="TextBox 8"/>
            <p:cNvSpPr txBox="1">
              <a:spLocks noChangeArrowheads="1"/>
            </p:cNvSpPr>
            <p:nvPr/>
          </p:nvSpPr>
          <p:spPr bwMode="auto">
            <a:xfrm>
              <a:off x="658137" y="3064013"/>
              <a:ext cx="3270730" cy="831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Qua bài học hôm nay,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các em làm được những gì?</a:t>
              </a:r>
            </a:p>
          </p:txBody>
        </p:sp>
      </p:grpSp>
      <p:grpSp>
        <p:nvGrpSpPr>
          <p:cNvPr id="3" name="Group 2"/>
          <p:cNvGrpSpPr>
            <a:grpSpLocks/>
          </p:cNvGrpSpPr>
          <p:nvPr/>
        </p:nvGrpSpPr>
        <p:grpSpPr bwMode="auto">
          <a:xfrm>
            <a:off x="6645020" y="169939"/>
            <a:ext cx="5159824" cy="1546925"/>
            <a:chOff x="4588715" y="932917"/>
            <a:chExt cx="5515178" cy="1963941"/>
          </a:xfrm>
        </p:grpSpPr>
        <p:sp>
          <p:nvSpPr>
            <p:cNvPr id="10" name="Oval 9"/>
            <p:cNvSpPr/>
            <p:nvPr/>
          </p:nvSpPr>
          <p:spPr>
            <a:xfrm>
              <a:off x="4588715" y="932917"/>
              <a:ext cx="5515178" cy="1963941"/>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004" name="Rectangle 10"/>
            <p:cNvSpPr>
              <a:spLocks noChangeArrowheads="1"/>
            </p:cNvSpPr>
            <p:nvPr/>
          </p:nvSpPr>
          <p:spPr bwMode="auto">
            <a:xfrm>
              <a:off x="4954890" y="1414517"/>
              <a:ext cx="4782827" cy="105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0" fontAlgn="base" hangingPunct="0">
                <a:spcBef>
                  <a:spcPts val="0"/>
                </a:spcBef>
                <a:buNone/>
                <a:defRPr/>
              </a:pPr>
              <a:r>
                <a:rPr lang="en-US" sz="2400" dirty="0" smtClean="0">
                  <a:latin typeface="Times New Roman" panose="02020603050405020304" pitchFamily="18" charset="0"/>
                  <a:ea typeface="Times New Roman" panose="02020603050405020304" pitchFamily="18" charset="0"/>
                </a:rPr>
                <a:t>Thực </a:t>
              </a:r>
              <a:r>
                <a:rPr lang="en-US" sz="2400" dirty="0">
                  <a:latin typeface="Times New Roman" panose="02020603050405020304" pitchFamily="18" charset="0"/>
                  <a:ea typeface="Times New Roman" panose="02020603050405020304" pitchFamily="18" charset="0"/>
                </a:rPr>
                <a:t>hiện </a:t>
              </a:r>
              <a:r>
                <a:rPr lang="en-US" sz="2400">
                  <a:latin typeface="Times New Roman" panose="02020603050405020304" pitchFamily="18" charset="0"/>
                  <a:ea typeface="Arial" panose="020B0604020202020204" pitchFamily="34" charset="0"/>
                </a:rPr>
                <a:t>được </a:t>
              </a:r>
              <a:r>
                <a:rPr lang="en-US" sz="2400" smtClean="0">
                  <a:latin typeface="Times New Roman" panose="02020603050405020304" pitchFamily="18" charset="0"/>
                  <a:ea typeface="Arial" panose="020B0604020202020204" pitchFamily="34" charset="0"/>
                </a:rPr>
                <a:t>phép tính</a:t>
              </a:r>
              <a:r>
                <a:rPr lang="en-US" sz="2400" smtClean="0">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nhân </a:t>
              </a:r>
              <a:r>
                <a:rPr lang="en-US" sz="2400" smtClean="0">
                  <a:latin typeface="Times New Roman" panose="02020603050405020304" pitchFamily="18" charset="0"/>
                  <a:ea typeface="Times New Roman" panose="02020603050405020304" pitchFamily="18" charset="0"/>
                </a:rPr>
                <a:t>đa </a:t>
              </a:r>
              <a:r>
                <a:rPr lang="en-US" sz="2400" dirty="0">
                  <a:latin typeface="Times New Roman" panose="02020603050405020304" pitchFamily="18" charset="0"/>
                  <a:ea typeface="Times New Roman" panose="02020603050405020304" pitchFamily="18" charset="0"/>
                </a:rPr>
                <a:t>thức </a:t>
              </a:r>
              <a:r>
                <a:rPr lang="en-US" sz="2400">
                  <a:latin typeface="Times New Roman" panose="02020603050405020304" pitchFamily="18" charset="0"/>
                  <a:ea typeface="Times New Roman" panose="02020603050405020304" pitchFamily="18" charset="0"/>
                </a:rPr>
                <a:t>với </a:t>
              </a:r>
              <a:r>
                <a:rPr lang="en-US" sz="2400" smtClean="0">
                  <a:latin typeface="Times New Roman" panose="02020603050405020304" pitchFamily="18" charset="0"/>
                  <a:ea typeface="Times New Roman" panose="02020603050405020304" pitchFamily="18" charset="0"/>
                </a:rPr>
                <a:t>đa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endParaRPr>
            </a:p>
          </p:txBody>
        </p:sp>
      </p:grpSp>
      <p:grpSp>
        <p:nvGrpSpPr>
          <p:cNvPr id="18" name="Group 17"/>
          <p:cNvGrpSpPr>
            <a:grpSpLocks/>
          </p:cNvGrpSpPr>
          <p:nvPr/>
        </p:nvGrpSpPr>
        <p:grpSpPr bwMode="auto">
          <a:xfrm>
            <a:off x="5827468" y="4178376"/>
            <a:ext cx="5298383" cy="1808556"/>
            <a:chOff x="4199742" y="4860772"/>
            <a:chExt cx="4529264" cy="1040750"/>
          </a:xfrm>
        </p:grpSpPr>
        <p:sp>
          <p:nvSpPr>
            <p:cNvPr id="19" name="Oval 18"/>
            <p:cNvSpPr/>
            <p:nvPr/>
          </p:nvSpPr>
          <p:spPr>
            <a:xfrm>
              <a:off x="4199742" y="4860772"/>
              <a:ext cx="4529264" cy="1040750"/>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Rectangle 14"/>
            <p:cNvSpPr>
              <a:spLocks noChangeArrowheads="1"/>
            </p:cNvSpPr>
            <p:nvPr/>
          </p:nvSpPr>
          <p:spPr bwMode="auto">
            <a:xfrm>
              <a:off x="4545202" y="5091223"/>
              <a:ext cx="3980953" cy="67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7000"/>
                </a:lnSpc>
                <a:spcAft>
                  <a:spcPts val="0"/>
                </a:spcAft>
                <a:buNone/>
              </a:pP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Giải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quyết được một số vấn đề thực tiễn </a:t>
              </a:r>
              <a:r>
                <a:rPr lang="vi-VN" sz="2400" dirty="0" smtClean="0">
                  <a:latin typeface="Times New Roman" panose="02020603050405020304" pitchFamily="18" charset="0"/>
                  <a:ea typeface="Times New Roman" panose="02020603050405020304" pitchFamily="18" charset="0"/>
                  <a:cs typeface="Times New Roman" panose="02020603050405020304" pitchFamily="18" charset="0"/>
                </a:rPr>
                <a:t>gắn </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với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phép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nhân đa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thức với đa thức.</a:t>
              </a:r>
              <a:endParaRPr lang="en-US" sz="1800" dirty="0">
                <a:ea typeface="Calibri" panose="020F0502020204030204" pitchFamily="34" charset="0"/>
                <a:cs typeface="Times New Roman" panose="02020603050405020304" pitchFamily="18" charset="0"/>
              </a:endParaRPr>
            </a:p>
          </p:txBody>
        </p:sp>
      </p:grpSp>
      <p:cxnSp>
        <p:nvCxnSpPr>
          <p:cNvPr id="22" name="Straight Arrow Connector 21"/>
          <p:cNvCxnSpPr>
            <a:endCxn id="19" idx="2"/>
          </p:cNvCxnSpPr>
          <p:nvPr/>
        </p:nvCxnSpPr>
        <p:spPr>
          <a:xfrm>
            <a:off x="4486275" y="3192551"/>
            <a:ext cx="1341193" cy="1890103"/>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7760" y="3192551"/>
            <a:ext cx="2531832" cy="3578662"/>
          </a:xfrm>
          <a:prstGeom prst="rect">
            <a:avLst/>
          </a:prstGeom>
        </p:spPr>
      </p:pic>
      <p:cxnSp>
        <p:nvCxnSpPr>
          <p:cNvPr id="16" name="Straight Arrow Connector 15"/>
          <p:cNvCxnSpPr/>
          <p:nvPr/>
        </p:nvCxnSpPr>
        <p:spPr>
          <a:xfrm>
            <a:off x="5382411" y="2660359"/>
            <a:ext cx="1321805" cy="359356"/>
          </a:xfrm>
          <a:prstGeom prst="straightConnector1">
            <a:avLst/>
          </a:prstGeom>
          <a:ln w="3810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21" name="Group 20"/>
          <p:cNvGrpSpPr>
            <a:grpSpLocks/>
          </p:cNvGrpSpPr>
          <p:nvPr/>
        </p:nvGrpSpPr>
        <p:grpSpPr bwMode="auto">
          <a:xfrm>
            <a:off x="6735639" y="2281337"/>
            <a:ext cx="5159824" cy="1496282"/>
            <a:chOff x="4588715" y="932917"/>
            <a:chExt cx="5515178" cy="1963941"/>
          </a:xfrm>
        </p:grpSpPr>
        <p:sp>
          <p:nvSpPr>
            <p:cNvPr id="23" name="Oval 22"/>
            <p:cNvSpPr/>
            <p:nvPr/>
          </p:nvSpPr>
          <p:spPr>
            <a:xfrm>
              <a:off x="4588715" y="932917"/>
              <a:ext cx="5515178" cy="1963941"/>
            </a:xfrm>
            <a:prstGeom prst="ellipse">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10"/>
            <p:cNvSpPr>
              <a:spLocks noChangeArrowheads="1"/>
            </p:cNvSpPr>
            <p:nvPr/>
          </p:nvSpPr>
          <p:spPr bwMode="auto">
            <a:xfrm>
              <a:off x="4998204" y="1472496"/>
              <a:ext cx="4782827" cy="109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0" fontAlgn="base" hangingPunct="0">
                <a:spcBef>
                  <a:spcPts val="0"/>
                </a:spcBef>
                <a:buNone/>
                <a:defRPr/>
              </a:pPr>
              <a:r>
                <a:rPr lang="en-US" sz="2400" smtClean="0">
                  <a:latin typeface="Times New Roman" panose="02020603050405020304" pitchFamily="18" charset="0"/>
                  <a:ea typeface="Times New Roman" panose="02020603050405020304" pitchFamily="18" charset="0"/>
                </a:rPr>
                <a:t>Biến đổi, thu gọn biểu thức đại số có sử dụng phép nhân đa thức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Mincho"/>
                <a:cs typeface="Times New Roman" panose="02020603050405020304" pitchFamily="18" charset="0"/>
              </a:endParaRPr>
            </a:p>
          </p:txBody>
        </p:sp>
      </p:grpSp>
    </p:spTree>
    <p:extLst>
      <p:ext uri="{BB962C8B-B14F-4D97-AF65-F5344CB8AC3E}">
        <p14:creationId xmlns:p14="http://schemas.microsoft.com/office/powerpoint/2010/main" val="220889416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9" name="AutoShape 2"/>
          <p:cNvSpPr/>
          <p:nvPr/>
        </p:nvSpPr>
        <p:spPr>
          <a:xfrm>
            <a:off x="576024" y="2285081"/>
            <a:ext cx="3487977" cy="4014119"/>
          </a:xfrm>
          <a:prstGeom prst="rect">
            <a:avLst/>
          </a:prstGeom>
          <a:solidFill>
            <a:srgbClr val="FFFFFF"/>
          </a:solidFill>
        </p:spPr>
      </p:sp>
      <p:sp>
        <p:nvSpPr>
          <p:cNvPr id="10" name="AutoShape 3"/>
          <p:cNvSpPr/>
          <p:nvPr/>
        </p:nvSpPr>
        <p:spPr>
          <a:xfrm>
            <a:off x="576023" y="1850494"/>
            <a:ext cx="2584752" cy="434585"/>
          </a:xfrm>
          <a:prstGeom prst="rect">
            <a:avLst/>
          </a:prstGeom>
          <a:solidFill>
            <a:srgbClr val="000000"/>
          </a:solidFill>
        </p:spPr>
      </p:sp>
      <p:sp>
        <p:nvSpPr>
          <p:cNvPr id="11" name="AutoShape 4"/>
          <p:cNvSpPr/>
          <p:nvPr/>
        </p:nvSpPr>
        <p:spPr>
          <a:xfrm>
            <a:off x="4661904" y="2285080"/>
            <a:ext cx="3262897" cy="4014119"/>
          </a:xfrm>
          <a:prstGeom prst="rect">
            <a:avLst/>
          </a:prstGeom>
          <a:solidFill>
            <a:srgbClr val="FFFFFF"/>
          </a:solidFill>
        </p:spPr>
      </p:sp>
      <p:sp>
        <p:nvSpPr>
          <p:cNvPr id="12" name="AutoShape 5"/>
          <p:cNvSpPr/>
          <p:nvPr/>
        </p:nvSpPr>
        <p:spPr>
          <a:xfrm>
            <a:off x="4661903" y="1850494"/>
            <a:ext cx="1710271" cy="434585"/>
          </a:xfrm>
          <a:prstGeom prst="rect">
            <a:avLst/>
          </a:prstGeom>
          <a:solidFill>
            <a:srgbClr val="000000"/>
          </a:solidFill>
        </p:spPr>
      </p:sp>
      <p:pic>
        <p:nvPicPr>
          <p:cNvPr id="41" name="Picture 3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3764"/>
          <a:stretch>
            <a:fillRect/>
          </a:stretch>
        </p:blipFill>
        <p:spPr>
          <a:xfrm rot="158704">
            <a:off x="500194" y="292120"/>
            <a:ext cx="6998897" cy="1272851"/>
          </a:xfrm>
          <a:prstGeom prst="rect">
            <a:avLst/>
          </a:prstGeom>
        </p:spPr>
      </p:pic>
      <p:sp>
        <p:nvSpPr>
          <p:cNvPr id="72" name="TextBox 65"/>
          <p:cNvSpPr txBox="1"/>
          <p:nvPr/>
        </p:nvSpPr>
        <p:spPr>
          <a:xfrm>
            <a:off x="765998" y="1904821"/>
            <a:ext cx="2278149" cy="320601"/>
          </a:xfrm>
          <a:prstGeom prst="rect">
            <a:avLst/>
          </a:prstGeom>
        </p:spPr>
        <p:txBody>
          <a:bodyPr lIns="0" tIns="0" rIns="0" bIns="0" rtlCol="0" anchor="t">
            <a:spAutoFit/>
          </a:bodyPr>
          <a:lstStyle/>
          <a:p>
            <a:pPr marL="0" marR="0" lvl="0" indent="0" algn="l" defTabSz="914400" rtl="0" eaLnBrk="1" fontAlgn="auto" latinLnBrk="0" hangingPunct="1">
              <a:lnSpc>
                <a:spcPts val="247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36D"/>
                </a:solidFill>
                <a:effectLst/>
                <a:uLnTx/>
                <a:uFillTx/>
                <a:latin typeface="Arial" panose="020B0604020202020204" pitchFamily="34" charset="0"/>
                <a:ea typeface="+mn-ea"/>
                <a:cs typeface="Arial" panose="020B0604020202020204" pitchFamily="34" charset="0"/>
              </a:rPr>
              <a:t>01</a:t>
            </a:r>
          </a:p>
        </p:txBody>
      </p:sp>
      <p:sp>
        <p:nvSpPr>
          <p:cNvPr id="73" name="TextBox 66"/>
          <p:cNvSpPr txBox="1"/>
          <p:nvPr/>
        </p:nvSpPr>
        <p:spPr>
          <a:xfrm>
            <a:off x="4775732" y="1904820"/>
            <a:ext cx="1462093" cy="320601"/>
          </a:xfrm>
          <a:prstGeom prst="rect">
            <a:avLst/>
          </a:prstGeom>
        </p:spPr>
        <p:txBody>
          <a:bodyPr lIns="0" tIns="0" rIns="0" bIns="0" rtlCol="0" anchor="t">
            <a:spAutoFit/>
          </a:bodyPr>
          <a:lstStyle/>
          <a:p>
            <a:pPr marL="0" marR="0" lvl="0" indent="0" algn="l" defTabSz="914400" rtl="0" eaLnBrk="1" fontAlgn="auto" latinLnBrk="0" hangingPunct="1">
              <a:lnSpc>
                <a:spcPts val="247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36D"/>
                </a:solidFill>
                <a:effectLst/>
                <a:uLnTx/>
                <a:uFillTx/>
                <a:latin typeface="Arial" panose="020B0604020202020204" pitchFamily="34" charset="0"/>
                <a:ea typeface="+mn-ea"/>
                <a:cs typeface="Arial" panose="020B0604020202020204" pitchFamily="34" charset="0"/>
              </a:rPr>
              <a:t>02</a:t>
            </a:r>
          </a:p>
        </p:txBody>
      </p:sp>
      <p:sp>
        <p:nvSpPr>
          <p:cNvPr id="74" name="TextBox 67"/>
          <p:cNvSpPr txBox="1"/>
          <p:nvPr/>
        </p:nvSpPr>
        <p:spPr>
          <a:xfrm>
            <a:off x="1056566" y="905899"/>
            <a:ext cx="5822275" cy="424540"/>
          </a:xfrm>
          <a:prstGeom prst="rect">
            <a:avLst/>
          </a:prstGeom>
        </p:spPr>
        <p:txBody>
          <a:bodyPr wrap="square" lIns="0" tIns="0" rIns="0" bIns="0" rtlCol="0" anchor="t">
            <a:spAutoFit/>
          </a:bodyPr>
          <a:lstStyle/>
          <a:p>
            <a:pPr marL="0" marR="0" lvl="0" indent="0" algn="ctr" defTabSz="914400" rtl="0" eaLnBrk="1" fontAlgn="auto" latinLnBrk="0" hangingPunct="1">
              <a:lnSpc>
                <a:spcPts val="3168"/>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HƯỚNG DẪN VỀ NHÀ</a:t>
            </a:r>
          </a:p>
        </p:txBody>
      </p:sp>
      <p:sp>
        <p:nvSpPr>
          <p:cNvPr id="75" name="AutoShape 4"/>
          <p:cNvSpPr/>
          <p:nvPr/>
        </p:nvSpPr>
        <p:spPr>
          <a:xfrm>
            <a:off x="8462061" y="2296933"/>
            <a:ext cx="3262897" cy="4014119"/>
          </a:xfrm>
          <a:prstGeom prst="rect">
            <a:avLst/>
          </a:prstGeom>
          <a:solidFill>
            <a:srgbClr val="FFFFFF"/>
          </a:solidFill>
        </p:spPr>
      </p:sp>
      <p:sp>
        <p:nvSpPr>
          <p:cNvPr id="76" name="AutoShape 5"/>
          <p:cNvSpPr/>
          <p:nvPr/>
        </p:nvSpPr>
        <p:spPr>
          <a:xfrm>
            <a:off x="8462061" y="1862347"/>
            <a:ext cx="1710271" cy="434585"/>
          </a:xfrm>
          <a:prstGeom prst="rect">
            <a:avLst/>
          </a:prstGeom>
          <a:solidFill>
            <a:srgbClr val="000000"/>
          </a:solidFill>
        </p:spPr>
      </p:sp>
      <p:sp>
        <p:nvSpPr>
          <p:cNvPr id="77" name="TextBox 66"/>
          <p:cNvSpPr txBox="1"/>
          <p:nvPr/>
        </p:nvSpPr>
        <p:spPr>
          <a:xfrm>
            <a:off x="8575890" y="1916674"/>
            <a:ext cx="1462093" cy="320601"/>
          </a:xfrm>
          <a:prstGeom prst="rect">
            <a:avLst/>
          </a:prstGeom>
        </p:spPr>
        <p:txBody>
          <a:bodyPr lIns="0" tIns="0" rIns="0" bIns="0" rtlCol="0" anchor="t">
            <a:spAutoFit/>
          </a:bodyPr>
          <a:lstStyle/>
          <a:p>
            <a:pPr marL="0" marR="0" lvl="0" indent="0" algn="l" defTabSz="914400" rtl="0" eaLnBrk="1" fontAlgn="auto" latinLnBrk="0" hangingPunct="1">
              <a:lnSpc>
                <a:spcPts val="2477"/>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36D"/>
                </a:solidFill>
                <a:effectLst/>
                <a:uLnTx/>
                <a:uFillTx/>
                <a:latin typeface="Arial" panose="020B0604020202020204" pitchFamily="34" charset="0"/>
                <a:ea typeface="+mn-ea"/>
                <a:cs typeface="Arial" panose="020B0604020202020204" pitchFamily="34" charset="0"/>
              </a:rPr>
              <a:t>03</a:t>
            </a:r>
          </a:p>
        </p:txBody>
      </p:sp>
      <p:sp>
        <p:nvSpPr>
          <p:cNvPr id="78" name="TextBox 77"/>
          <p:cNvSpPr txBox="1"/>
          <p:nvPr/>
        </p:nvSpPr>
        <p:spPr>
          <a:xfrm>
            <a:off x="702667" y="2999478"/>
            <a:ext cx="3181260" cy="1938992"/>
          </a:xfrm>
          <a:prstGeom prst="rect">
            <a:avLst/>
          </a:prstGeom>
          <a:noFill/>
        </p:spPr>
        <p:txBody>
          <a:bodyPr wrap="square" rtlCol="0">
            <a:spAutoFit/>
          </a:bodyPr>
          <a:lstStyle/>
          <a:p>
            <a:pPr lvl="0" algn="ctr" fontAlgn="base">
              <a:lnSpc>
                <a:spcPct val="100000"/>
              </a:lnSpc>
              <a:spcBef>
                <a:spcPct val="0"/>
              </a:spcBef>
              <a:spcAft>
                <a:spcPct val="0"/>
              </a:spcAft>
              <a:defRPr/>
            </a:pPr>
            <a:r>
              <a:rPr lang="en-US" sz="4000" b="1" dirty="0">
                <a:solidFill>
                  <a:srgbClr val="0000FF"/>
                </a:solidFill>
                <a:latin typeface="Times New Roman" panose="02020603050405020304" pitchFamily="18" charset="0"/>
                <a:ea typeface="微软雅黑" pitchFamily="34" charset="-122"/>
                <a:cs typeface="Times New Roman" panose="02020603050405020304" pitchFamily="18" charset="0"/>
              </a:rPr>
              <a:t>Ghi nhớ quy tắc nhân đa với đa thức.</a:t>
            </a:r>
            <a:endParaRPr lang="en-US" altLang="zh-CN" sz="4000" b="1" dirty="0">
              <a:solidFill>
                <a:srgbClr val="0000FF"/>
              </a:solidFill>
              <a:latin typeface="Times New Roman" panose="02020603050405020304" pitchFamily="18" charset="0"/>
              <a:ea typeface="微软雅黑" pitchFamily="34" charset="-122"/>
              <a:cs typeface="Times New Roman" panose="02020603050405020304" pitchFamily="18" charset="0"/>
            </a:endParaRPr>
          </a:p>
        </p:txBody>
      </p:sp>
      <p:sp>
        <p:nvSpPr>
          <p:cNvPr id="79" name="TextBox 78"/>
          <p:cNvSpPr txBox="1"/>
          <p:nvPr/>
        </p:nvSpPr>
        <p:spPr>
          <a:xfrm>
            <a:off x="4702721" y="3011331"/>
            <a:ext cx="3181260" cy="1569660"/>
          </a:xfrm>
          <a:prstGeom prst="rect">
            <a:avLst/>
          </a:prstGeom>
          <a:noFill/>
        </p:spPr>
        <p:txBody>
          <a:bodyPr wrap="square" rtlCol="0">
            <a:spAutoFit/>
          </a:bodyPr>
          <a:lstStyle/>
          <a:p>
            <a:pPr lvl="0" algn="ctr" fontAlgn="base">
              <a:spcBef>
                <a:spcPct val="0"/>
              </a:spcBef>
              <a:spcAft>
                <a:spcPct val="0"/>
              </a:spcAft>
              <a:defRPr/>
            </a:pPr>
            <a:r>
              <a:rPr lang="en-US" sz="3200" b="1" dirty="0">
                <a:solidFill>
                  <a:srgbClr val="0000FF"/>
                </a:solidFill>
                <a:latin typeface="Times New Roman" panose="02020603050405020304" pitchFamily="18" charset="0"/>
                <a:ea typeface="微软雅黑" pitchFamily="34" charset="-122"/>
                <a:cs typeface="Times New Roman" panose="02020603050405020304" pitchFamily="18" charset="0"/>
              </a:rPr>
              <a:t>Làm các bài tập: 1.27; 1.28; 1.29 (SGK)</a:t>
            </a:r>
          </a:p>
        </p:txBody>
      </p:sp>
      <p:sp>
        <p:nvSpPr>
          <p:cNvPr id="80" name="TextBox 79"/>
          <p:cNvSpPr txBox="1"/>
          <p:nvPr/>
        </p:nvSpPr>
        <p:spPr>
          <a:xfrm>
            <a:off x="8502879" y="3011331"/>
            <a:ext cx="3181260" cy="2554545"/>
          </a:xfrm>
          <a:prstGeom prst="rect">
            <a:avLst/>
          </a:prstGeom>
          <a:noFill/>
        </p:spPr>
        <p:txBody>
          <a:bodyPr wrap="square" rtlCol="0">
            <a:spAutoFit/>
          </a:bodyPr>
          <a:lstStyle/>
          <a:p>
            <a:pPr marL="0" lvl="1" algn="ctr" fontAlgn="base">
              <a:spcBef>
                <a:spcPct val="0"/>
              </a:spcBef>
              <a:spcAft>
                <a:spcPct val="0"/>
              </a:spcAft>
              <a:defRPr/>
            </a:pPr>
            <a:r>
              <a:rPr lang="pt-BR" sz="3200" b="1" dirty="0">
                <a:solidFill>
                  <a:srgbClr val="0000FF"/>
                </a:solidFill>
                <a:latin typeface="Times New Roman" panose="02020603050405020304" pitchFamily="18" charset="0"/>
                <a:cs typeface="Times New Roman" panose="02020603050405020304" pitchFamily="18" charset="0"/>
              </a:rPr>
              <a:t>Chuẩn bị bài mới: </a:t>
            </a:r>
          </a:p>
          <a:p>
            <a:pPr marL="0" lvl="1" algn="ctr" fontAlgn="base">
              <a:spcBef>
                <a:spcPct val="0"/>
              </a:spcBef>
              <a:spcAft>
                <a:spcPct val="0"/>
              </a:spcAft>
              <a:defRPr/>
            </a:pPr>
            <a:r>
              <a:rPr lang="en-US" sz="3200" b="1" dirty="0">
                <a:solidFill>
                  <a:srgbClr val="0000FF"/>
                </a:solidFill>
                <a:latin typeface="Times New Roman" panose="02020603050405020304" pitchFamily="18" charset="0"/>
                <a:cs typeface="Times New Roman" panose="02020603050405020304" pitchFamily="18" charset="0"/>
              </a:rPr>
              <a:t>Bài 5 – Phép chia đa thức cho đơn thức.</a:t>
            </a:r>
            <a:endParaRPr lang="vi-VN" sz="3200" b="1" dirty="0">
              <a:solidFill>
                <a:srgbClr val="0000FF"/>
              </a:solidFill>
              <a:latin typeface="Times New Roman" panose="02020603050405020304" pitchFamily="18" charset="0"/>
              <a:cs typeface="Times New Roman" panose="02020603050405020304" pitchFamily="18" charset="0"/>
            </a:endParaRPr>
          </a:p>
        </p:txBody>
      </p:sp>
      <p:pic>
        <p:nvPicPr>
          <p:cNvPr id="81" name="Picture 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904" y="4542909"/>
            <a:ext cx="2303454" cy="1984380"/>
          </a:xfrm>
          <a:prstGeom prst="rect">
            <a:avLst/>
          </a:prstGeom>
        </p:spPr>
      </p:pic>
    </p:spTree>
    <p:extLst>
      <p:ext uri="{BB962C8B-B14F-4D97-AF65-F5344CB8AC3E}">
        <p14:creationId xmlns:p14="http://schemas.microsoft.com/office/powerpoint/2010/main" val="24803766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barn(inVertical)">
                                      <p:cBhvr>
                                        <p:cTn id="10" dur="500"/>
                                        <p:tgtEl>
                                          <p:spTgt spid="7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barn(inVertical)">
                                      <p:cBhvr>
                                        <p:cTn id="16" dur="500"/>
                                        <p:tgtEl>
                                          <p:spTgt spid="78"/>
                                        </p:tgtEl>
                                      </p:cBhvr>
                                    </p:animEffect>
                                  </p:childTnLst>
                                </p:cTn>
                              </p:par>
                              <p:par>
                                <p:cTn id="17" presetID="10" presetClass="entr" presetSubtype="0" fill="hold"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wipe(left)">
                                      <p:cBhvr>
                                        <p:cTn id="27" dur="500"/>
                                        <p:tgtEl>
                                          <p:spTgt spid="7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wipe(left)">
                                      <p:cBhvr>
                                        <p:cTn id="30" dur="500"/>
                                        <p:tgtEl>
                                          <p:spTgt spid="79"/>
                                        </p:tgtEl>
                                      </p:cBhvr>
                                    </p:animEffect>
                                  </p:childTnLst>
                                </p:cTn>
                              </p:par>
                              <p:par>
                                <p:cTn id="31" presetID="22" presetClass="entr" presetSubtype="8"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6"/>
                                        </p:tgtEl>
                                        <p:attrNameLst>
                                          <p:attrName>style.visibility</p:attrName>
                                        </p:attrNameLst>
                                      </p:cBhvr>
                                      <p:to>
                                        <p:strVal val="visible"/>
                                      </p:to>
                                    </p:set>
                                    <p:animEffect transition="in" filter="barn(inVertical)">
                                      <p:cBhvr>
                                        <p:cTn id="38" dur="500"/>
                                        <p:tgtEl>
                                          <p:spTgt spid="7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barn(inVertical)">
                                      <p:cBhvr>
                                        <p:cTn id="41" dur="500"/>
                                        <p:tgtEl>
                                          <p:spTgt spid="77"/>
                                        </p:tgtEl>
                                      </p:cBhvr>
                                    </p:animEffect>
                                  </p:childTnLst>
                                </p:cTn>
                              </p:par>
                              <p:par>
                                <p:cTn id="42" presetID="16" presetClass="entr" presetSubtype="21"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barn(inVertical)">
                                      <p:cBhvr>
                                        <p:cTn id="44" dur="500"/>
                                        <p:tgtEl>
                                          <p:spTgt spid="7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barn(inVertical)">
                                      <p:cBhvr>
                                        <p:cTn id="4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7" grpId="0"/>
      <p:bldP spid="78" grpId="0"/>
      <p:bldP spid="79" grpId="0"/>
      <p:bldP spid="8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904525" y="2053142"/>
            <a:ext cx="6382950" cy="2751715"/>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TRÂN TRỌNG CẢM ƠN</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CÁC THẦY CÔ GIÁO</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VÀ CÁC EM HỌC SINH!</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679114078"/>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3175" y="14288"/>
            <a:ext cx="12199938" cy="263045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43011" name="TextBox 1"/>
              <p:cNvSpPr txBox="1">
                <a:spLocks noChangeArrowheads="1"/>
              </p:cNvSpPr>
              <p:nvPr/>
            </p:nvSpPr>
            <p:spPr bwMode="auto">
              <a:xfrm>
                <a:off x="673079" y="901683"/>
                <a:ext cx="7229517" cy="584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Câu </a:t>
                </a:r>
                <a:r>
                  <a:rPr kumimoji="0" lang="en-US" alt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 quả của phép tính </a:t>
                </a:r>
                <a14:m>
                  <m:oMath xmlns:m="http://schemas.openxmlformats.org/officeDocument/2006/math">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4</m:t>
                    </m:r>
                    <m:sSup>
                      <m:sSupPr>
                        <m:ctrlP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𝑥𝑦</m:t>
                    </m:r>
                  </m:oMath>
                </a14:m>
                <a:r>
                  <a:rPr kumimoji="0" lang="en-US" sz="32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là</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43011" name="TextBox 1"/>
              <p:cNvSpPr txBox="1">
                <a:spLocks noRot="1" noChangeAspect="1" noMove="1" noResize="1" noEditPoints="1" noAdjustHandles="1" noChangeArrowheads="1" noChangeShapeType="1" noTextEdit="1"/>
              </p:cNvSpPr>
              <p:nvPr/>
            </p:nvSpPr>
            <p:spPr bwMode="auto">
              <a:xfrm>
                <a:off x="673079" y="901683"/>
                <a:ext cx="7229517" cy="584775"/>
              </a:xfrm>
              <a:prstGeom prst="rect">
                <a:avLst/>
              </a:prstGeom>
              <a:blipFill>
                <a:blip r:embed="rId15"/>
                <a:stretch>
                  <a:fillRect l="-2108" t="-14583" b="-322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 name="Rectangle 26"/>
          <p:cNvSpPr/>
          <p:nvPr/>
        </p:nvSpPr>
        <p:spPr>
          <a:xfrm>
            <a:off x="9064625" y="26943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Tahoma" pitchFamily="34" charset="0"/>
                <a:ea typeface="+mn-ea"/>
                <a:cs typeface="Tahoma" pitchFamily="34" charset="0"/>
              </a:rPr>
              <a:t>Hết giờ</a:t>
            </a:r>
          </a:p>
        </p:txBody>
      </p:sp>
      <p:sp>
        <p:nvSpPr>
          <p:cNvPr id="29" name="Rectangle 28"/>
          <p:cNvSpPr/>
          <p:nvPr/>
        </p:nvSpPr>
        <p:spPr>
          <a:xfrm>
            <a:off x="9064065" y="801969"/>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3016" name="TextBox 7"/>
          <p:cNvSpPr txBox="1">
            <a:spLocks noChangeArrowheads="1"/>
          </p:cNvSpPr>
          <p:nvPr/>
        </p:nvSpPr>
        <p:spPr bwMode="auto">
          <a:xfrm>
            <a:off x="10152063" y="76155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1" name="Rounded Rectangle 30"/>
          <p:cNvSpPr/>
          <p:nvPr/>
        </p:nvSpPr>
        <p:spPr>
          <a:xfrm>
            <a:off x="9293225" y="87903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sp>
        <p:nvSpPr>
          <p:cNvPr id="32" name="Rectangle 31"/>
          <p:cNvSpPr/>
          <p:nvPr/>
        </p:nvSpPr>
        <p:spPr>
          <a:xfrm>
            <a:off x="9064625" y="26943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0000"/>
                </a:solidFill>
                <a:effectLst/>
                <a:uLnTx/>
                <a:uFillTx/>
                <a:latin typeface="Tahoma" pitchFamily="34" charset="0"/>
                <a:ea typeface="+mn-ea"/>
                <a:cs typeface="Tahoma" pitchFamily="34" charset="0"/>
              </a:rPr>
              <a:t>Thời gian còn lại ...</a:t>
            </a:r>
          </a:p>
        </p:txBody>
      </p:sp>
      <p:sp>
        <p:nvSpPr>
          <p:cNvPr id="33" name="Rectangle 32"/>
          <p:cNvSpPr/>
          <p:nvPr/>
        </p:nvSpPr>
        <p:spPr>
          <a:xfrm>
            <a:off x="9064625" y="269430"/>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itchFamily="34" charset="0"/>
                <a:ea typeface="+mn-ea"/>
                <a:cs typeface="Tahoma" pitchFamily="34" charset="0"/>
              </a:rPr>
              <a:t>Bắt đầu tính giờ</a:t>
            </a:r>
          </a:p>
        </p:txBody>
      </p:sp>
      <p:sp>
        <p:nvSpPr>
          <p:cNvPr id="34" name="Rounded Rectangle 3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00</a:t>
            </a:r>
          </a:p>
        </p:txBody>
      </p:sp>
      <p:sp>
        <p:nvSpPr>
          <p:cNvPr id="35" name="Rounded Rectangle 34"/>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59</a:t>
            </a:r>
          </a:p>
        </p:txBody>
      </p:sp>
      <p:sp>
        <p:nvSpPr>
          <p:cNvPr id="36" name="Rounded Rectangle 35"/>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58</a:t>
            </a:r>
          </a:p>
        </p:txBody>
      </p:sp>
      <p:sp>
        <p:nvSpPr>
          <p:cNvPr id="37" name="Rounded Rectangle 36"/>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57</a:t>
            </a:r>
          </a:p>
        </p:txBody>
      </p:sp>
      <p:sp>
        <p:nvSpPr>
          <p:cNvPr id="38" name="Rounded Rectangle 37"/>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56</a:t>
            </a:r>
          </a:p>
        </p:txBody>
      </p:sp>
      <p:sp>
        <p:nvSpPr>
          <p:cNvPr id="39" name="Rounded Rectangle 38"/>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55</a:t>
            </a:r>
          </a:p>
        </p:txBody>
      </p:sp>
      <p:sp>
        <p:nvSpPr>
          <p:cNvPr id="40" name="Rounded Rectangle 39"/>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54</a:t>
            </a:r>
          </a:p>
        </p:txBody>
      </p:sp>
      <p:sp>
        <p:nvSpPr>
          <p:cNvPr id="41" name="Rounded Rectangle 40"/>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53</a:t>
            </a:r>
          </a:p>
        </p:txBody>
      </p:sp>
      <p:sp>
        <p:nvSpPr>
          <p:cNvPr id="42" name="Rounded Rectangle 41"/>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52</a:t>
            </a:r>
          </a:p>
        </p:txBody>
      </p:sp>
      <p:sp>
        <p:nvSpPr>
          <p:cNvPr id="43" name="Rounded Rectangle 42"/>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51</a:t>
            </a:r>
          </a:p>
        </p:txBody>
      </p:sp>
      <p:sp>
        <p:nvSpPr>
          <p:cNvPr id="44" name="Rounded Rectangle 4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50</a:t>
            </a:r>
          </a:p>
        </p:txBody>
      </p:sp>
      <p:sp>
        <p:nvSpPr>
          <p:cNvPr id="45" name="Rounded Rectangle 44"/>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49</a:t>
            </a:r>
          </a:p>
        </p:txBody>
      </p:sp>
      <p:sp>
        <p:nvSpPr>
          <p:cNvPr id="46" name="Rounded Rectangle 45"/>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48</a:t>
            </a:r>
          </a:p>
        </p:txBody>
      </p:sp>
      <p:sp>
        <p:nvSpPr>
          <p:cNvPr id="47" name="Rounded Rectangle 46"/>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47</a:t>
            </a:r>
          </a:p>
        </p:txBody>
      </p:sp>
      <p:sp>
        <p:nvSpPr>
          <p:cNvPr id="48" name="Rounded Rectangle 47"/>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46</a:t>
            </a:r>
          </a:p>
        </p:txBody>
      </p:sp>
      <p:sp>
        <p:nvSpPr>
          <p:cNvPr id="49" name="Rounded Rectangle 48"/>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45</a:t>
            </a:r>
          </a:p>
        </p:txBody>
      </p:sp>
      <p:sp>
        <p:nvSpPr>
          <p:cNvPr id="50" name="Rounded Rectangle 49"/>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44</a:t>
            </a:r>
          </a:p>
        </p:txBody>
      </p:sp>
      <p:sp>
        <p:nvSpPr>
          <p:cNvPr id="51" name="Rounded Rectangle 50"/>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43</a:t>
            </a:r>
          </a:p>
        </p:txBody>
      </p:sp>
      <p:sp>
        <p:nvSpPr>
          <p:cNvPr id="52" name="Rounded Rectangle 51"/>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42</a:t>
            </a:r>
          </a:p>
        </p:txBody>
      </p:sp>
      <p:sp>
        <p:nvSpPr>
          <p:cNvPr id="53" name="Rounded Rectangle 52"/>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41</a:t>
            </a:r>
          </a:p>
        </p:txBody>
      </p:sp>
      <p:sp>
        <p:nvSpPr>
          <p:cNvPr id="54" name="Rounded Rectangle 5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40</a:t>
            </a:r>
          </a:p>
        </p:txBody>
      </p:sp>
      <p:sp>
        <p:nvSpPr>
          <p:cNvPr id="55" name="Rounded Rectangle 54"/>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39</a:t>
            </a:r>
          </a:p>
        </p:txBody>
      </p:sp>
      <p:sp>
        <p:nvSpPr>
          <p:cNvPr id="56" name="Rounded Rectangle 55"/>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38</a:t>
            </a:r>
          </a:p>
        </p:txBody>
      </p:sp>
      <p:sp>
        <p:nvSpPr>
          <p:cNvPr id="57" name="Rounded Rectangle 56"/>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37</a:t>
            </a:r>
          </a:p>
        </p:txBody>
      </p:sp>
      <p:sp>
        <p:nvSpPr>
          <p:cNvPr id="58" name="Rounded Rectangle 57"/>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36</a:t>
            </a:r>
          </a:p>
        </p:txBody>
      </p:sp>
      <p:sp>
        <p:nvSpPr>
          <p:cNvPr id="59" name="Rounded Rectangle 58"/>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35</a:t>
            </a:r>
          </a:p>
        </p:txBody>
      </p:sp>
      <p:sp>
        <p:nvSpPr>
          <p:cNvPr id="60" name="Rounded Rectangle 59"/>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34</a:t>
            </a:r>
          </a:p>
        </p:txBody>
      </p:sp>
      <p:sp>
        <p:nvSpPr>
          <p:cNvPr id="61" name="Rounded Rectangle 60"/>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33</a:t>
            </a:r>
          </a:p>
        </p:txBody>
      </p:sp>
      <p:sp>
        <p:nvSpPr>
          <p:cNvPr id="62" name="Rounded Rectangle 61"/>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32</a:t>
            </a:r>
          </a:p>
        </p:txBody>
      </p:sp>
      <p:sp>
        <p:nvSpPr>
          <p:cNvPr id="63" name="Rounded Rectangle 62"/>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31</a:t>
            </a:r>
          </a:p>
        </p:txBody>
      </p:sp>
      <p:sp>
        <p:nvSpPr>
          <p:cNvPr id="64" name="Rounded Rectangle 6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30</a:t>
            </a:r>
          </a:p>
        </p:txBody>
      </p:sp>
      <p:sp>
        <p:nvSpPr>
          <p:cNvPr id="65" name="Rounded Rectangle 64"/>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29</a:t>
            </a:r>
          </a:p>
        </p:txBody>
      </p:sp>
      <p:sp>
        <p:nvSpPr>
          <p:cNvPr id="66" name="Rounded Rectangle 65"/>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28</a:t>
            </a:r>
          </a:p>
        </p:txBody>
      </p:sp>
      <p:sp>
        <p:nvSpPr>
          <p:cNvPr id="67" name="Rounded Rectangle 66"/>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27</a:t>
            </a:r>
          </a:p>
        </p:txBody>
      </p:sp>
      <p:sp>
        <p:nvSpPr>
          <p:cNvPr id="68" name="Rounded Rectangle 67"/>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26</a:t>
            </a:r>
          </a:p>
        </p:txBody>
      </p:sp>
      <p:sp>
        <p:nvSpPr>
          <p:cNvPr id="69" name="Rounded Rectangle 68"/>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25</a:t>
            </a:r>
          </a:p>
        </p:txBody>
      </p:sp>
      <p:sp>
        <p:nvSpPr>
          <p:cNvPr id="70" name="Rounded Rectangle 69"/>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24</a:t>
            </a:r>
          </a:p>
        </p:txBody>
      </p:sp>
      <p:sp>
        <p:nvSpPr>
          <p:cNvPr id="71" name="Rounded Rectangle 70"/>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23</a:t>
            </a:r>
          </a:p>
        </p:txBody>
      </p:sp>
      <p:sp>
        <p:nvSpPr>
          <p:cNvPr id="72" name="Rounded Rectangle 71"/>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22</a:t>
            </a:r>
          </a:p>
        </p:txBody>
      </p:sp>
      <p:sp>
        <p:nvSpPr>
          <p:cNvPr id="73" name="Rounded Rectangle 72"/>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21</a:t>
            </a:r>
          </a:p>
        </p:txBody>
      </p:sp>
      <p:sp>
        <p:nvSpPr>
          <p:cNvPr id="74" name="Rounded Rectangle 7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20</a:t>
            </a:r>
          </a:p>
        </p:txBody>
      </p:sp>
      <p:sp>
        <p:nvSpPr>
          <p:cNvPr id="75" name="Rounded Rectangle 74"/>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19</a:t>
            </a:r>
          </a:p>
        </p:txBody>
      </p:sp>
      <p:sp>
        <p:nvSpPr>
          <p:cNvPr id="76" name="Rounded Rectangle 75"/>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18</a:t>
            </a:r>
          </a:p>
        </p:txBody>
      </p:sp>
      <p:sp>
        <p:nvSpPr>
          <p:cNvPr id="77" name="Rounded Rectangle 76"/>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17</a:t>
            </a:r>
          </a:p>
        </p:txBody>
      </p:sp>
      <p:sp>
        <p:nvSpPr>
          <p:cNvPr id="78" name="Rounded Rectangle 77"/>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16</a:t>
            </a:r>
          </a:p>
        </p:txBody>
      </p:sp>
      <p:sp>
        <p:nvSpPr>
          <p:cNvPr id="79" name="Rounded Rectangle 78"/>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15</a:t>
            </a:r>
          </a:p>
        </p:txBody>
      </p:sp>
      <p:sp>
        <p:nvSpPr>
          <p:cNvPr id="80" name="Rounded Rectangle 79"/>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14</a:t>
            </a:r>
          </a:p>
        </p:txBody>
      </p:sp>
      <p:sp>
        <p:nvSpPr>
          <p:cNvPr id="81" name="Rounded Rectangle 80"/>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13</a:t>
            </a:r>
          </a:p>
        </p:txBody>
      </p:sp>
      <p:sp>
        <p:nvSpPr>
          <p:cNvPr id="82" name="Rounded Rectangle 81"/>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12</a:t>
            </a:r>
          </a:p>
        </p:txBody>
      </p:sp>
      <p:sp>
        <p:nvSpPr>
          <p:cNvPr id="83" name="Rounded Rectangle 82"/>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11</a:t>
            </a:r>
          </a:p>
        </p:txBody>
      </p:sp>
      <p:sp>
        <p:nvSpPr>
          <p:cNvPr id="84" name="Rounded Rectangle 8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10</a:t>
            </a:r>
          </a:p>
        </p:txBody>
      </p:sp>
      <p:sp>
        <p:nvSpPr>
          <p:cNvPr id="85" name="Rounded Rectangle 84"/>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09</a:t>
            </a:r>
          </a:p>
        </p:txBody>
      </p:sp>
      <p:sp>
        <p:nvSpPr>
          <p:cNvPr id="86" name="Rounded Rectangle 85"/>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08</a:t>
            </a:r>
          </a:p>
        </p:txBody>
      </p:sp>
      <p:sp>
        <p:nvSpPr>
          <p:cNvPr id="87" name="Rounded Rectangle 86"/>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07</a:t>
            </a:r>
          </a:p>
        </p:txBody>
      </p:sp>
      <p:sp>
        <p:nvSpPr>
          <p:cNvPr id="88" name="Rounded Rectangle 87"/>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06</a:t>
            </a:r>
          </a:p>
        </p:txBody>
      </p:sp>
      <p:sp>
        <p:nvSpPr>
          <p:cNvPr id="89" name="Rounded Rectangle 88"/>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05</a:t>
            </a:r>
          </a:p>
        </p:txBody>
      </p:sp>
      <p:sp>
        <p:nvSpPr>
          <p:cNvPr id="90" name="Rounded Rectangle 89"/>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04</a:t>
            </a:r>
          </a:p>
        </p:txBody>
      </p:sp>
      <p:sp>
        <p:nvSpPr>
          <p:cNvPr id="91" name="Rounded Rectangle 90"/>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03</a:t>
            </a:r>
          </a:p>
        </p:txBody>
      </p:sp>
      <p:sp>
        <p:nvSpPr>
          <p:cNvPr id="92" name="Rounded Rectangle 91"/>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02</a:t>
            </a:r>
          </a:p>
        </p:txBody>
      </p:sp>
      <p:sp>
        <p:nvSpPr>
          <p:cNvPr id="93" name="Rounded Rectangle 92"/>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01</a:t>
            </a:r>
          </a:p>
        </p:txBody>
      </p:sp>
      <p:sp>
        <p:nvSpPr>
          <p:cNvPr id="94" name="Rounded Rectangle 93"/>
          <p:cNvSpPr/>
          <p:nvPr/>
        </p:nvSpPr>
        <p:spPr>
          <a:xfrm>
            <a:off x="10512425" y="87903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00</a:t>
            </a:r>
          </a:p>
        </p:txBody>
      </p:sp>
      <p:sp>
        <p:nvSpPr>
          <p:cNvPr id="95" name="Rounded Rectangle 94"/>
          <p:cNvSpPr/>
          <p:nvPr/>
        </p:nvSpPr>
        <p:spPr>
          <a:xfrm>
            <a:off x="9293225" y="87903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a:t>
            </a:r>
          </a:p>
        </p:txBody>
      </p:sp>
      <p:sp>
        <p:nvSpPr>
          <p:cNvPr id="96" name="Rounded Rectangle 95"/>
          <p:cNvSpPr/>
          <p:nvPr/>
        </p:nvSpPr>
        <p:spPr>
          <a:xfrm>
            <a:off x="9293225" y="87903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pic>
        <p:nvPicPr>
          <p:cNvPr id="97" name="KHONGDUNG.wav">
            <a:hlinkClick r:id="" action="ppaction://media"/>
          </p:cNvPr>
          <p:cNvPicPr>
            <a:picLocks noRot="1" noChangeAspect="1" noChangeArrowheads="1"/>
          </p:cNvPicPr>
          <p:nvPr>
            <a:audioFile r:link="rId1"/>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8991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KHONGDUNG.wav">
            <a:hlinkClick r:id="" action="ppaction://media"/>
          </p:cNvPr>
          <p:cNvPicPr>
            <a:picLocks noRot="1" noChangeAspect="1" noChangeArrowheads="1"/>
          </p:cNvPicPr>
          <p:nvPr>
            <a:audioFile r:link="rId1"/>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99822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KHONGDUNG.wav">
            <a:hlinkClick r:id="" action="ppaction://media"/>
          </p:cNvPr>
          <p:cNvPicPr>
            <a:picLocks noRot="1" noChangeAspect="1" noChangeArrowheads="1"/>
          </p:cNvPicPr>
          <p:nvPr>
            <a:audioFile r:link="rId1"/>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9525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VOTAY.wav">
            <a:hlinkClick r:id="" action="ppaction://media"/>
          </p:cNvPr>
          <p:cNvPicPr>
            <a:picLocks noRot="1" noChangeAspect="1" noChangeArrowheads="1"/>
          </p:cNvPicPr>
          <p:nvPr>
            <a:audioFile r:link="rId2"/>
          </p:nvPr>
        </p:nvPicPr>
        <p:blipFill>
          <a:blip r:embed="rId16">
            <a:lum bright="100000" contrast="100000"/>
            <a:extLst>
              <a:ext uri="{28A0092B-C50C-407E-A947-70E740481C1C}">
                <a14:useLocalDpi xmlns:a14="http://schemas.microsoft.com/office/drawing/2010/main" val="0"/>
              </a:ext>
            </a:extLst>
          </a:blip>
          <a:srcRect/>
          <a:stretch>
            <a:fillRect/>
          </a:stretch>
        </p:blipFill>
        <p:spPr bwMode="auto">
          <a:xfrm>
            <a:off x="10287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7" name="Picture 4">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0148888" y="4976813"/>
            <a:ext cx="1476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113963" y="4464050"/>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ectangle: Folded Corner 8">
            <a:extLst/>
          </p:cNvPr>
          <p:cNvSpPr/>
          <p:nvPr/>
        </p:nvSpPr>
        <p:spPr>
          <a:xfrm>
            <a:off x="10263188" y="3733800"/>
            <a:ext cx="1103312" cy="1630363"/>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1 cái bút</a:t>
            </a:r>
          </a:p>
        </p:txBody>
      </p:sp>
      <p:pic>
        <p:nvPicPr>
          <p:cNvPr id="105" name="Picture 10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231438" y="4033838"/>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1423650" y="3371850"/>
            <a:ext cx="5365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2" name="Rectangle 101"/>
              <p:cNvSpPr/>
              <p:nvPr/>
            </p:nvSpPr>
            <p:spPr>
              <a:xfrm>
                <a:off x="5794375" y="2836863"/>
                <a:ext cx="3846513" cy="1069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200" b="1" i="0"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𝟖</m:t>
                    </m:r>
                    <m:sSup>
                      <m:sSupPr>
                        <m:ctrlP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e>
                      <m:sup>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𝟑</m:t>
                        </m:r>
                      </m:sup>
                    </m:sSup>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𝒚</m:t>
                    </m:r>
                  </m:oMath>
                </a14:m>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2" name="Rectangle 101"/>
              <p:cNvSpPr>
                <a:spLocks noRot="1" noChangeAspect="1" noMove="1" noResize="1" noEditPoints="1" noAdjustHandles="1" noChangeArrowheads="1" noChangeShapeType="1" noTextEdit="1"/>
              </p:cNvSpPr>
              <p:nvPr/>
            </p:nvSpPr>
            <p:spPr>
              <a:xfrm>
                <a:off x="5794375" y="2836863"/>
                <a:ext cx="3846513" cy="1069975"/>
              </a:xfrm>
              <a:prstGeom prst="rect">
                <a:avLst/>
              </a:prstGeom>
              <a:blipFill>
                <a:blip r:embed="rId22"/>
                <a:stretch>
                  <a:fillRect l="-4120"/>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Rectangle 106"/>
              <p:cNvSpPr/>
              <p:nvPr/>
            </p:nvSpPr>
            <p:spPr>
              <a:xfrm>
                <a:off x="5794375" y="4354513"/>
                <a:ext cx="3905250" cy="102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2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𝟒</m:t>
                    </m:r>
                    <m:sSup>
                      <m:sSupPr>
                        <m:ctrlP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e>
                      <m:sup>
                        <m:r>
                          <a:rPr kumimoji="0" lang="en-US" altLang="en-US" sz="3200" b="1"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𝟐</m:t>
                        </m:r>
                      </m:sup>
                    </m:sSup>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𝒚</m:t>
                    </m:r>
                  </m:oMath>
                </a14:m>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7" name="Rectangle 106"/>
              <p:cNvSpPr>
                <a:spLocks noRot="1" noChangeAspect="1" noMove="1" noResize="1" noEditPoints="1" noAdjustHandles="1" noChangeArrowheads="1" noChangeShapeType="1" noTextEdit="1"/>
              </p:cNvSpPr>
              <p:nvPr/>
            </p:nvSpPr>
            <p:spPr>
              <a:xfrm>
                <a:off x="5794375" y="4354513"/>
                <a:ext cx="3905250" cy="1022350"/>
              </a:xfrm>
              <a:prstGeom prst="rect">
                <a:avLst/>
              </a:prstGeom>
              <a:blipFill>
                <a:blip r:embed="rId23"/>
                <a:stretch>
                  <a:fillRect l="-4063"/>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Rectangle 107"/>
              <p:cNvSpPr/>
              <p:nvPr/>
            </p:nvSpPr>
            <p:spPr>
              <a:xfrm>
                <a:off x="1143000" y="2868613"/>
                <a:ext cx="4038600" cy="1069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2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𝟖</m:t>
                    </m:r>
                    <m:sSup>
                      <m:sSupPr>
                        <m:ctrlPr>
                          <a:rPr kumimoji="0" lang="en-US" altLang="en-US" sz="3200" b="1"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e>
                      <m:sup>
                        <m:r>
                          <a:rPr kumimoji="0" lang="en-US" altLang="en-US" sz="3200" b="1"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𝟐</m:t>
                        </m:r>
                      </m:sup>
                    </m:sSup>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𝒚</m:t>
                    </m:r>
                  </m:oMath>
                </a14:m>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8" name="Rectangle 107"/>
              <p:cNvSpPr>
                <a:spLocks noRot="1" noChangeAspect="1" noMove="1" noResize="1" noEditPoints="1" noAdjustHandles="1" noChangeArrowheads="1" noChangeShapeType="1" noTextEdit="1"/>
              </p:cNvSpPr>
              <p:nvPr/>
            </p:nvSpPr>
            <p:spPr>
              <a:xfrm>
                <a:off x="1143000" y="2868613"/>
                <a:ext cx="4038600" cy="1069975"/>
              </a:xfrm>
              <a:prstGeom prst="rect">
                <a:avLst/>
              </a:prstGeom>
              <a:blipFill>
                <a:blip r:embed="rId24"/>
                <a:stretch>
                  <a:fillRect l="-3927"/>
                </a:stretch>
              </a:blipFill>
              <a:ln w="28575">
                <a:noFill/>
              </a:ln>
            </p:spPr>
            <p:txBody>
              <a:bodyPr/>
              <a:lstStyle/>
              <a:p>
                <a:r>
                  <a:rPr lang="en-US">
                    <a:noFill/>
                  </a:rPr>
                  <a:t> </a:t>
                </a:r>
              </a:p>
            </p:txBody>
          </p:sp>
        </mc:Fallback>
      </mc:AlternateContent>
      <p:pic>
        <p:nvPicPr>
          <p:cNvPr id="109" name="Picture 108"/>
          <p:cNvPicPr>
            <a:picLocks noChangeAspect="1"/>
          </p:cNvPicPr>
          <p:nvPr/>
        </p:nvPicPr>
        <p:blipFill rotWithShape="1">
          <a:blip r:embed="rId2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686800" y="3032091"/>
            <a:ext cx="885137" cy="708059"/>
          </a:xfrm>
          <a:prstGeom prst="rect">
            <a:avLst/>
          </a:prstGeom>
          <a:solidFill>
            <a:srgbClr val="00B050"/>
          </a:solidFill>
        </p:spPr>
      </p:pic>
      <p:pic>
        <p:nvPicPr>
          <p:cNvPr id="110" name="Picture 109"/>
          <p:cNvPicPr>
            <a:picLocks noChangeAspect="1"/>
          </p:cNvPicPr>
          <p:nvPr/>
        </p:nvPicPr>
        <p:blipFill rotWithShape="1">
          <a:blip r:embed="rId2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872864" y="4485544"/>
            <a:ext cx="804536" cy="704088"/>
          </a:xfrm>
          <a:prstGeom prst="rect">
            <a:avLst/>
          </a:prstGeom>
          <a:solidFill>
            <a:srgbClr val="C00000"/>
          </a:solidFill>
        </p:spPr>
      </p:pic>
      <p:pic>
        <p:nvPicPr>
          <p:cNvPr id="111" name="Picture 110"/>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4287838" y="3003550"/>
            <a:ext cx="804862"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2" name="Rectangle 111"/>
              <p:cNvSpPr/>
              <p:nvPr/>
            </p:nvSpPr>
            <p:spPr>
              <a:xfrm>
                <a:off x="1143000" y="4354513"/>
                <a:ext cx="4054475" cy="1055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2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𝟒</m:t>
                    </m:r>
                    <m:sSup>
                      <m:sSupPr>
                        <m:ctrlP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e>
                      <m:sup>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𝟑</m:t>
                        </m:r>
                      </m:sup>
                    </m:sSup>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𝒚</m:t>
                    </m:r>
                  </m:oMath>
                </a14:m>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2" name="Rectangle 111"/>
              <p:cNvSpPr>
                <a:spLocks noRot="1" noChangeAspect="1" noMove="1" noResize="1" noEditPoints="1" noAdjustHandles="1" noChangeArrowheads="1" noChangeShapeType="1" noTextEdit="1"/>
              </p:cNvSpPr>
              <p:nvPr/>
            </p:nvSpPr>
            <p:spPr>
              <a:xfrm>
                <a:off x="1143000" y="4354513"/>
                <a:ext cx="4054475" cy="1055687"/>
              </a:xfrm>
              <a:prstGeom prst="rect">
                <a:avLst/>
              </a:prstGeom>
              <a:blipFill>
                <a:blip r:embed="rId28"/>
                <a:stretch>
                  <a:fillRect l="-3910"/>
                </a:stretch>
              </a:blipFill>
              <a:ln w="28575">
                <a:noFill/>
              </a:ln>
            </p:spPr>
            <p:txBody>
              <a:bodyPr/>
              <a:lstStyle/>
              <a:p>
                <a:r>
                  <a:rPr lang="en-US">
                    <a:noFill/>
                  </a:rPr>
                  <a:t> </a:t>
                </a:r>
              </a:p>
            </p:txBody>
          </p:sp>
        </mc:Fallback>
      </mc:AlternateContent>
      <p:pic>
        <p:nvPicPr>
          <p:cNvPr id="113" name="Picture 112"/>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4287838" y="4430713"/>
            <a:ext cx="804862" cy="706437"/>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4" name="nhacn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2477750" y="2063634"/>
            <a:ext cx="457200" cy="457200"/>
          </a:xfrm>
          <a:prstGeom prst="rect">
            <a:avLst/>
          </a:prstGeom>
        </p:spPr>
      </p:pic>
      <p:sp>
        <p:nvSpPr>
          <p:cNvPr id="115" name="Flowchart: Summing Junction 114">
            <a:hlinkClick r:id="rId30" action="ppaction://hlinksldjump"/>
            <a:extLst/>
          </p:cNvPr>
          <p:cNvSpPr/>
          <p:nvPr/>
        </p:nvSpPr>
        <p:spPr>
          <a:xfrm>
            <a:off x="4788938" y="5659007"/>
            <a:ext cx="1107200" cy="106088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srgbClr val="FFFFFF"/>
              </a:solidFill>
              <a:latin typeface="Arial"/>
              <a:sym typeface="Arial"/>
            </a:endParaRPr>
          </a:p>
        </p:txBody>
      </p:sp>
    </p:spTree>
    <p:extLst>
      <p:ext uri="{BB962C8B-B14F-4D97-AF65-F5344CB8AC3E}">
        <p14:creationId xmlns:p14="http://schemas.microsoft.com/office/powerpoint/2010/main" val="3104263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3810" fill="hold"/>
                                        <p:tgtEl>
                                          <p:spTgt spid="98"/>
                                        </p:tgtEl>
                                      </p:cBhvr>
                                    </p:cmd>
                                  </p:childTnLst>
                                </p:cTn>
                              </p:par>
                              <p:par>
                                <p:cTn id="7" presetID="1" presetClass="mediacall" presetSubtype="0" fill="hold" nodeType="withEffect">
                                  <p:stCondLst>
                                    <p:cond delay="0"/>
                                  </p:stCondLst>
                                  <p:childTnLst>
                                    <p:cmd type="call" cmd="playFrom(0.0)">
                                      <p:cBhvr>
                                        <p:cTn id="8" dur="6140" fill="hold"/>
                                        <p:tgtEl>
                                          <p:spTgt spid="100"/>
                                        </p:tgtEl>
                                      </p:cBhvr>
                                    </p:cmd>
                                  </p:childTnLst>
                                </p:cTn>
                              </p:par>
                              <p:par>
                                <p:cTn id="9" presetID="1" presetClass="mediacall" presetSubtype="0" fill="hold" nodeType="withEffect">
                                  <p:stCondLst>
                                    <p:cond delay="0"/>
                                  </p:stCondLst>
                                  <p:childTnLst>
                                    <p:cmd type="call" cmd="playFrom(0.0)">
                                      <p:cBhvr>
                                        <p:cTn id="10" dur="3810" fill="hold"/>
                                        <p:tgtEl>
                                          <p:spTgt spid="97"/>
                                        </p:tgtEl>
                                      </p:cBhvr>
                                    </p:cmd>
                                  </p:childTnLst>
                                </p:cTn>
                              </p:par>
                              <p:par>
                                <p:cTn id="11" presetID="1" presetClass="mediacall" presetSubtype="0" fill="hold" nodeType="withEffect">
                                  <p:stCondLst>
                                    <p:cond delay="0"/>
                                  </p:stCondLst>
                                  <p:childTnLst>
                                    <p:cmd type="call" cmd="playFrom(0.0)">
                                      <p:cBhvr>
                                        <p:cTn id="12" dur="3810" fill="hold"/>
                                        <p:tgtEl>
                                          <p:spTgt spid="99"/>
                                        </p:tgtEl>
                                      </p:cBhvr>
                                    </p:cmd>
                                  </p:childTnLst>
                                </p:cTn>
                              </p:par>
                              <p:par>
                                <p:cTn id="13" presetID="55" presetClass="entr" presetSubtype="0" fill="hold" grpId="0" nodeType="withEffect">
                                  <p:stCondLst>
                                    <p:cond delay="0"/>
                                  </p:stCondLst>
                                  <p:childTnLst>
                                    <p:set>
                                      <p:cBhvr>
                                        <p:cTn id="14" dur="1" fill="hold">
                                          <p:stCondLst>
                                            <p:cond delay="0"/>
                                          </p:stCondLst>
                                        </p:cTn>
                                        <p:tgtEl>
                                          <p:spTgt spid="102"/>
                                        </p:tgtEl>
                                        <p:attrNameLst>
                                          <p:attrName>style.visibility</p:attrName>
                                        </p:attrNameLst>
                                      </p:cBhvr>
                                      <p:to>
                                        <p:strVal val="visible"/>
                                      </p:to>
                                    </p:set>
                                    <p:anim calcmode="lin" valueType="num">
                                      <p:cBhvr>
                                        <p:cTn id="15" dur="1000" fill="hold"/>
                                        <p:tgtEl>
                                          <p:spTgt spid="102"/>
                                        </p:tgtEl>
                                        <p:attrNameLst>
                                          <p:attrName>ppt_w</p:attrName>
                                        </p:attrNameLst>
                                      </p:cBhvr>
                                      <p:tavLst>
                                        <p:tav tm="0">
                                          <p:val>
                                            <p:strVal val="#ppt_w*0.70"/>
                                          </p:val>
                                        </p:tav>
                                        <p:tav tm="100000">
                                          <p:val>
                                            <p:strVal val="#ppt_w"/>
                                          </p:val>
                                        </p:tav>
                                      </p:tavLst>
                                    </p:anim>
                                    <p:anim calcmode="lin" valueType="num">
                                      <p:cBhvr>
                                        <p:cTn id="16" dur="1000" fill="hold"/>
                                        <p:tgtEl>
                                          <p:spTgt spid="102"/>
                                        </p:tgtEl>
                                        <p:attrNameLst>
                                          <p:attrName>ppt_h</p:attrName>
                                        </p:attrNameLst>
                                      </p:cBhvr>
                                      <p:tavLst>
                                        <p:tav tm="0">
                                          <p:val>
                                            <p:strVal val="#ppt_h"/>
                                          </p:val>
                                        </p:tav>
                                        <p:tav tm="100000">
                                          <p:val>
                                            <p:strVal val="#ppt_h"/>
                                          </p:val>
                                        </p:tav>
                                      </p:tavLst>
                                    </p:anim>
                                    <p:animEffect transition="in" filter="fade">
                                      <p:cBhvr>
                                        <p:cTn id="17" dur="1000"/>
                                        <p:tgtEl>
                                          <p:spTgt spid="10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7"/>
                                        </p:tgtEl>
                                        <p:attrNameLst>
                                          <p:attrName>style.visibility</p:attrName>
                                        </p:attrNameLst>
                                      </p:cBhvr>
                                      <p:to>
                                        <p:strVal val="visible"/>
                                      </p:to>
                                    </p:set>
                                    <p:anim calcmode="lin" valueType="num">
                                      <p:cBhvr>
                                        <p:cTn id="20" dur="1000" fill="hold"/>
                                        <p:tgtEl>
                                          <p:spTgt spid="107"/>
                                        </p:tgtEl>
                                        <p:attrNameLst>
                                          <p:attrName>ppt_w</p:attrName>
                                        </p:attrNameLst>
                                      </p:cBhvr>
                                      <p:tavLst>
                                        <p:tav tm="0">
                                          <p:val>
                                            <p:strVal val="#ppt_w*0.70"/>
                                          </p:val>
                                        </p:tav>
                                        <p:tav tm="100000">
                                          <p:val>
                                            <p:strVal val="#ppt_w"/>
                                          </p:val>
                                        </p:tav>
                                      </p:tavLst>
                                    </p:anim>
                                    <p:anim calcmode="lin" valueType="num">
                                      <p:cBhvr>
                                        <p:cTn id="21" dur="1000" fill="hold"/>
                                        <p:tgtEl>
                                          <p:spTgt spid="107"/>
                                        </p:tgtEl>
                                        <p:attrNameLst>
                                          <p:attrName>ppt_h</p:attrName>
                                        </p:attrNameLst>
                                      </p:cBhvr>
                                      <p:tavLst>
                                        <p:tav tm="0">
                                          <p:val>
                                            <p:strVal val="#ppt_h"/>
                                          </p:val>
                                        </p:tav>
                                        <p:tav tm="100000">
                                          <p:val>
                                            <p:strVal val="#ppt_h"/>
                                          </p:val>
                                        </p:tav>
                                      </p:tavLst>
                                    </p:anim>
                                    <p:animEffect transition="in" filter="fade">
                                      <p:cBhvr>
                                        <p:cTn id="22" dur="1000"/>
                                        <p:tgtEl>
                                          <p:spTgt spid="107"/>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 calcmode="lin" valueType="num">
                                      <p:cBhvr>
                                        <p:cTn id="25" dur="1000" fill="hold"/>
                                        <p:tgtEl>
                                          <p:spTgt spid="112"/>
                                        </p:tgtEl>
                                        <p:attrNameLst>
                                          <p:attrName>ppt_w</p:attrName>
                                        </p:attrNameLst>
                                      </p:cBhvr>
                                      <p:tavLst>
                                        <p:tav tm="0">
                                          <p:val>
                                            <p:strVal val="#ppt_w*0.70"/>
                                          </p:val>
                                        </p:tav>
                                        <p:tav tm="100000">
                                          <p:val>
                                            <p:strVal val="#ppt_w"/>
                                          </p:val>
                                        </p:tav>
                                      </p:tavLst>
                                    </p:anim>
                                    <p:anim calcmode="lin" valueType="num">
                                      <p:cBhvr>
                                        <p:cTn id="26" dur="1000" fill="hold"/>
                                        <p:tgtEl>
                                          <p:spTgt spid="112"/>
                                        </p:tgtEl>
                                        <p:attrNameLst>
                                          <p:attrName>ppt_h</p:attrName>
                                        </p:attrNameLst>
                                      </p:cBhvr>
                                      <p:tavLst>
                                        <p:tav tm="0">
                                          <p:val>
                                            <p:strVal val="#ppt_h"/>
                                          </p:val>
                                        </p:tav>
                                        <p:tav tm="100000">
                                          <p:val>
                                            <p:strVal val="#ppt_h"/>
                                          </p:val>
                                        </p:tav>
                                      </p:tavLst>
                                    </p:anim>
                                    <p:animEffect transition="in" filter="fade">
                                      <p:cBhvr>
                                        <p:cTn id="27" dur="1000"/>
                                        <p:tgtEl>
                                          <p:spTgt spid="11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08"/>
                                        </p:tgtEl>
                                        <p:attrNameLst>
                                          <p:attrName>style.visibility</p:attrName>
                                        </p:attrNameLst>
                                      </p:cBhvr>
                                      <p:to>
                                        <p:strVal val="visible"/>
                                      </p:to>
                                    </p:set>
                                    <p:anim calcmode="lin" valueType="num">
                                      <p:cBhvr>
                                        <p:cTn id="30" dur="1000" fill="hold"/>
                                        <p:tgtEl>
                                          <p:spTgt spid="108"/>
                                        </p:tgtEl>
                                        <p:attrNameLst>
                                          <p:attrName>ppt_w</p:attrName>
                                        </p:attrNameLst>
                                      </p:cBhvr>
                                      <p:tavLst>
                                        <p:tav tm="0">
                                          <p:val>
                                            <p:strVal val="#ppt_w*0.70"/>
                                          </p:val>
                                        </p:tav>
                                        <p:tav tm="100000">
                                          <p:val>
                                            <p:strVal val="#ppt_w"/>
                                          </p:val>
                                        </p:tav>
                                      </p:tavLst>
                                    </p:anim>
                                    <p:anim calcmode="lin" valueType="num">
                                      <p:cBhvr>
                                        <p:cTn id="31" dur="1000" fill="hold"/>
                                        <p:tgtEl>
                                          <p:spTgt spid="108"/>
                                        </p:tgtEl>
                                        <p:attrNameLst>
                                          <p:attrName>ppt_h</p:attrName>
                                        </p:attrNameLst>
                                      </p:cBhvr>
                                      <p:tavLst>
                                        <p:tav tm="0">
                                          <p:val>
                                            <p:strVal val="#ppt_h"/>
                                          </p:val>
                                        </p:tav>
                                        <p:tav tm="100000">
                                          <p:val>
                                            <p:strVal val="#ppt_h"/>
                                          </p:val>
                                        </p:tav>
                                      </p:tavLst>
                                    </p:anim>
                                    <p:animEffect transition="in" filter="fade">
                                      <p:cBhvr>
                                        <p:cTn id="32" dur="1000"/>
                                        <p:tgtEl>
                                          <p:spTgt spid="108"/>
                                        </p:tgtEl>
                                      </p:cBhvr>
                                    </p:animEffect>
                                  </p:childTnLst>
                                </p:cTn>
                              </p:par>
                              <p:par>
                                <p:cTn id="33" presetID="1" presetClass="mediacall" presetSubtype="0" fill="hold" nodeType="withEffect">
                                  <p:stCondLst>
                                    <p:cond delay="0"/>
                                  </p:stCondLst>
                                  <p:childTnLst>
                                    <p:cmd type="call" cmd="playFrom(0.0)">
                                      <p:cBhvr>
                                        <p:cTn id="34" dur="21159" fill="hold"/>
                                        <p:tgtEl>
                                          <p:spTgt spid="1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3"/>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4" presetClass="exit" presetSubtype="16" fill="hold" grpId="0" nodeType="clickEffect">
                                  <p:stCondLst>
                                    <p:cond delay="0"/>
                                  </p:stCondLst>
                                  <p:childTnLst>
                                    <p:animEffect transition="out" filter="box(in)">
                                      <p:cBhvr>
                                        <p:cTn id="39" dur="100"/>
                                        <p:tgtEl>
                                          <p:spTgt spid="33"/>
                                        </p:tgtEl>
                                      </p:cBhvr>
                                    </p:animEffect>
                                    <p:set>
                                      <p:cBhvr>
                                        <p:cTn id="40" dur="1" fill="hold">
                                          <p:stCondLst>
                                            <p:cond delay="99"/>
                                          </p:stCondLst>
                                        </p:cTn>
                                        <p:tgtEl>
                                          <p:spTgt spid="33"/>
                                        </p:tgtEl>
                                        <p:attrNameLst>
                                          <p:attrName>style.visibility</p:attrName>
                                        </p:attrNameLst>
                                      </p:cBhvr>
                                      <p:to>
                                        <p:strVal val="hidden"/>
                                      </p:to>
                                    </p:set>
                                  </p:childTnLst>
                                </p:cTn>
                              </p:par>
                              <p:par>
                                <p:cTn id="41" presetID="4" presetClass="entr" presetSubtype="16"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ox(in)">
                                      <p:cBhvr>
                                        <p:cTn id="43" dur="500"/>
                                        <p:tgtEl>
                                          <p:spTgt spid="31"/>
                                        </p:tgtEl>
                                      </p:cBhvr>
                                    </p:animEffect>
                                  </p:childTnLst>
                                </p:cTn>
                              </p:par>
                            </p:childTnLst>
                          </p:cTn>
                        </p:par>
                        <p:par>
                          <p:cTn id="44" fill="hold" nodeType="afterGroup">
                            <p:stCondLst>
                              <p:cond delay="500"/>
                            </p:stCondLst>
                            <p:childTnLst>
                              <p:par>
                                <p:cTn id="45" presetID="4" presetClass="entr" presetSubtype="32"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Effect transition="in" filter="box(out)">
                                      <p:cBhvr>
                                        <p:cTn id="47" dur="1000"/>
                                        <p:tgtEl>
                                          <p:spTgt spid="80"/>
                                        </p:tgtEl>
                                      </p:cBhvr>
                                    </p:animEffect>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par>
                          <p:cTn id="48" fill="hold" nodeType="afterGroup">
                            <p:stCondLst>
                              <p:cond delay="1500"/>
                            </p:stCondLst>
                            <p:childTnLst>
                              <p:par>
                                <p:cTn id="49" presetID="4" presetClass="entr" presetSubtype="32" fill="hold" grpId="0" nodeType="after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box(out)">
                                      <p:cBhvr>
                                        <p:cTn id="51" dur="1000"/>
                                        <p:tgtEl>
                                          <p:spTgt spid="81"/>
                                        </p:tgtEl>
                                      </p:cBhvr>
                                    </p:animEffect>
                                  </p:childTnLst>
                                  <p:subTnLst>
                                    <p:audio>
                                      <p:cMediaNode>
                                        <p:cTn display="0" masterRel="sameClick">
                                          <p:stCondLst>
                                            <p:cond evt="begin" delay="0">
                                              <p:tn val="49"/>
                                            </p:cond>
                                          </p:stCondLst>
                                          <p:endCondLst>
                                            <p:cond evt="onStopAudio" delay="0">
                                              <p:tgtEl>
                                                <p:sldTgt/>
                                              </p:tgtEl>
                                            </p:cond>
                                          </p:endCondLst>
                                        </p:cTn>
                                        <p:tgtEl>
                                          <p:sndTgt r:embed="rId7" name="click.wav"/>
                                        </p:tgtEl>
                                      </p:cMediaNode>
                                    </p:audio>
                                  </p:subTnLst>
                                </p:cTn>
                              </p:par>
                            </p:childTnLst>
                          </p:cTn>
                        </p:par>
                        <p:par>
                          <p:cTn id="52" fill="hold" nodeType="afterGroup">
                            <p:stCondLst>
                              <p:cond delay="2500"/>
                            </p:stCondLst>
                            <p:childTnLst>
                              <p:par>
                                <p:cTn id="53" presetID="4" presetClass="entr" presetSubtype="32" fill="hold" grpId="0" nodeType="after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box(out)">
                                      <p:cBhvr>
                                        <p:cTn id="55" dur="1000"/>
                                        <p:tgtEl>
                                          <p:spTgt spid="82"/>
                                        </p:tgtEl>
                                      </p:cBhvr>
                                    </p:animEffect>
                                  </p:childTnLst>
                                  <p:subTnLst>
                                    <p:audio>
                                      <p:cMediaNode>
                                        <p:cTn display="0" masterRel="sameClick">
                                          <p:stCondLst>
                                            <p:cond evt="begin" delay="0">
                                              <p:tn val="53"/>
                                            </p:cond>
                                          </p:stCondLst>
                                          <p:endCondLst>
                                            <p:cond evt="onStopAudio" delay="0">
                                              <p:tgtEl>
                                                <p:sldTgt/>
                                              </p:tgtEl>
                                            </p:cond>
                                          </p:endCondLst>
                                        </p:cTn>
                                        <p:tgtEl>
                                          <p:sndTgt r:embed="rId7" name="click.wav"/>
                                        </p:tgtEl>
                                      </p:cMediaNode>
                                    </p:audio>
                                  </p:subTnLst>
                                </p:cTn>
                              </p:par>
                            </p:childTnLst>
                          </p:cTn>
                        </p:par>
                        <p:par>
                          <p:cTn id="56" fill="hold" nodeType="afterGroup">
                            <p:stCondLst>
                              <p:cond delay="3500"/>
                            </p:stCondLst>
                            <p:childTnLst>
                              <p:par>
                                <p:cTn id="57" presetID="4" presetClass="entr" presetSubtype="32"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box(out)">
                                      <p:cBhvr>
                                        <p:cTn id="59" dur="1000"/>
                                        <p:tgtEl>
                                          <p:spTgt spid="83"/>
                                        </p:tgtEl>
                                      </p:cBhvr>
                                    </p:animEffect>
                                  </p:childTnLst>
                                  <p:subTnLst>
                                    <p:audio>
                                      <p:cMediaNode>
                                        <p:cTn display="0" masterRel="sameClick">
                                          <p:stCondLst>
                                            <p:cond evt="begin" delay="0">
                                              <p:tn val="57"/>
                                            </p:cond>
                                          </p:stCondLst>
                                          <p:endCondLst>
                                            <p:cond evt="onStopAudio" delay="0">
                                              <p:tgtEl>
                                                <p:sldTgt/>
                                              </p:tgtEl>
                                            </p:cond>
                                          </p:endCondLst>
                                        </p:cTn>
                                        <p:tgtEl>
                                          <p:sndTgt r:embed="rId7" name="click.wav"/>
                                        </p:tgtEl>
                                      </p:cMediaNode>
                                    </p:audio>
                                  </p:subTnLst>
                                </p:cTn>
                              </p:par>
                            </p:childTnLst>
                          </p:cTn>
                        </p:par>
                        <p:par>
                          <p:cTn id="60" fill="hold" nodeType="afterGroup">
                            <p:stCondLst>
                              <p:cond delay="4500"/>
                            </p:stCondLst>
                            <p:childTnLst>
                              <p:par>
                                <p:cTn id="61" presetID="4" presetClass="entr" presetSubtype="32"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box(out)">
                                      <p:cBhvr>
                                        <p:cTn id="63" dur="1000"/>
                                        <p:tgtEl>
                                          <p:spTgt spid="84"/>
                                        </p:tgtEl>
                                      </p:cBhvr>
                                    </p:animEffect>
                                  </p:childTnLst>
                                  <p:subTnLst>
                                    <p:audio>
                                      <p:cMediaNode>
                                        <p:cTn display="0" masterRel="sameClick">
                                          <p:stCondLst>
                                            <p:cond evt="begin" delay="0">
                                              <p:tn val="61"/>
                                            </p:cond>
                                          </p:stCondLst>
                                          <p:endCondLst>
                                            <p:cond evt="onStopAudio" delay="0">
                                              <p:tgtEl>
                                                <p:sldTgt/>
                                              </p:tgtEl>
                                            </p:cond>
                                          </p:endCondLst>
                                        </p:cTn>
                                        <p:tgtEl>
                                          <p:sndTgt r:embed="rId7" name="click.wav"/>
                                        </p:tgtEl>
                                      </p:cMediaNode>
                                    </p:audio>
                                  </p:subTnLst>
                                </p:cTn>
                              </p:par>
                            </p:childTnLst>
                          </p:cTn>
                        </p:par>
                        <p:par>
                          <p:cTn id="64" fill="hold" nodeType="afterGroup">
                            <p:stCondLst>
                              <p:cond delay="5500"/>
                            </p:stCondLst>
                            <p:childTnLst>
                              <p:par>
                                <p:cTn id="65" presetID="4" presetClass="entr" presetSubtype="32" fill="hold" grpId="0" nodeType="after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box(out)">
                                      <p:cBhvr>
                                        <p:cTn id="67" dur="1000"/>
                                        <p:tgtEl>
                                          <p:spTgt spid="85"/>
                                        </p:tgtEl>
                                      </p:cBhvr>
                                    </p:animEffect>
                                  </p:childTnLst>
                                  <p:subTnLst>
                                    <p:audio>
                                      <p:cMediaNode>
                                        <p:cTn display="0" masterRel="sameClick">
                                          <p:stCondLst>
                                            <p:cond evt="begin" delay="0">
                                              <p:tn val="65"/>
                                            </p:cond>
                                          </p:stCondLst>
                                          <p:endCondLst>
                                            <p:cond evt="onStopAudio" delay="0">
                                              <p:tgtEl>
                                                <p:sldTgt/>
                                              </p:tgtEl>
                                            </p:cond>
                                          </p:endCondLst>
                                        </p:cTn>
                                        <p:tgtEl>
                                          <p:sndTgt r:embed="rId7" name="click.wav"/>
                                        </p:tgtEl>
                                      </p:cMediaNode>
                                    </p:audio>
                                  </p:subTnLst>
                                </p:cTn>
                              </p:par>
                            </p:childTnLst>
                          </p:cTn>
                        </p:par>
                        <p:par>
                          <p:cTn id="68" fill="hold" nodeType="afterGroup">
                            <p:stCondLst>
                              <p:cond delay="6500"/>
                            </p:stCondLst>
                            <p:childTnLst>
                              <p:par>
                                <p:cTn id="69" presetID="4" presetClass="entr" presetSubtype="32" fill="hold" grpId="0" nodeType="afterEffect">
                                  <p:stCondLst>
                                    <p:cond delay="0"/>
                                  </p:stCondLst>
                                  <p:childTnLst>
                                    <p:set>
                                      <p:cBhvr>
                                        <p:cTn id="70" dur="1" fill="hold">
                                          <p:stCondLst>
                                            <p:cond delay="0"/>
                                          </p:stCondLst>
                                        </p:cTn>
                                        <p:tgtEl>
                                          <p:spTgt spid="86"/>
                                        </p:tgtEl>
                                        <p:attrNameLst>
                                          <p:attrName>style.visibility</p:attrName>
                                        </p:attrNameLst>
                                      </p:cBhvr>
                                      <p:to>
                                        <p:strVal val="visible"/>
                                      </p:to>
                                    </p:set>
                                    <p:animEffect transition="in" filter="box(out)">
                                      <p:cBhvr>
                                        <p:cTn id="71" dur="1000"/>
                                        <p:tgtEl>
                                          <p:spTgt spid="86"/>
                                        </p:tgtEl>
                                      </p:cBhvr>
                                    </p:animEffect>
                                  </p:childTnLst>
                                  <p:subTnLst>
                                    <p:audio>
                                      <p:cMediaNode>
                                        <p:cTn display="0" masterRel="sameClick">
                                          <p:stCondLst>
                                            <p:cond evt="begin" delay="0">
                                              <p:tn val="69"/>
                                            </p:cond>
                                          </p:stCondLst>
                                          <p:endCondLst>
                                            <p:cond evt="onStopAudio" delay="0">
                                              <p:tgtEl>
                                                <p:sldTgt/>
                                              </p:tgtEl>
                                            </p:cond>
                                          </p:endCondLst>
                                        </p:cTn>
                                        <p:tgtEl>
                                          <p:sndTgt r:embed="rId7" name="click.wav"/>
                                        </p:tgtEl>
                                      </p:cMediaNode>
                                    </p:audio>
                                  </p:subTnLst>
                                </p:cTn>
                              </p:par>
                            </p:childTnLst>
                          </p:cTn>
                        </p:par>
                        <p:par>
                          <p:cTn id="72" fill="hold" nodeType="afterGroup">
                            <p:stCondLst>
                              <p:cond delay="7500"/>
                            </p:stCondLst>
                            <p:childTnLst>
                              <p:par>
                                <p:cTn id="73" presetID="4" presetClass="entr" presetSubtype="32" fill="hold" grpId="0" nodeType="after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box(out)">
                                      <p:cBhvr>
                                        <p:cTn id="75" dur="1000"/>
                                        <p:tgtEl>
                                          <p:spTgt spid="87"/>
                                        </p:tgtEl>
                                      </p:cBhvr>
                                    </p:animEffec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par>
                          <p:cTn id="76" fill="hold" nodeType="afterGroup">
                            <p:stCondLst>
                              <p:cond delay="8500"/>
                            </p:stCondLst>
                            <p:childTnLst>
                              <p:par>
                                <p:cTn id="77" presetID="4" presetClass="entr" presetSubtype="32"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box(out)">
                                      <p:cBhvr>
                                        <p:cTn id="79" dur="1000"/>
                                        <p:tgtEl>
                                          <p:spTgt spid="88"/>
                                        </p:tgtEl>
                                      </p:cBhvr>
                                    </p:animEffect>
                                  </p:childTnLst>
                                  <p:subTnLst>
                                    <p:audio>
                                      <p:cMediaNode>
                                        <p:cTn display="0" masterRel="sameClick">
                                          <p:stCondLst>
                                            <p:cond evt="begin" delay="0">
                                              <p:tn val="77"/>
                                            </p:cond>
                                          </p:stCondLst>
                                          <p:endCondLst>
                                            <p:cond evt="onStopAudio" delay="0">
                                              <p:tgtEl>
                                                <p:sldTgt/>
                                              </p:tgtEl>
                                            </p:cond>
                                          </p:endCondLst>
                                        </p:cTn>
                                        <p:tgtEl>
                                          <p:sndTgt r:embed="rId7" name="click.wav"/>
                                        </p:tgtEl>
                                      </p:cMediaNode>
                                    </p:audio>
                                  </p:subTnLst>
                                </p:cTn>
                              </p:par>
                            </p:childTnLst>
                          </p:cTn>
                        </p:par>
                        <p:par>
                          <p:cTn id="80" fill="hold" nodeType="afterGroup">
                            <p:stCondLst>
                              <p:cond delay="9500"/>
                            </p:stCondLst>
                            <p:childTnLst>
                              <p:par>
                                <p:cTn id="81" presetID="4" presetClass="entr" presetSubtype="32" fill="hold" grpId="0" nodeType="afterEffect">
                                  <p:stCondLst>
                                    <p:cond delay="0"/>
                                  </p:stCondLst>
                                  <p:childTnLst>
                                    <p:set>
                                      <p:cBhvr>
                                        <p:cTn id="82" dur="1" fill="hold">
                                          <p:stCondLst>
                                            <p:cond delay="0"/>
                                          </p:stCondLst>
                                        </p:cTn>
                                        <p:tgtEl>
                                          <p:spTgt spid="89"/>
                                        </p:tgtEl>
                                        <p:attrNameLst>
                                          <p:attrName>style.visibility</p:attrName>
                                        </p:attrNameLst>
                                      </p:cBhvr>
                                      <p:to>
                                        <p:strVal val="visible"/>
                                      </p:to>
                                    </p:set>
                                    <p:animEffect transition="in" filter="box(out)">
                                      <p:cBhvr>
                                        <p:cTn id="83" dur="1000"/>
                                        <p:tgtEl>
                                          <p:spTgt spid="89"/>
                                        </p:tgtEl>
                                      </p:cBhvr>
                                    </p:animEffect>
                                  </p:childTnLst>
                                  <p:subTnLst>
                                    <p:audio>
                                      <p:cMediaNode>
                                        <p:cTn display="0" masterRel="sameClick">
                                          <p:stCondLst>
                                            <p:cond evt="begin" delay="0">
                                              <p:tn val="81"/>
                                            </p:cond>
                                          </p:stCondLst>
                                          <p:endCondLst>
                                            <p:cond evt="onStopAudio" delay="0">
                                              <p:tgtEl>
                                                <p:sldTgt/>
                                              </p:tgtEl>
                                            </p:cond>
                                          </p:endCondLst>
                                        </p:cTn>
                                        <p:tgtEl>
                                          <p:sndTgt r:embed="rId8" name="hammer.wav"/>
                                        </p:tgtEl>
                                      </p:cMediaNode>
                                    </p:audio>
                                  </p:subTnLst>
                                </p:cTn>
                              </p:par>
                            </p:childTnLst>
                          </p:cTn>
                        </p:par>
                        <p:par>
                          <p:cTn id="84" fill="hold" nodeType="afterGroup">
                            <p:stCondLst>
                              <p:cond delay="10500"/>
                            </p:stCondLst>
                            <p:childTnLst>
                              <p:par>
                                <p:cTn id="85" presetID="4" presetClass="entr" presetSubtype="32" fill="hold" grpId="0" nodeType="afterEffect">
                                  <p:stCondLst>
                                    <p:cond delay="0"/>
                                  </p:stCondLst>
                                  <p:childTnLst>
                                    <p:set>
                                      <p:cBhvr>
                                        <p:cTn id="86" dur="1" fill="hold">
                                          <p:stCondLst>
                                            <p:cond delay="0"/>
                                          </p:stCondLst>
                                        </p:cTn>
                                        <p:tgtEl>
                                          <p:spTgt spid="90"/>
                                        </p:tgtEl>
                                        <p:attrNameLst>
                                          <p:attrName>style.visibility</p:attrName>
                                        </p:attrNameLst>
                                      </p:cBhvr>
                                      <p:to>
                                        <p:strVal val="visible"/>
                                      </p:to>
                                    </p:set>
                                    <p:animEffect transition="in" filter="box(out)">
                                      <p:cBhvr>
                                        <p:cTn id="87" dur="1000"/>
                                        <p:tgtEl>
                                          <p:spTgt spid="90"/>
                                        </p:tgtEl>
                                      </p:cBhvr>
                                    </p:animEffect>
                                  </p:childTnLst>
                                  <p:subTnLst>
                                    <p:audio>
                                      <p:cMediaNode>
                                        <p:cTn display="0" masterRel="sameClick">
                                          <p:stCondLst>
                                            <p:cond evt="begin" delay="0">
                                              <p:tn val="85"/>
                                            </p:cond>
                                          </p:stCondLst>
                                          <p:endCondLst>
                                            <p:cond evt="onStopAudio" delay="0">
                                              <p:tgtEl>
                                                <p:sldTgt/>
                                              </p:tgtEl>
                                            </p:cond>
                                          </p:endCondLst>
                                        </p:cTn>
                                        <p:tgtEl>
                                          <p:sndTgt r:embed="rId8" name="hammer.wav"/>
                                        </p:tgtEl>
                                      </p:cMediaNode>
                                    </p:audio>
                                  </p:subTnLst>
                                </p:cTn>
                              </p:par>
                            </p:childTnLst>
                          </p:cTn>
                        </p:par>
                        <p:par>
                          <p:cTn id="88" fill="hold" nodeType="afterGroup">
                            <p:stCondLst>
                              <p:cond delay="11500"/>
                            </p:stCondLst>
                            <p:childTnLst>
                              <p:par>
                                <p:cTn id="89" presetID="4" presetClass="entr" presetSubtype="32" fill="hold" grpId="0" nodeType="after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box(out)">
                                      <p:cBhvr>
                                        <p:cTn id="91" dur="1000"/>
                                        <p:tgtEl>
                                          <p:spTgt spid="91"/>
                                        </p:tgtEl>
                                      </p:cBhvr>
                                    </p:animEffect>
                                  </p:childTnLst>
                                  <p:subTnLst>
                                    <p:audio>
                                      <p:cMediaNode>
                                        <p:cTn display="0" masterRel="sameClick">
                                          <p:stCondLst>
                                            <p:cond evt="begin" delay="0">
                                              <p:tn val="89"/>
                                            </p:cond>
                                          </p:stCondLst>
                                          <p:endCondLst>
                                            <p:cond evt="onStopAudio" delay="0">
                                              <p:tgtEl>
                                                <p:sldTgt/>
                                              </p:tgtEl>
                                            </p:cond>
                                          </p:endCondLst>
                                        </p:cTn>
                                        <p:tgtEl>
                                          <p:sndTgt r:embed="rId8" name="hammer.wav"/>
                                        </p:tgtEl>
                                      </p:cMediaNode>
                                    </p:audio>
                                  </p:subTnLst>
                                </p:cTn>
                              </p:par>
                            </p:childTnLst>
                          </p:cTn>
                        </p:par>
                        <p:par>
                          <p:cTn id="92" fill="hold" nodeType="afterGroup">
                            <p:stCondLst>
                              <p:cond delay="12500"/>
                            </p:stCondLst>
                            <p:childTnLst>
                              <p:par>
                                <p:cTn id="93" presetID="4" presetClass="entr" presetSubtype="32" fill="hold" grpId="0" nodeType="afterEffect">
                                  <p:stCondLst>
                                    <p:cond delay="0"/>
                                  </p:stCondLst>
                                  <p:childTnLst>
                                    <p:set>
                                      <p:cBhvr>
                                        <p:cTn id="94" dur="1" fill="hold">
                                          <p:stCondLst>
                                            <p:cond delay="0"/>
                                          </p:stCondLst>
                                        </p:cTn>
                                        <p:tgtEl>
                                          <p:spTgt spid="92"/>
                                        </p:tgtEl>
                                        <p:attrNameLst>
                                          <p:attrName>style.visibility</p:attrName>
                                        </p:attrNameLst>
                                      </p:cBhvr>
                                      <p:to>
                                        <p:strVal val="visible"/>
                                      </p:to>
                                    </p:set>
                                    <p:animEffect transition="in" filter="box(out)">
                                      <p:cBhvr>
                                        <p:cTn id="95" dur="1000"/>
                                        <p:tgtEl>
                                          <p:spTgt spid="92"/>
                                        </p:tgtEl>
                                      </p:cBhvr>
                                    </p:animEffect>
                                  </p:childTnLst>
                                  <p:subTnLst>
                                    <p:audio>
                                      <p:cMediaNode>
                                        <p:cTn display="0" masterRel="sameClick">
                                          <p:stCondLst>
                                            <p:cond evt="begin" delay="0">
                                              <p:tn val="93"/>
                                            </p:cond>
                                          </p:stCondLst>
                                          <p:endCondLst>
                                            <p:cond evt="onStopAudio" delay="0">
                                              <p:tgtEl>
                                                <p:sldTgt/>
                                              </p:tgtEl>
                                            </p:cond>
                                          </p:endCondLst>
                                        </p:cTn>
                                        <p:tgtEl>
                                          <p:sndTgt r:embed="rId8" name="hammer.wav"/>
                                        </p:tgtEl>
                                      </p:cMediaNode>
                                    </p:audio>
                                  </p:subTnLst>
                                </p:cTn>
                              </p:par>
                            </p:childTnLst>
                          </p:cTn>
                        </p:par>
                        <p:par>
                          <p:cTn id="96" fill="hold" nodeType="afterGroup">
                            <p:stCondLst>
                              <p:cond delay="13500"/>
                            </p:stCondLst>
                            <p:childTnLst>
                              <p:par>
                                <p:cTn id="97" presetID="4" presetClass="entr" presetSubtype="32" fill="hold" grpId="0" nodeType="after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box(out)">
                                      <p:cBhvr>
                                        <p:cTn id="99" dur="1000"/>
                                        <p:tgtEl>
                                          <p:spTgt spid="93"/>
                                        </p:tgtEl>
                                      </p:cBhvr>
                                    </p:animEffect>
                                  </p:childTnLst>
                                  <p:subTnLst>
                                    <p:audio>
                                      <p:cMediaNode>
                                        <p:cTn display="0" masterRel="sameClick">
                                          <p:stCondLst>
                                            <p:cond evt="begin" delay="0">
                                              <p:tn val="97"/>
                                            </p:cond>
                                          </p:stCondLst>
                                          <p:endCondLst>
                                            <p:cond evt="onStopAudio" delay="0">
                                              <p:tgtEl>
                                                <p:sldTgt/>
                                              </p:tgtEl>
                                            </p:cond>
                                          </p:endCondLst>
                                        </p:cTn>
                                        <p:tgtEl>
                                          <p:sndTgt r:embed="rId8" name="hammer.wav"/>
                                        </p:tgtEl>
                                      </p:cMediaNode>
                                    </p:audio>
                                  </p:subTnLst>
                                </p:cTn>
                              </p:par>
                            </p:childTnLst>
                          </p:cTn>
                        </p:par>
                        <p:par>
                          <p:cTn id="100" fill="hold" nodeType="afterGroup">
                            <p:stCondLst>
                              <p:cond delay="14500"/>
                            </p:stCondLst>
                            <p:childTnLst>
                              <p:par>
                                <p:cTn id="101" presetID="4" presetClass="entr" presetSubtype="32" fill="hold" grpId="0" nodeType="afterEffect">
                                  <p:stCondLst>
                                    <p:cond delay="0"/>
                                  </p:stCondLst>
                                  <p:childTnLst>
                                    <p:set>
                                      <p:cBhvr>
                                        <p:cTn id="102" dur="1" fill="hold">
                                          <p:stCondLst>
                                            <p:cond delay="0"/>
                                          </p:stCondLst>
                                        </p:cTn>
                                        <p:tgtEl>
                                          <p:spTgt spid="94"/>
                                        </p:tgtEl>
                                        <p:attrNameLst>
                                          <p:attrName>style.visibility</p:attrName>
                                        </p:attrNameLst>
                                      </p:cBhvr>
                                      <p:to>
                                        <p:strVal val="visible"/>
                                      </p:to>
                                    </p:set>
                                    <p:animEffect transition="in" filter="box(out)">
                                      <p:cBhvr>
                                        <p:cTn id="103" dur="1000"/>
                                        <p:tgtEl>
                                          <p:spTgt spid="94"/>
                                        </p:tgtEl>
                                      </p:cBhvr>
                                    </p:animEffect>
                                  </p:childTnLst>
                                  <p:subTnLst>
                                    <p:audio>
                                      <p:cMediaNode>
                                        <p:cTn display="0" masterRel="sameClick">
                                          <p:stCondLst>
                                            <p:cond evt="begin" delay="0">
                                              <p:tn val="101"/>
                                            </p:cond>
                                          </p:stCondLst>
                                          <p:endCondLst>
                                            <p:cond evt="onStopAudio" delay="0">
                                              <p:tgtEl>
                                                <p:sldTgt/>
                                              </p:tgtEl>
                                            </p:cond>
                                          </p:endCondLst>
                                        </p:cTn>
                                        <p:tgtEl>
                                          <p:sndTgt r:embed="rId9" name="drumroll.wav"/>
                                        </p:tgtEl>
                                      </p:cMediaNode>
                                    </p:audio>
                                  </p:subTnLst>
                                </p:cTn>
                              </p:par>
                              <p:par>
                                <p:cTn id="104" presetID="4" presetClass="entr" presetSubtype="32" fill="hold" grpId="0" nodeType="withEffect">
                                  <p:stCondLst>
                                    <p:cond delay="0"/>
                                  </p:stCondLst>
                                  <p:childTnLst>
                                    <p:set>
                                      <p:cBhvr>
                                        <p:cTn id="105" dur="1" fill="hold">
                                          <p:stCondLst>
                                            <p:cond delay="0"/>
                                          </p:stCondLst>
                                        </p:cTn>
                                        <p:tgtEl>
                                          <p:spTgt spid="95"/>
                                        </p:tgtEl>
                                        <p:attrNameLst>
                                          <p:attrName>style.visibility</p:attrName>
                                        </p:attrNameLst>
                                      </p:cBhvr>
                                      <p:to>
                                        <p:strVal val="visible"/>
                                      </p:to>
                                    </p:set>
                                    <p:animEffect transition="in" filter="box(out)">
                                      <p:cBhvr>
                                        <p:cTn id="106" dur="1000"/>
                                        <p:tgtEl>
                                          <p:spTgt spid="95"/>
                                        </p:tgtEl>
                                      </p:cBhvr>
                                    </p:animEffect>
                                  </p:childTnLst>
                                  <p:subTnLst>
                                    <p:audio>
                                      <p:cMediaNode>
                                        <p:cTn display="0" masterRel="sameClick">
                                          <p:stCondLst>
                                            <p:cond evt="begin" delay="0">
                                              <p:tn val="104"/>
                                            </p:cond>
                                          </p:stCondLst>
                                          <p:endCondLst>
                                            <p:cond evt="onStopAudio" delay="0">
                                              <p:tgtEl>
                                                <p:sldTgt/>
                                              </p:tgtEl>
                                            </p:cond>
                                          </p:endCondLst>
                                        </p:cTn>
                                        <p:tgtEl>
                                          <p:sndTgt r:embed="rId9" name="drumroll.wav"/>
                                        </p:tgtEl>
                                      </p:cMediaNode>
                                    </p:audio>
                                  </p:subTnLst>
                                </p:cTn>
                              </p:par>
                              <p:par>
                                <p:cTn id="107" presetID="4" presetClass="exit" presetSubtype="16" fill="hold" grpId="0" nodeType="withEffect">
                                  <p:stCondLst>
                                    <p:cond delay="0"/>
                                  </p:stCondLst>
                                  <p:childTnLst>
                                    <p:animEffect transition="out" filter="box(in)">
                                      <p:cBhvr>
                                        <p:cTn id="108" dur="500"/>
                                        <p:tgtEl>
                                          <p:spTgt spid="32"/>
                                        </p:tgtEl>
                                      </p:cBhvr>
                                    </p:animEffect>
                                    <p:set>
                                      <p:cBhvr>
                                        <p:cTn id="109" dur="1" fill="hold">
                                          <p:stCondLst>
                                            <p:cond delay="499"/>
                                          </p:stCondLst>
                                        </p:cTn>
                                        <p:tgtEl>
                                          <p:spTgt spid="32"/>
                                        </p:tgtEl>
                                        <p:attrNameLst>
                                          <p:attrName>style.visibility</p:attrName>
                                        </p:attrNameLst>
                                      </p:cBhvr>
                                      <p:to>
                                        <p:strVal val="hidden"/>
                                      </p:to>
                                    </p:set>
                                  </p:childTnLst>
                                </p:cTn>
                              </p:par>
                            </p:childTnLst>
                          </p:cTn>
                        </p:par>
                        <p:par>
                          <p:cTn id="110" fill="hold" nodeType="afterGroup">
                            <p:stCondLst>
                              <p:cond delay="15500"/>
                            </p:stCondLst>
                            <p:childTnLst>
                              <p:par>
                                <p:cTn id="111" presetID="20" presetClass="emph" presetSubtype="0" repeatCount="5000" fill="hold" nodeType="afterEffect">
                                  <p:stCondLst>
                                    <p:cond delay="0"/>
                                  </p:stCondLst>
                                  <p:iterate type="lt">
                                    <p:tmPct val="10000"/>
                                  </p:iterate>
                                  <p:childTnLst>
                                    <p:set>
                                      <p:cBhvr override="childStyle">
                                        <p:cTn id="112" dur="500" autoRev="1" fill="hold"/>
                                        <p:tgtEl>
                                          <p:spTgt spid="27">
                                            <p:txEl>
                                              <p:pRg st="0" end="0"/>
                                            </p:txEl>
                                          </p:spTgt>
                                        </p:tgtEl>
                                        <p:attrNameLst>
                                          <p:attrName>style.color</p:attrName>
                                        </p:attrNameLst>
                                      </p:cBhvr>
                                      <p:to>
                                        <p:clrVal>
                                          <a:schemeClr val="accent2"/>
                                        </p:clrVal>
                                      </p:to>
                                    </p:set>
                                    <p:set>
                                      <p:cBhvr>
                                        <p:cTn id="113" dur="500" autoRev="1" fill="hold"/>
                                        <p:tgtEl>
                                          <p:spTgt spid="27">
                                            <p:txEl>
                                              <p:pRg st="0" end="0"/>
                                            </p:txEl>
                                          </p:spTgt>
                                        </p:tgtEl>
                                        <p:attrNameLst>
                                          <p:attrName>fillcolor</p:attrName>
                                        </p:attrNameLst>
                                      </p:cBhvr>
                                      <p:to>
                                        <p:clrVal>
                                          <a:schemeClr val="accent2"/>
                                        </p:clrVal>
                                      </p:to>
                                    </p:set>
                                    <p:set>
                                      <p:cBhvr>
                                        <p:cTn id="114" dur="500" autoRev="1" fill="hold"/>
                                        <p:tgtEl>
                                          <p:spTgt spid="27">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15" restart="whenNotActive" fill="hold" evtFilter="cancelBubble" nodeType="interactiveSeq">
                <p:stCondLst>
                  <p:cond evt="onClick" delay="0">
                    <p:tgtEl>
                      <p:spTgt spid="103"/>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64" presetClass="path" presetSubtype="0" accel="50000" decel="50000" fill="hold" nodeType="clickEffect">
                                  <p:stCondLst>
                                    <p:cond delay="0"/>
                                  </p:stCondLst>
                                  <p:childTnLst>
                                    <p:animMotion origin="layout" path="M 1.25E-6 -1.85185E-6 L 0.00703 -0.26018 " pathEditMode="relative" rAng="0" ptsTypes="AA">
                                      <p:cBhvr>
                                        <p:cTn id="119" dur="2000" fill="hold"/>
                                        <p:tgtEl>
                                          <p:spTgt spid="103"/>
                                        </p:tgtEl>
                                        <p:attrNameLst>
                                          <p:attrName>ppt_x</p:attrName>
                                          <p:attrName>ppt_y</p:attrName>
                                        </p:attrNameLst>
                                      </p:cBhvr>
                                      <p:rCtr x="352" y="-13009"/>
                                    </p:animMotion>
                                  </p:childTnLst>
                                  <p:subTnLst>
                                    <p:audio>
                                      <p:cMediaNode>
                                        <p:cTn display="0" masterRel="sameClick">
                                          <p:stCondLst>
                                            <p:cond evt="begin" delay="0">
                                              <p:tn val="118"/>
                                            </p:cond>
                                          </p:stCondLst>
                                          <p:endCondLst>
                                            <p:cond evt="onStopAudio" delay="0">
                                              <p:tgtEl>
                                                <p:sldTgt/>
                                              </p:tgtEl>
                                            </p:cond>
                                          </p:endCondLst>
                                        </p:cTn>
                                        <p:tgtEl>
                                          <p:sndTgt r:embed="rId10" name="chimes.wav"/>
                                        </p:tgtEl>
                                      </p:cMediaNode>
                                    </p:audio>
                                  </p:subTnLst>
                                </p:cTn>
                              </p:par>
                            </p:childTnLst>
                          </p:cTn>
                        </p:par>
                        <p:par>
                          <p:cTn id="120" fill="hold" nodeType="afterGroup">
                            <p:stCondLst>
                              <p:cond delay="2000"/>
                            </p:stCondLst>
                            <p:childTnLst>
                              <p:par>
                                <p:cTn id="121" presetID="22" presetClass="entr" presetSubtype="4" fill="hold" grpId="0" nodeType="afterEffect">
                                  <p:stCondLst>
                                    <p:cond delay="0"/>
                                  </p:stCondLst>
                                  <p:childTnLst>
                                    <p:set>
                                      <p:cBhvr>
                                        <p:cTn id="122" dur="1" fill="hold">
                                          <p:stCondLst>
                                            <p:cond delay="0"/>
                                          </p:stCondLst>
                                        </p:cTn>
                                        <p:tgtEl>
                                          <p:spTgt spid="104"/>
                                        </p:tgtEl>
                                        <p:attrNameLst>
                                          <p:attrName>style.visibility</p:attrName>
                                        </p:attrNameLst>
                                      </p:cBhvr>
                                      <p:to>
                                        <p:strVal val="visible"/>
                                      </p:to>
                                    </p:set>
                                    <p:animEffect transition="in" filter="wipe(down)">
                                      <p:cBhvr>
                                        <p:cTn id="123" dur="500"/>
                                        <p:tgtEl>
                                          <p:spTgt spid="104"/>
                                        </p:tgtEl>
                                      </p:cBhvr>
                                    </p:animEffect>
                                  </p:childTnLst>
                                  <p:subTnLst>
                                    <p:audio>
                                      <p:cMediaNode>
                                        <p:cTn display="0" masterRel="sameClick">
                                          <p:stCondLst>
                                            <p:cond evt="begin" delay="0">
                                              <p:tn val="121"/>
                                            </p:cond>
                                          </p:stCondLst>
                                          <p:endCondLst>
                                            <p:cond evt="onStopAudio" delay="0">
                                              <p:tgtEl>
                                                <p:sldTgt/>
                                              </p:tgtEl>
                                            </p:cond>
                                          </p:endCondLst>
                                        </p:cTn>
                                        <p:tgtEl>
                                          <p:sndTgt r:embed="rId11" name="applause.wav"/>
                                        </p:tgtEl>
                                      </p:cMediaNode>
                                    </p:audio>
                                  </p:subTnLst>
                                </p:cTn>
                              </p:par>
                              <p:par>
                                <p:cTn id="124" presetID="10" presetClass="entr" presetSubtype="0" fill="hold" nodeType="withEffect">
                                  <p:stCondLst>
                                    <p:cond delay="0"/>
                                  </p:stCondLst>
                                  <p:childTnLst>
                                    <p:set>
                                      <p:cBhvr>
                                        <p:cTn id="125" dur="1" fill="hold">
                                          <p:stCondLst>
                                            <p:cond delay="0"/>
                                          </p:stCondLst>
                                        </p:cTn>
                                        <p:tgtEl>
                                          <p:spTgt spid="105"/>
                                        </p:tgtEl>
                                        <p:attrNameLst>
                                          <p:attrName>style.visibility</p:attrName>
                                        </p:attrNameLst>
                                      </p:cBhvr>
                                      <p:to>
                                        <p:strVal val="visible"/>
                                      </p:to>
                                    </p:set>
                                    <p:animEffect transition="in" filter="fade">
                                      <p:cBhvr>
                                        <p:cTn id="126" dur="500"/>
                                        <p:tgtEl>
                                          <p:spTgt spid="105"/>
                                        </p:tgtEl>
                                      </p:cBhvr>
                                    </p:animEffect>
                                  </p:childTnLst>
                                </p:cTn>
                              </p:par>
                              <p:par>
                                <p:cTn id="127" presetID="10" presetClass="entr" presetSubtype="0" fill="hold" nodeType="withEffect">
                                  <p:stCondLst>
                                    <p:cond delay="0"/>
                                  </p:stCondLst>
                                  <p:childTnLst>
                                    <p:set>
                                      <p:cBhvr>
                                        <p:cTn id="128" dur="1" fill="hold">
                                          <p:stCondLst>
                                            <p:cond delay="0"/>
                                          </p:stCondLst>
                                        </p:cTn>
                                        <p:tgtEl>
                                          <p:spTgt spid="106"/>
                                        </p:tgtEl>
                                        <p:attrNameLst>
                                          <p:attrName>style.visibility</p:attrName>
                                        </p:attrNameLst>
                                      </p:cBhvr>
                                      <p:to>
                                        <p:strVal val="visible"/>
                                      </p:to>
                                    </p:set>
                                    <p:animEffect transition="in" filter="fade">
                                      <p:cBhvr>
                                        <p:cTn id="129" dur="500"/>
                                        <p:tgtEl>
                                          <p:spTgt spid="106"/>
                                        </p:tgtEl>
                                      </p:cBhvr>
                                    </p:animEffect>
                                  </p:childTnLst>
                                </p:cTn>
                              </p:par>
                            </p:childTnLst>
                          </p:cTn>
                        </p:par>
                        <p:par>
                          <p:cTn id="130" fill="hold" nodeType="afterGroup">
                            <p:stCondLst>
                              <p:cond delay="2500"/>
                            </p:stCondLst>
                            <p:childTnLst>
                              <p:par>
                                <p:cTn id="131" presetID="32" presetClass="emph" presetSubtype="0" repeatCount="indefinite" fill="hold" grpId="1" nodeType="afterEffect">
                                  <p:stCondLst>
                                    <p:cond delay="0"/>
                                  </p:stCondLst>
                                  <p:childTnLst>
                                    <p:animRot by="120000">
                                      <p:cBhvr>
                                        <p:cTn id="132" dur="100" fill="hold">
                                          <p:stCondLst>
                                            <p:cond delay="0"/>
                                          </p:stCondLst>
                                        </p:cTn>
                                        <p:tgtEl>
                                          <p:spTgt spid="104"/>
                                        </p:tgtEl>
                                        <p:attrNameLst>
                                          <p:attrName>r</p:attrName>
                                        </p:attrNameLst>
                                      </p:cBhvr>
                                    </p:animRot>
                                    <p:animRot by="-240000">
                                      <p:cBhvr>
                                        <p:cTn id="133" dur="200" fill="hold">
                                          <p:stCondLst>
                                            <p:cond delay="200"/>
                                          </p:stCondLst>
                                        </p:cTn>
                                        <p:tgtEl>
                                          <p:spTgt spid="104"/>
                                        </p:tgtEl>
                                        <p:attrNameLst>
                                          <p:attrName>r</p:attrName>
                                        </p:attrNameLst>
                                      </p:cBhvr>
                                    </p:animRot>
                                    <p:animRot by="240000">
                                      <p:cBhvr>
                                        <p:cTn id="134" dur="200" fill="hold">
                                          <p:stCondLst>
                                            <p:cond delay="400"/>
                                          </p:stCondLst>
                                        </p:cTn>
                                        <p:tgtEl>
                                          <p:spTgt spid="104"/>
                                        </p:tgtEl>
                                        <p:attrNameLst>
                                          <p:attrName>r</p:attrName>
                                        </p:attrNameLst>
                                      </p:cBhvr>
                                    </p:animRot>
                                    <p:animRot by="-240000">
                                      <p:cBhvr>
                                        <p:cTn id="135" dur="200" fill="hold">
                                          <p:stCondLst>
                                            <p:cond delay="600"/>
                                          </p:stCondLst>
                                        </p:cTn>
                                        <p:tgtEl>
                                          <p:spTgt spid="104"/>
                                        </p:tgtEl>
                                        <p:attrNameLst>
                                          <p:attrName>r</p:attrName>
                                        </p:attrNameLst>
                                      </p:cBhvr>
                                    </p:animRot>
                                    <p:animRot by="120000">
                                      <p:cBhvr>
                                        <p:cTn id="136" dur="200" fill="hold">
                                          <p:stCondLst>
                                            <p:cond delay="800"/>
                                          </p:stCondLst>
                                        </p:cTn>
                                        <p:tgtEl>
                                          <p:spTgt spid="104"/>
                                        </p:tgtEl>
                                        <p:attrNameLst>
                                          <p:attrName>r</p:attrName>
                                        </p:attrNameLst>
                                      </p:cBhvr>
                                    </p:animRot>
                                  </p:childTnLst>
                                </p:cTn>
                              </p:par>
                            </p:childTnLst>
                          </p:cTn>
                        </p:par>
                      </p:childTnLst>
                    </p:cTn>
                  </p:par>
                </p:childTnLst>
              </p:cTn>
              <p:nextCondLst>
                <p:cond evt="onClick" delay="0">
                  <p:tgtEl>
                    <p:spTgt spid="103"/>
                  </p:tgtEl>
                </p:cond>
              </p:nextCondLst>
            </p:seq>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97"/>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98"/>
                </p:tgtEl>
              </p:cMediaNode>
            </p:audio>
            <p:audio>
              <p:cMediaNode>
                <p:cTn id="139" fill="hold" display="0">
                  <p:stCondLst>
                    <p:cond delay="indefinite"/>
                  </p:stCondLst>
                  <p:endCondLst>
                    <p:cond evt="onNext" delay="0">
                      <p:tgtEl>
                        <p:sldTgt/>
                      </p:tgtEl>
                    </p:cond>
                    <p:cond evt="onPrev" delay="0">
                      <p:tgtEl>
                        <p:sldTgt/>
                      </p:tgtEl>
                    </p:cond>
                    <p:cond evt="onStopAudio" delay="0">
                      <p:tgtEl>
                        <p:sldTgt/>
                      </p:tgtEl>
                    </p:cond>
                  </p:endCondLst>
                </p:cTn>
                <p:tgtEl>
                  <p:spTgt spid="99"/>
                </p:tgtEl>
              </p:cMediaNode>
            </p:audio>
            <p:audio>
              <p:cMediaNode>
                <p:cTn id="140" fill="hold" display="0">
                  <p:stCondLst>
                    <p:cond delay="indefinite"/>
                  </p:stCondLst>
                  <p:endCondLst>
                    <p:cond evt="onNext" delay="0">
                      <p:tgtEl>
                        <p:sldTgt/>
                      </p:tgtEl>
                    </p:cond>
                    <p:cond evt="onPrev" delay="0">
                      <p:tgtEl>
                        <p:sldTgt/>
                      </p:tgtEl>
                    </p:cond>
                    <p:cond evt="onStopAudio" delay="0">
                      <p:tgtEl>
                        <p:sldTgt/>
                      </p:tgtEl>
                    </p:cond>
                  </p:endCondLst>
                </p:cTn>
                <p:tgtEl>
                  <p:spTgt spid="100"/>
                </p:tgtEl>
              </p:cMediaNode>
            </p:audio>
            <p:seq concurrent="1" nextAc="seek">
              <p:cTn id="141" restart="whenNotActive" fill="hold" evtFilter="cancelBubble" nodeType="interactiveSeq">
                <p:stCondLst>
                  <p:cond evt="onClick" delay="0">
                    <p:tgtEl>
                      <p:spTgt spid="102"/>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mph" presetSubtype="2" fill="hold" nodeType="withEffect">
                                  <p:stCondLst>
                                    <p:cond delay="0"/>
                                  </p:stCondLst>
                                  <p:childTnLst>
                                    <p:animClr clrSpc="rgb" dir="cw">
                                      <p:cBhvr>
                                        <p:cTn id="145" dur="250" fill="hold"/>
                                        <p:tgtEl>
                                          <p:spTgt spid="102"/>
                                        </p:tgtEl>
                                        <p:attrNameLst>
                                          <p:attrName>fillcolor</p:attrName>
                                        </p:attrNameLst>
                                      </p:cBhvr>
                                      <p:to>
                                        <a:srgbClr val="FFF2CC"/>
                                      </p:to>
                                    </p:animClr>
                                    <p:set>
                                      <p:cBhvr>
                                        <p:cTn id="146" dur="250" fill="hold"/>
                                        <p:tgtEl>
                                          <p:spTgt spid="102"/>
                                        </p:tgtEl>
                                        <p:attrNameLst>
                                          <p:attrName>fill.type</p:attrName>
                                        </p:attrNameLst>
                                      </p:cBhvr>
                                      <p:to>
                                        <p:strVal val="solid"/>
                                      </p:to>
                                    </p:set>
                                    <p:set>
                                      <p:cBhvr>
                                        <p:cTn id="147" dur="250" fill="hold"/>
                                        <p:tgtEl>
                                          <p:spTgt spid="102"/>
                                        </p:tgtEl>
                                        <p:attrNameLst>
                                          <p:attrName>fill.on</p:attrName>
                                        </p:attrNameLst>
                                      </p:cBhvr>
                                      <p:to>
                                        <p:strVal val="true"/>
                                      </p:to>
                                    </p:set>
                                  </p:childTnLst>
                                  <p:subTnLst>
                                    <p:audio>
                                      <p:cMediaNode>
                                        <p:cTn display="0" masterRel="sameClick">
                                          <p:stCondLst>
                                            <p:cond evt="begin" delay="0">
                                              <p:tn val="144"/>
                                            </p:cond>
                                          </p:stCondLst>
                                          <p:endCondLst>
                                            <p:cond evt="onStopAudio" delay="0">
                                              <p:tgtEl>
                                                <p:sldTgt/>
                                              </p:tgtEl>
                                            </p:cond>
                                          </p:endCondLst>
                                        </p:cTn>
                                        <p:tgtEl>
                                          <p:sndTgt r:embed="rId7" name="click.wav"/>
                                        </p:tgtEl>
                                      </p:cMediaNode>
                                    </p:audio>
                                  </p:subTnLst>
                                </p:cTn>
                              </p:par>
                              <p:par>
                                <p:cTn id="148" presetID="23" presetClass="entr" presetSubtype="32" fill="hold" nodeType="withEffect">
                                  <p:stCondLst>
                                    <p:cond delay="1000"/>
                                  </p:stCondLst>
                                  <p:childTnLst>
                                    <p:set>
                                      <p:cBhvr>
                                        <p:cTn id="149" dur="1" fill="hold">
                                          <p:stCondLst>
                                            <p:cond delay="0"/>
                                          </p:stCondLst>
                                        </p:cTn>
                                        <p:tgtEl>
                                          <p:spTgt spid="109"/>
                                        </p:tgtEl>
                                        <p:attrNameLst>
                                          <p:attrName>style.visibility</p:attrName>
                                        </p:attrNameLst>
                                      </p:cBhvr>
                                      <p:to>
                                        <p:strVal val="visible"/>
                                      </p:to>
                                    </p:set>
                                    <p:anim calcmode="lin" valueType="num">
                                      <p:cBhvr>
                                        <p:cTn id="150" dur="250" fill="hold"/>
                                        <p:tgtEl>
                                          <p:spTgt spid="109"/>
                                        </p:tgtEl>
                                        <p:attrNameLst>
                                          <p:attrName>ppt_w</p:attrName>
                                        </p:attrNameLst>
                                      </p:cBhvr>
                                      <p:tavLst>
                                        <p:tav tm="0">
                                          <p:val>
                                            <p:strVal val="4*#ppt_w"/>
                                          </p:val>
                                        </p:tav>
                                        <p:tav tm="100000">
                                          <p:val>
                                            <p:strVal val="#ppt_w"/>
                                          </p:val>
                                        </p:tav>
                                      </p:tavLst>
                                    </p:anim>
                                    <p:anim calcmode="lin" valueType="num">
                                      <p:cBhvr>
                                        <p:cTn id="151" dur="250" fill="hold"/>
                                        <p:tgtEl>
                                          <p:spTgt spid="10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8"/>
                                            </p:cond>
                                          </p:stCondLst>
                                          <p:endCondLst>
                                            <p:cond evt="onStopAudio" delay="0">
                                              <p:tgtEl>
                                                <p:sldTgt/>
                                              </p:tgtEl>
                                            </p:cond>
                                          </p:endCondLst>
                                        </p:cTn>
                                        <p:tgtEl>
                                          <p:sndTgt r:embed="rId12" name="Check mark.wav"/>
                                        </p:tgtEl>
                                      </p:cMediaNode>
                                    </p:audio>
                                  </p:subTnLst>
                                </p:cTn>
                              </p:par>
                              <p:par>
                                <p:cTn id="152" presetID="1" presetClass="exit" presetSubtype="0" fill="hold" nodeType="withEffect">
                                  <p:stCondLst>
                                    <p:cond delay="1000"/>
                                  </p:stCondLst>
                                  <p:childTnLst>
                                    <p:set>
                                      <p:cBhvr>
                                        <p:cTn id="153" dur="1" fill="hold">
                                          <p:stCondLst>
                                            <p:cond delay="0"/>
                                          </p:stCondLst>
                                        </p:cTn>
                                        <p:tgtEl>
                                          <p:spTgt spid="114"/>
                                        </p:tgtEl>
                                        <p:attrNameLst>
                                          <p:attrName>style.visibility</p:attrName>
                                        </p:attrNameLst>
                                      </p:cBhvr>
                                      <p:to>
                                        <p:strVal val="hidden"/>
                                      </p:to>
                                    </p:set>
                                    <p:cmd type="call" cmd="stop">
                                      <p:cBhvr>
                                        <p:cTn id="154" dur="1">
                                          <p:stCondLst>
                                            <p:cond delay="0"/>
                                          </p:stCondLst>
                                        </p:cTn>
                                        <p:tgtEl>
                                          <p:spTgt spid="114"/>
                                        </p:tgtEl>
                                      </p:cBhvr>
                                    </p:cmd>
                                  </p:childTnLst>
                                </p:cTn>
                              </p:par>
                              <p:par>
                                <p:cTn id="155" presetID="1" presetClass="emph" presetSubtype="2" fill="hold" nodeType="withEffect">
                                  <p:stCondLst>
                                    <p:cond delay="1000"/>
                                  </p:stCondLst>
                                  <p:childTnLst>
                                    <p:animClr clrSpc="rgb" dir="cw">
                                      <p:cBhvr>
                                        <p:cTn id="156" dur="250" fill="hold"/>
                                        <p:tgtEl>
                                          <p:spTgt spid="102"/>
                                        </p:tgtEl>
                                        <p:attrNameLst>
                                          <p:attrName>fillcolor</p:attrName>
                                        </p:attrNameLst>
                                      </p:cBhvr>
                                      <p:to>
                                        <a:srgbClr val="00B050"/>
                                      </p:to>
                                    </p:animClr>
                                    <p:set>
                                      <p:cBhvr>
                                        <p:cTn id="157" dur="250" fill="hold"/>
                                        <p:tgtEl>
                                          <p:spTgt spid="102"/>
                                        </p:tgtEl>
                                        <p:attrNameLst>
                                          <p:attrName>fill.type</p:attrName>
                                        </p:attrNameLst>
                                      </p:cBhvr>
                                      <p:to>
                                        <p:strVal val="solid"/>
                                      </p:to>
                                    </p:set>
                                    <p:set>
                                      <p:cBhvr>
                                        <p:cTn id="158" dur="250" fill="hold"/>
                                        <p:tgtEl>
                                          <p:spTgt spid="102"/>
                                        </p:tgtEl>
                                        <p:attrNameLst>
                                          <p:attrName>fill.on</p:attrName>
                                        </p:attrNameLst>
                                      </p:cBhvr>
                                      <p:to>
                                        <p:strVal val="true"/>
                                      </p:to>
                                    </p:set>
                                  </p:childTnLst>
                                </p:cTn>
                              </p:par>
                            </p:childTnLst>
                          </p:cTn>
                        </p:par>
                      </p:childTnLst>
                    </p:cTn>
                  </p:par>
                </p:childTnLst>
              </p:cTn>
              <p:nextCondLst>
                <p:cond evt="onClick" delay="0">
                  <p:tgtEl>
                    <p:spTgt spid="102"/>
                  </p:tgtEl>
                </p:cond>
              </p:nextCondLst>
            </p:seq>
            <p:seq concurrent="1" nextAc="seek">
              <p:cTn id="159" restart="whenNotActive" fill="hold" evtFilter="cancelBubble" nodeType="interactiveSeq">
                <p:stCondLst>
                  <p:cond evt="onClick" delay="0">
                    <p:tgtEl>
                      <p:spTgt spid="107"/>
                    </p:tgtEl>
                  </p:cond>
                </p:stCondLst>
                <p:endSync evt="end" delay="0">
                  <p:rtn val="all"/>
                </p:endSync>
                <p:childTnLst>
                  <p:par>
                    <p:cTn id="160" fill="hold" nodeType="clickPar">
                      <p:stCondLst>
                        <p:cond delay="0"/>
                      </p:stCondLst>
                      <p:childTnLst>
                        <p:par>
                          <p:cTn id="161" fill="hold" nodeType="withGroup">
                            <p:stCondLst>
                              <p:cond delay="0"/>
                            </p:stCondLst>
                            <p:childTnLst>
                              <p:par>
                                <p:cTn id="162" presetID="1" presetClass="emph" presetSubtype="2" fill="hold" nodeType="withEffect">
                                  <p:stCondLst>
                                    <p:cond delay="0"/>
                                  </p:stCondLst>
                                  <p:childTnLst>
                                    <p:animClr clrSpc="rgb" dir="cw">
                                      <p:cBhvr>
                                        <p:cTn id="163" dur="250" fill="hold"/>
                                        <p:tgtEl>
                                          <p:spTgt spid="107"/>
                                        </p:tgtEl>
                                        <p:attrNameLst>
                                          <p:attrName>fillcolor</p:attrName>
                                        </p:attrNameLst>
                                      </p:cBhvr>
                                      <p:to>
                                        <a:srgbClr val="FFF2CC"/>
                                      </p:to>
                                    </p:animClr>
                                    <p:set>
                                      <p:cBhvr>
                                        <p:cTn id="164" dur="250" fill="hold"/>
                                        <p:tgtEl>
                                          <p:spTgt spid="107"/>
                                        </p:tgtEl>
                                        <p:attrNameLst>
                                          <p:attrName>fill.type</p:attrName>
                                        </p:attrNameLst>
                                      </p:cBhvr>
                                      <p:to>
                                        <p:strVal val="solid"/>
                                      </p:to>
                                    </p:set>
                                    <p:set>
                                      <p:cBhvr>
                                        <p:cTn id="165" dur="250" fill="hold"/>
                                        <p:tgtEl>
                                          <p:spTgt spid="107"/>
                                        </p:tgtEl>
                                        <p:attrNameLst>
                                          <p:attrName>fill.on</p:attrName>
                                        </p:attrNameLst>
                                      </p:cBhvr>
                                      <p:to>
                                        <p:strVal val="true"/>
                                      </p:to>
                                    </p:set>
                                  </p:childTnLst>
                                  <p:subTnLst>
                                    <p:audio>
                                      <p:cMediaNode>
                                        <p:cTn display="0" masterRel="sameClick">
                                          <p:stCondLst>
                                            <p:cond evt="begin" delay="0">
                                              <p:tn val="162"/>
                                            </p:cond>
                                          </p:stCondLst>
                                          <p:endCondLst>
                                            <p:cond evt="onStopAudio" delay="0">
                                              <p:tgtEl>
                                                <p:sldTgt/>
                                              </p:tgtEl>
                                            </p:cond>
                                          </p:endCondLst>
                                        </p:cTn>
                                        <p:tgtEl>
                                          <p:sndTgt r:embed="rId7" name="click.wav"/>
                                        </p:tgtEl>
                                      </p:cMediaNode>
                                    </p:audio>
                                  </p:subTnLst>
                                </p:cTn>
                              </p:par>
                              <p:par>
                                <p:cTn id="166" presetID="23" presetClass="entr" presetSubtype="32" fill="hold" nodeType="withEffect">
                                  <p:stCondLst>
                                    <p:cond delay="1000"/>
                                  </p:stCondLst>
                                  <p:childTnLst>
                                    <p:set>
                                      <p:cBhvr>
                                        <p:cTn id="167" dur="1" fill="hold">
                                          <p:stCondLst>
                                            <p:cond delay="0"/>
                                          </p:stCondLst>
                                        </p:cTn>
                                        <p:tgtEl>
                                          <p:spTgt spid="110"/>
                                        </p:tgtEl>
                                        <p:attrNameLst>
                                          <p:attrName>style.visibility</p:attrName>
                                        </p:attrNameLst>
                                      </p:cBhvr>
                                      <p:to>
                                        <p:strVal val="visible"/>
                                      </p:to>
                                    </p:set>
                                    <p:anim calcmode="lin" valueType="num">
                                      <p:cBhvr>
                                        <p:cTn id="168" dur="250" fill="hold"/>
                                        <p:tgtEl>
                                          <p:spTgt spid="110"/>
                                        </p:tgtEl>
                                        <p:attrNameLst>
                                          <p:attrName>ppt_w</p:attrName>
                                        </p:attrNameLst>
                                      </p:cBhvr>
                                      <p:tavLst>
                                        <p:tav tm="0">
                                          <p:val>
                                            <p:strVal val="4*#ppt_w"/>
                                          </p:val>
                                        </p:tav>
                                        <p:tav tm="100000">
                                          <p:val>
                                            <p:strVal val="#ppt_w"/>
                                          </p:val>
                                        </p:tav>
                                      </p:tavLst>
                                    </p:anim>
                                    <p:anim calcmode="lin" valueType="num">
                                      <p:cBhvr>
                                        <p:cTn id="169" dur="250" fill="hold"/>
                                        <p:tgtEl>
                                          <p:spTgt spid="1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6"/>
                                            </p:cond>
                                          </p:stCondLst>
                                          <p:endCondLst>
                                            <p:cond evt="onStopAudio" delay="0">
                                              <p:tgtEl>
                                                <p:sldTgt/>
                                              </p:tgtEl>
                                            </p:cond>
                                          </p:endCondLst>
                                        </p:cTn>
                                        <p:tgtEl>
                                          <p:sndTgt r:embed="rId13" name="Wrong Buzzer.wav"/>
                                        </p:tgtEl>
                                      </p:cMediaNode>
                                    </p:audio>
                                  </p:subTnLst>
                                </p:cTn>
                              </p:par>
                              <p:par>
                                <p:cTn id="170" presetID="1" presetClass="emph" presetSubtype="2" fill="hold" nodeType="withEffect">
                                  <p:stCondLst>
                                    <p:cond delay="1000"/>
                                  </p:stCondLst>
                                  <p:childTnLst>
                                    <p:animClr clrSpc="rgb" dir="cw">
                                      <p:cBhvr>
                                        <p:cTn id="171" dur="250" fill="hold"/>
                                        <p:tgtEl>
                                          <p:spTgt spid="107"/>
                                        </p:tgtEl>
                                        <p:attrNameLst>
                                          <p:attrName>fillcolor</p:attrName>
                                        </p:attrNameLst>
                                      </p:cBhvr>
                                      <p:to>
                                        <a:srgbClr val="FFFF00"/>
                                      </p:to>
                                    </p:animClr>
                                    <p:set>
                                      <p:cBhvr>
                                        <p:cTn id="172" dur="250" fill="hold"/>
                                        <p:tgtEl>
                                          <p:spTgt spid="107"/>
                                        </p:tgtEl>
                                        <p:attrNameLst>
                                          <p:attrName>fill.type</p:attrName>
                                        </p:attrNameLst>
                                      </p:cBhvr>
                                      <p:to>
                                        <p:strVal val="solid"/>
                                      </p:to>
                                    </p:set>
                                    <p:set>
                                      <p:cBhvr>
                                        <p:cTn id="173" dur="250" fill="hold"/>
                                        <p:tgtEl>
                                          <p:spTgt spid="107"/>
                                        </p:tgtEl>
                                        <p:attrNameLst>
                                          <p:attrName>fill.on</p:attrName>
                                        </p:attrNameLst>
                                      </p:cBhvr>
                                      <p:to>
                                        <p:strVal val="true"/>
                                      </p:to>
                                    </p:set>
                                  </p:childTnLst>
                                </p:cTn>
                              </p:par>
                            </p:childTnLst>
                          </p:cTn>
                        </p:par>
                      </p:childTnLst>
                    </p:cTn>
                  </p:par>
                </p:childTnLst>
              </p:cTn>
              <p:nextCondLst>
                <p:cond evt="onClick" delay="0">
                  <p:tgtEl>
                    <p:spTgt spid="107"/>
                  </p:tgtEl>
                </p:cond>
              </p:nextCondLst>
            </p:seq>
            <p:seq concurrent="1" nextAc="seek">
              <p:cTn id="174" restart="whenNotActive" fill="hold" evtFilter="cancelBubble" nodeType="interactiveSeq">
                <p:stCondLst>
                  <p:cond evt="onClick" delay="0">
                    <p:tgtEl>
                      <p:spTgt spid="108"/>
                    </p:tgtEl>
                  </p:cond>
                </p:stCondLst>
                <p:endSync evt="end" delay="0">
                  <p:rtn val="all"/>
                </p:endSync>
                <p:childTnLst>
                  <p:par>
                    <p:cTn id="175" fill="hold" nodeType="clickPar">
                      <p:stCondLst>
                        <p:cond delay="0"/>
                      </p:stCondLst>
                      <p:childTnLst>
                        <p:par>
                          <p:cTn id="176" fill="hold" nodeType="withGroup">
                            <p:stCondLst>
                              <p:cond delay="0"/>
                            </p:stCondLst>
                            <p:childTnLst>
                              <p:par>
                                <p:cTn id="177" presetID="1" presetClass="emph" presetSubtype="2" fill="hold" nodeType="withEffect">
                                  <p:stCondLst>
                                    <p:cond delay="0"/>
                                  </p:stCondLst>
                                  <p:childTnLst>
                                    <p:animClr clrSpc="rgb" dir="cw">
                                      <p:cBhvr>
                                        <p:cTn id="178" dur="250" fill="hold"/>
                                        <p:tgtEl>
                                          <p:spTgt spid="108"/>
                                        </p:tgtEl>
                                        <p:attrNameLst>
                                          <p:attrName>fillcolor</p:attrName>
                                        </p:attrNameLst>
                                      </p:cBhvr>
                                      <p:to>
                                        <a:srgbClr val="FFF2CC"/>
                                      </p:to>
                                    </p:animClr>
                                    <p:set>
                                      <p:cBhvr>
                                        <p:cTn id="179" dur="250" fill="hold"/>
                                        <p:tgtEl>
                                          <p:spTgt spid="108"/>
                                        </p:tgtEl>
                                        <p:attrNameLst>
                                          <p:attrName>fill.type</p:attrName>
                                        </p:attrNameLst>
                                      </p:cBhvr>
                                      <p:to>
                                        <p:strVal val="solid"/>
                                      </p:to>
                                    </p:set>
                                    <p:set>
                                      <p:cBhvr>
                                        <p:cTn id="180" dur="250" fill="hold"/>
                                        <p:tgtEl>
                                          <p:spTgt spid="108"/>
                                        </p:tgtEl>
                                        <p:attrNameLst>
                                          <p:attrName>fill.on</p:attrName>
                                        </p:attrNameLst>
                                      </p:cBhvr>
                                      <p:to>
                                        <p:strVal val="true"/>
                                      </p:to>
                                    </p:set>
                                  </p:childTnLst>
                                  <p:subTnLst>
                                    <p:audio>
                                      <p:cMediaNode>
                                        <p:cTn display="0" masterRel="sameClick">
                                          <p:stCondLst>
                                            <p:cond evt="begin" delay="0">
                                              <p:tn val="177"/>
                                            </p:cond>
                                          </p:stCondLst>
                                          <p:endCondLst>
                                            <p:cond evt="onStopAudio" delay="0">
                                              <p:tgtEl>
                                                <p:sldTgt/>
                                              </p:tgtEl>
                                            </p:cond>
                                          </p:endCondLst>
                                        </p:cTn>
                                        <p:tgtEl>
                                          <p:sndTgt r:embed="rId7" name="click.wav"/>
                                        </p:tgtEl>
                                      </p:cMediaNode>
                                    </p:audio>
                                  </p:subTnLst>
                                </p:cTn>
                              </p:par>
                              <p:par>
                                <p:cTn id="181" presetID="23" presetClass="entr" presetSubtype="32" fill="hold" nodeType="withEffect">
                                  <p:stCondLst>
                                    <p:cond delay="1000"/>
                                  </p:stCondLst>
                                  <p:childTnLst>
                                    <p:set>
                                      <p:cBhvr>
                                        <p:cTn id="182" dur="1" fill="hold">
                                          <p:stCondLst>
                                            <p:cond delay="0"/>
                                          </p:stCondLst>
                                        </p:cTn>
                                        <p:tgtEl>
                                          <p:spTgt spid="111"/>
                                        </p:tgtEl>
                                        <p:attrNameLst>
                                          <p:attrName>style.visibility</p:attrName>
                                        </p:attrNameLst>
                                      </p:cBhvr>
                                      <p:to>
                                        <p:strVal val="visible"/>
                                      </p:to>
                                    </p:set>
                                    <p:anim calcmode="lin" valueType="num">
                                      <p:cBhvr>
                                        <p:cTn id="183" dur="250" fill="hold"/>
                                        <p:tgtEl>
                                          <p:spTgt spid="111"/>
                                        </p:tgtEl>
                                        <p:attrNameLst>
                                          <p:attrName>ppt_w</p:attrName>
                                        </p:attrNameLst>
                                      </p:cBhvr>
                                      <p:tavLst>
                                        <p:tav tm="0">
                                          <p:val>
                                            <p:strVal val="4*#ppt_w"/>
                                          </p:val>
                                        </p:tav>
                                        <p:tav tm="100000">
                                          <p:val>
                                            <p:strVal val="#ppt_w"/>
                                          </p:val>
                                        </p:tav>
                                      </p:tavLst>
                                    </p:anim>
                                    <p:anim calcmode="lin" valueType="num">
                                      <p:cBhvr>
                                        <p:cTn id="184" dur="250" fill="hold"/>
                                        <p:tgtEl>
                                          <p:spTgt spid="1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1"/>
                                            </p:cond>
                                          </p:stCondLst>
                                          <p:endCondLst>
                                            <p:cond evt="onStopAudio" delay="0">
                                              <p:tgtEl>
                                                <p:sldTgt/>
                                              </p:tgtEl>
                                            </p:cond>
                                          </p:endCondLst>
                                        </p:cTn>
                                        <p:tgtEl>
                                          <p:sndTgt r:embed="rId13" name="Wrong Buzzer.wav"/>
                                        </p:tgtEl>
                                      </p:cMediaNode>
                                    </p:audio>
                                  </p:subTnLst>
                                </p:cTn>
                              </p:par>
                              <p:par>
                                <p:cTn id="185" presetID="1" presetClass="emph" presetSubtype="2" fill="hold" nodeType="withEffect">
                                  <p:stCondLst>
                                    <p:cond delay="1000"/>
                                  </p:stCondLst>
                                  <p:childTnLst>
                                    <p:animClr clrSpc="rgb" dir="cw">
                                      <p:cBhvr>
                                        <p:cTn id="186" dur="250" fill="hold"/>
                                        <p:tgtEl>
                                          <p:spTgt spid="108"/>
                                        </p:tgtEl>
                                        <p:attrNameLst>
                                          <p:attrName>fillcolor</p:attrName>
                                        </p:attrNameLst>
                                      </p:cBhvr>
                                      <p:to>
                                        <a:srgbClr val="FFFF00"/>
                                      </p:to>
                                    </p:animClr>
                                    <p:set>
                                      <p:cBhvr>
                                        <p:cTn id="187" dur="250" fill="hold"/>
                                        <p:tgtEl>
                                          <p:spTgt spid="108"/>
                                        </p:tgtEl>
                                        <p:attrNameLst>
                                          <p:attrName>fill.type</p:attrName>
                                        </p:attrNameLst>
                                      </p:cBhvr>
                                      <p:to>
                                        <p:strVal val="solid"/>
                                      </p:to>
                                    </p:set>
                                    <p:set>
                                      <p:cBhvr>
                                        <p:cTn id="188" dur="250" fill="hold"/>
                                        <p:tgtEl>
                                          <p:spTgt spid="108"/>
                                        </p:tgtEl>
                                        <p:attrNameLst>
                                          <p:attrName>fill.on</p:attrName>
                                        </p:attrNameLst>
                                      </p:cBhvr>
                                      <p:to>
                                        <p:strVal val="true"/>
                                      </p:to>
                                    </p:set>
                                  </p:childTnLst>
                                </p:cTn>
                              </p:par>
                            </p:childTnLst>
                          </p:cTn>
                        </p:par>
                      </p:childTnLst>
                    </p:cTn>
                  </p:par>
                </p:childTnLst>
              </p:cTn>
              <p:nextCondLst>
                <p:cond evt="onClick" delay="0">
                  <p:tgtEl>
                    <p:spTgt spid="108"/>
                  </p:tgtEl>
                </p:cond>
              </p:nextCondLst>
            </p:seq>
            <p:seq concurrent="1" nextAc="seek">
              <p:cTn id="189" restart="whenNotActive" fill="hold" evtFilter="cancelBubble" nodeType="interactiveSeq">
                <p:stCondLst>
                  <p:cond evt="onClick" delay="0">
                    <p:tgtEl>
                      <p:spTgt spid="112"/>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1" presetClass="emph" presetSubtype="2" fill="hold" nodeType="withEffect">
                                  <p:stCondLst>
                                    <p:cond delay="0"/>
                                  </p:stCondLst>
                                  <p:childTnLst>
                                    <p:animClr clrSpc="rgb" dir="cw">
                                      <p:cBhvr>
                                        <p:cTn id="193" dur="250" fill="hold"/>
                                        <p:tgtEl>
                                          <p:spTgt spid="112"/>
                                        </p:tgtEl>
                                        <p:attrNameLst>
                                          <p:attrName>fillcolor</p:attrName>
                                        </p:attrNameLst>
                                      </p:cBhvr>
                                      <p:to>
                                        <a:srgbClr val="FFF2CC"/>
                                      </p:to>
                                    </p:animClr>
                                    <p:set>
                                      <p:cBhvr>
                                        <p:cTn id="194" dur="250" fill="hold"/>
                                        <p:tgtEl>
                                          <p:spTgt spid="112"/>
                                        </p:tgtEl>
                                        <p:attrNameLst>
                                          <p:attrName>fill.type</p:attrName>
                                        </p:attrNameLst>
                                      </p:cBhvr>
                                      <p:to>
                                        <p:strVal val="solid"/>
                                      </p:to>
                                    </p:set>
                                    <p:set>
                                      <p:cBhvr>
                                        <p:cTn id="195" dur="250" fill="hold"/>
                                        <p:tgtEl>
                                          <p:spTgt spid="112"/>
                                        </p:tgtEl>
                                        <p:attrNameLst>
                                          <p:attrName>fill.on</p:attrName>
                                        </p:attrNameLst>
                                      </p:cBhvr>
                                      <p:to>
                                        <p:strVal val="true"/>
                                      </p:to>
                                    </p:set>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6" presetID="23" presetClass="entr" presetSubtype="32" fill="hold" nodeType="withEffect">
                                  <p:stCondLst>
                                    <p:cond delay="1000"/>
                                  </p:stCondLst>
                                  <p:childTnLst>
                                    <p:set>
                                      <p:cBhvr>
                                        <p:cTn id="197" dur="1" fill="hold">
                                          <p:stCondLst>
                                            <p:cond delay="0"/>
                                          </p:stCondLst>
                                        </p:cTn>
                                        <p:tgtEl>
                                          <p:spTgt spid="113"/>
                                        </p:tgtEl>
                                        <p:attrNameLst>
                                          <p:attrName>style.visibility</p:attrName>
                                        </p:attrNameLst>
                                      </p:cBhvr>
                                      <p:to>
                                        <p:strVal val="visible"/>
                                      </p:to>
                                    </p:set>
                                    <p:anim calcmode="lin" valueType="num">
                                      <p:cBhvr>
                                        <p:cTn id="198" dur="250" fill="hold"/>
                                        <p:tgtEl>
                                          <p:spTgt spid="113"/>
                                        </p:tgtEl>
                                        <p:attrNameLst>
                                          <p:attrName>ppt_w</p:attrName>
                                        </p:attrNameLst>
                                      </p:cBhvr>
                                      <p:tavLst>
                                        <p:tav tm="0">
                                          <p:val>
                                            <p:strVal val="4*#ppt_w"/>
                                          </p:val>
                                        </p:tav>
                                        <p:tav tm="100000">
                                          <p:val>
                                            <p:strVal val="#ppt_w"/>
                                          </p:val>
                                        </p:tav>
                                      </p:tavLst>
                                    </p:anim>
                                    <p:anim calcmode="lin" valueType="num">
                                      <p:cBhvr>
                                        <p:cTn id="199" dur="250" fill="hold"/>
                                        <p:tgtEl>
                                          <p:spTgt spid="1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6"/>
                                            </p:cond>
                                          </p:stCondLst>
                                          <p:endCondLst>
                                            <p:cond evt="onStopAudio" delay="0">
                                              <p:tgtEl>
                                                <p:sldTgt/>
                                              </p:tgtEl>
                                            </p:cond>
                                          </p:endCondLst>
                                        </p:cTn>
                                        <p:tgtEl>
                                          <p:sndTgt r:embed="rId13" name="Wrong Buzzer.wav"/>
                                        </p:tgtEl>
                                      </p:cMediaNode>
                                    </p:audio>
                                  </p:subTnLst>
                                </p:cTn>
                              </p:par>
                              <p:par>
                                <p:cTn id="200" presetID="1" presetClass="emph" presetSubtype="2" fill="hold" nodeType="withEffect">
                                  <p:stCondLst>
                                    <p:cond delay="1000"/>
                                  </p:stCondLst>
                                  <p:childTnLst>
                                    <p:animClr clrSpc="rgb" dir="cw">
                                      <p:cBhvr>
                                        <p:cTn id="201" dur="250" fill="hold"/>
                                        <p:tgtEl>
                                          <p:spTgt spid="112"/>
                                        </p:tgtEl>
                                        <p:attrNameLst>
                                          <p:attrName>fillcolor</p:attrName>
                                        </p:attrNameLst>
                                      </p:cBhvr>
                                      <p:to>
                                        <a:srgbClr val="FFFF00"/>
                                      </p:to>
                                    </p:animClr>
                                    <p:set>
                                      <p:cBhvr>
                                        <p:cTn id="202" dur="250" fill="hold"/>
                                        <p:tgtEl>
                                          <p:spTgt spid="112"/>
                                        </p:tgtEl>
                                        <p:attrNameLst>
                                          <p:attrName>fill.type</p:attrName>
                                        </p:attrNameLst>
                                      </p:cBhvr>
                                      <p:to>
                                        <p:strVal val="solid"/>
                                      </p:to>
                                    </p:set>
                                    <p:set>
                                      <p:cBhvr>
                                        <p:cTn id="203" dur="250" fill="hold"/>
                                        <p:tgtEl>
                                          <p:spTgt spid="112"/>
                                        </p:tgtEl>
                                        <p:attrNameLst>
                                          <p:attrName>fill.on</p:attrName>
                                        </p:attrNameLst>
                                      </p:cBhvr>
                                      <p:to>
                                        <p:strVal val="true"/>
                                      </p:to>
                                    </p:set>
                                  </p:childTnLst>
                                </p:cTn>
                              </p:par>
                            </p:childTnLst>
                          </p:cTn>
                        </p:par>
                      </p:childTnLst>
                    </p:cTn>
                  </p:par>
                </p:childTnLst>
              </p:cTn>
              <p:nextCondLst>
                <p:cond evt="onClick" delay="0">
                  <p:tgtEl>
                    <p:spTgt spid="112"/>
                  </p:tgtEl>
                </p:cond>
              </p:nextCondLst>
            </p:seq>
            <p:audio>
              <p:cMediaNode vol="20000">
                <p:cTn id="204" repeatCount="indefinite" fill="hold" display="0">
                  <p:stCondLst>
                    <p:cond delay="indefinite"/>
                  </p:stCondLst>
                  <p:endCondLst>
                    <p:cond evt="onStopAudio" delay="0">
                      <p:tgtEl>
                        <p:sldTgt/>
                      </p:tgtEl>
                    </p:cond>
                    <p:cond evt="onNext" delay="0">
                      <p:tgtEl>
                        <p:sldTgt/>
                      </p:tgtEl>
                    </p:cond>
                  </p:endCondLst>
                </p:cTn>
                <p:tgtEl>
                  <p:spTgt spid="114"/>
                </p:tgtEl>
              </p:cMediaNode>
            </p:audio>
            <p:seq concurrent="1" nextAc="seek">
              <p:cTn id="205" restart="whenNotActive" fill="hold" evtFilter="cancelBubble" nodeType="interactiveSeq">
                <p:stCondLst>
                  <p:cond evt="onClick" delay="0">
                    <p:tgtEl>
                      <p:spTgt spid="115"/>
                    </p:tgtEl>
                  </p:cond>
                </p:stCondLst>
                <p:endSync evt="end" delay="0">
                  <p:rtn val="all"/>
                </p:endSync>
                <p:childTnLst>
                  <p:par>
                    <p:cTn id="206" fill="hold">
                      <p:stCondLst>
                        <p:cond delay="0"/>
                      </p:stCondLst>
                      <p:childTnLst>
                        <p:par>
                          <p:cTn id="207" fill="hold">
                            <p:stCondLst>
                              <p:cond delay="0"/>
                            </p:stCondLst>
                            <p:childTnLst>
                              <p:par>
                                <p:cTn id="208" presetID="8" presetClass="emph" presetSubtype="0" fill="hold" grpId="0" nodeType="clickEffect">
                                  <p:stCondLst>
                                    <p:cond delay="0"/>
                                  </p:stCondLst>
                                  <p:childTnLst>
                                    <p:animRot by="21600000">
                                      <p:cBhvr>
                                        <p:cTn id="209" dur="2000" fill="hold"/>
                                        <p:tgtEl>
                                          <p:spTgt spid="115"/>
                                        </p:tgtEl>
                                        <p:attrNameLst>
                                          <p:attrName>r</p:attrName>
                                        </p:attrNameLst>
                                      </p:cBhvr>
                                    </p:animRot>
                                  </p:childTnLst>
                                </p:cTn>
                              </p:par>
                            </p:childTnLst>
                          </p:cTn>
                        </p:par>
                      </p:childTnLst>
                    </p:cTn>
                  </p:par>
                </p:childTnLst>
              </p:cTn>
              <p:nextCondLst>
                <p:cond evt="onClick" delay="0">
                  <p:tgtEl>
                    <p:spTgt spid="115"/>
                  </p:tgtEl>
                </p:cond>
              </p:nextCondLst>
            </p:seq>
          </p:childTnLst>
        </p:cTn>
      </p:par>
    </p:tnLst>
    <p:bldLst>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104" grpId="0" animBg="1"/>
      <p:bldP spid="104" grpId="1" animBg="1"/>
      <p:bldP spid="102" grpId="0" animBg="1"/>
      <p:bldP spid="107" grpId="0" animBg="1"/>
      <p:bldP spid="108" grpId="0" animBg="1"/>
      <p:bldP spid="112" grpId="0" animBg="1"/>
      <p:bldP spid="1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19063" y="77787"/>
            <a:ext cx="11996737" cy="278285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381000" y="3135313"/>
                <a:ext cx="4924425" cy="1177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vi-VN"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6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1"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𝟏𝟎</m:t>
                    </m:r>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𝒙𝒚</m:t>
                    </m:r>
                  </m:oMath>
                </a14:m>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81000" y="3135313"/>
                <a:ext cx="4924425" cy="1177925"/>
              </a:xfrm>
              <a:prstGeom prst="rect">
                <a:avLst/>
              </a:prstGeom>
              <a:blipFill>
                <a:blip r:embed="rId13"/>
                <a:stretch>
                  <a:fillRect l="-384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715000" y="4532313"/>
                <a:ext cx="4313238" cy="1182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vi-VN"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600" b="1" i="0"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𝟏𝟎</m:t>
                    </m:r>
                    <m:sSup>
                      <m:sSupPr>
                        <m:ctrlP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e>
                      <m:sup>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𝟐</m:t>
                        </m:r>
                      </m:sup>
                    </m:sSup>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𝒚</m:t>
                    </m:r>
                  </m:oMath>
                </a14:m>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715000" y="4532313"/>
                <a:ext cx="4313238" cy="1182687"/>
              </a:xfrm>
              <a:prstGeom prst="rect">
                <a:avLst/>
              </a:prstGeom>
              <a:blipFill>
                <a:blip r:embed="rId14"/>
                <a:stretch>
                  <a:fillRect l="-438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715000" y="3124200"/>
                <a:ext cx="4343400" cy="11461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B</a:t>
                </a:r>
                <a:r>
                  <a:rPr kumimoji="0" lang="vi-VN" sz="3200" b="1" i="0" u="none" strike="noStrike" kern="0" cap="none" spc="0" normalizeH="0" baseline="0" noProof="0">
                    <a:ln>
                      <a:noFill/>
                    </a:ln>
                    <a:solidFill>
                      <a:srgbClr val="FF0000"/>
                    </a:solidFill>
                    <a:effectLst/>
                    <a:uLnTx/>
                    <a:uFillTx/>
                    <a:latin typeface="Times New Roman" panose="02020603050405020304" pitchFamily="18" charset="0"/>
                    <a:ea typeface="+mn-ea"/>
                    <a:cs typeface="+mn-cs"/>
                  </a:rPr>
                  <a:t>. </a:t>
                </a:r>
                <a14:m>
                  <m:oMath xmlns:m="http://schemas.openxmlformats.org/officeDocument/2006/math">
                    <m:r>
                      <a:rPr kumimoji="0" lang="en-US" altLang="en-US" sz="3200" b="1" i="0"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𝟏𝟎</m:t>
                    </m:r>
                    <m:r>
                      <a:rPr kumimoji="0" lang="en-US" altLang="en-US" sz="32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𝒙𝒚</m:t>
                    </m:r>
                  </m:oMath>
                </a14:m>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715000" y="3124200"/>
                <a:ext cx="4343400" cy="1146175"/>
              </a:xfrm>
              <a:prstGeom prst="rect">
                <a:avLst/>
              </a:prstGeom>
              <a:blipFill>
                <a:blip r:embed="rId15"/>
                <a:stretch>
                  <a:fillRect l="-3652"/>
                </a:stretch>
              </a:blipFill>
              <a:ln w="28575">
                <a:noFill/>
              </a:ln>
            </p:spPr>
            <p:txBody>
              <a:bodyPr/>
              <a:lstStyle/>
              <a:p>
                <a:r>
                  <a:rPr lang="en-US">
                    <a:noFill/>
                  </a:rPr>
                  <a:t> </a:t>
                </a:r>
              </a:p>
            </p:txBody>
          </p:sp>
        </mc:Fallback>
      </mc:AlternateContent>
      <p:pic>
        <p:nvPicPr>
          <p:cNvPr id="14" name="Picture 13"/>
          <p:cNvPicPr>
            <a:picLocks noChangeAspect="1"/>
          </p:cNvPicPr>
          <p:nvPr/>
        </p:nvPicPr>
        <p:blipFill rotWithShape="1">
          <a:blip r:embed="rId1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388231" y="3371816"/>
            <a:ext cx="885137" cy="708059"/>
          </a:xfrm>
          <a:prstGeom prst="rect">
            <a:avLst/>
          </a:prstGeom>
          <a:solidFill>
            <a:srgbClr val="00B050"/>
          </a:solidFill>
        </p:spPr>
      </p:pic>
      <p:pic>
        <p:nvPicPr>
          <p:cNvPr id="15" name="Picture 14"/>
          <p:cNvPicPr>
            <a:picLocks noChangeAspect="1"/>
          </p:cNvPicPr>
          <p:nvPr/>
        </p:nvPicPr>
        <p:blipFill rotWithShape="1">
          <a:blip r:embed="rId1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137977" y="4798981"/>
            <a:ext cx="804536" cy="704088"/>
          </a:xfrm>
          <a:prstGeom prst="rect">
            <a:avLst/>
          </a:prstGeom>
          <a:solidFill>
            <a:srgbClr val="C00000"/>
          </a:solidFill>
        </p:spPr>
      </p:pic>
      <p:pic>
        <p:nvPicPr>
          <p:cNvPr id="16" name="Picture 15"/>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207500" y="3378200"/>
            <a:ext cx="804863"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Rectangle 17"/>
              <p:cNvSpPr/>
              <p:nvPr/>
            </p:nvSpPr>
            <p:spPr>
              <a:xfrm>
                <a:off x="381000" y="4532313"/>
                <a:ext cx="4868863" cy="1182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r>
                      <a:rPr kumimoji="0" lang="en-US" altLang="en-US" sz="3600" b="1" i="0"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1" i="0"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𝟏𝟎</m:t>
                    </m:r>
                    <m:sSup>
                      <m:sSupPr>
                        <m:ctrlP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𝒙</m:t>
                        </m:r>
                      </m:e>
                      <m:sup>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𝟐</m:t>
                        </m:r>
                      </m:sup>
                    </m:sSup>
                    <m:r>
                      <a:rPr kumimoji="0" lang="en-US" altLang="en-US" sz="3600" b="1"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𝒚</m:t>
                    </m:r>
                  </m:oMath>
                </a14:m>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381000" y="4532313"/>
                <a:ext cx="4868863" cy="1182687"/>
              </a:xfrm>
              <a:prstGeom prst="rect">
                <a:avLst/>
              </a:prstGeom>
              <a:blipFill>
                <a:blip r:embed="rId19"/>
                <a:stretch>
                  <a:fillRect l="-3885"/>
                </a:stretch>
              </a:blipFill>
              <a:ln w="28575">
                <a:noFill/>
              </a:ln>
            </p:spPr>
            <p:txBody>
              <a:bodyPr/>
              <a:lstStyle/>
              <a:p>
                <a:r>
                  <a:rPr lang="en-US">
                    <a:noFill/>
                  </a:rPr>
                  <a:t> </a:t>
                </a:r>
              </a:p>
            </p:txBody>
          </p:sp>
        </mc:Fallback>
      </mc:AlternateContent>
      <p:pic>
        <p:nvPicPr>
          <p:cNvPr id="19" name="Picture 18"/>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386263" y="4797425"/>
            <a:ext cx="804862"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067" name="TextBox 1"/>
              <p:cNvSpPr txBox="1">
                <a:spLocks noChangeArrowheads="1"/>
              </p:cNvSpPr>
              <p:nvPr/>
            </p:nvSpPr>
            <p:spPr bwMode="auto">
              <a:xfrm>
                <a:off x="531248" y="1066800"/>
                <a:ext cx="8124824"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ahoma" panose="020B0604030504040204" pitchFamily="34" charset="0"/>
                  </a:rPr>
                  <a:t>Câu </a:t>
                </a: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ahoma" panose="020B0604030504040204" pitchFamily="34" charset="0"/>
                  </a:rPr>
                  <a:t>2: </a:t>
                </a:r>
                <a:r>
                  <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 quả của phép tính </a:t>
                </a:r>
                <a14:m>
                  <m:oMath xmlns:m="http://schemas.openxmlformats.org/officeDocument/2006/math">
                    <m:d>
                      <m:dPr>
                        <m:ctrlP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r>
                          <a:rPr kumimoji="0" lang="en-US" altLang="en-US" sz="3600" b="0"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d>
                    <m: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.5</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𝑦</m:t>
                    </m:r>
                  </m:oMath>
                </a14:m>
                <a:r>
                  <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là</a:t>
                </a:r>
              </a:p>
            </p:txBody>
          </p:sp>
        </mc:Choice>
        <mc:Fallback xmlns="">
          <p:sp>
            <p:nvSpPr>
              <p:cNvPr id="45067" name="TextBox 1"/>
              <p:cNvSpPr txBox="1">
                <a:spLocks noRot="1" noChangeAspect="1" noMove="1" noResize="1" noEditPoints="1" noAdjustHandles="1" noChangeArrowheads="1" noChangeShapeType="1" noTextEdit="1"/>
              </p:cNvSpPr>
              <p:nvPr/>
            </p:nvSpPr>
            <p:spPr bwMode="auto">
              <a:xfrm>
                <a:off x="531248" y="1066800"/>
                <a:ext cx="8124824" cy="646331"/>
              </a:xfrm>
              <a:prstGeom prst="rect">
                <a:avLst/>
              </a:prstGeom>
              <a:blipFill>
                <a:blip r:embed="rId20"/>
                <a:stretch>
                  <a:fillRect l="-2251" t="-15094" r="-1875" b="-33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7" name="Rectangle 26"/>
          <p:cNvSpPr/>
          <p:nvPr/>
        </p:nvSpPr>
        <p:spPr>
          <a:xfrm>
            <a:off x="9032875" y="24318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Tahoma" pitchFamily="34" charset="0"/>
                <a:ea typeface="+mn-ea"/>
                <a:cs typeface="Tahoma" pitchFamily="34" charset="0"/>
              </a:rPr>
              <a:t>Hết giờ</a:t>
            </a:r>
          </a:p>
        </p:txBody>
      </p:sp>
      <p:sp>
        <p:nvSpPr>
          <p:cNvPr id="29" name="Rectangle 28"/>
          <p:cNvSpPr/>
          <p:nvPr/>
        </p:nvSpPr>
        <p:spPr>
          <a:xfrm>
            <a:off x="9031877" y="776627"/>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5072" name="TextBox 7"/>
          <p:cNvSpPr txBox="1">
            <a:spLocks noChangeArrowheads="1"/>
          </p:cNvSpPr>
          <p:nvPr/>
        </p:nvSpPr>
        <p:spPr bwMode="auto">
          <a:xfrm>
            <a:off x="10120312" y="73530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1" name="Rounded Rectangle 30"/>
          <p:cNvSpPr/>
          <p:nvPr/>
        </p:nvSpPr>
        <p:spPr>
          <a:xfrm>
            <a:off x="9261475" y="85278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sp>
        <p:nvSpPr>
          <p:cNvPr id="32" name="Rectangle 31"/>
          <p:cNvSpPr/>
          <p:nvPr/>
        </p:nvSpPr>
        <p:spPr>
          <a:xfrm>
            <a:off x="9032875" y="243180"/>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0000"/>
                </a:solidFill>
                <a:effectLst/>
                <a:uLnTx/>
                <a:uFillTx/>
                <a:latin typeface="Tahoma" pitchFamily="34" charset="0"/>
                <a:ea typeface="+mn-ea"/>
                <a:cs typeface="Tahoma" pitchFamily="34" charset="0"/>
              </a:rPr>
              <a:t>Thời gian còn lại ...</a:t>
            </a:r>
          </a:p>
        </p:txBody>
      </p:sp>
      <p:sp>
        <p:nvSpPr>
          <p:cNvPr id="33" name="Rectangle 32"/>
          <p:cNvSpPr/>
          <p:nvPr/>
        </p:nvSpPr>
        <p:spPr>
          <a:xfrm>
            <a:off x="9032875" y="243180"/>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itchFamily="34" charset="0"/>
                <a:ea typeface="+mn-ea"/>
                <a:cs typeface="Tahoma" pitchFamily="34" charset="0"/>
              </a:rPr>
              <a:t>Bắt đầu tính giờ</a:t>
            </a:r>
          </a:p>
        </p:txBody>
      </p:sp>
      <p:sp>
        <p:nvSpPr>
          <p:cNvPr id="34" name="Rounded Rectangle 3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00</a:t>
            </a:r>
          </a:p>
        </p:txBody>
      </p:sp>
      <p:sp>
        <p:nvSpPr>
          <p:cNvPr id="35" name="Rounded Rectangle 34"/>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59</a:t>
            </a:r>
          </a:p>
        </p:txBody>
      </p:sp>
      <p:sp>
        <p:nvSpPr>
          <p:cNvPr id="36" name="Rounded Rectangle 35"/>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58</a:t>
            </a:r>
          </a:p>
        </p:txBody>
      </p:sp>
      <p:sp>
        <p:nvSpPr>
          <p:cNvPr id="37" name="Rounded Rectangle 36"/>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57</a:t>
            </a:r>
          </a:p>
        </p:txBody>
      </p:sp>
      <p:sp>
        <p:nvSpPr>
          <p:cNvPr id="38" name="Rounded Rectangle 37"/>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56</a:t>
            </a:r>
          </a:p>
        </p:txBody>
      </p:sp>
      <p:sp>
        <p:nvSpPr>
          <p:cNvPr id="39" name="Rounded Rectangle 38"/>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55</a:t>
            </a:r>
          </a:p>
        </p:txBody>
      </p:sp>
      <p:sp>
        <p:nvSpPr>
          <p:cNvPr id="40" name="Rounded Rectangle 39"/>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54</a:t>
            </a:r>
          </a:p>
        </p:txBody>
      </p:sp>
      <p:sp>
        <p:nvSpPr>
          <p:cNvPr id="41" name="Rounded Rectangle 40"/>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53</a:t>
            </a:r>
          </a:p>
        </p:txBody>
      </p:sp>
      <p:sp>
        <p:nvSpPr>
          <p:cNvPr id="42" name="Rounded Rectangle 41"/>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52</a:t>
            </a:r>
          </a:p>
        </p:txBody>
      </p:sp>
      <p:sp>
        <p:nvSpPr>
          <p:cNvPr id="43" name="Rounded Rectangle 42"/>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51</a:t>
            </a:r>
          </a:p>
        </p:txBody>
      </p:sp>
      <p:sp>
        <p:nvSpPr>
          <p:cNvPr id="44" name="Rounded Rectangle 4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50</a:t>
            </a:r>
          </a:p>
        </p:txBody>
      </p:sp>
      <p:sp>
        <p:nvSpPr>
          <p:cNvPr id="45" name="Rounded Rectangle 44"/>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49</a:t>
            </a:r>
          </a:p>
        </p:txBody>
      </p:sp>
      <p:sp>
        <p:nvSpPr>
          <p:cNvPr id="46" name="Rounded Rectangle 45"/>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48</a:t>
            </a:r>
          </a:p>
        </p:txBody>
      </p:sp>
      <p:sp>
        <p:nvSpPr>
          <p:cNvPr id="47" name="Rounded Rectangle 46"/>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47</a:t>
            </a:r>
          </a:p>
        </p:txBody>
      </p:sp>
      <p:sp>
        <p:nvSpPr>
          <p:cNvPr id="48" name="Rounded Rectangle 47"/>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46</a:t>
            </a:r>
          </a:p>
        </p:txBody>
      </p:sp>
      <p:sp>
        <p:nvSpPr>
          <p:cNvPr id="49" name="Rounded Rectangle 48"/>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45</a:t>
            </a:r>
          </a:p>
        </p:txBody>
      </p:sp>
      <p:sp>
        <p:nvSpPr>
          <p:cNvPr id="50" name="Rounded Rectangle 49"/>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44</a:t>
            </a:r>
          </a:p>
        </p:txBody>
      </p:sp>
      <p:sp>
        <p:nvSpPr>
          <p:cNvPr id="51" name="Rounded Rectangle 50"/>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43</a:t>
            </a:r>
          </a:p>
        </p:txBody>
      </p:sp>
      <p:sp>
        <p:nvSpPr>
          <p:cNvPr id="52" name="Rounded Rectangle 51"/>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42</a:t>
            </a:r>
          </a:p>
        </p:txBody>
      </p:sp>
      <p:sp>
        <p:nvSpPr>
          <p:cNvPr id="53" name="Rounded Rectangle 52"/>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41</a:t>
            </a:r>
          </a:p>
        </p:txBody>
      </p:sp>
      <p:sp>
        <p:nvSpPr>
          <p:cNvPr id="54" name="Rounded Rectangle 5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40</a:t>
            </a:r>
          </a:p>
        </p:txBody>
      </p:sp>
      <p:sp>
        <p:nvSpPr>
          <p:cNvPr id="55" name="Rounded Rectangle 54"/>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39</a:t>
            </a:r>
          </a:p>
        </p:txBody>
      </p:sp>
      <p:sp>
        <p:nvSpPr>
          <p:cNvPr id="56" name="Rounded Rectangle 55"/>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38</a:t>
            </a:r>
          </a:p>
        </p:txBody>
      </p:sp>
      <p:sp>
        <p:nvSpPr>
          <p:cNvPr id="57" name="Rounded Rectangle 56"/>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37</a:t>
            </a:r>
          </a:p>
        </p:txBody>
      </p:sp>
      <p:sp>
        <p:nvSpPr>
          <p:cNvPr id="58" name="Rounded Rectangle 57"/>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36</a:t>
            </a:r>
          </a:p>
        </p:txBody>
      </p:sp>
      <p:sp>
        <p:nvSpPr>
          <p:cNvPr id="59" name="Rounded Rectangle 58"/>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35</a:t>
            </a:r>
          </a:p>
        </p:txBody>
      </p:sp>
      <p:sp>
        <p:nvSpPr>
          <p:cNvPr id="60" name="Rounded Rectangle 59"/>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34</a:t>
            </a:r>
          </a:p>
        </p:txBody>
      </p:sp>
      <p:sp>
        <p:nvSpPr>
          <p:cNvPr id="61" name="Rounded Rectangle 60"/>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33</a:t>
            </a:r>
          </a:p>
        </p:txBody>
      </p:sp>
      <p:sp>
        <p:nvSpPr>
          <p:cNvPr id="62" name="Rounded Rectangle 61"/>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32</a:t>
            </a:r>
          </a:p>
        </p:txBody>
      </p:sp>
      <p:sp>
        <p:nvSpPr>
          <p:cNvPr id="63" name="Rounded Rectangle 62"/>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31</a:t>
            </a:r>
          </a:p>
        </p:txBody>
      </p:sp>
      <p:sp>
        <p:nvSpPr>
          <p:cNvPr id="64" name="Rounded Rectangle 6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30</a:t>
            </a:r>
          </a:p>
        </p:txBody>
      </p:sp>
      <p:sp>
        <p:nvSpPr>
          <p:cNvPr id="65" name="Rounded Rectangle 64"/>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29</a:t>
            </a:r>
          </a:p>
        </p:txBody>
      </p:sp>
      <p:sp>
        <p:nvSpPr>
          <p:cNvPr id="66" name="Rounded Rectangle 65"/>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28</a:t>
            </a:r>
          </a:p>
        </p:txBody>
      </p:sp>
      <p:sp>
        <p:nvSpPr>
          <p:cNvPr id="67" name="Rounded Rectangle 66"/>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27</a:t>
            </a:r>
          </a:p>
        </p:txBody>
      </p:sp>
      <p:sp>
        <p:nvSpPr>
          <p:cNvPr id="68" name="Rounded Rectangle 67"/>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26</a:t>
            </a:r>
          </a:p>
        </p:txBody>
      </p:sp>
      <p:sp>
        <p:nvSpPr>
          <p:cNvPr id="69" name="Rounded Rectangle 68"/>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25</a:t>
            </a:r>
          </a:p>
        </p:txBody>
      </p:sp>
      <p:sp>
        <p:nvSpPr>
          <p:cNvPr id="70" name="Rounded Rectangle 69"/>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24</a:t>
            </a:r>
          </a:p>
        </p:txBody>
      </p:sp>
      <p:sp>
        <p:nvSpPr>
          <p:cNvPr id="71" name="Rounded Rectangle 70"/>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23</a:t>
            </a:r>
          </a:p>
        </p:txBody>
      </p:sp>
      <p:sp>
        <p:nvSpPr>
          <p:cNvPr id="72" name="Rounded Rectangle 71"/>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22</a:t>
            </a:r>
          </a:p>
        </p:txBody>
      </p:sp>
      <p:sp>
        <p:nvSpPr>
          <p:cNvPr id="73" name="Rounded Rectangle 72"/>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21</a:t>
            </a:r>
          </a:p>
        </p:txBody>
      </p:sp>
      <p:sp>
        <p:nvSpPr>
          <p:cNvPr id="74" name="Rounded Rectangle 7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20</a:t>
            </a:r>
          </a:p>
        </p:txBody>
      </p:sp>
      <p:sp>
        <p:nvSpPr>
          <p:cNvPr id="75" name="Rounded Rectangle 74"/>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19</a:t>
            </a:r>
          </a:p>
        </p:txBody>
      </p:sp>
      <p:sp>
        <p:nvSpPr>
          <p:cNvPr id="76" name="Rounded Rectangle 75"/>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18</a:t>
            </a:r>
          </a:p>
        </p:txBody>
      </p:sp>
      <p:sp>
        <p:nvSpPr>
          <p:cNvPr id="77" name="Rounded Rectangle 76"/>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17</a:t>
            </a:r>
          </a:p>
        </p:txBody>
      </p:sp>
      <p:sp>
        <p:nvSpPr>
          <p:cNvPr id="78" name="Rounded Rectangle 77"/>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16</a:t>
            </a:r>
          </a:p>
        </p:txBody>
      </p:sp>
      <p:sp>
        <p:nvSpPr>
          <p:cNvPr id="79" name="Rounded Rectangle 78"/>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15</a:t>
            </a:r>
          </a:p>
        </p:txBody>
      </p:sp>
      <p:sp>
        <p:nvSpPr>
          <p:cNvPr id="80" name="Rounded Rectangle 79"/>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14</a:t>
            </a:r>
          </a:p>
        </p:txBody>
      </p:sp>
      <p:sp>
        <p:nvSpPr>
          <p:cNvPr id="81" name="Rounded Rectangle 80"/>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13</a:t>
            </a:r>
          </a:p>
        </p:txBody>
      </p:sp>
      <p:sp>
        <p:nvSpPr>
          <p:cNvPr id="82" name="Rounded Rectangle 81"/>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12</a:t>
            </a:r>
          </a:p>
        </p:txBody>
      </p:sp>
      <p:sp>
        <p:nvSpPr>
          <p:cNvPr id="83" name="Rounded Rectangle 82"/>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11</a:t>
            </a:r>
          </a:p>
        </p:txBody>
      </p:sp>
      <p:sp>
        <p:nvSpPr>
          <p:cNvPr id="84" name="Rounded Rectangle 8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10</a:t>
            </a:r>
          </a:p>
        </p:txBody>
      </p:sp>
      <p:sp>
        <p:nvSpPr>
          <p:cNvPr id="85" name="Rounded Rectangle 84"/>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09</a:t>
            </a:r>
          </a:p>
        </p:txBody>
      </p:sp>
      <p:sp>
        <p:nvSpPr>
          <p:cNvPr id="86" name="Rounded Rectangle 85"/>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08</a:t>
            </a:r>
          </a:p>
        </p:txBody>
      </p:sp>
      <p:sp>
        <p:nvSpPr>
          <p:cNvPr id="87" name="Rounded Rectangle 86"/>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07</a:t>
            </a:r>
          </a:p>
        </p:txBody>
      </p:sp>
      <p:sp>
        <p:nvSpPr>
          <p:cNvPr id="88" name="Rounded Rectangle 87"/>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06</a:t>
            </a:r>
          </a:p>
        </p:txBody>
      </p:sp>
      <p:sp>
        <p:nvSpPr>
          <p:cNvPr id="89" name="Rounded Rectangle 88"/>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05</a:t>
            </a:r>
          </a:p>
        </p:txBody>
      </p:sp>
      <p:sp>
        <p:nvSpPr>
          <p:cNvPr id="90" name="Rounded Rectangle 89"/>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04</a:t>
            </a:r>
          </a:p>
        </p:txBody>
      </p:sp>
      <p:sp>
        <p:nvSpPr>
          <p:cNvPr id="91" name="Rounded Rectangle 90"/>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03</a:t>
            </a:r>
          </a:p>
        </p:txBody>
      </p:sp>
      <p:sp>
        <p:nvSpPr>
          <p:cNvPr id="92" name="Rounded Rectangle 91"/>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02</a:t>
            </a:r>
          </a:p>
        </p:txBody>
      </p:sp>
      <p:sp>
        <p:nvSpPr>
          <p:cNvPr id="93" name="Rounded Rectangle 92"/>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01</a:t>
            </a:r>
          </a:p>
        </p:txBody>
      </p:sp>
      <p:sp>
        <p:nvSpPr>
          <p:cNvPr id="94" name="Rounded Rectangle 93"/>
          <p:cNvSpPr/>
          <p:nvPr/>
        </p:nvSpPr>
        <p:spPr>
          <a:xfrm>
            <a:off x="10480675" y="852780"/>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00</a:t>
            </a:r>
          </a:p>
        </p:txBody>
      </p:sp>
      <p:sp>
        <p:nvSpPr>
          <p:cNvPr id="95" name="Rounded Rectangle 94"/>
          <p:cNvSpPr/>
          <p:nvPr/>
        </p:nvSpPr>
        <p:spPr>
          <a:xfrm>
            <a:off x="9261475" y="85278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a:t>
            </a:r>
          </a:p>
        </p:txBody>
      </p:sp>
      <p:sp>
        <p:nvSpPr>
          <p:cNvPr id="96" name="Rounded Rectangle 95"/>
          <p:cNvSpPr/>
          <p:nvPr/>
        </p:nvSpPr>
        <p:spPr>
          <a:xfrm>
            <a:off x="9261475" y="852780"/>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pic>
        <p:nvPicPr>
          <p:cNvPr id="45139" name="Picture 4"/>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085388" y="4941888"/>
            <a:ext cx="1476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10050463" y="4429125"/>
            <a:ext cx="15462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Rectangle: Folded Corner 8">
            <a:extLst/>
          </p:cNvPr>
          <p:cNvSpPr/>
          <p:nvPr/>
        </p:nvSpPr>
        <p:spPr>
          <a:xfrm>
            <a:off x="10199688" y="4000500"/>
            <a:ext cx="1104900" cy="1328738"/>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cs typeface="Times New Roman" panose="02020603050405020304" pitchFamily="18" charset="0"/>
              </a:defRPr>
            </a:lvl1pPr>
            <a:lvl2pPr marL="742950" indent="-285750">
              <a:defRPr>
                <a:solidFill>
                  <a:schemeClr val="tx1"/>
                </a:solidFill>
                <a:latin typeface="Times New Roman" panose="02020603050405020304" pitchFamily="18" charset="0"/>
                <a:cs typeface="Times New Roman" panose="02020603050405020304" pitchFamily="18" charset="0"/>
              </a:defRPr>
            </a:lvl2pPr>
            <a:lvl3pPr marL="1143000" indent="-228600">
              <a:defRPr>
                <a:solidFill>
                  <a:schemeClr val="tx1"/>
                </a:solidFill>
                <a:latin typeface="Times New Roman" panose="02020603050405020304" pitchFamily="18" charset="0"/>
                <a:cs typeface="Times New Roman" panose="02020603050405020304" pitchFamily="18" charset="0"/>
              </a:defRPr>
            </a:lvl3pPr>
            <a:lvl4pPr marL="1600200" indent="-228600">
              <a:defRPr>
                <a:solidFill>
                  <a:schemeClr val="tx1"/>
                </a:solidFill>
                <a:latin typeface="Times New Roman" panose="02020603050405020304" pitchFamily="18" charset="0"/>
                <a:cs typeface="Times New Roman" panose="02020603050405020304" pitchFamily="18" charset="0"/>
              </a:defRPr>
            </a:lvl4pPr>
            <a:lvl5pPr marL="2057400" indent="-22860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ahoma" panose="020B0604030504040204" pitchFamily="34" charset="0"/>
              </a:rPr>
              <a:t>1 cái thước kẻ</a:t>
            </a:r>
          </a:p>
        </p:txBody>
      </p:sp>
      <p:pic>
        <p:nvPicPr>
          <p:cNvPr id="100" name="Picture 99"/>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0167938" y="4608513"/>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395075" y="3403600"/>
            <a:ext cx="533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2477750" y="2063634"/>
            <a:ext cx="457200" cy="457200"/>
          </a:xfrm>
          <a:prstGeom prst="rect">
            <a:avLst/>
          </a:prstGeom>
        </p:spPr>
      </p:pic>
      <p:sp>
        <p:nvSpPr>
          <p:cNvPr id="103" name="Flowchart: Summing Junction 102">
            <a:hlinkClick r:id="rId26" action="ppaction://hlinksldjump"/>
            <a:extLst/>
          </p:cNvPr>
          <p:cNvSpPr/>
          <p:nvPr/>
        </p:nvSpPr>
        <p:spPr>
          <a:xfrm>
            <a:off x="4928832" y="5715000"/>
            <a:ext cx="1107200" cy="106088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srgbClr val="FFFFFF"/>
              </a:solidFill>
              <a:latin typeface="Arial"/>
              <a:sym typeface="Arial"/>
            </a:endParaRPr>
          </a:p>
        </p:txBody>
      </p:sp>
    </p:spTree>
    <p:extLst>
      <p:ext uri="{BB962C8B-B14F-4D97-AF65-F5344CB8AC3E}">
        <p14:creationId xmlns:p14="http://schemas.microsoft.com/office/powerpoint/2010/main" val="384208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par>
                                <p:cTn id="25" presetID="1" presetClass="mediacall" presetSubtype="0" fill="hold" nodeType="withEffect">
                                  <p:stCondLst>
                                    <p:cond delay="0"/>
                                  </p:stCondLst>
                                  <p:childTnLst>
                                    <p:cmd type="call" cmd="playFrom(0.0)">
                                      <p:cBhvr>
                                        <p:cTn id="26" dur="21159" fill="hold"/>
                                        <p:tgtEl>
                                          <p:spTgt spid="10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0"/>
                    </p:tgtEl>
                  </p:cond>
                </p:stCondLst>
                <p:endSync evt="end" delay="0">
                  <p:rtn val="all"/>
                </p:endSync>
                <p:childTnLst>
                  <p:par>
                    <p:cTn id="28" fill="hold" nodeType="clickPar">
                      <p:stCondLst>
                        <p:cond delay="0"/>
                      </p:stCondLst>
                      <p:childTnLst>
                        <p:par>
                          <p:cTn id="29" fill="hold" nodeType="withGroup">
                            <p:stCondLst>
                              <p:cond delay="0"/>
                            </p:stCondLst>
                            <p:childTnLst>
                              <p:par>
                                <p:cTn id="30" presetID="1" presetClass="emph" presetSubtype="2" fill="hold" nodeType="withEffect">
                                  <p:stCondLst>
                                    <p:cond delay="0"/>
                                  </p:stCondLst>
                                  <p:childTnLst>
                                    <p:animClr clrSpc="rgb" dir="cw">
                                      <p:cBhvr>
                                        <p:cTn id="31" dur="250" fill="hold"/>
                                        <p:tgtEl>
                                          <p:spTgt spid="10"/>
                                        </p:tgtEl>
                                        <p:attrNameLst>
                                          <p:attrName>fillcolor</p:attrName>
                                        </p:attrNameLst>
                                      </p:cBhvr>
                                      <p:to>
                                        <a:srgbClr val="FFF2CC"/>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5" name="click.wav"/>
                                        </p:tgtEl>
                                      </p:cMediaNode>
                                    </p:audio>
                                  </p:subTnLst>
                                </p:cTn>
                              </p:par>
                              <p:par>
                                <p:cTn id="34" presetID="1" presetClass="exit" presetSubtype="0" fill="hold" nodeType="withEffect">
                                  <p:stCondLst>
                                    <p:cond delay="0"/>
                                  </p:stCondLst>
                                  <p:childTnLst>
                                    <p:set>
                                      <p:cBhvr>
                                        <p:cTn id="35" dur="1" fill="hold">
                                          <p:stCondLst>
                                            <p:cond delay="0"/>
                                          </p:stCondLst>
                                        </p:cTn>
                                        <p:tgtEl>
                                          <p:spTgt spid="102"/>
                                        </p:tgtEl>
                                        <p:attrNameLst>
                                          <p:attrName>style.visibility</p:attrName>
                                        </p:attrNameLst>
                                      </p:cBhvr>
                                      <p:to>
                                        <p:strVal val="hidden"/>
                                      </p:to>
                                    </p:set>
                                    <p:cmd type="call" cmd="stop">
                                      <p:cBhvr>
                                        <p:cTn id="36" dur="1">
                                          <p:stCondLst>
                                            <p:cond delay="0"/>
                                          </p:stCondLst>
                                        </p:cTn>
                                        <p:tgtEl>
                                          <p:spTgt spid="102"/>
                                        </p:tgtEl>
                                      </p:cBhvr>
                                    </p:cmd>
                                  </p:child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00B05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emph" presetSubtype="2" fill="hold" nodeType="withEffect">
                                  <p:stCondLst>
                                    <p:cond delay="0"/>
                                  </p:stCondLst>
                                  <p:childTnLst>
                                    <p:animClr clrSpc="rgb" dir="cw">
                                      <p:cBhvr>
                                        <p:cTn id="49" dur="250" fill="hold"/>
                                        <p:tgtEl>
                                          <p:spTgt spid="12"/>
                                        </p:tgtEl>
                                        <p:attrNameLst>
                                          <p:attrName>fillcolor</p:attrName>
                                        </p:attrNameLst>
                                      </p:cBhvr>
                                      <p:to>
                                        <a:srgbClr val="FFF2CC"/>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par>
                                <p:cTn id="56" presetID="1" presetClass="emph" presetSubtype="2" fill="hold" nodeType="withEffect">
                                  <p:stCondLst>
                                    <p:cond delay="1000"/>
                                  </p:stCondLst>
                                  <p:childTnLst>
                                    <p:animClr clrSpc="rgb" dir="cw">
                                      <p:cBhvr>
                                        <p:cTn id="57" dur="250" fill="hold"/>
                                        <p:tgtEl>
                                          <p:spTgt spid="12"/>
                                        </p:tgtEl>
                                        <p:attrNameLst>
                                          <p:attrName>fillcolor</p:attrName>
                                        </p:attrNameLst>
                                      </p:cBhvr>
                                      <p:to>
                                        <a:srgbClr val="FFFF00"/>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emph" presetSubtype="2" fill="hold" nodeType="withEffect">
                                  <p:stCondLst>
                                    <p:cond delay="0"/>
                                  </p:stCondLst>
                                  <p:childTnLst>
                                    <p:animClr clrSpc="rgb" dir="cw">
                                      <p:cBhvr>
                                        <p:cTn id="64" dur="250" fill="hold"/>
                                        <p:tgtEl>
                                          <p:spTgt spid="13"/>
                                        </p:tgtEl>
                                        <p:attrNameLst>
                                          <p:attrName>fillcolor</p:attrName>
                                        </p:attrNameLst>
                                      </p:cBhvr>
                                      <p:to>
                                        <a:srgbClr val="FFF2CC"/>
                                      </p:to>
                                    </p:animClr>
                                    <p:set>
                                      <p:cBhvr>
                                        <p:cTn id="65" dur="250" fill="hold"/>
                                        <p:tgtEl>
                                          <p:spTgt spid="13"/>
                                        </p:tgtEl>
                                        <p:attrNameLst>
                                          <p:attrName>fill.type</p:attrName>
                                        </p:attrNameLst>
                                      </p:cBhvr>
                                      <p:to>
                                        <p:strVal val="solid"/>
                                      </p:to>
                                    </p:set>
                                    <p:set>
                                      <p:cBhvr>
                                        <p:cTn id="66" dur="250" fill="hold"/>
                                        <p:tgtEl>
                                          <p:spTgt spid="1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5"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6"/>
                                        </p:tgtEl>
                                        <p:attrNameLst>
                                          <p:attrName>style.visibility</p:attrName>
                                        </p:attrNameLst>
                                      </p:cBhvr>
                                      <p:to>
                                        <p:strVal val="visible"/>
                                      </p:to>
                                    </p:set>
                                    <p:anim calcmode="lin" valueType="num">
                                      <p:cBhvr>
                                        <p:cTn id="69" dur="250" fill="hold"/>
                                        <p:tgtEl>
                                          <p:spTgt spid="16"/>
                                        </p:tgtEl>
                                        <p:attrNameLst>
                                          <p:attrName>ppt_w</p:attrName>
                                        </p:attrNameLst>
                                      </p:cBhvr>
                                      <p:tavLst>
                                        <p:tav tm="0">
                                          <p:val>
                                            <p:strVal val="4*#ppt_w"/>
                                          </p:val>
                                        </p:tav>
                                        <p:tav tm="100000">
                                          <p:val>
                                            <p:strVal val="#ppt_w"/>
                                          </p:val>
                                        </p:tav>
                                      </p:tavLst>
                                    </p:anim>
                                    <p:anim calcmode="lin" valueType="num">
                                      <p:cBhvr>
                                        <p:cTn id="7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7" name="Wrong Buzzer.wav"/>
                                        </p:tgtEl>
                                      </p:cMediaNode>
                                    </p:audio>
                                  </p:subTnLst>
                                </p:cTn>
                              </p:par>
                              <p:par>
                                <p:cTn id="71" presetID="1" presetClass="emph" presetSubtype="2" fill="hold" nodeType="withEffect">
                                  <p:stCondLst>
                                    <p:cond delay="1000"/>
                                  </p:stCondLst>
                                  <p:childTnLst>
                                    <p:animClr clrSpc="rgb" dir="cw">
                                      <p:cBhvr>
                                        <p:cTn id="72" dur="250" fill="hold"/>
                                        <p:tgtEl>
                                          <p:spTgt spid="13"/>
                                        </p:tgtEl>
                                        <p:attrNameLst>
                                          <p:attrName>fillcolor</p:attrName>
                                        </p:attrNameLst>
                                      </p:cBhvr>
                                      <p:to>
                                        <a:srgbClr val="FFFF00"/>
                                      </p:to>
                                    </p:animClr>
                                    <p:set>
                                      <p:cBhvr>
                                        <p:cTn id="73" dur="250" fill="hold"/>
                                        <p:tgtEl>
                                          <p:spTgt spid="13"/>
                                        </p:tgtEl>
                                        <p:attrNameLst>
                                          <p:attrName>fill.type</p:attrName>
                                        </p:attrNameLst>
                                      </p:cBhvr>
                                      <p:to>
                                        <p:strVal val="solid"/>
                                      </p:to>
                                    </p:set>
                                    <p:set>
                                      <p:cBhvr>
                                        <p:cTn id="7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1" presetClass="emph" presetSubtype="2" fill="hold" nodeType="withEffect">
                                  <p:stCondLst>
                                    <p:cond delay="0"/>
                                  </p:stCondLst>
                                  <p:childTnLst>
                                    <p:animClr clrSpc="rgb" dir="cw">
                                      <p:cBhvr>
                                        <p:cTn id="79" dur="250" fill="hold"/>
                                        <p:tgtEl>
                                          <p:spTgt spid="18"/>
                                        </p:tgtEl>
                                        <p:attrNameLst>
                                          <p:attrName>fillcolor</p:attrName>
                                        </p:attrNameLst>
                                      </p:cBhvr>
                                      <p:to>
                                        <a:srgbClr val="FFF2CC"/>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5"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9"/>
                                        </p:tgtEl>
                                        <p:attrNameLst>
                                          <p:attrName>style.visibility</p:attrName>
                                        </p:attrNameLst>
                                      </p:cBhvr>
                                      <p:to>
                                        <p:strVal val="visible"/>
                                      </p:to>
                                    </p:set>
                                    <p:anim calcmode="lin" valueType="num">
                                      <p:cBhvr>
                                        <p:cTn id="84" dur="250" fill="hold"/>
                                        <p:tgtEl>
                                          <p:spTgt spid="19"/>
                                        </p:tgtEl>
                                        <p:attrNameLst>
                                          <p:attrName>ppt_w</p:attrName>
                                        </p:attrNameLst>
                                      </p:cBhvr>
                                      <p:tavLst>
                                        <p:tav tm="0">
                                          <p:val>
                                            <p:strVal val="4*#ppt_w"/>
                                          </p:val>
                                        </p:tav>
                                        <p:tav tm="100000">
                                          <p:val>
                                            <p:strVal val="#ppt_w"/>
                                          </p:val>
                                        </p:tav>
                                      </p:tavLst>
                                    </p:anim>
                                    <p:anim calcmode="lin" valueType="num">
                                      <p:cBhvr>
                                        <p:cTn id="8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7" name="Wrong Buzzer.wav"/>
                                        </p:tgtEl>
                                      </p:cMediaNode>
                                    </p:audio>
                                  </p:subTnLst>
                                </p:cTn>
                              </p:par>
                              <p:par>
                                <p:cTn id="86" presetID="1" presetClass="emph" presetSubtype="2" fill="hold" nodeType="withEffect">
                                  <p:stCondLst>
                                    <p:cond delay="1000"/>
                                  </p:stCondLst>
                                  <p:childTnLst>
                                    <p:animClr clrSpc="rgb" dir="cw">
                                      <p:cBhvr>
                                        <p:cTn id="87" dur="250" fill="hold"/>
                                        <p:tgtEl>
                                          <p:spTgt spid="18"/>
                                        </p:tgtEl>
                                        <p:attrNameLst>
                                          <p:attrName>fillcolor</p:attrName>
                                        </p:attrNameLst>
                                      </p:cBhvr>
                                      <p:to>
                                        <a:srgbClr val="FFFF00"/>
                                      </p:to>
                                    </p:animClr>
                                    <p:set>
                                      <p:cBhvr>
                                        <p:cTn id="88" dur="250" fill="hold"/>
                                        <p:tgtEl>
                                          <p:spTgt spid="18"/>
                                        </p:tgtEl>
                                        <p:attrNameLst>
                                          <p:attrName>fill.type</p:attrName>
                                        </p:attrNameLst>
                                      </p:cBhvr>
                                      <p:to>
                                        <p:strVal val="solid"/>
                                      </p:to>
                                    </p:set>
                                    <p:set>
                                      <p:cBhvr>
                                        <p:cTn id="8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33"/>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4" presetClass="exit" presetSubtype="16" fill="hold" grpId="0" nodeType="clickEffect">
                                  <p:stCondLst>
                                    <p:cond delay="0"/>
                                  </p:stCondLst>
                                  <p:childTnLst>
                                    <p:animEffect transition="out" filter="box(in)">
                                      <p:cBhvr>
                                        <p:cTn id="94" dur="100"/>
                                        <p:tgtEl>
                                          <p:spTgt spid="33"/>
                                        </p:tgtEl>
                                      </p:cBhvr>
                                    </p:animEffect>
                                    <p:set>
                                      <p:cBhvr>
                                        <p:cTn id="95" dur="1" fill="hold">
                                          <p:stCondLst>
                                            <p:cond delay="99"/>
                                          </p:stCondLst>
                                        </p:cTn>
                                        <p:tgtEl>
                                          <p:spTgt spid="33"/>
                                        </p:tgtEl>
                                        <p:attrNameLst>
                                          <p:attrName>style.visibility</p:attrName>
                                        </p:attrNameLst>
                                      </p:cBhvr>
                                      <p:to>
                                        <p:strVal val="hidden"/>
                                      </p:to>
                                    </p:set>
                                  </p:childTnLst>
                                </p:cTn>
                              </p:par>
                              <p:par>
                                <p:cTn id="96" presetID="4" presetClass="entr" presetSubtype="16"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box(in)">
                                      <p:cBhvr>
                                        <p:cTn id="98" dur="500"/>
                                        <p:tgtEl>
                                          <p:spTgt spid="31"/>
                                        </p:tgtEl>
                                      </p:cBhvr>
                                    </p:animEffect>
                                  </p:childTnLst>
                                </p:cTn>
                              </p:par>
                            </p:childTnLst>
                          </p:cTn>
                        </p:par>
                        <p:par>
                          <p:cTn id="99" fill="hold" nodeType="afterGroup">
                            <p:stCondLst>
                              <p:cond delay="500"/>
                            </p:stCondLst>
                            <p:childTnLst>
                              <p:par>
                                <p:cTn id="100" presetID="4" presetClass="entr" presetSubtype="32" fill="hold" grpId="0" nodeType="afterEffect">
                                  <p:stCondLst>
                                    <p:cond delay="0"/>
                                  </p:stCondLst>
                                  <p:childTnLst>
                                    <p:set>
                                      <p:cBhvr>
                                        <p:cTn id="101" dur="1" fill="hold">
                                          <p:stCondLst>
                                            <p:cond delay="0"/>
                                          </p:stCondLst>
                                        </p:cTn>
                                        <p:tgtEl>
                                          <p:spTgt spid="80"/>
                                        </p:tgtEl>
                                        <p:attrNameLst>
                                          <p:attrName>style.visibility</p:attrName>
                                        </p:attrNameLst>
                                      </p:cBhvr>
                                      <p:to>
                                        <p:strVal val="visible"/>
                                      </p:to>
                                    </p:set>
                                    <p:animEffect transition="in" filter="box(out)">
                                      <p:cBhvr>
                                        <p:cTn id="102" dur="1000"/>
                                        <p:tgtEl>
                                          <p:spTgt spid="80"/>
                                        </p:tgtEl>
                                      </p:cBhvr>
                                    </p:animEffect>
                                  </p:childTnLst>
                                  <p:subTnLst>
                                    <p:audio>
                                      <p:cMediaNode>
                                        <p:cTn display="0" masterRel="sameClick">
                                          <p:stCondLst>
                                            <p:cond evt="begin" delay="0">
                                              <p:tn val="100"/>
                                            </p:cond>
                                          </p:stCondLst>
                                          <p:endCondLst>
                                            <p:cond evt="onStopAudio" delay="0">
                                              <p:tgtEl>
                                                <p:sldTgt/>
                                              </p:tgtEl>
                                            </p:cond>
                                          </p:endCondLst>
                                        </p:cTn>
                                        <p:tgtEl>
                                          <p:sndTgt r:embed="rId5" name="click.wav"/>
                                        </p:tgtEl>
                                      </p:cMediaNode>
                                    </p:audio>
                                  </p:subTnLst>
                                </p:cTn>
                              </p:par>
                            </p:childTnLst>
                          </p:cTn>
                        </p:par>
                        <p:par>
                          <p:cTn id="103" fill="hold" nodeType="afterGroup">
                            <p:stCondLst>
                              <p:cond delay="1500"/>
                            </p:stCondLst>
                            <p:childTnLst>
                              <p:par>
                                <p:cTn id="104" presetID="4" presetClass="entr" presetSubtype="32" fill="hold" grpId="0" nodeType="after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box(out)">
                                      <p:cBhvr>
                                        <p:cTn id="106" dur="1000"/>
                                        <p:tgtEl>
                                          <p:spTgt spid="81"/>
                                        </p:tgtEl>
                                      </p:cBhvr>
                                    </p:animEffect>
                                  </p:childTnLst>
                                  <p:subTnLst>
                                    <p:audio>
                                      <p:cMediaNode>
                                        <p:cTn display="0" masterRel="sameClick">
                                          <p:stCondLst>
                                            <p:cond evt="begin" delay="0">
                                              <p:tn val="104"/>
                                            </p:cond>
                                          </p:stCondLst>
                                          <p:endCondLst>
                                            <p:cond evt="onStopAudio" delay="0">
                                              <p:tgtEl>
                                                <p:sldTgt/>
                                              </p:tgtEl>
                                            </p:cond>
                                          </p:endCondLst>
                                        </p:cTn>
                                        <p:tgtEl>
                                          <p:sndTgt r:embed="rId5" name="click.wav"/>
                                        </p:tgtEl>
                                      </p:cMediaNode>
                                    </p:audio>
                                  </p:subTnLst>
                                </p:cTn>
                              </p:par>
                            </p:childTnLst>
                          </p:cTn>
                        </p:par>
                        <p:par>
                          <p:cTn id="107" fill="hold" nodeType="afterGroup">
                            <p:stCondLst>
                              <p:cond delay="2500"/>
                            </p:stCondLst>
                            <p:childTnLst>
                              <p:par>
                                <p:cTn id="108" presetID="4" presetClass="entr" presetSubtype="32" fill="hold" grpId="0" nodeType="after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box(out)">
                                      <p:cBhvr>
                                        <p:cTn id="110" dur="1000"/>
                                        <p:tgtEl>
                                          <p:spTgt spid="82"/>
                                        </p:tgtEl>
                                      </p:cBhvr>
                                    </p:animEffect>
                                  </p:childTnLst>
                                  <p:subTnLst>
                                    <p:audio>
                                      <p:cMediaNode>
                                        <p:cTn display="0" masterRel="sameClick">
                                          <p:stCondLst>
                                            <p:cond evt="begin" delay="0">
                                              <p:tn val="108"/>
                                            </p:cond>
                                          </p:stCondLst>
                                          <p:endCondLst>
                                            <p:cond evt="onStopAudio" delay="0">
                                              <p:tgtEl>
                                                <p:sldTgt/>
                                              </p:tgtEl>
                                            </p:cond>
                                          </p:endCondLst>
                                        </p:cTn>
                                        <p:tgtEl>
                                          <p:sndTgt r:embed="rId5" name="click.wav"/>
                                        </p:tgtEl>
                                      </p:cMediaNode>
                                    </p:audio>
                                  </p:subTnLst>
                                </p:cTn>
                              </p:par>
                            </p:childTnLst>
                          </p:cTn>
                        </p:par>
                        <p:par>
                          <p:cTn id="111" fill="hold" nodeType="afterGroup">
                            <p:stCondLst>
                              <p:cond delay="3500"/>
                            </p:stCondLst>
                            <p:childTnLst>
                              <p:par>
                                <p:cTn id="112" presetID="4" presetClass="entr" presetSubtype="32" fill="hold" grpId="0" nodeType="afterEffect">
                                  <p:stCondLst>
                                    <p:cond delay="0"/>
                                  </p:stCondLst>
                                  <p:childTnLst>
                                    <p:set>
                                      <p:cBhvr>
                                        <p:cTn id="113" dur="1" fill="hold">
                                          <p:stCondLst>
                                            <p:cond delay="0"/>
                                          </p:stCondLst>
                                        </p:cTn>
                                        <p:tgtEl>
                                          <p:spTgt spid="83"/>
                                        </p:tgtEl>
                                        <p:attrNameLst>
                                          <p:attrName>style.visibility</p:attrName>
                                        </p:attrNameLst>
                                      </p:cBhvr>
                                      <p:to>
                                        <p:strVal val="visible"/>
                                      </p:to>
                                    </p:set>
                                    <p:animEffect transition="in" filter="box(out)">
                                      <p:cBhvr>
                                        <p:cTn id="114" dur="1000"/>
                                        <p:tgtEl>
                                          <p:spTgt spid="83"/>
                                        </p:tgtEl>
                                      </p:cBhvr>
                                    </p:animEffect>
                                  </p:childTnLst>
                                  <p:subTnLst>
                                    <p:audio>
                                      <p:cMediaNode>
                                        <p:cTn display="0" masterRel="sameClick">
                                          <p:stCondLst>
                                            <p:cond evt="begin" delay="0">
                                              <p:tn val="112"/>
                                            </p:cond>
                                          </p:stCondLst>
                                          <p:endCondLst>
                                            <p:cond evt="onStopAudio" delay="0">
                                              <p:tgtEl>
                                                <p:sldTgt/>
                                              </p:tgtEl>
                                            </p:cond>
                                          </p:endCondLst>
                                        </p:cTn>
                                        <p:tgtEl>
                                          <p:sndTgt r:embed="rId5" name="click.wav"/>
                                        </p:tgtEl>
                                      </p:cMediaNode>
                                    </p:audio>
                                  </p:subTnLst>
                                </p:cTn>
                              </p:par>
                            </p:childTnLst>
                          </p:cTn>
                        </p:par>
                        <p:par>
                          <p:cTn id="115" fill="hold" nodeType="afterGroup">
                            <p:stCondLst>
                              <p:cond delay="4500"/>
                            </p:stCondLst>
                            <p:childTnLst>
                              <p:par>
                                <p:cTn id="116" presetID="4" presetClass="entr" presetSubtype="32" fill="hold" grpId="0" nodeType="afterEffect">
                                  <p:stCondLst>
                                    <p:cond delay="0"/>
                                  </p:stCondLst>
                                  <p:childTnLst>
                                    <p:set>
                                      <p:cBhvr>
                                        <p:cTn id="117" dur="1" fill="hold">
                                          <p:stCondLst>
                                            <p:cond delay="0"/>
                                          </p:stCondLst>
                                        </p:cTn>
                                        <p:tgtEl>
                                          <p:spTgt spid="84"/>
                                        </p:tgtEl>
                                        <p:attrNameLst>
                                          <p:attrName>style.visibility</p:attrName>
                                        </p:attrNameLst>
                                      </p:cBhvr>
                                      <p:to>
                                        <p:strVal val="visible"/>
                                      </p:to>
                                    </p:set>
                                    <p:animEffect transition="in" filter="box(out)">
                                      <p:cBhvr>
                                        <p:cTn id="118" dur="1000"/>
                                        <p:tgtEl>
                                          <p:spTgt spid="84"/>
                                        </p:tgtEl>
                                      </p:cBhvr>
                                    </p:animEffect>
                                  </p:childTnLst>
                                  <p:subTnLst>
                                    <p:audio>
                                      <p:cMediaNode>
                                        <p:cTn display="0" masterRel="sameClick">
                                          <p:stCondLst>
                                            <p:cond evt="begin" delay="0">
                                              <p:tn val="116"/>
                                            </p:cond>
                                          </p:stCondLst>
                                          <p:endCondLst>
                                            <p:cond evt="onStopAudio" delay="0">
                                              <p:tgtEl>
                                                <p:sldTgt/>
                                              </p:tgtEl>
                                            </p:cond>
                                          </p:endCondLst>
                                        </p:cTn>
                                        <p:tgtEl>
                                          <p:sndTgt r:embed="rId5" name="click.wav"/>
                                        </p:tgtEl>
                                      </p:cMediaNode>
                                    </p:audio>
                                  </p:subTnLst>
                                </p:cTn>
                              </p:par>
                            </p:childTnLst>
                          </p:cTn>
                        </p:par>
                        <p:par>
                          <p:cTn id="119" fill="hold" nodeType="afterGroup">
                            <p:stCondLst>
                              <p:cond delay="5500"/>
                            </p:stCondLst>
                            <p:childTnLst>
                              <p:par>
                                <p:cTn id="120" presetID="4" presetClass="entr" presetSubtype="32" fill="hold" grpId="0" nodeType="afterEffect">
                                  <p:stCondLst>
                                    <p:cond delay="0"/>
                                  </p:stCondLst>
                                  <p:childTnLst>
                                    <p:set>
                                      <p:cBhvr>
                                        <p:cTn id="121" dur="1" fill="hold">
                                          <p:stCondLst>
                                            <p:cond delay="0"/>
                                          </p:stCondLst>
                                        </p:cTn>
                                        <p:tgtEl>
                                          <p:spTgt spid="85"/>
                                        </p:tgtEl>
                                        <p:attrNameLst>
                                          <p:attrName>style.visibility</p:attrName>
                                        </p:attrNameLst>
                                      </p:cBhvr>
                                      <p:to>
                                        <p:strVal val="visible"/>
                                      </p:to>
                                    </p:set>
                                    <p:animEffect transition="in" filter="box(out)">
                                      <p:cBhvr>
                                        <p:cTn id="122" dur="1000"/>
                                        <p:tgtEl>
                                          <p:spTgt spid="85"/>
                                        </p:tgtEl>
                                      </p:cBhvr>
                                    </p:animEffect>
                                  </p:childTnLst>
                                  <p:subTnLst>
                                    <p:audio>
                                      <p:cMediaNode>
                                        <p:cTn display="0" masterRel="sameClick">
                                          <p:stCondLst>
                                            <p:cond evt="begin" delay="0">
                                              <p:tn val="120"/>
                                            </p:cond>
                                          </p:stCondLst>
                                          <p:endCondLst>
                                            <p:cond evt="onStopAudio" delay="0">
                                              <p:tgtEl>
                                                <p:sldTgt/>
                                              </p:tgtEl>
                                            </p:cond>
                                          </p:endCondLst>
                                        </p:cTn>
                                        <p:tgtEl>
                                          <p:sndTgt r:embed="rId5" name="click.wav"/>
                                        </p:tgtEl>
                                      </p:cMediaNode>
                                    </p:audio>
                                  </p:subTnLst>
                                </p:cTn>
                              </p:par>
                            </p:childTnLst>
                          </p:cTn>
                        </p:par>
                        <p:par>
                          <p:cTn id="123" fill="hold" nodeType="afterGroup">
                            <p:stCondLst>
                              <p:cond delay="6500"/>
                            </p:stCondLst>
                            <p:childTnLst>
                              <p:par>
                                <p:cTn id="124" presetID="4" presetClass="entr" presetSubtype="32" fill="hold" grpId="0" nodeType="afterEffect">
                                  <p:stCondLst>
                                    <p:cond delay="0"/>
                                  </p:stCondLst>
                                  <p:childTnLst>
                                    <p:set>
                                      <p:cBhvr>
                                        <p:cTn id="125" dur="1" fill="hold">
                                          <p:stCondLst>
                                            <p:cond delay="0"/>
                                          </p:stCondLst>
                                        </p:cTn>
                                        <p:tgtEl>
                                          <p:spTgt spid="86"/>
                                        </p:tgtEl>
                                        <p:attrNameLst>
                                          <p:attrName>style.visibility</p:attrName>
                                        </p:attrNameLst>
                                      </p:cBhvr>
                                      <p:to>
                                        <p:strVal val="visible"/>
                                      </p:to>
                                    </p:set>
                                    <p:animEffect transition="in" filter="box(out)">
                                      <p:cBhvr>
                                        <p:cTn id="126" dur="1000"/>
                                        <p:tgtEl>
                                          <p:spTgt spid="86"/>
                                        </p:tgtEl>
                                      </p:cBhvr>
                                    </p:animEffect>
                                  </p:childTnLst>
                                  <p:subTnLst>
                                    <p:audio>
                                      <p:cMediaNode>
                                        <p:cTn display="0" masterRel="sameClick">
                                          <p:stCondLst>
                                            <p:cond evt="begin" delay="0">
                                              <p:tn val="124"/>
                                            </p:cond>
                                          </p:stCondLst>
                                          <p:endCondLst>
                                            <p:cond evt="onStopAudio" delay="0">
                                              <p:tgtEl>
                                                <p:sldTgt/>
                                              </p:tgtEl>
                                            </p:cond>
                                          </p:endCondLst>
                                        </p:cTn>
                                        <p:tgtEl>
                                          <p:sndTgt r:embed="rId5" name="click.wav"/>
                                        </p:tgtEl>
                                      </p:cMediaNode>
                                    </p:audio>
                                  </p:subTnLst>
                                </p:cTn>
                              </p:par>
                            </p:childTnLst>
                          </p:cTn>
                        </p:par>
                        <p:par>
                          <p:cTn id="127" fill="hold" nodeType="afterGroup">
                            <p:stCondLst>
                              <p:cond delay="7500"/>
                            </p:stCondLst>
                            <p:childTnLst>
                              <p:par>
                                <p:cTn id="128" presetID="4" presetClass="entr" presetSubtype="32" fill="hold" grpId="0" nodeType="afterEffect">
                                  <p:stCondLst>
                                    <p:cond delay="0"/>
                                  </p:stCondLst>
                                  <p:childTnLst>
                                    <p:set>
                                      <p:cBhvr>
                                        <p:cTn id="129" dur="1" fill="hold">
                                          <p:stCondLst>
                                            <p:cond delay="0"/>
                                          </p:stCondLst>
                                        </p:cTn>
                                        <p:tgtEl>
                                          <p:spTgt spid="87"/>
                                        </p:tgtEl>
                                        <p:attrNameLst>
                                          <p:attrName>style.visibility</p:attrName>
                                        </p:attrNameLst>
                                      </p:cBhvr>
                                      <p:to>
                                        <p:strVal val="visible"/>
                                      </p:to>
                                    </p:set>
                                    <p:animEffect transition="in" filter="box(out)">
                                      <p:cBhvr>
                                        <p:cTn id="130" dur="1000"/>
                                        <p:tgtEl>
                                          <p:spTgt spid="87"/>
                                        </p:tgtEl>
                                      </p:cBhvr>
                                    </p:animEffect>
                                  </p:childTnLst>
                                  <p:subTnLst>
                                    <p:audio>
                                      <p:cMediaNode>
                                        <p:cTn display="0" masterRel="sameClick">
                                          <p:stCondLst>
                                            <p:cond evt="begin" delay="0">
                                              <p:tn val="128"/>
                                            </p:cond>
                                          </p:stCondLst>
                                          <p:endCondLst>
                                            <p:cond evt="onStopAudio" delay="0">
                                              <p:tgtEl>
                                                <p:sldTgt/>
                                              </p:tgtEl>
                                            </p:cond>
                                          </p:endCondLst>
                                        </p:cTn>
                                        <p:tgtEl>
                                          <p:sndTgt r:embed="rId5" name="click.wav"/>
                                        </p:tgtEl>
                                      </p:cMediaNode>
                                    </p:audio>
                                  </p:subTnLst>
                                </p:cTn>
                              </p:par>
                            </p:childTnLst>
                          </p:cTn>
                        </p:par>
                        <p:par>
                          <p:cTn id="131" fill="hold" nodeType="afterGroup">
                            <p:stCondLst>
                              <p:cond delay="8500"/>
                            </p:stCondLst>
                            <p:childTnLst>
                              <p:par>
                                <p:cTn id="132" presetID="4" presetClass="entr" presetSubtype="32" fill="hold" grpId="0" nodeType="afterEffect">
                                  <p:stCondLst>
                                    <p:cond delay="0"/>
                                  </p:stCondLst>
                                  <p:childTnLst>
                                    <p:set>
                                      <p:cBhvr>
                                        <p:cTn id="133" dur="1" fill="hold">
                                          <p:stCondLst>
                                            <p:cond delay="0"/>
                                          </p:stCondLst>
                                        </p:cTn>
                                        <p:tgtEl>
                                          <p:spTgt spid="88"/>
                                        </p:tgtEl>
                                        <p:attrNameLst>
                                          <p:attrName>style.visibility</p:attrName>
                                        </p:attrNameLst>
                                      </p:cBhvr>
                                      <p:to>
                                        <p:strVal val="visible"/>
                                      </p:to>
                                    </p:set>
                                    <p:animEffect transition="in" filter="box(out)">
                                      <p:cBhvr>
                                        <p:cTn id="134" dur="1000"/>
                                        <p:tgtEl>
                                          <p:spTgt spid="88"/>
                                        </p:tgtEl>
                                      </p:cBhvr>
                                    </p:animEffect>
                                  </p:childTnLst>
                                  <p:subTnLst>
                                    <p:audio>
                                      <p:cMediaNode>
                                        <p:cTn display="0" masterRel="sameClick">
                                          <p:stCondLst>
                                            <p:cond evt="begin" delay="0">
                                              <p:tn val="132"/>
                                            </p:cond>
                                          </p:stCondLst>
                                          <p:endCondLst>
                                            <p:cond evt="onStopAudio" delay="0">
                                              <p:tgtEl>
                                                <p:sldTgt/>
                                              </p:tgtEl>
                                            </p:cond>
                                          </p:endCondLst>
                                        </p:cTn>
                                        <p:tgtEl>
                                          <p:sndTgt r:embed="rId5" name="click.wav"/>
                                        </p:tgtEl>
                                      </p:cMediaNode>
                                    </p:audio>
                                  </p:subTnLst>
                                </p:cTn>
                              </p:par>
                            </p:childTnLst>
                          </p:cTn>
                        </p:par>
                        <p:par>
                          <p:cTn id="135" fill="hold" nodeType="afterGroup">
                            <p:stCondLst>
                              <p:cond delay="9500"/>
                            </p:stCondLst>
                            <p:childTnLst>
                              <p:par>
                                <p:cTn id="136" presetID="4" presetClass="entr" presetSubtype="32" fill="hold" grpId="0" nodeType="afterEffect">
                                  <p:stCondLst>
                                    <p:cond delay="0"/>
                                  </p:stCondLst>
                                  <p:childTnLst>
                                    <p:set>
                                      <p:cBhvr>
                                        <p:cTn id="137" dur="1" fill="hold">
                                          <p:stCondLst>
                                            <p:cond delay="0"/>
                                          </p:stCondLst>
                                        </p:cTn>
                                        <p:tgtEl>
                                          <p:spTgt spid="89"/>
                                        </p:tgtEl>
                                        <p:attrNameLst>
                                          <p:attrName>style.visibility</p:attrName>
                                        </p:attrNameLst>
                                      </p:cBhvr>
                                      <p:to>
                                        <p:strVal val="visible"/>
                                      </p:to>
                                    </p:set>
                                    <p:animEffect transition="in" filter="box(out)">
                                      <p:cBhvr>
                                        <p:cTn id="138" dur="1000"/>
                                        <p:tgtEl>
                                          <p:spTgt spid="89"/>
                                        </p:tgtEl>
                                      </p:cBhvr>
                                    </p:animEffect>
                                  </p:childTnLst>
                                  <p:subTnLst>
                                    <p:audio>
                                      <p:cMediaNode>
                                        <p:cTn display="0" masterRel="sameClick">
                                          <p:stCondLst>
                                            <p:cond evt="begin" delay="0">
                                              <p:tn val="136"/>
                                            </p:cond>
                                          </p:stCondLst>
                                          <p:endCondLst>
                                            <p:cond evt="onStopAudio" delay="0">
                                              <p:tgtEl>
                                                <p:sldTgt/>
                                              </p:tgtEl>
                                            </p:cond>
                                          </p:endCondLst>
                                        </p:cTn>
                                        <p:tgtEl>
                                          <p:sndTgt r:embed="rId8" name="hammer.wav"/>
                                        </p:tgtEl>
                                      </p:cMediaNode>
                                    </p:audio>
                                  </p:subTnLst>
                                </p:cTn>
                              </p:par>
                            </p:childTnLst>
                          </p:cTn>
                        </p:par>
                        <p:par>
                          <p:cTn id="139" fill="hold" nodeType="afterGroup">
                            <p:stCondLst>
                              <p:cond delay="10500"/>
                            </p:stCondLst>
                            <p:childTnLst>
                              <p:par>
                                <p:cTn id="140" presetID="4" presetClass="entr" presetSubtype="32" fill="hold" grpId="0" nodeType="afterEffect">
                                  <p:stCondLst>
                                    <p:cond delay="0"/>
                                  </p:stCondLst>
                                  <p:childTnLst>
                                    <p:set>
                                      <p:cBhvr>
                                        <p:cTn id="141" dur="1" fill="hold">
                                          <p:stCondLst>
                                            <p:cond delay="0"/>
                                          </p:stCondLst>
                                        </p:cTn>
                                        <p:tgtEl>
                                          <p:spTgt spid="90"/>
                                        </p:tgtEl>
                                        <p:attrNameLst>
                                          <p:attrName>style.visibility</p:attrName>
                                        </p:attrNameLst>
                                      </p:cBhvr>
                                      <p:to>
                                        <p:strVal val="visible"/>
                                      </p:to>
                                    </p:set>
                                    <p:animEffect transition="in" filter="box(out)">
                                      <p:cBhvr>
                                        <p:cTn id="142" dur="1000"/>
                                        <p:tgtEl>
                                          <p:spTgt spid="90"/>
                                        </p:tgtEl>
                                      </p:cBhvr>
                                    </p:animEffect>
                                  </p:childTnLst>
                                  <p:subTnLst>
                                    <p:audio>
                                      <p:cMediaNode>
                                        <p:cTn display="0" masterRel="sameClick">
                                          <p:stCondLst>
                                            <p:cond evt="begin" delay="0">
                                              <p:tn val="140"/>
                                            </p:cond>
                                          </p:stCondLst>
                                          <p:endCondLst>
                                            <p:cond evt="onStopAudio" delay="0">
                                              <p:tgtEl>
                                                <p:sldTgt/>
                                              </p:tgtEl>
                                            </p:cond>
                                          </p:endCondLst>
                                        </p:cTn>
                                        <p:tgtEl>
                                          <p:sndTgt r:embed="rId8" name="hammer.wav"/>
                                        </p:tgtEl>
                                      </p:cMediaNode>
                                    </p:audio>
                                  </p:subTnLst>
                                </p:cTn>
                              </p:par>
                            </p:childTnLst>
                          </p:cTn>
                        </p:par>
                        <p:par>
                          <p:cTn id="143" fill="hold" nodeType="afterGroup">
                            <p:stCondLst>
                              <p:cond delay="11500"/>
                            </p:stCondLst>
                            <p:childTnLst>
                              <p:par>
                                <p:cTn id="144" presetID="4" presetClass="entr" presetSubtype="32" fill="hold" grpId="0" nodeType="afterEffect">
                                  <p:stCondLst>
                                    <p:cond delay="0"/>
                                  </p:stCondLst>
                                  <p:childTnLst>
                                    <p:set>
                                      <p:cBhvr>
                                        <p:cTn id="145" dur="1" fill="hold">
                                          <p:stCondLst>
                                            <p:cond delay="0"/>
                                          </p:stCondLst>
                                        </p:cTn>
                                        <p:tgtEl>
                                          <p:spTgt spid="91"/>
                                        </p:tgtEl>
                                        <p:attrNameLst>
                                          <p:attrName>style.visibility</p:attrName>
                                        </p:attrNameLst>
                                      </p:cBhvr>
                                      <p:to>
                                        <p:strVal val="visible"/>
                                      </p:to>
                                    </p:set>
                                    <p:animEffect transition="in" filter="box(out)">
                                      <p:cBhvr>
                                        <p:cTn id="146" dur="1000"/>
                                        <p:tgtEl>
                                          <p:spTgt spid="91"/>
                                        </p:tgtEl>
                                      </p:cBhvr>
                                    </p:animEffect>
                                  </p:childTnLst>
                                  <p:subTnLst>
                                    <p:audio>
                                      <p:cMediaNode>
                                        <p:cTn display="0" masterRel="sameClick">
                                          <p:stCondLst>
                                            <p:cond evt="begin" delay="0">
                                              <p:tn val="144"/>
                                            </p:cond>
                                          </p:stCondLst>
                                          <p:endCondLst>
                                            <p:cond evt="onStopAudio" delay="0">
                                              <p:tgtEl>
                                                <p:sldTgt/>
                                              </p:tgtEl>
                                            </p:cond>
                                          </p:endCondLst>
                                        </p:cTn>
                                        <p:tgtEl>
                                          <p:sndTgt r:embed="rId8" name="hammer.wav"/>
                                        </p:tgtEl>
                                      </p:cMediaNode>
                                    </p:audio>
                                  </p:subTnLst>
                                </p:cTn>
                              </p:par>
                            </p:childTnLst>
                          </p:cTn>
                        </p:par>
                        <p:par>
                          <p:cTn id="147" fill="hold" nodeType="afterGroup">
                            <p:stCondLst>
                              <p:cond delay="12500"/>
                            </p:stCondLst>
                            <p:childTnLst>
                              <p:par>
                                <p:cTn id="148" presetID="4" presetClass="entr" presetSubtype="32" fill="hold" grpId="0" nodeType="afterEffect">
                                  <p:stCondLst>
                                    <p:cond delay="0"/>
                                  </p:stCondLst>
                                  <p:childTnLst>
                                    <p:set>
                                      <p:cBhvr>
                                        <p:cTn id="149" dur="1" fill="hold">
                                          <p:stCondLst>
                                            <p:cond delay="0"/>
                                          </p:stCondLst>
                                        </p:cTn>
                                        <p:tgtEl>
                                          <p:spTgt spid="92"/>
                                        </p:tgtEl>
                                        <p:attrNameLst>
                                          <p:attrName>style.visibility</p:attrName>
                                        </p:attrNameLst>
                                      </p:cBhvr>
                                      <p:to>
                                        <p:strVal val="visible"/>
                                      </p:to>
                                    </p:set>
                                    <p:animEffect transition="in" filter="box(out)">
                                      <p:cBhvr>
                                        <p:cTn id="150" dur="1000"/>
                                        <p:tgtEl>
                                          <p:spTgt spid="92"/>
                                        </p:tgtEl>
                                      </p:cBhvr>
                                    </p:animEffect>
                                  </p:childTnLst>
                                  <p:subTnLst>
                                    <p:audio>
                                      <p:cMediaNode>
                                        <p:cTn display="0" masterRel="sameClick">
                                          <p:stCondLst>
                                            <p:cond evt="begin" delay="0">
                                              <p:tn val="148"/>
                                            </p:cond>
                                          </p:stCondLst>
                                          <p:endCondLst>
                                            <p:cond evt="onStopAudio" delay="0">
                                              <p:tgtEl>
                                                <p:sldTgt/>
                                              </p:tgtEl>
                                            </p:cond>
                                          </p:endCondLst>
                                        </p:cTn>
                                        <p:tgtEl>
                                          <p:sndTgt r:embed="rId8" name="hammer.wav"/>
                                        </p:tgtEl>
                                      </p:cMediaNode>
                                    </p:audio>
                                  </p:subTnLst>
                                </p:cTn>
                              </p:par>
                            </p:childTnLst>
                          </p:cTn>
                        </p:par>
                        <p:par>
                          <p:cTn id="151" fill="hold" nodeType="afterGroup">
                            <p:stCondLst>
                              <p:cond delay="13500"/>
                            </p:stCondLst>
                            <p:childTnLst>
                              <p:par>
                                <p:cTn id="152" presetID="4" presetClass="entr" presetSubtype="32" fill="hold" grpId="0" nodeType="afterEffect">
                                  <p:stCondLst>
                                    <p:cond delay="0"/>
                                  </p:stCondLst>
                                  <p:childTnLst>
                                    <p:set>
                                      <p:cBhvr>
                                        <p:cTn id="153" dur="1" fill="hold">
                                          <p:stCondLst>
                                            <p:cond delay="0"/>
                                          </p:stCondLst>
                                        </p:cTn>
                                        <p:tgtEl>
                                          <p:spTgt spid="93"/>
                                        </p:tgtEl>
                                        <p:attrNameLst>
                                          <p:attrName>style.visibility</p:attrName>
                                        </p:attrNameLst>
                                      </p:cBhvr>
                                      <p:to>
                                        <p:strVal val="visible"/>
                                      </p:to>
                                    </p:set>
                                    <p:animEffect transition="in" filter="box(out)">
                                      <p:cBhvr>
                                        <p:cTn id="154" dur="1000"/>
                                        <p:tgtEl>
                                          <p:spTgt spid="93"/>
                                        </p:tgtEl>
                                      </p:cBhvr>
                                    </p:animEffect>
                                  </p:childTnLst>
                                  <p:subTnLst>
                                    <p:audio>
                                      <p:cMediaNode>
                                        <p:cTn display="0" masterRel="sameClick">
                                          <p:stCondLst>
                                            <p:cond evt="begin" delay="0">
                                              <p:tn val="152"/>
                                            </p:cond>
                                          </p:stCondLst>
                                          <p:endCondLst>
                                            <p:cond evt="onStopAudio" delay="0">
                                              <p:tgtEl>
                                                <p:sldTgt/>
                                              </p:tgtEl>
                                            </p:cond>
                                          </p:endCondLst>
                                        </p:cTn>
                                        <p:tgtEl>
                                          <p:sndTgt r:embed="rId8" name="hammer.wav"/>
                                        </p:tgtEl>
                                      </p:cMediaNode>
                                    </p:audio>
                                  </p:subTnLst>
                                </p:cTn>
                              </p:par>
                            </p:childTnLst>
                          </p:cTn>
                        </p:par>
                        <p:par>
                          <p:cTn id="155" fill="hold" nodeType="afterGroup">
                            <p:stCondLst>
                              <p:cond delay="14500"/>
                            </p:stCondLst>
                            <p:childTnLst>
                              <p:par>
                                <p:cTn id="156" presetID="4" presetClass="entr" presetSubtype="32" fill="hold" grpId="0" nodeType="afterEffect">
                                  <p:stCondLst>
                                    <p:cond delay="0"/>
                                  </p:stCondLst>
                                  <p:childTnLst>
                                    <p:set>
                                      <p:cBhvr>
                                        <p:cTn id="157" dur="1" fill="hold">
                                          <p:stCondLst>
                                            <p:cond delay="0"/>
                                          </p:stCondLst>
                                        </p:cTn>
                                        <p:tgtEl>
                                          <p:spTgt spid="94"/>
                                        </p:tgtEl>
                                        <p:attrNameLst>
                                          <p:attrName>style.visibility</p:attrName>
                                        </p:attrNameLst>
                                      </p:cBhvr>
                                      <p:to>
                                        <p:strVal val="visible"/>
                                      </p:to>
                                    </p:set>
                                    <p:animEffect transition="in" filter="box(out)">
                                      <p:cBhvr>
                                        <p:cTn id="158" dur="1000"/>
                                        <p:tgtEl>
                                          <p:spTgt spid="94"/>
                                        </p:tgtEl>
                                      </p:cBhvr>
                                    </p:animEffect>
                                  </p:childTnLst>
                                  <p:subTnLst>
                                    <p:audio>
                                      <p:cMediaNode>
                                        <p:cTn display="0" masterRel="sameClick">
                                          <p:stCondLst>
                                            <p:cond evt="begin" delay="0">
                                              <p:tn val="156"/>
                                            </p:cond>
                                          </p:stCondLst>
                                          <p:endCondLst>
                                            <p:cond evt="onStopAudio" delay="0">
                                              <p:tgtEl>
                                                <p:sldTgt/>
                                              </p:tgtEl>
                                            </p:cond>
                                          </p:endCondLst>
                                        </p:cTn>
                                        <p:tgtEl>
                                          <p:sndTgt r:embed="rId9" name="drumroll.wav"/>
                                        </p:tgtEl>
                                      </p:cMediaNode>
                                    </p:audio>
                                  </p:subTnLst>
                                </p:cTn>
                              </p:par>
                              <p:par>
                                <p:cTn id="159" presetID="4" presetClass="entr" presetSubtype="32" fill="hold" grpId="0" nodeType="withEffect">
                                  <p:stCondLst>
                                    <p:cond delay="0"/>
                                  </p:stCondLst>
                                  <p:childTnLst>
                                    <p:set>
                                      <p:cBhvr>
                                        <p:cTn id="160" dur="1" fill="hold">
                                          <p:stCondLst>
                                            <p:cond delay="0"/>
                                          </p:stCondLst>
                                        </p:cTn>
                                        <p:tgtEl>
                                          <p:spTgt spid="95"/>
                                        </p:tgtEl>
                                        <p:attrNameLst>
                                          <p:attrName>style.visibility</p:attrName>
                                        </p:attrNameLst>
                                      </p:cBhvr>
                                      <p:to>
                                        <p:strVal val="visible"/>
                                      </p:to>
                                    </p:set>
                                    <p:animEffect transition="in" filter="box(out)">
                                      <p:cBhvr>
                                        <p:cTn id="161" dur="1000"/>
                                        <p:tgtEl>
                                          <p:spTgt spid="95"/>
                                        </p:tgtEl>
                                      </p:cBhvr>
                                    </p:animEffect>
                                  </p:childTnLst>
                                  <p:subTnLst>
                                    <p:audio>
                                      <p:cMediaNode>
                                        <p:cTn display="0" masterRel="sameClick">
                                          <p:stCondLst>
                                            <p:cond evt="begin" delay="0">
                                              <p:tn val="159"/>
                                            </p:cond>
                                          </p:stCondLst>
                                          <p:endCondLst>
                                            <p:cond evt="onStopAudio" delay="0">
                                              <p:tgtEl>
                                                <p:sldTgt/>
                                              </p:tgtEl>
                                            </p:cond>
                                          </p:endCondLst>
                                        </p:cTn>
                                        <p:tgtEl>
                                          <p:sndTgt r:embed="rId9" name="drumroll.wav"/>
                                        </p:tgtEl>
                                      </p:cMediaNode>
                                    </p:audio>
                                  </p:subTnLst>
                                </p:cTn>
                              </p:par>
                              <p:par>
                                <p:cTn id="162" presetID="4" presetClass="exit" presetSubtype="16" fill="hold" grpId="0" nodeType="withEffect">
                                  <p:stCondLst>
                                    <p:cond delay="0"/>
                                  </p:stCondLst>
                                  <p:childTnLst>
                                    <p:animEffect transition="out" filter="box(in)">
                                      <p:cBhvr>
                                        <p:cTn id="163" dur="500"/>
                                        <p:tgtEl>
                                          <p:spTgt spid="32"/>
                                        </p:tgtEl>
                                      </p:cBhvr>
                                    </p:animEffect>
                                    <p:set>
                                      <p:cBhvr>
                                        <p:cTn id="164" dur="1" fill="hold">
                                          <p:stCondLst>
                                            <p:cond delay="499"/>
                                          </p:stCondLst>
                                        </p:cTn>
                                        <p:tgtEl>
                                          <p:spTgt spid="32"/>
                                        </p:tgtEl>
                                        <p:attrNameLst>
                                          <p:attrName>style.visibility</p:attrName>
                                        </p:attrNameLst>
                                      </p:cBhvr>
                                      <p:to>
                                        <p:strVal val="hidden"/>
                                      </p:to>
                                    </p:set>
                                  </p:childTnLst>
                                </p:cTn>
                              </p:par>
                            </p:childTnLst>
                          </p:cTn>
                        </p:par>
                        <p:par>
                          <p:cTn id="165" fill="hold" nodeType="afterGroup">
                            <p:stCondLst>
                              <p:cond delay="15500"/>
                            </p:stCondLst>
                            <p:childTnLst>
                              <p:par>
                                <p:cTn id="166" presetID="20" presetClass="emph" presetSubtype="0" repeatCount="5000" fill="hold" nodeType="afterEffect">
                                  <p:stCondLst>
                                    <p:cond delay="0"/>
                                  </p:stCondLst>
                                  <p:iterate type="lt">
                                    <p:tmPct val="10000"/>
                                  </p:iterate>
                                  <p:childTnLst>
                                    <p:set>
                                      <p:cBhvr override="childStyle">
                                        <p:cTn id="167" dur="500" autoRev="1" fill="hold"/>
                                        <p:tgtEl>
                                          <p:spTgt spid="27">
                                            <p:txEl>
                                              <p:pRg st="0" end="0"/>
                                            </p:txEl>
                                          </p:spTgt>
                                        </p:tgtEl>
                                        <p:attrNameLst>
                                          <p:attrName>style.color</p:attrName>
                                        </p:attrNameLst>
                                      </p:cBhvr>
                                      <p:to>
                                        <p:clrVal>
                                          <a:schemeClr val="accent2"/>
                                        </p:clrVal>
                                      </p:to>
                                    </p:set>
                                    <p:set>
                                      <p:cBhvr>
                                        <p:cTn id="168" dur="500" autoRev="1" fill="hold"/>
                                        <p:tgtEl>
                                          <p:spTgt spid="27">
                                            <p:txEl>
                                              <p:pRg st="0" end="0"/>
                                            </p:txEl>
                                          </p:spTgt>
                                        </p:tgtEl>
                                        <p:attrNameLst>
                                          <p:attrName>fillcolor</p:attrName>
                                        </p:attrNameLst>
                                      </p:cBhvr>
                                      <p:to>
                                        <p:clrVal>
                                          <a:schemeClr val="accent2"/>
                                        </p:clrVal>
                                      </p:to>
                                    </p:set>
                                    <p:set>
                                      <p:cBhvr>
                                        <p:cTn id="169" dur="500" autoRev="1" fill="hold"/>
                                        <p:tgtEl>
                                          <p:spTgt spid="27">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70" restart="whenNotActive" fill="hold" evtFilter="cancelBubble" nodeType="interactiveSeq">
                <p:stCondLst>
                  <p:cond evt="onClick" delay="0">
                    <p:tgtEl>
                      <p:spTgt spid="98"/>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64" presetClass="path" presetSubtype="0" accel="50000" decel="50000" fill="hold" nodeType="clickEffect">
                                  <p:stCondLst>
                                    <p:cond delay="0"/>
                                  </p:stCondLst>
                                  <p:childTnLst>
                                    <p:animMotion origin="layout" path="M -4.16667E-7 7.40741E-7 L -4.16667E-7 -0.22477 " pathEditMode="relative" rAng="0" ptsTypes="AA">
                                      <p:cBhvr>
                                        <p:cTn id="174" dur="2000" fill="hold"/>
                                        <p:tgtEl>
                                          <p:spTgt spid="98"/>
                                        </p:tgtEl>
                                        <p:attrNameLst>
                                          <p:attrName>ppt_x</p:attrName>
                                          <p:attrName>ppt_y</p:attrName>
                                        </p:attrNameLst>
                                      </p:cBhvr>
                                      <p:rCtr x="0" y="-11250"/>
                                    </p:animMotion>
                                  </p:childTnLst>
                                  <p:subTnLst>
                                    <p:audio>
                                      <p:cMediaNode>
                                        <p:cTn display="0" masterRel="sameClick">
                                          <p:stCondLst>
                                            <p:cond evt="begin" delay="0">
                                              <p:tn val="173"/>
                                            </p:cond>
                                          </p:stCondLst>
                                          <p:endCondLst>
                                            <p:cond evt="onStopAudio" delay="0">
                                              <p:tgtEl>
                                                <p:sldTgt/>
                                              </p:tgtEl>
                                            </p:cond>
                                          </p:endCondLst>
                                        </p:cTn>
                                        <p:tgtEl>
                                          <p:sndTgt r:embed="rId10" name="chimes.wav"/>
                                        </p:tgtEl>
                                      </p:cMediaNode>
                                    </p:audio>
                                  </p:subTnLst>
                                </p:cTn>
                              </p:par>
                            </p:childTnLst>
                          </p:cTn>
                        </p:par>
                        <p:par>
                          <p:cTn id="175" fill="hold" nodeType="afterGroup">
                            <p:stCondLst>
                              <p:cond delay="2000"/>
                            </p:stCondLst>
                            <p:childTnLst>
                              <p:par>
                                <p:cTn id="176" presetID="22" presetClass="entr" presetSubtype="4" fill="hold" grpId="0" nodeType="afterEffect">
                                  <p:stCondLst>
                                    <p:cond delay="0"/>
                                  </p:stCondLst>
                                  <p:childTnLst>
                                    <p:set>
                                      <p:cBhvr>
                                        <p:cTn id="177" dur="1" fill="hold">
                                          <p:stCondLst>
                                            <p:cond delay="0"/>
                                          </p:stCondLst>
                                        </p:cTn>
                                        <p:tgtEl>
                                          <p:spTgt spid="99"/>
                                        </p:tgtEl>
                                        <p:attrNameLst>
                                          <p:attrName>style.visibility</p:attrName>
                                        </p:attrNameLst>
                                      </p:cBhvr>
                                      <p:to>
                                        <p:strVal val="visible"/>
                                      </p:to>
                                    </p:set>
                                    <p:animEffect transition="in" filter="wipe(down)">
                                      <p:cBhvr>
                                        <p:cTn id="178" dur="500"/>
                                        <p:tgtEl>
                                          <p:spTgt spid="99"/>
                                        </p:tgtEl>
                                      </p:cBhvr>
                                    </p:animEffect>
                                  </p:childTnLst>
                                  <p:subTnLst>
                                    <p:audio>
                                      <p:cMediaNode>
                                        <p:cTn display="0" masterRel="sameClick">
                                          <p:stCondLst>
                                            <p:cond evt="begin" delay="0">
                                              <p:tn val="176"/>
                                            </p:cond>
                                          </p:stCondLst>
                                          <p:endCondLst>
                                            <p:cond evt="onStopAudio" delay="0">
                                              <p:tgtEl>
                                                <p:sldTgt/>
                                              </p:tgtEl>
                                            </p:cond>
                                          </p:endCondLst>
                                        </p:cTn>
                                        <p:tgtEl>
                                          <p:sndTgt r:embed="rId11" name="applause.wav"/>
                                        </p:tgtEl>
                                      </p:cMediaNode>
                                    </p:audio>
                                  </p:subTnLst>
                                </p:cTn>
                              </p:par>
                              <p:par>
                                <p:cTn id="179" presetID="10" presetClass="entr" presetSubtype="0" fill="hold" nodeType="withEffect">
                                  <p:stCondLst>
                                    <p:cond delay="0"/>
                                  </p:stCondLst>
                                  <p:childTnLst>
                                    <p:set>
                                      <p:cBhvr>
                                        <p:cTn id="180" dur="1" fill="hold">
                                          <p:stCondLst>
                                            <p:cond delay="0"/>
                                          </p:stCondLst>
                                        </p:cTn>
                                        <p:tgtEl>
                                          <p:spTgt spid="100"/>
                                        </p:tgtEl>
                                        <p:attrNameLst>
                                          <p:attrName>style.visibility</p:attrName>
                                        </p:attrNameLst>
                                      </p:cBhvr>
                                      <p:to>
                                        <p:strVal val="visible"/>
                                      </p:to>
                                    </p:set>
                                    <p:animEffect transition="in" filter="fade">
                                      <p:cBhvr>
                                        <p:cTn id="181" dur="500"/>
                                        <p:tgtEl>
                                          <p:spTgt spid="100"/>
                                        </p:tgtEl>
                                      </p:cBhvr>
                                    </p:animEffect>
                                  </p:childTnLst>
                                </p:cTn>
                              </p:par>
                              <p:par>
                                <p:cTn id="182" presetID="10" presetClass="entr" presetSubtype="0" fill="hold" nodeType="withEffect">
                                  <p:stCondLst>
                                    <p:cond delay="0"/>
                                  </p:stCondLst>
                                  <p:childTnLst>
                                    <p:set>
                                      <p:cBhvr>
                                        <p:cTn id="183" dur="1" fill="hold">
                                          <p:stCondLst>
                                            <p:cond delay="0"/>
                                          </p:stCondLst>
                                        </p:cTn>
                                        <p:tgtEl>
                                          <p:spTgt spid="101"/>
                                        </p:tgtEl>
                                        <p:attrNameLst>
                                          <p:attrName>style.visibility</p:attrName>
                                        </p:attrNameLst>
                                      </p:cBhvr>
                                      <p:to>
                                        <p:strVal val="visible"/>
                                      </p:to>
                                    </p:set>
                                    <p:animEffect transition="in" filter="fade">
                                      <p:cBhvr>
                                        <p:cTn id="184" dur="500"/>
                                        <p:tgtEl>
                                          <p:spTgt spid="101"/>
                                        </p:tgtEl>
                                      </p:cBhvr>
                                    </p:animEffect>
                                  </p:childTnLst>
                                </p:cTn>
                              </p:par>
                            </p:childTnLst>
                          </p:cTn>
                        </p:par>
                        <p:par>
                          <p:cTn id="185" fill="hold" nodeType="afterGroup">
                            <p:stCondLst>
                              <p:cond delay="2500"/>
                            </p:stCondLst>
                            <p:childTnLst>
                              <p:par>
                                <p:cTn id="186" presetID="32" presetClass="emph" presetSubtype="0" repeatCount="indefinite" fill="hold" grpId="1" nodeType="afterEffect">
                                  <p:stCondLst>
                                    <p:cond delay="0"/>
                                  </p:stCondLst>
                                  <p:childTnLst>
                                    <p:animRot by="120000">
                                      <p:cBhvr>
                                        <p:cTn id="187" dur="100" fill="hold">
                                          <p:stCondLst>
                                            <p:cond delay="0"/>
                                          </p:stCondLst>
                                        </p:cTn>
                                        <p:tgtEl>
                                          <p:spTgt spid="99"/>
                                        </p:tgtEl>
                                        <p:attrNameLst>
                                          <p:attrName>r</p:attrName>
                                        </p:attrNameLst>
                                      </p:cBhvr>
                                    </p:animRot>
                                    <p:animRot by="-240000">
                                      <p:cBhvr>
                                        <p:cTn id="188" dur="200" fill="hold">
                                          <p:stCondLst>
                                            <p:cond delay="200"/>
                                          </p:stCondLst>
                                        </p:cTn>
                                        <p:tgtEl>
                                          <p:spTgt spid="99"/>
                                        </p:tgtEl>
                                        <p:attrNameLst>
                                          <p:attrName>r</p:attrName>
                                        </p:attrNameLst>
                                      </p:cBhvr>
                                    </p:animRot>
                                    <p:animRot by="240000">
                                      <p:cBhvr>
                                        <p:cTn id="189" dur="200" fill="hold">
                                          <p:stCondLst>
                                            <p:cond delay="400"/>
                                          </p:stCondLst>
                                        </p:cTn>
                                        <p:tgtEl>
                                          <p:spTgt spid="99"/>
                                        </p:tgtEl>
                                        <p:attrNameLst>
                                          <p:attrName>r</p:attrName>
                                        </p:attrNameLst>
                                      </p:cBhvr>
                                    </p:animRot>
                                    <p:animRot by="-240000">
                                      <p:cBhvr>
                                        <p:cTn id="190" dur="200" fill="hold">
                                          <p:stCondLst>
                                            <p:cond delay="600"/>
                                          </p:stCondLst>
                                        </p:cTn>
                                        <p:tgtEl>
                                          <p:spTgt spid="99"/>
                                        </p:tgtEl>
                                        <p:attrNameLst>
                                          <p:attrName>r</p:attrName>
                                        </p:attrNameLst>
                                      </p:cBhvr>
                                    </p:animRot>
                                    <p:animRot by="120000">
                                      <p:cBhvr>
                                        <p:cTn id="191" dur="200" fill="hold">
                                          <p:stCondLst>
                                            <p:cond delay="800"/>
                                          </p:stCondLst>
                                        </p:cTn>
                                        <p:tgtEl>
                                          <p:spTgt spid="99"/>
                                        </p:tgtEl>
                                        <p:attrNameLst>
                                          <p:attrName>r</p:attrName>
                                        </p:attrNameLst>
                                      </p:cBhvr>
                                    </p:animRot>
                                  </p:childTnLst>
                                </p:cTn>
                              </p:par>
                            </p:childTnLst>
                          </p:cTn>
                        </p:par>
                      </p:childTnLst>
                    </p:cTn>
                  </p:par>
                </p:childTnLst>
              </p:cTn>
              <p:nextCondLst>
                <p:cond evt="onClick" delay="0">
                  <p:tgtEl>
                    <p:spTgt spid="98"/>
                  </p:tgtEl>
                </p:cond>
              </p:nextCondLst>
            </p:seq>
            <p:audio>
              <p:cMediaNode vol="20000">
                <p:cTn id="192" repeatCount="indefinite" fill="hold" display="0">
                  <p:stCondLst>
                    <p:cond delay="indefinite"/>
                  </p:stCondLst>
                  <p:endCondLst>
                    <p:cond evt="onStopAudio" delay="0">
                      <p:tgtEl>
                        <p:sldTgt/>
                      </p:tgtEl>
                    </p:cond>
                    <p:cond evt="onNext" delay="0">
                      <p:tgtEl>
                        <p:sldTgt/>
                      </p:tgtEl>
                    </p:cond>
                  </p:endCondLst>
                </p:cTn>
                <p:tgtEl>
                  <p:spTgt spid="102"/>
                </p:tgtEl>
              </p:cMediaNode>
            </p:audio>
            <p:seq concurrent="1" nextAc="seek">
              <p:cTn id="193" restart="whenNotActive" fill="hold" evtFilter="cancelBubble" nodeType="interactiveSeq">
                <p:stCondLst>
                  <p:cond evt="onClick" delay="0">
                    <p:tgtEl>
                      <p:spTgt spid="103"/>
                    </p:tgtEl>
                  </p:cond>
                </p:stCondLst>
                <p:endSync evt="end" delay="0">
                  <p:rtn val="all"/>
                </p:endSync>
                <p:childTnLst>
                  <p:par>
                    <p:cTn id="194" fill="hold">
                      <p:stCondLst>
                        <p:cond delay="0"/>
                      </p:stCondLst>
                      <p:childTnLst>
                        <p:par>
                          <p:cTn id="195" fill="hold">
                            <p:stCondLst>
                              <p:cond delay="0"/>
                            </p:stCondLst>
                            <p:childTnLst>
                              <p:par>
                                <p:cTn id="196" presetID="8" presetClass="emph" presetSubtype="0" fill="hold" grpId="0" nodeType="clickEffect">
                                  <p:stCondLst>
                                    <p:cond delay="0"/>
                                  </p:stCondLst>
                                  <p:childTnLst>
                                    <p:animRot by="21600000">
                                      <p:cBhvr>
                                        <p:cTn id="197" dur="2000" fill="hold"/>
                                        <p:tgtEl>
                                          <p:spTgt spid="103"/>
                                        </p:tgtEl>
                                        <p:attrNameLst>
                                          <p:attrName>r</p:attrName>
                                        </p:attrNameLst>
                                      </p:cBhvr>
                                    </p:animRot>
                                  </p:childTnLst>
                                </p:cTn>
                              </p:par>
                            </p:childTnLst>
                          </p:cTn>
                        </p:par>
                      </p:childTnLst>
                    </p:cTn>
                  </p:par>
                </p:childTnLst>
              </p:cTn>
              <p:nextCondLst>
                <p:cond evt="onClick" delay="0">
                  <p:tgtEl>
                    <p:spTgt spid="103"/>
                  </p:tgtEl>
                </p:cond>
              </p:nextCondLst>
            </p:seq>
          </p:childTnLst>
        </p:cTn>
      </p:par>
    </p:tnLst>
    <p:bldLst>
      <p:bldP spid="10" grpId="0" animBg="1"/>
      <p:bldP spid="12" grpId="0" animBg="1"/>
      <p:bldP spid="13" grpId="0" animBg="1"/>
      <p:bldP spid="18"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9" grpId="0" animBg="1"/>
      <p:bldP spid="99" grpId="1" animBg="1"/>
      <p:bldP spid="1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 name="Rectangle 5">
            <a:extLst/>
          </p:cNvPr>
          <p:cNvSpPr/>
          <p:nvPr/>
        </p:nvSpPr>
        <p:spPr>
          <a:xfrm>
            <a:off x="2743202" y="5579127"/>
            <a:ext cx="6676828" cy="646331"/>
          </a:xfrm>
          <a:prstGeom prst="rect">
            <a:avLst/>
          </a:prstGeom>
          <a:noFill/>
        </p:spPr>
        <p:txBody>
          <a:bodyPr wrap="non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333399"/>
                  </a:outerShdw>
                </a:effectLst>
                <a:uLnTx/>
                <a:uFillTx/>
                <a:latin typeface="Tahoma" panose="020B0604030504040204" pitchFamily="34" charset="0"/>
                <a:ea typeface="Tahoma" panose="020B0604030504040204" pitchFamily="34" charset="0"/>
                <a:cs typeface="Tahoma" panose="020B0604030504040204" pitchFamily="34" charset="0"/>
                <a:sym typeface="Arial"/>
              </a:rPr>
              <a:t>TRÒ CH</a:t>
            </a:r>
            <a:r>
              <a:rPr kumimoji="0" lang="vi-VN"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333399"/>
                  </a:outerShdw>
                </a:effectLst>
                <a:uLnTx/>
                <a:uFillTx/>
                <a:latin typeface="Tahoma" panose="020B0604030504040204" pitchFamily="34" charset="0"/>
                <a:ea typeface="Tahoma" panose="020B0604030504040204" pitchFamily="34" charset="0"/>
                <a:cs typeface="Tahoma" panose="020B0604030504040204" pitchFamily="34" charset="0"/>
                <a:sym typeface="Arial"/>
              </a:rPr>
              <a:t>Ơ</a:t>
            </a:r>
            <a:r>
              <a:rPr kumimoji="0" lang="en-US" sz="3600" b="1" i="0" u="none" strike="noStrike" kern="1200" cap="none" spc="0" normalizeH="0" baseline="0" noProof="0" dirty="0">
                <a:ln w="6600">
                  <a:solidFill>
                    <a:srgbClr val="7030A0"/>
                  </a:solidFill>
                  <a:prstDash val="solid"/>
                </a:ln>
                <a:solidFill>
                  <a:srgbClr val="002060"/>
                </a:solidFill>
                <a:effectLst>
                  <a:outerShdw dist="38100" dir="2700000" algn="tl" rotWithShape="0">
                    <a:srgbClr val="333399"/>
                  </a:outerShdw>
                </a:effectLst>
                <a:uLnTx/>
                <a:uFillTx/>
                <a:latin typeface="Tahoma" panose="020B0604030504040204" pitchFamily="34" charset="0"/>
                <a:ea typeface="Tahoma" panose="020B0604030504040204" pitchFamily="34" charset="0"/>
                <a:cs typeface="Tahoma" panose="020B0604030504040204" pitchFamily="34" charset="0"/>
                <a:sym typeface="Arial"/>
              </a:rPr>
              <a:t>I HỘP QUÀ BÍ MẬT</a:t>
            </a: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2573000" y="457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6"/>
          <a:stretch>
            <a:fillRect/>
          </a:stretch>
        </p:blipFill>
        <p:spPr>
          <a:xfrm>
            <a:off x="1306414" y="587566"/>
            <a:ext cx="9731699" cy="5519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1712814" y="1013423"/>
            <a:ext cx="8860025" cy="4690515"/>
          </a:xfrm>
          <a:prstGeom prst="rect">
            <a:avLst/>
          </a:prstGeom>
          <a:solidFill>
            <a:srgbClr val="EEECE1"/>
          </a:solidFill>
          <a:effectLst>
            <a:outerShdw blurRad="63500" sx="102000" sy="102000" algn="ctr" rotWithShape="0">
              <a:prstClr val="black">
                <a:alpha val="40000"/>
              </a:prstClr>
            </a:outerShdw>
          </a:effectLst>
        </p:spPr>
        <p:txBody>
          <a:bodyPr wrap="square">
            <a:spAutoFit/>
          </a:bodyPr>
          <a:lstStyle/>
          <a:p>
            <a:pPr marL="0" marR="0" lvl="0" indent="0" algn="ctr" defTabSz="914377" rtl="0" eaLnBrk="1" fontAlgn="auto" latinLnBrk="0" hangingPunct="1">
              <a:lnSpc>
                <a:spcPct val="120000"/>
              </a:lnSpc>
              <a:spcBef>
                <a:spcPts val="600"/>
              </a:spcBef>
              <a:spcAft>
                <a:spcPts val="600"/>
              </a:spcAft>
              <a:buClr>
                <a:srgbClr val="000000"/>
              </a:buClr>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Luật chơi: </a:t>
            </a:r>
          </a:p>
          <a:p>
            <a:pPr marL="0" marR="0" lvl="0" indent="0" algn="just" defTabSz="914377" rtl="0" eaLnBrk="1" fontAlgn="auto" latinLnBrk="0" hangingPunct="1">
              <a:lnSpc>
                <a:spcPct val="120000"/>
              </a:lnSpc>
              <a:spcBef>
                <a:spcPts val="600"/>
              </a:spcBef>
              <a:spcAft>
                <a:spcPts val="60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Trong trò chơi có 4 câu hỏi trắc </a:t>
            </a:r>
            <a:r>
              <a:rPr kumimoji="0" lang="en-US" sz="3200" b="0" i="0" u="none" strike="noStrike" kern="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nghiệm có 1 lựa chọn đúng.</a:t>
            </a:r>
            <a:endPar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just" defTabSz="914377" rtl="0" eaLnBrk="1" fontAlgn="auto" latinLnBrk="0" hangingPunct="1">
              <a:lnSpc>
                <a:spcPct val="120000"/>
              </a:lnSpc>
              <a:spcBef>
                <a:spcPts val="600"/>
              </a:spcBef>
              <a:spcAft>
                <a:spcPts val="600"/>
              </a:spcAft>
              <a:buClr>
                <a:srgbClr val="000000"/>
              </a:buClr>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Em sẽ giơ tay giành quyền trả lời. Trả lời đúng câu hỏi sẽ nhận được 1 phần quà. Trả lời sai thì bạn khác có quyền </a:t>
            </a:r>
            <a:r>
              <a:rPr kumimoji="0" lang="en-US" sz="3200" b="0" i="0" u="none" strike="noStrike" kern="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trả </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lời.</a:t>
            </a:r>
          </a:p>
          <a:p>
            <a:pPr marL="0" marR="0" lvl="0" indent="0" algn="just" defTabSz="914377" rtl="0" eaLnBrk="1" fontAlgn="auto" latinLnBrk="0" hangingPunct="1">
              <a:lnSpc>
                <a:spcPct val="120000"/>
              </a:lnSpc>
              <a:spcBef>
                <a:spcPts val="600"/>
              </a:spcBef>
              <a:spcAft>
                <a:spcPts val="600"/>
              </a:spcAft>
              <a:buClr>
                <a:srgbClr val="000000"/>
              </a:buClr>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Trò chơi kết thúc khi em trả lời hết 4 câu hỏi.</a:t>
            </a:r>
            <a:endParaRPr kumimoji="0" lang="en-GB" sz="3200" b="0" i="0" u="none" strike="noStrike" kern="0" cap="none" spc="0" normalizeH="0" baseline="0" noProof="0" dirty="0">
              <a:ln>
                <a:noFill/>
              </a:ln>
              <a:solidFill>
                <a:prstClr val="black"/>
              </a:solidFill>
              <a:effectLst/>
              <a:uLnTx/>
              <a:uFillTx/>
              <a:latin typeface="VNI-Times" pitchFamily="2"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93271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500"/>
                                        <p:tgtEl>
                                          <p:spTgt spid="5"/>
                                        </p:tgtEl>
                                        <p:attrNameLst>
                                          <p:attrName>ppt_w</p:attrName>
                                        </p:attrNameLst>
                                      </p:cBhvr>
                                      <p:tavLst>
                                        <p:tav tm="0">
                                          <p:val>
                                            <p:strVal val="ppt_w"/>
                                          </p:val>
                                        </p:tav>
                                        <p:tav tm="100000">
                                          <p:val>
                                            <p:fltVal val="0"/>
                                          </p:val>
                                        </p:tav>
                                      </p:tavLst>
                                    </p:anim>
                                    <p:anim calcmode="lin" valueType="num">
                                      <p:cBhvr>
                                        <p:cTn id="29" dur="500"/>
                                        <p:tgtEl>
                                          <p:spTgt spid="5"/>
                                        </p:tgtEl>
                                        <p:attrNameLst>
                                          <p:attrName>ppt_h</p:attrName>
                                        </p:attrNameLst>
                                      </p:cBhvr>
                                      <p:tavLst>
                                        <p:tav tm="0">
                                          <p:val>
                                            <p:strVal val="ppt_h"/>
                                          </p:val>
                                        </p:tav>
                                        <p:tav tm="100000">
                                          <p:val>
                                            <p:fltVal val="0"/>
                                          </p:val>
                                        </p:tav>
                                      </p:tavLst>
                                    </p:anim>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7"/>
                                        </p:tgtEl>
                                        <p:attrNameLst>
                                          <p:attrName>ppt_w</p:attrName>
                                        </p:attrNameLst>
                                      </p:cBhvr>
                                      <p:tavLst>
                                        <p:tav tm="0">
                                          <p:val>
                                            <p:strVal val="ppt_w"/>
                                          </p:val>
                                        </p:tav>
                                        <p:tav tm="100000">
                                          <p:val>
                                            <p:fltVal val="0"/>
                                          </p:val>
                                        </p:tav>
                                      </p:tavLst>
                                    </p:anim>
                                    <p:anim calcmode="lin" valueType="num">
                                      <p:cBhvr>
                                        <p:cTn id="34" dur="500"/>
                                        <p:tgtEl>
                                          <p:spTgt spid="7"/>
                                        </p:tgtEl>
                                        <p:attrNameLst>
                                          <p:attrName>ppt_h</p:attrName>
                                        </p:attrNameLst>
                                      </p:cBhvr>
                                      <p:tavLst>
                                        <p:tav tm="0">
                                          <p:val>
                                            <p:strVal val="ppt_h"/>
                                          </p:val>
                                        </p:tav>
                                        <p:tav tm="100000">
                                          <p:val>
                                            <p:fltVal val="0"/>
                                          </p:val>
                                        </p:tav>
                                      </p:tavLst>
                                    </p:anim>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2">
                <p:cTn id="37" fill="hold" display="0">
                  <p:stCondLst>
                    <p:cond delay="indefinite"/>
                  </p:stCondLst>
                  <p:endCondLst>
                    <p:cond evt="onStopAudio" delay="0">
                      <p:tgtEl>
                        <p:sldTgt/>
                      </p:tgtEl>
                    </p:cond>
                  </p:endCondLst>
                </p:cTn>
                <p:tgtEl>
                  <p:spTgt spid="4"/>
                </p:tgtEl>
              </p:cMediaNode>
            </p:audio>
          </p:childTnLst>
        </p:cTn>
      </p:par>
    </p:tnLst>
    <p:bldLst>
      <p:bldP spid="6" grpId="0"/>
      <p:bldP spid="7" grpId="0" animBg="1"/>
      <p:bldP spid="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7463" y="96838"/>
            <a:ext cx="12209462" cy="238305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24"/>
          <p:cNvSpPr/>
          <p:nvPr/>
        </p:nvSpPr>
        <p:spPr>
          <a:xfrm>
            <a:off x="9015594" y="277688"/>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Tahoma" pitchFamily="34" charset="0"/>
                <a:ea typeface="+mn-ea"/>
                <a:cs typeface="Tahoma" pitchFamily="34" charset="0"/>
              </a:rPr>
              <a:t>Hết giờ</a:t>
            </a:r>
          </a:p>
        </p:txBody>
      </p:sp>
      <p:sp>
        <p:nvSpPr>
          <p:cNvPr id="26" name="Rectangle 25"/>
          <p:cNvSpPr/>
          <p:nvPr/>
        </p:nvSpPr>
        <p:spPr>
          <a:xfrm>
            <a:off x="9015186" y="811700"/>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7111" name="TextBox 7"/>
          <p:cNvSpPr txBox="1">
            <a:spLocks noChangeArrowheads="1"/>
          </p:cNvSpPr>
          <p:nvPr/>
        </p:nvSpPr>
        <p:spPr bwMode="auto">
          <a:xfrm>
            <a:off x="10103032" y="769813"/>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8" name="Rounded Rectangle 37"/>
          <p:cNvSpPr/>
          <p:nvPr/>
        </p:nvSpPr>
        <p:spPr>
          <a:xfrm>
            <a:off x="9244194" y="887288"/>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sp>
        <p:nvSpPr>
          <p:cNvPr id="39" name="Rectangle 38"/>
          <p:cNvSpPr/>
          <p:nvPr/>
        </p:nvSpPr>
        <p:spPr>
          <a:xfrm>
            <a:off x="9015594" y="277688"/>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0000"/>
                </a:solidFill>
                <a:effectLst/>
                <a:uLnTx/>
                <a:uFillTx/>
                <a:latin typeface="Tahoma" pitchFamily="34" charset="0"/>
                <a:ea typeface="+mn-ea"/>
                <a:cs typeface="Tahoma" pitchFamily="34" charset="0"/>
              </a:rPr>
              <a:t>Thời gian còn lại ...</a:t>
            </a:r>
          </a:p>
        </p:txBody>
      </p:sp>
      <p:sp>
        <p:nvSpPr>
          <p:cNvPr id="40" name="Rectangle 39"/>
          <p:cNvSpPr/>
          <p:nvPr/>
        </p:nvSpPr>
        <p:spPr>
          <a:xfrm>
            <a:off x="9015594" y="277688"/>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itchFamily="34" charset="0"/>
                <a:ea typeface="+mn-ea"/>
                <a:cs typeface="Tahoma" pitchFamily="34" charset="0"/>
              </a:rPr>
              <a:t>Bắt đầu tính giờ</a:t>
            </a:r>
          </a:p>
        </p:txBody>
      </p:sp>
      <p:sp>
        <p:nvSpPr>
          <p:cNvPr id="41" name="Rounded Rectangle 4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00</a:t>
            </a:r>
          </a:p>
        </p:txBody>
      </p:sp>
      <p:sp>
        <p:nvSpPr>
          <p:cNvPr id="42" name="Rounded Rectangle 41"/>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59</a:t>
            </a:r>
          </a:p>
        </p:txBody>
      </p:sp>
      <p:sp>
        <p:nvSpPr>
          <p:cNvPr id="43" name="Rounded Rectangle 42"/>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58</a:t>
            </a:r>
          </a:p>
        </p:txBody>
      </p:sp>
      <p:sp>
        <p:nvSpPr>
          <p:cNvPr id="44" name="Rounded Rectangle 43"/>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57</a:t>
            </a:r>
          </a:p>
        </p:txBody>
      </p:sp>
      <p:sp>
        <p:nvSpPr>
          <p:cNvPr id="45" name="Rounded Rectangle 44"/>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56</a:t>
            </a:r>
          </a:p>
        </p:txBody>
      </p:sp>
      <p:sp>
        <p:nvSpPr>
          <p:cNvPr id="46" name="Rounded Rectangle 45"/>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55</a:t>
            </a:r>
          </a:p>
        </p:txBody>
      </p:sp>
      <p:sp>
        <p:nvSpPr>
          <p:cNvPr id="47" name="Rounded Rectangle 46"/>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54</a:t>
            </a:r>
          </a:p>
        </p:txBody>
      </p:sp>
      <p:sp>
        <p:nvSpPr>
          <p:cNvPr id="48" name="Rounded Rectangle 47"/>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53</a:t>
            </a:r>
          </a:p>
        </p:txBody>
      </p:sp>
      <p:sp>
        <p:nvSpPr>
          <p:cNvPr id="49" name="Rounded Rectangle 48"/>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52</a:t>
            </a:r>
          </a:p>
        </p:txBody>
      </p:sp>
      <p:sp>
        <p:nvSpPr>
          <p:cNvPr id="50" name="Rounded Rectangle 49"/>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51</a:t>
            </a:r>
          </a:p>
        </p:txBody>
      </p:sp>
      <p:sp>
        <p:nvSpPr>
          <p:cNvPr id="51" name="Rounded Rectangle 5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50</a:t>
            </a:r>
          </a:p>
        </p:txBody>
      </p:sp>
      <p:sp>
        <p:nvSpPr>
          <p:cNvPr id="52" name="Rounded Rectangle 51"/>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49</a:t>
            </a:r>
          </a:p>
        </p:txBody>
      </p:sp>
      <p:sp>
        <p:nvSpPr>
          <p:cNvPr id="53" name="Rounded Rectangle 52"/>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48</a:t>
            </a:r>
          </a:p>
        </p:txBody>
      </p:sp>
      <p:sp>
        <p:nvSpPr>
          <p:cNvPr id="54" name="Rounded Rectangle 53"/>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47</a:t>
            </a:r>
          </a:p>
        </p:txBody>
      </p:sp>
      <p:sp>
        <p:nvSpPr>
          <p:cNvPr id="55" name="Rounded Rectangle 54"/>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46</a:t>
            </a:r>
          </a:p>
        </p:txBody>
      </p:sp>
      <p:sp>
        <p:nvSpPr>
          <p:cNvPr id="56" name="Rounded Rectangle 55"/>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45</a:t>
            </a:r>
          </a:p>
        </p:txBody>
      </p:sp>
      <p:sp>
        <p:nvSpPr>
          <p:cNvPr id="57" name="Rounded Rectangle 56"/>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44</a:t>
            </a:r>
          </a:p>
        </p:txBody>
      </p:sp>
      <p:sp>
        <p:nvSpPr>
          <p:cNvPr id="58" name="Rounded Rectangle 57"/>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43</a:t>
            </a:r>
          </a:p>
        </p:txBody>
      </p:sp>
      <p:sp>
        <p:nvSpPr>
          <p:cNvPr id="59" name="Rounded Rectangle 58"/>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42</a:t>
            </a:r>
          </a:p>
        </p:txBody>
      </p:sp>
      <p:sp>
        <p:nvSpPr>
          <p:cNvPr id="60" name="Rounded Rectangle 59"/>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41</a:t>
            </a:r>
          </a:p>
        </p:txBody>
      </p:sp>
      <p:sp>
        <p:nvSpPr>
          <p:cNvPr id="61" name="Rounded Rectangle 6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40</a:t>
            </a:r>
          </a:p>
        </p:txBody>
      </p:sp>
      <p:sp>
        <p:nvSpPr>
          <p:cNvPr id="62" name="Rounded Rectangle 61"/>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39</a:t>
            </a:r>
          </a:p>
        </p:txBody>
      </p:sp>
      <p:sp>
        <p:nvSpPr>
          <p:cNvPr id="63" name="Rounded Rectangle 62"/>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38</a:t>
            </a:r>
          </a:p>
        </p:txBody>
      </p:sp>
      <p:sp>
        <p:nvSpPr>
          <p:cNvPr id="64" name="Rounded Rectangle 63"/>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37</a:t>
            </a:r>
          </a:p>
        </p:txBody>
      </p:sp>
      <p:sp>
        <p:nvSpPr>
          <p:cNvPr id="65" name="Rounded Rectangle 64"/>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36</a:t>
            </a:r>
          </a:p>
        </p:txBody>
      </p:sp>
      <p:sp>
        <p:nvSpPr>
          <p:cNvPr id="66" name="Rounded Rectangle 65"/>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35</a:t>
            </a:r>
          </a:p>
        </p:txBody>
      </p:sp>
      <p:sp>
        <p:nvSpPr>
          <p:cNvPr id="67" name="Rounded Rectangle 66"/>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34</a:t>
            </a:r>
          </a:p>
        </p:txBody>
      </p:sp>
      <p:sp>
        <p:nvSpPr>
          <p:cNvPr id="68" name="Rounded Rectangle 67"/>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33</a:t>
            </a:r>
          </a:p>
        </p:txBody>
      </p:sp>
      <p:sp>
        <p:nvSpPr>
          <p:cNvPr id="69" name="Rounded Rectangle 68"/>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32</a:t>
            </a:r>
          </a:p>
        </p:txBody>
      </p:sp>
      <p:sp>
        <p:nvSpPr>
          <p:cNvPr id="70" name="Rounded Rectangle 69"/>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31</a:t>
            </a:r>
          </a:p>
        </p:txBody>
      </p:sp>
      <p:sp>
        <p:nvSpPr>
          <p:cNvPr id="71" name="Rounded Rectangle 7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30</a:t>
            </a:r>
          </a:p>
        </p:txBody>
      </p:sp>
      <p:sp>
        <p:nvSpPr>
          <p:cNvPr id="72" name="Rounded Rectangle 71"/>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29</a:t>
            </a:r>
          </a:p>
        </p:txBody>
      </p:sp>
      <p:sp>
        <p:nvSpPr>
          <p:cNvPr id="73" name="Rounded Rectangle 72"/>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28</a:t>
            </a:r>
          </a:p>
        </p:txBody>
      </p:sp>
      <p:sp>
        <p:nvSpPr>
          <p:cNvPr id="74" name="Rounded Rectangle 73"/>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27</a:t>
            </a:r>
          </a:p>
        </p:txBody>
      </p:sp>
      <p:sp>
        <p:nvSpPr>
          <p:cNvPr id="75" name="Rounded Rectangle 74"/>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26</a:t>
            </a:r>
          </a:p>
        </p:txBody>
      </p:sp>
      <p:sp>
        <p:nvSpPr>
          <p:cNvPr id="76" name="Rounded Rectangle 75"/>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25</a:t>
            </a:r>
          </a:p>
        </p:txBody>
      </p:sp>
      <p:sp>
        <p:nvSpPr>
          <p:cNvPr id="77" name="Rounded Rectangle 76"/>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24</a:t>
            </a:r>
          </a:p>
        </p:txBody>
      </p:sp>
      <p:sp>
        <p:nvSpPr>
          <p:cNvPr id="78" name="Rounded Rectangle 77"/>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23</a:t>
            </a:r>
          </a:p>
        </p:txBody>
      </p:sp>
      <p:sp>
        <p:nvSpPr>
          <p:cNvPr id="79" name="Rounded Rectangle 78"/>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22</a:t>
            </a:r>
          </a:p>
        </p:txBody>
      </p:sp>
      <p:sp>
        <p:nvSpPr>
          <p:cNvPr id="80" name="Rounded Rectangle 79"/>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21</a:t>
            </a:r>
          </a:p>
        </p:txBody>
      </p:sp>
      <p:sp>
        <p:nvSpPr>
          <p:cNvPr id="81" name="Rounded Rectangle 8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20</a:t>
            </a:r>
          </a:p>
        </p:txBody>
      </p:sp>
      <p:sp>
        <p:nvSpPr>
          <p:cNvPr id="82" name="Rounded Rectangle 81"/>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19</a:t>
            </a:r>
          </a:p>
        </p:txBody>
      </p:sp>
      <p:sp>
        <p:nvSpPr>
          <p:cNvPr id="83" name="Rounded Rectangle 82"/>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18</a:t>
            </a:r>
          </a:p>
        </p:txBody>
      </p:sp>
      <p:sp>
        <p:nvSpPr>
          <p:cNvPr id="84" name="Rounded Rectangle 83"/>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17</a:t>
            </a:r>
          </a:p>
        </p:txBody>
      </p:sp>
      <p:sp>
        <p:nvSpPr>
          <p:cNvPr id="85" name="Rounded Rectangle 84"/>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16</a:t>
            </a:r>
          </a:p>
        </p:txBody>
      </p:sp>
      <p:sp>
        <p:nvSpPr>
          <p:cNvPr id="86" name="Rounded Rectangle 85"/>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15</a:t>
            </a:r>
          </a:p>
        </p:txBody>
      </p:sp>
      <p:sp>
        <p:nvSpPr>
          <p:cNvPr id="87" name="Rounded Rectangle 86"/>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14</a:t>
            </a:r>
          </a:p>
        </p:txBody>
      </p:sp>
      <p:sp>
        <p:nvSpPr>
          <p:cNvPr id="88" name="Rounded Rectangle 87"/>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13</a:t>
            </a:r>
          </a:p>
        </p:txBody>
      </p:sp>
      <p:sp>
        <p:nvSpPr>
          <p:cNvPr id="89" name="Rounded Rectangle 88"/>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12</a:t>
            </a:r>
          </a:p>
        </p:txBody>
      </p:sp>
      <p:sp>
        <p:nvSpPr>
          <p:cNvPr id="90" name="Rounded Rectangle 89"/>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11</a:t>
            </a:r>
          </a:p>
        </p:txBody>
      </p:sp>
      <p:sp>
        <p:nvSpPr>
          <p:cNvPr id="91" name="Rounded Rectangle 9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10</a:t>
            </a:r>
          </a:p>
        </p:txBody>
      </p:sp>
      <p:sp>
        <p:nvSpPr>
          <p:cNvPr id="92" name="Rounded Rectangle 91"/>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09</a:t>
            </a:r>
          </a:p>
        </p:txBody>
      </p:sp>
      <p:sp>
        <p:nvSpPr>
          <p:cNvPr id="93" name="Rounded Rectangle 92"/>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08</a:t>
            </a:r>
          </a:p>
        </p:txBody>
      </p:sp>
      <p:sp>
        <p:nvSpPr>
          <p:cNvPr id="94" name="Rounded Rectangle 93"/>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07</a:t>
            </a:r>
          </a:p>
        </p:txBody>
      </p:sp>
      <p:sp>
        <p:nvSpPr>
          <p:cNvPr id="95" name="Rounded Rectangle 94"/>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06</a:t>
            </a:r>
          </a:p>
        </p:txBody>
      </p:sp>
      <p:sp>
        <p:nvSpPr>
          <p:cNvPr id="96" name="Rounded Rectangle 95"/>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05</a:t>
            </a:r>
          </a:p>
        </p:txBody>
      </p:sp>
      <p:sp>
        <p:nvSpPr>
          <p:cNvPr id="97" name="Rounded Rectangle 96"/>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04</a:t>
            </a:r>
          </a:p>
        </p:txBody>
      </p:sp>
      <p:sp>
        <p:nvSpPr>
          <p:cNvPr id="98" name="Rounded Rectangle 97"/>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03</a:t>
            </a:r>
          </a:p>
        </p:txBody>
      </p:sp>
      <p:sp>
        <p:nvSpPr>
          <p:cNvPr id="99" name="Rounded Rectangle 98"/>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02</a:t>
            </a:r>
          </a:p>
        </p:txBody>
      </p:sp>
      <p:sp>
        <p:nvSpPr>
          <p:cNvPr id="100" name="Rounded Rectangle 99"/>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01</a:t>
            </a:r>
          </a:p>
        </p:txBody>
      </p:sp>
      <p:sp>
        <p:nvSpPr>
          <p:cNvPr id="101" name="Rounded Rectangle 100"/>
          <p:cNvSpPr/>
          <p:nvPr/>
        </p:nvSpPr>
        <p:spPr>
          <a:xfrm>
            <a:off x="10463394" y="887288"/>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00</a:t>
            </a:r>
          </a:p>
        </p:txBody>
      </p:sp>
      <p:sp>
        <p:nvSpPr>
          <p:cNvPr id="102" name="Rounded Rectangle 101"/>
          <p:cNvSpPr/>
          <p:nvPr/>
        </p:nvSpPr>
        <p:spPr>
          <a:xfrm>
            <a:off x="9244194" y="887288"/>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a:t>
            </a:r>
          </a:p>
        </p:txBody>
      </p:sp>
      <p:sp>
        <p:nvSpPr>
          <p:cNvPr id="103" name="Rounded Rectangle 102"/>
          <p:cNvSpPr/>
          <p:nvPr/>
        </p:nvSpPr>
        <p:spPr>
          <a:xfrm>
            <a:off x="9244194" y="887288"/>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pic>
        <p:nvPicPr>
          <p:cNvPr id="104" name="KHONGDUNG.wav">
            <a:hlinkClick r:id="" action="ppaction://media"/>
          </p:cNvPr>
          <p:cNvPicPr>
            <a:picLocks noRot="1" noChangeAspect="1" noChangeArrowheads="1"/>
          </p:cNvPicPr>
          <p:nvPr>
            <a:audioFile r:link="rId1"/>
          </p:nvPr>
        </p:nvPicPr>
        <p:blipFill>
          <a:blip r:embed="rId15">
            <a:lum bright="100000" contrast="100000"/>
            <a:extLst>
              <a:ext uri="{28A0092B-C50C-407E-A947-70E740481C1C}">
                <a14:useLocalDpi xmlns:a14="http://schemas.microsoft.com/office/drawing/2010/main" val="0"/>
              </a:ext>
            </a:extLst>
          </a:blip>
          <a:srcRect/>
          <a:stretch>
            <a:fillRect/>
          </a:stretch>
        </p:blipFill>
        <p:spPr bwMode="auto">
          <a:xfrm>
            <a:off x="8991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KHONGDUNG.wav">
            <a:hlinkClick r:id="" action="ppaction://media"/>
          </p:cNvPr>
          <p:cNvPicPr>
            <a:picLocks noRot="1" noChangeAspect="1" noChangeArrowheads="1"/>
          </p:cNvPicPr>
          <p:nvPr>
            <a:audioFile r:link="rId1"/>
          </p:nvPr>
        </p:nvPicPr>
        <p:blipFill>
          <a:blip r:embed="rId15">
            <a:lum bright="100000" contrast="100000"/>
            <a:extLst>
              <a:ext uri="{28A0092B-C50C-407E-A947-70E740481C1C}">
                <a14:useLocalDpi xmlns:a14="http://schemas.microsoft.com/office/drawing/2010/main" val="0"/>
              </a:ext>
            </a:extLst>
          </a:blip>
          <a:srcRect/>
          <a:stretch>
            <a:fillRect/>
          </a:stretch>
        </p:blipFill>
        <p:spPr bwMode="auto">
          <a:xfrm>
            <a:off x="99822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KHONGDUNG.wav">
            <a:hlinkClick r:id="" action="ppaction://media"/>
          </p:cNvPr>
          <p:cNvPicPr>
            <a:picLocks noRot="1" noChangeAspect="1" noChangeArrowheads="1"/>
          </p:cNvPicPr>
          <p:nvPr>
            <a:audioFile r:link="rId1"/>
          </p:nvPr>
        </p:nvPicPr>
        <p:blipFill>
          <a:blip r:embed="rId15">
            <a:lum bright="100000" contrast="100000"/>
            <a:extLst>
              <a:ext uri="{28A0092B-C50C-407E-A947-70E740481C1C}">
                <a14:useLocalDpi xmlns:a14="http://schemas.microsoft.com/office/drawing/2010/main" val="0"/>
              </a:ext>
            </a:extLst>
          </a:blip>
          <a:srcRect/>
          <a:stretch>
            <a:fillRect/>
          </a:stretch>
        </p:blipFill>
        <p:spPr bwMode="auto">
          <a:xfrm>
            <a:off x="9525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VOTAY.wav">
            <a:hlinkClick r:id="" action="ppaction://media"/>
          </p:cNvPr>
          <p:cNvPicPr>
            <a:picLocks noRot="1" noChangeAspect="1" noChangeArrowheads="1"/>
          </p:cNvPicPr>
          <p:nvPr>
            <a:audioFile r:link="rId2"/>
          </p:nvPr>
        </p:nvPicPr>
        <p:blipFill>
          <a:blip r:embed="rId15">
            <a:lum bright="100000" contrast="100000"/>
            <a:extLst>
              <a:ext uri="{28A0092B-C50C-407E-A947-70E740481C1C}">
                <a14:useLocalDpi xmlns:a14="http://schemas.microsoft.com/office/drawing/2010/main" val="0"/>
              </a:ext>
            </a:extLst>
          </a:blip>
          <a:srcRect/>
          <a:stretch>
            <a:fillRect/>
          </a:stretch>
        </p:blipFill>
        <p:spPr bwMode="auto">
          <a:xfrm>
            <a:off x="10287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702800" y="4100513"/>
            <a:ext cx="37147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1504613" y="3294063"/>
            <a:ext cx="5349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84" name="Picture 99"/>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801225" y="4908550"/>
            <a:ext cx="19685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11"/>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9755188" y="4395788"/>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Rectangle: Folded Corner 8">
            <a:extLst/>
          </p:cNvPr>
          <p:cNvSpPr/>
          <p:nvPr/>
        </p:nvSpPr>
        <p:spPr>
          <a:xfrm>
            <a:off x="9955213" y="3965575"/>
            <a:ext cx="1470025" cy="133032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1 tràng pháo tay</a:t>
            </a:r>
          </a:p>
        </p:txBody>
      </p:sp>
      <p:pic>
        <p:nvPicPr>
          <p:cNvPr id="114" name="Picture 11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9910763" y="39655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7188" name="TextBox 114"/>
              <p:cNvSpPr txBox="1">
                <a:spLocks noChangeArrowheads="1"/>
              </p:cNvSpPr>
              <p:nvPr/>
            </p:nvSpPr>
            <p:spPr bwMode="auto">
              <a:xfrm>
                <a:off x="375503" y="682089"/>
                <a:ext cx="8411491" cy="12003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ahoma" panose="020B0604030504040204" pitchFamily="34" charset="0"/>
                  </a:rPr>
                  <a:t>Câu </a:t>
                </a:r>
                <a:r>
                  <a:rPr kumimoji="0" lang="en-US"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ahoma" panose="020B0604030504040204" pitchFamily="34" charset="0"/>
                  </a:rPr>
                  <a:t>3: </a:t>
                </a:r>
                <a:r>
                  <a:rPr kumimoji="0" lang="en-US" altLang="en-US" sz="36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Kết quả của phép </a:t>
                </a:r>
                <a:r>
                  <a:rPr kumimoji="0" lang="en-US" altLang="en-US" sz="3600" b="0" i="0" u="none" strike="noStrike" kern="120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tính </a:t>
                </a: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14:m>
                  <m:oMath xmlns:m="http://schemas.openxmlformats.org/officeDocument/2006/math">
                    <m:d>
                      <m:d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r>
                          <a:rPr kumimoji="0" lang="en-US" altLang="en-US" sz="3600" b="0" i="0"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e>
                    </m:d>
                    <m: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sSup>
                      <m:sSup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+5)</m:t>
                    </m:r>
                  </m:oMath>
                </a14:m>
                <a:r>
                  <a:rPr kumimoji="0" lang="en-US" sz="3600" b="0" i="0" u="none" strike="noStrike" kern="0" cap="none" spc="0" normalizeH="0" baseline="0" noProof="0" dirty="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là</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mc:Choice>
        <mc:Fallback xmlns="">
          <p:sp>
            <p:nvSpPr>
              <p:cNvPr id="47188" name="TextBox 114"/>
              <p:cNvSpPr txBox="1">
                <a:spLocks noRot="1" noChangeAspect="1" noMove="1" noResize="1" noEditPoints="1" noAdjustHandles="1" noChangeArrowheads="1" noChangeShapeType="1" noTextEdit="1"/>
              </p:cNvSpPr>
              <p:nvPr/>
            </p:nvSpPr>
            <p:spPr bwMode="auto">
              <a:xfrm>
                <a:off x="375503" y="682089"/>
                <a:ext cx="8411491" cy="1200329"/>
              </a:xfrm>
              <a:prstGeom prst="rect">
                <a:avLst/>
              </a:prstGeom>
              <a:blipFill>
                <a:blip r:embed="rId20"/>
                <a:stretch>
                  <a:fillRect t="-8629" b="-182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Rectangle 115"/>
              <p:cNvSpPr/>
              <p:nvPr/>
            </p:nvSpPr>
            <p:spPr>
              <a:xfrm>
                <a:off x="4800600" y="4533900"/>
                <a:ext cx="4564063" cy="1181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14:m>
                  <m:oMath xmlns:m="http://schemas.openxmlformats.org/officeDocument/2006/math">
                    <m:sSup>
                      <m:sSupPr>
                        <m:ctrlP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3</m:t>
                        </m:r>
                      </m:sup>
                    </m:s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−4</m:t>
                    </m:r>
                    <m:sSup>
                      <m:sSupPr>
                        <m:ctrlP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+9</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−10</m:t>
                    </m:r>
                  </m:oMath>
                </a14:m>
                <a:endPar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6" name="Rectangle 115"/>
              <p:cNvSpPr>
                <a:spLocks noRot="1" noChangeAspect="1" noMove="1" noResize="1" noEditPoints="1" noAdjustHandles="1" noChangeArrowheads="1" noChangeShapeType="1" noTextEdit="1"/>
              </p:cNvSpPr>
              <p:nvPr/>
            </p:nvSpPr>
            <p:spPr>
              <a:xfrm>
                <a:off x="4800600" y="4533900"/>
                <a:ext cx="4564063" cy="1181100"/>
              </a:xfrm>
              <a:prstGeom prst="rect">
                <a:avLst/>
              </a:prstGeom>
              <a:blipFill>
                <a:blip r:embed="rId21"/>
                <a:stretch>
                  <a:fillRect l="-3476"/>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Rectangle 116"/>
              <p:cNvSpPr/>
              <p:nvPr/>
            </p:nvSpPr>
            <p:spPr>
              <a:xfrm>
                <a:off x="4800600" y="3058248"/>
                <a:ext cx="4557713" cy="11795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vi-VN"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3</m:t>
                        </m:r>
                      </m:sup>
                    </m:s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+9</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oMath>
                </a14:m>
                <a:r>
                  <a:rPr kumimoji="0" lang="en-US" sz="36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a:t>
                </a:r>
                <a:endPar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7" name="Rectangle 116"/>
              <p:cNvSpPr>
                <a:spLocks noRot="1" noChangeAspect="1" noMove="1" noResize="1" noEditPoints="1" noAdjustHandles="1" noChangeArrowheads="1" noChangeShapeType="1" noTextEdit="1"/>
              </p:cNvSpPr>
              <p:nvPr/>
            </p:nvSpPr>
            <p:spPr>
              <a:xfrm>
                <a:off x="4800600" y="3058248"/>
                <a:ext cx="4557713" cy="1179513"/>
              </a:xfrm>
              <a:prstGeom prst="rect">
                <a:avLst/>
              </a:prstGeom>
              <a:blipFill>
                <a:blip r:embed="rId22"/>
                <a:stretch>
                  <a:fillRect l="-4150"/>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 name="Rectangle 117"/>
              <p:cNvSpPr/>
              <p:nvPr/>
            </p:nvSpPr>
            <p:spPr>
              <a:xfrm>
                <a:off x="326514" y="3049427"/>
                <a:ext cx="4245635" cy="11795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3</m:t>
                        </m:r>
                      </m:sup>
                    </m:s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4</m:t>
                    </m:r>
                    <m:sSup>
                      <m:sSupPr>
                        <m:ctrlP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−9</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oMath>
                </a14:m>
                <a:r>
                  <a:rPr kumimoji="0" lang="en-US" sz="32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a:t>
                </a:r>
                <a:endPar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18" name="Rectangle 117"/>
              <p:cNvSpPr>
                <a:spLocks noRot="1" noChangeAspect="1" noMove="1" noResize="1" noEditPoints="1" noAdjustHandles="1" noChangeArrowheads="1" noChangeShapeType="1" noTextEdit="1"/>
              </p:cNvSpPr>
              <p:nvPr/>
            </p:nvSpPr>
            <p:spPr>
              <a:xfrm>
                <a:off x="326514" y="3049427"/>
                <a:ext cx="4245635" cy="1179513"/>
              </a:xfrm>
              <a:prstGeom prst="rect">
                <a:avLst/>
              </a:prstGeom>
              <a:blipFill>
                <a:blip r:embed="rId23"/>
                <a:stretch>
                  <a:fillRect l="-3736"/>
                </a:stretch>
              </a:blipFill>
              <a:ln w="28575">
                <a:noFill/>
              </a:ln>
            </p:spPr>
            <p:txBody>
              <a:bodyPr/>
              <a:lstStyle/>
              <a:p>
                <a:r>
                  <a:rPr lang="en-US">
                    <a:noFill/>
                  </a:rPr>
                  <a:t> </a:t>
                </a:r>
              </a:p>
            </p:txBody>
          </p:sp>
        </mc:Fallback>
      </mc:AlternateContent>
      <p:pic>
        <p:nvPicPr>
          <p:cNvPr id="119" name="Picture 118"/>
          <p:cNvPicPr>
            <a:picLocks noChangeAspect="1"/>
          </p:cNvPicPr>
          <p:nvPr/>
        </p:nvPicPr>
        <p:blipFill rotWithShape="1">
          <a:blip r:embed="rId2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8577541" y="4771231"/>
            <a:ext cx="733769" cy="708059"/>
          </a:xfrm>
          <a:prstGeom prst="rect">
            <a:avLst/>
          </a:prstGeom>
          <a:solidFill>
            <a:srgbClr val="00B050"/>
          </a:solidFill>
        </p:spPr>
      </p:pic>
      <p:pic>
        <p:nvPicPr>
          <p:cNvPr id="120" name="Picture 119"/>
          <p:cNvPicPr>
            <a:picLocks noChangeAspect="1"/>
          </p:cNvPicPr>
          <p:nvPr/>
        </p:nvPicPr>
        <p:blipFill rotWithShape="1">
          <a:blip r:embed="rId2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427734" y="3353842"/>
            <a:ext cx="804536" cy="704088"/>
          </a:xfrm>
          <a:prstGeom prst="rect">
            <a:avLst/>
          </a:prstGeom>
          <a:solidFill>
            <a:srgbClr val="C00000"/>
          </a:solidFill>
        </p:spPr>
      </p:pic>
      <p:pic>
        <p:nvPicPr>
          <p:cNvPr id="121" name="Picture 120"/>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562177" y="3255662"/>
            <a:ext cx="804863"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2" name="Rectangle 121"/>
              <p:cNvSpPr/>
              <p:nvPr/>
            </p:nvSpPr>
            <p:spPr>
              <a:xfrm>
                <a:off x="326515" y="4533900"/>
                <a:ext cx="4316924" cy="1181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sSup>
                      <m:sSupPr>
                        <m:ctrlP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3</m:t>
                        </m:r>
                      </m:sup>
                    </m:sSup>
                    <m:r>
                      <a:rPr kumimoji="0" lang="en-US" altLang="en-US" sz="32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4</m:t>
                    </m:r>
                    <m:sSup>
                      <m:sSupPr>
                        <m:ctrlP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+9</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oMath>
                </a14:m>
                <a:r>
                  <a:rPr kumimoji="0" lang="en-US" sz="3200" b="0"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10</a:t>
                </a:r>
                <a:endPar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2" name="Rectangle 121"/>
              <p:cNvSpPr>
                <a:spLocks noRot="1" noChangeAspect="1" noMove="1" noResize="1" noEditPoints="1" noAdjustHandles="1" noChangeArrowheads="1" noChangeShapeType="1" noTextEdit="1"/>
              </p:cNvSpPr>
              <p:nvPr/>
            </p:nvSpPr>
            <p:spPr>
              <a:xfrm>
                <a:off x="326515" y="4533900"/>
                <a:ext cx="4316924" cy="1181100"/>
              </a:xfrm>
              <a:prstGeom prst="rect">
                <a:avLst/>
              </a:prstGeom>
              <a:blipFill>
                <a:blip r:embed="rId27"/>
                <a:stretch>
                  <a:fillRect l="-3672"/>
                </a:stretch>
              </a:blipFill>
              <a:ln w="28575">
                <a:noFill/>
              </a:ln>
            </p:spPr>
            <p:txBody>
              <a:bodyPr/>
              <a:lstStyle/>
              <a:p>
                <a:r>
                  <a:rPr lang="en-US">
                    <a:noFill/>
                  </a:rPr>
                  <a:t> </a:t>
                </a:r>
              </a:p>
            </p:txBody>
          </p:sp>
        </mc:Fallback>
      </mc:AlternateContent>
      <p:pic>
        <p:nvPicPr>
          <p:cNvPr id="123" name="Picture 122"/>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3658572" y="4771231"/>
            <a:ext cx="804862" cy="70643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1" name="nhacn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12477750" y="2063634"/>
            <a:ext cx="457200" cy="457200"/>
          </a:xfrm>
          <a:prstGeom prst="rect">
            <a:avLst/>
          </a:prstGeom>
        </p:spPr>
      </p:pic>
      <p:sp>
        <p:nvSpPr>
          <p:cNvPr id="108" name="Flowchart: Summing Junction 107">
            <a:hlinkClick r:id="rId29" action="ppaction://hlinksldjump"/>
            <a:extLst/>
          </p:cNvPr>
          <p:cNvSpPr/>
          <p:nvPr/>
        </p:nvSpPr>
        <p:spPr>
          <a:xfrm>
            <a:off x="4247000" y="5797119"/>
            <a:ext cx="1107200" cy="106088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srgbClr val="FFFFFF"/>
              </a:solidFill>
              <a:latin typeface="Arial"/>
              <a:sym typeface="Arial"/>
            </a:endParaRPr>
          </a:p>
        </p:txBody>
      </p:sp>
    </p:spTree>
    <p:extLst>
      <p:ext uri="{BB962C8B-B14F-4D97-AF65-F5344CB8AC3E}">
        <p14:creationId xmlns:p14="http://schemas.microsoft.com/office/powerpoint/2010/main" val="704715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110"/>
                                        </p:tgtEl>
                                        <p:attrNameLst>
                                          <p:attrName>style.visibility</p:attrName>
                                        </p:attrNameLst>
                                      </p:cBhvr>
                                      <p:to>
                                        <p:strVal val="visible"/>
                                      </p:to>
                                    </p:set>
                                  </p:childTnLst>
                                </p:cTn>
                              </p:par>
                              <p:par>
                                <p:cTn id="10" presetID="1" presetClass="mediacall" presetSubtype="0" fill="hold" nodeType="withEffect">
                                  <p:stCondLst>
                                    <p:cond delay="0"/>
                                  </p:stCondLst>
                                  <p:childTnLst>
                                    <p:cmd type="call" cmd="playFrom(0.0)">
                                      <p:cBhvr>
                                        <p:cTn id="11" dur="3810" fill="hold"/>
                                        <p:tgtEl>
                                          <p:spTgt spid="105"/>
                                        </p:tgtEl>
                                      </p:cBhvr>
                                    </p:cmd>
                                  </p:childTnLst>
                                </p:cTn>
                              </p:par>
                              <p:par>
                                <p:cTn id="12" presetID="1" presetClass="mediacall" presetSubtype="0" fill="hold" nodeType="withEffect">
                                  <p:stCondLst>
                                    <p:cond delay="0"/>
                                  </p:stCondLst>
                                  <p:childTnLst>
                                    <p:cmd type="call" cmd="playFrom(0.0)">
                                      <p:cBhvr>
                                        <p:cTn id="13" dur="6140" fill="hold"/>
                                        <p:tgtEl>
                                          <p:spTgt spid="107"/>
                                        </p:tgtEl>
                                      </p:cBhvr>
                                    </p:cmd>
                                  </p:childTnLst>
                                </p:cTn>
                              </p:par>
                              <p:par>
                                <p:cTn id="14" presetID="1" presetClass="mediacall" presetSubtype="0" fill="hold" nodeType="withEffect">
                                  <p:stCondLst>
                                    <p:cond delay="0"/>
                                  </p:stCondLst>
                                  <p:childTnLst>
                                    <p:cmd type="call" cmd="playFrom(0.0)">
                                      <p:cBhvr>
                                        <p:cTn id="15" dur="3810" fill="hold"/>
                                        <p:tgtEl>
                                          <p:spTgt spid="104"/>
                                        </p:tgtEl>
                                      </p:cBhvr>
                                    </p:cmd>
                                  </p:childTnLst>
                                </p:cTn>
                              </p:par>
                              <p:par>
                                <p:cTn id="16" presetID="1" presetClass="mediacall" presetSubtype="0" fill="hold" nodeType="withEffect">
                                  <p:stCondLst>
                                    <p:cond delay="0"/>
                                  </p:stCondLst>
                                  <p:childTnLst>
                                    <p:cmd type="call" cmd="playFrom(0.0)">
                                      <p:cBhvr>
                                        <p:cTn id="17" dur="3810" fill="hold"/>
                                        <p:tgtEl>
                                          <p:spTgt spid="106"/>
                                        </p:tgtEl>
                                      </p:cBhvr>
                                    </p:cmd>
                                  </p:childTnLst>
                                </p:cTn>
                              </p:par>
                              <p:par>
                                <p:cTn id="18" presetID="55" presetClass="entr" presetSubtype="0" fill="hold" grpId="0" nodeType="withEffect">
                                  <p:stCondLst>
                                    <p:cond delay="0"/>
                                  </p:stCondLst>
                                  <p:childTnLst>
                                    <p:set>
                                      <p:cBhvr>
                                        <p:cTn id="19" dur="1" fill="hold">
                                          <p:stCondLst>
                                            <p:cond delay="0"/>
                                          </p:stCondLst>
                                        </p:cTn>
                                        <p:tgtEl>
                                          <p:spTgt spid="116"/>
                                        </p:tgtEl>
                                        <p:attrNameLst>
                                          <p:attrName>style.visibility</p:attrName>
                                        </p:attrNameLst>
                                      </p:cBhvr>
                                      <p:to>
                                        <p:strVal val="visible"/>
                                      </p:to>
                                    </p:set>
                                    <p:anim calcmode="lin" valueType="num">
                                      <p:cBhvr>
                                        <p:cTn id="20" dur="1000" fill="hold"/>
                                        <p:tgtEl>
                                          <p:spTgt spid="116"/>
                                        </p:tgtEl>
                                        <p:attrNameLst>
                                          <p:attrName>ppt_w</p:attrName>
                                        </p:attrNameLst>
                                      </p:cBhvr>
                                      <p:tavLst>
                                        <p:tav tm="0">
                                          <p:val>
                                            <p:strVal val="#ppt_w*0.70"/>
                                          </p:val>
                                        </p:tav>
                                        <p:tav tm="100000">
                                          <p:val>
                                            <p:strVal val="#ppt_w"/>
                                          </p:val>
                                        </p:tav>
                                      </p:tavLst>
                                    </p:anim>
                                    <p:anim calcmode="lin" valueType="num">
                                      <p:cBhvr>
                                        <p:cTn id="21" dur="1000" fill="hold"/>
                                        <p:tgtEl>
                                          <p:spTgt spid="116"/>
                                        </p:tgtEl>
                                        <p:attrNameLst>
                                          <p:attrName>ppt_h</p:attrName>
                                        </p:attrNameLst>
                                      </p:cBhvr>
                                      <p:tavLst>
                                        <p:tav tm="0">
                                          <p:val>
                                            <p:strVal val="#ppt_h"/>
                                          </p:val>
                                        </p:tav>
                                        <p:tav tm="100000">
                                          <p:val>
                                            <p:strVal val="#ppt_h"/>
                                          </p:val>
                                        </p:tav>
                                      </p:tavLst>
                                    </p:anim>
                                    <p:animEffect transition="in" filter="fade">
                                      <p:cBhvr>
                                        <p:cTn id="22" dur="1000"/>
                                        <p:tgtEl>
                                          <p:spTgt spid="116"/>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17"/>
                                        </p:tgtEl>
                                        <p:attrNameLst>
                                          <p:attrName>style.visibility</p:attrName>
                                        </p:attrNameLst>
                                      </p:cBhvr>
                                      <p:to>
                                        <p:strVal val="visible"/>
                                      </p:to>
                                    </p:set>
                                    <p:anim calcmode="lin" valueType="num">
                                      <p:cBhvr>
                                        <p:cTn id="25" dur="1000" fill="hold"/>
                                        <p:tgtEl>
                                          <p:spTgt spid="117"/>
                                        </p:tgtEl>
                                        <p:attrNameLst>
                                          <p:attrName>ppt_w</p:attrName>
                                        </p:attrNameLst>
                                      </p:cBhvr>
                                      <p:tavLst>
                                        <p:tav tm="0">
                                          <p:val>
                                            <p:strVal val="#ppt_w*0.70"/>
                                          </p:val>
                                        </p:tav>
                                        <p:tav tm="100000">
                                          <p:val>
                                            <p:strVal val="#ppt_w"/>
                                          </p:val>
                                        </p:tav>
                                      </p:tavLst>
                                    </p:anim>
                                    <p:anim calcmode="lin" valueType="num">
                                      <p:cBhvr>
                                        <p:cTn id="26" dur="1000" fill="hold"/>
                                        <p:tgtEl>
                                          <p:spTgt spid="117"/>
                                        </p:tgtEl>
                                        <p:attrNameLst>
                                          <p:attrName>ppt_h</p:attrName>
                                        </p:attrNameLst>
                                      </p:cBhvr>
                                      <p:tavLst>
                                        <p:tav tm="0">
                                          <p:val>
                                            <p:strVal val="#ppt_h"/>
                                          </p:val>
                                        </p:tav>
                                        <p:tav tm="100000">
                                          <p:val>
                                            <p:strVal val="#ppt_h"/>
                                          </p:val>
                                        </p:tav>
                                      </p:tavLst>
                                    </p:anim>
                                    <p:animEffect transition="in" filter="fade">
                                      <p:cBhvr>
                                        <p:cTn id="27" dur="1000"/>
                                        <p:tgtEl>
                                          <p:spTgt spid="117"/>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strVal val="#ppt_w*0.70"/>
                                          </p:val>
                                        </p:tav>
                                        <p:tav tm="100000">
                                          <p:val>
                                            <p:strVal val="#ppt_w"/>
                                          </p:val>
                                        </p:tav>
                                      </p:tavLst>
                                    </p:anim>
                                    <p:anim calcmode="lin" valueType="num">
                                      <p:cBhvr>
                                        <p:cTn id="31" dur="1000" fill="hold"/>
                                        <p:tgtEl>
                                          <p:spTgt spid="122"/>
                                        </p:tgtEl>
                                        <p:attrNameLst>
                                          <p:attrName>ppt_h</p:attrName>
                                        </p:attrNameLst>
                                      </p:cBhvr>
                                      <p:tavLst>
                                        <p:tav tm="0">
                                          <p:val>
                                            <p:strVal val="#ppt_h"/>
                                          </p:val>
                                        </p:tav>
                                        <p:tav tm="100000">
                                          <p:val>
                                            <p:strVal val="#ppt_h"/>
                                          </p:val>
                                        </p:tav>
                                      </p:tavLst>
                                    </p:anim>
                                    <p:animEffect transition="in" filter="fade">
                                      <p:cBhvr>
                                        <p:cTn id="32" dur="1000"/>
                                        <p:tgtEl>
                                          <p:spTgt spid="122"/>
                                        </p:tgtEl>
                                      </p:cBhvr>
                                    </p:animEffect>
                                  </p:childTnLst>
                                </p:cTn>
                              </p:par>
                              <p:par>
                                <p:cTn id="33" presetID="55"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anim calcmode="lin" valueType="num">
                                      <p:cBhvr>
                                        <p:cTn id="35" dur="1000" fill="hold"/>
                                        <p:tgtEl>
                                          <p:spTgt spid="118"/>
                                        </p:tgtEl>
                                        <p:attrNameLst>
                                          <p:attrName>ppt_w</p:attrName>
                                        </p:attrNameLst>
                                      </p:cBhvr>
                                      <p:tavLst>
                                        <p:tav tm="0">
                                          <p:val>
                                            <p:strVal val="#ppt_w*0.70"/>
                                          </p:val>
                                        </p:tav>
                                        <p:tav tm="100000">
                                          <p:val>
                                            <p:strVal val="#ppt_w"/>
                                          </p:val>
                                        </p:tav>
                                      </p:tavLst>
                                    </p:anim>
                                    <p:anim calcmode="lin" valueType="num">
                                      <p:cBhvr>
                                        <p:cTn id="36" dur="1000" fill="hold"/>
                                        <p:tgtEl>
                                          <p:spTgt spid="118"/>
                                        </p:tgtEl>
                                        <p:attrNameLst>
                                          <p:attrName>ppt_h</p:attrName>
                                        </p:attrNameLst>
                                      </p:cBhvr>
                                      <p:tavLst>
                                        <p:tav tm="0">
                                          <p:val>
                                            <p:strVal val="#ppt_h"/>
                                          </p:val>
                                        </p:tav>
                                        <p:tav tm="100000">
                                          <p:val>
                                            <p:strVal val="#ppt_h"/>
                                          </p:val>
                                        </p:tav>
                                      </p:tavLst>
                                    </p:anim>
                                    <p:animEffect transition="in" filter="fade">
                                      <p:cBhvr>
                                        <p:cTn id="37" dur="1000"/>
                                        <p:tgtEl>
                                          <p:spTgt spid="118"/>
                                        </p:tgtEl>
                                      </p:cBhvr>
                                    </p:animEffect>
                                  </p:childTnLst>
                                </p:cTn>
                              </p:par>
                              <p:par>
                                <p:cTn id="38" presetID="1" presetClass="mediacall" presetSubtype="0" fill="hold" nodeType="withEffect">
                                  <p:stCondLst>
                                    <p:cond delay="0"/>
                                  </p:stCondLst>
                                  <p:childTnLst>
                                    <p:cmd type="call" cmd="playFrom(0.0)">
                                      <p:cBhvr>
                                        <p:cTn id="39" dur="21159" fill="hold"/>
                                        <p:tgtEl>
                                          <p:spTgt spid="1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4" presetClass="exit" presetSubtype="16" fill="hold" grpId="0" nodeType="clickEffect">
                                  <p:stCondLst>
                                    <p:cond delay="0"/>
                                  </p:stCondLst>
                                  <p:childTnLst>
                                    <p:animEffect transition="out" filter="box(in)">
                                      <p:cBhvr>
                                        <p:cTn id="44" dur="100"/>
                                        <p:tgtEl>
                                          <p:spTgt spid="40"/>
                                        </p:tgtEl>
                                      </p:cBhvr>
                                    </p:animEffect>
                                    <p:set>
                                      <p:cBhvr>
                                        <p:cTn id="45" dur="1" fill="hold">
                                          <p:stCondLst>
                                            <p:cond delay="99"/>
                                          </p:stCondLst>
                                        </p:cTn>
                                        <p:tgtEl>
                                          <p:spTgt spid="40"/>
                                        </p:tgtEl>
                                        <p:attrNameLst>
                                          <p:attrName>style.visibility</p:attrName>
                                        </p:attrNameLst>
                                      </p:cBhvr>
                                      <p:to>
                                        <p:strVal val="hidden"/>
                                      </p:to>
                                    </p:set>
                                  </p:childTnLst>
                                </p:cTn>
                              </p:par>
                              <p:par>
                                <p:cTn id="46" presetID="4" presetClass="entr" presetSubtype="16"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ox(in)">
                                      <p:cBhvr>
                                        <p:cTn id="48" dur="500"/>
                                        <p:tgtEl>
                                          <p:spTgt spid="38"/>
                                        </p:tgtEl>
                                      </p:cBhvr>
                                    </p:animEffect>
                                  </p:childTnLst>
                                </p:cTn>
                              </p:par>
                            </p:childTnLst>
                          </p:cTn>
                        </p:par>
                        <p:par>
                          <p:cTn id="49" fill="hold" nodeType="afterGroup">
                            <p:stCondLst>
                              <p:cond delay="500"/>
                            </p:stCondLst>
                            <p:childTnLst>
                              <p:par>
                                <p:cTn id="50" presetID="4" presetClass="entr" presetSubtype="32" fill="hold" grpId="0" nodeType="afterEffect">
                                  <p:stCondLst>
                                    <p:cond delay="0"/>
                                  </p:stCondLst>
                                  <p:childTnLst>
                                    <p:set>
                                      <p:cBhvr>
                                        <p:cTn id="51" dur="1" fill="hold">
                                          <p:stCondLst>
                                            <p:cond delay="0"/>
                                          </p:stCondLst>
                                        </p:cTn>
                                        <p:tgtEl>
                                          <p:spTgt spid="87"/>
                                        </p:tgtEl>
                                        <p:attrNameLst>
                                          <p:attrName>style.visibility</p:attrName>
                                        </p:attrNameLst>
                                      </p:cBhvr>
                                      <p:to>
                                        <p:strVal val="visible"/>
                                      </p:to>
                                    </p:set>
                                    <p:animEffect transition="in" filter="box(out)">
                                      <p:cBhvr>
                                        <p:cTn id="52" dur="1000"/>
                                        <p:tgtEl>
                                          <p:spTgt spid="87"/>
                                        </p:tgtEl>
                                      </p:cBhvr>
                                    </p:animEffect>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nodeType="afterGroup">
                            <p:stCondLst>
                              <p:cond delay="1500"/>
                            </p:stCondLst>
                            <p:childTnLst>
                              <p:par>
                                <p:cTn id="54" presetID="4" presetClass="entr" presetSubtype="32" fill="hold" grpId="0" nodeType="after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box(out)">
                                      <p:cBhvr>
                                        <p:cTn id="56" dur="1000"/>
                                        <p:tgtEl>
                                          <p:spTgt spid="88"/>
                                        </p:tgtEl>
                                      </p:cBhvr>
                                    </p:animEffect>
                                  </p:childTnLst>
                                  <p:subTnLst>
                                    <p:audio>
                                      <p:cMediaNode>
                                        <p:cTn display="0" masterRel="sameClick">
                                          <p:stCondLst>
                                            <p:cond evt="begin" delay="0">
                                              <p:tn val="54"/>
                                            </p:cond>
                                          </p:stCondLst>
                                          <p:endCondLst>
                                            <p:cond evt="onStopAudio" delay="0">
                                              <p:tgtEl>
                                                <p:sldTgt/>
                                              </p:tgtEl>
                                            </p:cond>
                                          </p:endCondLst>
                                        </p:cTn>
                                        <p:tgtEl>
                                          <p:sndTgt r:embed="rId7" name="click.wav"/>
                                        </p:tgtEl>
                                      </p:cMediaNode>
                                    </p:audio>
                                  </p:subTnLst>
                                </p:cTn>
                              </p:par>
                            </p:childTnLst>
                          </p:cTn>
                        </p:par>
                        <p:par>
                          <p:cTn id="57" fill="hold" nodeType="afterGroup">
                            <p:stCondLst>
                              <p:cond delay="2500"/>
                            </p:stCondLst>
                            <p:childTnLst>
                              <p:par>
                                <p:cTn id="58" presetID="4" presetClass="entr" presetSubtype="32" fill="hold" grpId="0" nodeType="afterEffect">
                                  <p:stCondLst>
                                    <p:cond delay="0"/>
                                  </p:stCondLst>
                                  <p:childTnLst>
                                    <p:set>
                                      <p:cBhvr>
                                        <p:cTn id="59" dur="1" fill="hold">
                                          <p:stCondLst>
                                            <p:cond delay="0"/>
                                          </p:stCondLst>
                                        </p:cTn>
                                        <p:tgtEl>
                                          <p:spTgt spid="89"/>
                                        </p:tgtEl>
                                        <p:attrNameLst>
                                          <p:attrName>style.visibility</p:attrName>
                                        </p:attrNameLst>
                                      </p:cBhvr>
                                      <p:to>
                                        <p:strVal val="visible"/>
                                      </p:to>
                                    </p:set>
                                    <p:animEffect transition="in" filter="box(out)">
                                      <p:cBhvr>
                                        <p:cTn id="60" dur="1000"/>
                                        <p:tgtEl>
                                          <p:spTgt spid="89"/>
                                        </p:tgtEl>
                                      </p:cBhvr>
                                    </p:animEffect>
                                  </p:childTnLst>
                                  <p:subTnLst>
                                    <p:audio>
                                      <p:cMediaNode>
                                        <p:cTn display="0" masterRel="sameClick">
                                          <p:stCondLst>
                                            <p:cond evt="begin" delay="0">
                                              <p:tn val="58"/>
                                            </p:cond>
                                          </p:stCondLst>
                                          <p:endCondLst>
                                            <p:cond evt="onStopAudio" delay="0">
                                              <p:tgtEl>
                                                <p:sldTgt/>
                                              </p:tgtEl>
                                            </p:cond>
                                          </p:endCondLst>
                                        </p:cTn>
                                        <p:tgtEl>
                                          <p:sndTgt r:embed="rId7" name="click.wav"/>
                                        </p:tgtEl>
                                      </p:cMediaNode>
                                    </p:audio>
                                  </p:subTnLst>
                                </p:cTn>
                              </p:par>
                            </p:childTnLst>
                          </p:cTn>
                        </p:par>
                        <p:par>
                          <p:cTn id="61" fill="hold" nodeType="afterGroup">
                            <p:stCondLst>
                              <p:cond delay="3500"/>
                            </p:stCondLst>
                            <p:childTnLst>
                              <p:par>
                                <p:cTn id="62" presetID="4" presetClass="entr" presetSubtype="32" fill="hold" grpId="0" nodeType="after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box(out)">
                                      <p:cBhvr>
                                        <p:cTn id="64" dur="1000"/>
                                        <p:tgtEl>
                                          <p:spTgt spid="90"/>
                                        </p:tgtEl>
                                      </p:cBhvr>
                                    </p:animEffect>
                                  </p:childTnLst>
                                  <p:subTnLst>
                                    <p:audio>
                                      <p:cMediaNode>
                                        <p:cTn display="0" masterRel="sameClick">
                                          <p:stCondLst>
                                            <p:cond evt="begin" delay="0">
                                              <p:tn val="62"/>
                                            </p:cond>
                                          </p:stCondLst>
                                          <p:endCondLst>
                                            <p:cond evt="onStopAudio" delay="0">
                                              <p:tgtEl>
                                                <p:sldTgt/>
                                              </p:tgtEl>
                                            </p:cond>
                                          </p:endCondLst>
                                        </p:cTn>
                                        <p:tgtEl>
                                          <p:sndTgt r:embed="rId7" name="click.wav"/>
                                        </p:tgtEl>
                                      </p:cMediaNode>
                                    </p:audio>
                                  </p:subTnLst>
                                </p:cTn>
                              </p:par>
                            </p:childTnLst>
                          </p:cTn>
                        </p:par>
                        <p:par>
                          <p:cTn id="65" fill="hold" nodeType="afterGroup">
                            <p:stCondLst>
                              <p:cond delay="4500"/>
                            </p:stCondLst>
                            <p:childTnLst>
                              <p:par>
                                <p:cTn id="66" presetID="4" presetClass="entr" presetSubtype="32" fill="hold" grpId="0" nodeType="afterEffect">
                                  <p:stCondLst>
                                    <p:cond delay="0"/>
                                  </p:stCondLst>
                                  <p:childTnLst>
                                    <p:set>
                                      <p:cBhvr>
                                        <p:cTn id="67" dur="1" fill="hold">
                                          <p:stCondLst>
                                            <p:cond delay="0"/>
                                          </p:stCondLst>
                                        </p:cTn>
                                        <p:tgtEl>
                                          <p:spTgt spid="91"/>
                                        </p:tgtEl>
                                        <p:attrNameLst>
                                          <p:attrName>style.visibility</p:attrName>
                                        </p:attrNameLst>
                                      </p:cBhvr>
                                      <p:to>
                                        <p:strVal val="visible"/>
                                      </p:to>
                                    </p:set>
                                    <p:animEffect transition="in" filter="box(out)">
                                      <p:cBhvr>
                                        <p:cTn id="68" dur="1000"/>
                                        <p:tgtEl>
                                          <p:spTgt spid="91"/>
                                        </p:tgtEl>
                                      </p:cBhvr>
                                    </p:animEffec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par>
                          <p:cTn id="69" fill="hold" nodeType="afterGroup">
                            <p:stCondLst>
                              <p:cond delay="5500"/>
                            </p:stCondLst>
                            <p:childTnLst>
                              <p:par>
                                <p:cTn id="70" presetID="4" presetClass="entr" presetSubtype="32" fill="hold" grpId="0" nodeType="after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box(out)">
                                      <p:cBhvr>
                                        <p:cTn id="72" dur="1000"/>
                                        <p:tgtEl>
                                          <p:spTgt spid="92"/>
                                        </p:tgtEl>
                                      </p:cBhvr>
                                    </p:animEffect>
                                  </p:childTnLst>
                                  <p:subTnLst>
                                    <p:audio>
                                      <p:cMediaNode>
                                        <p:cTn display="0" masterRel="sameClick">
                                          <p:stCondLst>
                                            <p:cond evt="begin" delay="0">
                                              <p:tn val="70"/>
                                            </p:cond>
                                          </p:stCondLst>
                                          <p:endCondLst>
                                            <p:cond evt="onStopAudio" delay="0">
                                              <p:tgtEl>
                                                <p:sldTgt/>
                                              </p:tgtEl>
                                            </p:cond>
                                          </p:endCondLst>
                                        </p:cTn>
                                        <p:tgtEl>
                                          <p:sndTgt r:embed="rId7" name="click.wav"/>
                                        </p:tgtEl>
                                      </p:cMediaNode>
                                    </p:audio>
                                  </p:subTnLst>
                                </p:cTn>
                              </p:par>
                            </p:childTnLst>
                          </p:cTn>
                        </p:par>
                        <p:par>
                          <p:cTn id="73" fill="hold" nodeType="afterGroup">
                            <p:stCondLst>
                              <p:cond delay="6500"/>
                            </p:stCondLst>
                            <p:childTnLst>
                              <p:par>
                                <p:cTn id="74" presetID="4" presetClass="entr" presetSubtype="32" fill="hold" grpId="0" nodeType="afterEffect">
                                  <p:stCondLst>
                                    <p:cond delay="0"/>
                                  </p:stCondLst>
                                  <p:childTnLst>
                                    <p:set>
                                      <p:cBhvr>
                                        <p:cTn id="75" dur="1" fill="hold">
                                          <p:stCondLst>
                                            <p:cond delay="0"/>
                                          </p:stCondLst>
                                        </p:cTn>
                                        <p:tgtEl>
                                          <p:spTgt spid="93"/>
                                        </p:tgtEl>
                                        <p:attrNameLst>
                                          <p:attrName>style.visibility</p:attrName>
                                        </p:attrNameLst>
                                      </p:cBhvr>
                                      <p:to>
                                        <p:strVal val="visible"/>
                                      </p:to>
                                    </p:set>
                                    <p:animEffect transition="in" filter="box(out)">
                                      <p:cBhvr>
                                        <p:cTn id="76" dur="1000"/>
                                        <p:tgtEl>
                                          <p:spTgt spid="93"/>
                                        </p:tgtEl>
                                      </p:cBhvr>
                                    </p:animEffect>
                                  </p:childTnLst>
                                  <p:subTnLst>
                                    <p:audio>
                                      <p:cMediaNode>
                                        <p:cTn display="0" masterRel="sameClick">
                                          <p:stCondLst>
                                            <p:cond evt="begin" delay="0">
                                              <p:tn val="74"/>
                                            </p:cond>
                                          </p:stCondLst>
                                          <p:endCondLst>
                                            <p:cond evt="onStopAudio" delay="0">
                                              <p:tgtEl>
                                                <p:sldTgt/>
                                              </p:tgtEl>
                                            </p:cond>
                                          </p:endCondLst>
                                        </p:cTn>
                                        <p:tgtEl>
                                          <p:sndTgt r:embed="rId7" name="click.wav"/>
                                        </p:tgtEl>
                                      </p:cMediaNode>
                                    </p:audio>
                                  </p:subTnLst>
                                </p:cTn>
                              </p:par>
                            </p:childTnLst>
                          </p:cTn>
                        </p:par>
                        <p:par>
                          <p:cTn id="77" fill="hold" nodeType="afterGroup">
                            <p:stCondLst>
                              <p:cond delay="7500"/>
                            </p:stCondLst>
                            <p:childTnLst>
                              <p:par>
                                <p:cTn id="78" presetID="4" presetClass="entr" presetSubtype="32" fill="hold" grpId="0" nodeType="after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box(out)">
                                      <p:cBhvr>
                                        <p:cTn id="80" dur="1000"/>
                                        <p:tgtEl>
                                          <p:spTgt spid="94"/>
                                        </p:tgtEl>
                                      </p:cBhvr>
                                    </p:animEffect>
                                  </p:childTnLst>
                                  <p:subTnLst>
                                    <p:audio>
                                      <p:cMediaNode>
                                        <p:cTn display="0" masterRel="sameClick">
                                          <p:stCondLst>
                                            <p:cond evt="begin" delay="0">
                                              <p:tn val="78"/>
                                            </p:cond>
                                          </p:stCondLst>
                                          <p:endCondLst>
                                            <p:cond evt="onStopAudio" delay="0">
                                              <p:tgtEl>
                                                <p:sldTgt/>
                                              </p:tgtEl>
                                            </p:cond>
                                          </p:endCondLst>
                                        </p:cTn>
                                        <p:tgtEl>
                                          <p:sndTgt r:embed="rId7" name="click.wav"/>
                                        </p:tgtEl>
                                      </p:cMediaNode>
                                    </p:audio>
                                  </p:subTnLst>
                                </p:cTn>
                              </p:par>
                            </p:childTnLst>
                          </p:cTn>
                        </p:par>
                        <p:par>
                          <p:cTn id="81" fill="hold" nodeType="afterGroup">
                            <p:stCondLst>
                              <p:cond delay="8500"/>
                            </p:stCondLst>
                            <p:childTnLst>
                              <p:par>
                                <p:cTn id="82" presetID="4" presetClass="entr" presetSubtype="32" fill="hold" grpId="0" nodeType="afterEffect">
                                  <p:stCondLst>
                                    <p:cond delay="0"/>
                                  </p:stCondLst>
                                  <p:childTnLst>
                                    <p:set>
                                      <p:cBhvr>
                                        <p:cTn id="83" dur="1" fill="hold">
                                          <p:stCondLst>
                                            <p:cond delay="0"/>
                                          </p:stCondLst>
                                        </p:cTn>
                                        <p:tgtEl>
                                          <p:spTgt spid="95"/>
                                        </p:tgtEl>
                                        <p:attrNameLst>
                                          <p:attrName>style.visibility</p:attrName>
                                        </p:attrNameLst>
                                      </p:cBhvr>
                                      <p:to>
                                        <p:strVal val="visible"/>
                                      </p:to>
                                    </p:set>
                                    <p:animEffect transition="in" filter="box(out)">
                                      <p:cBhvr>
                                        <p:cTn id="84" dur="1000"/>
                                        <p:tgtEl>
                                          <p:spTgt spid="95"/>
                                        </p:tgtEl>
                                      </p:cBhvr>
                                    </p:animEffect>
                                  </p:childTnLst>
                                  <p:subTnLst>
                                    <p:audio>
                                      <p:cMediaNode>
                                        <p:cTn display="0" masterRel="sameClick">
                                          <p:stCondLst>
                                            <p:cond evt="begin" delay="0">
                                              <p:tn val="82"/>
                                            </p:cond>
                                          </p:stCondLst>
                                          <p:endCondLst>
                                            <p:cond evt="onStopAudio" delay="0">
                                              <p:tgtEl>
                                                <p:sldTgt/>
                                              </p:tgtEl>
                                            </p:cond>
                                          </p:endCondLst>
                                        </p:cTn>
                                        <p:tgtEl>
                                          <p:sndTgt r:embed="rId7" name="click.wav"/>
                                        </p:tgtEl>
                                      </p:cMediaNode>
                                    </p:audio>
                                  </p:subTnLst>
                                </p:cTn>
                              </p:par>
                            </p:childTnLst>
                          </p:cTn>
                        </p:par>
                        <p:par>
                          <p:cTn id="85" fill="hold" nodeType="afterGroup">
                            <p:stCondLst>
                              <p:cond delay="9500"/>
                            </p:stCondLst>
                            <p:childTnLst>
                              <p:par>
                                <p:cTn id="86" presetID="4" presetClass="entr" presetSubtype="32" fill="hold" grpId="0" nodeType="afterEffect">
                                  <p:stCondLst>
                                    <p:cond delay="0"/>
                                  </p:stCondLst>
                                  <p:childTnLst>
                                    <p:set>
                                      <p:cBhvr>
                                        <p:cTn id="87" dur="1" fill="hold">
                                          <p:stCondLst>
                                            <p:cond delay="0"/>
                                          </p:stCondLst>
                                        </p:cTn>
                                        <p:tgtEl>
                                          <p:spTgt spid="96"/>
                                        </p:tgtEl>
                                        <p:attrNameLst>
                                          <p:attrName>style.visibility</p:attrName>
                                        </p:attrNameLst>
                                      </p:cBhvr>
                                      <p:to>
                                        <p:strVal val="visible"/>
                                      </p:to>
                                    </p:set>
                                    <p:animEffect transition="in" filter="box(out)">
                                      <p:cBhvr>
                                        <p:cTn id="88" dur="1000"/>
                                        <p:tgtEl>
                                          <p:spTgt spid="96"/>
                                        </p:tgtEl>
                                      </p:cBhvr>
                                    </p:animEffect>
                                  </p:childTnLst>
                                  <p:subTnLst>
                                    <p:audio>
                                      <p:cMediaNode>
                                        <p:cTn display="0" masterRel="sameClick">
                                          <p:stCondLst>
                                            <p:cond evt="begin" delay="0">
                                              <p:tn val="86"/>
                                            </p:cond>
                                          </p:stCondLst>
                                          <p:endCondLst>
                                            <p:cond evt="onStopAudio" delay="0">
                                              <p:tgtEl>
                                                <p:sldTgt/>
                                              </p:tgtEl>
                                            </p:cond>
                                          </p:endCondLst>
                                        </p:cTn>
                                        <p:tgtEl>
                                          <p:sndTgt r:embed="rId8" name="hammer.wav"/>
                                        </p:tgtEl>
                                      </p:cMediaNode>
                                    </p:audio>
                                  </p:subTnLst>
                                </p:cTn>
                              </p:par>
                            </p:childTnLst>
                          </p:cTn>
                        </p:par>
                        <p:par>
                          <p:cTn id="89" fill="hold" nodeType="afterGroup">
                            <p:stCondLst>
                              <p:cond delay="10500"/>
                            </p:stCondLst>
                            <p:childTnLst>
                              <p:par>
                                <p:cTn id="90" presetID="4" presetClass="entr" presetSubtype="32" fill="hold" grpId="0" nodeType="after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box(out)">
                                      <p:cBhvr>
                                        <p:cTn id="92" dur="1000"/>
                                        <p:tgtEl>
                                          <p:spTgt spid="97"/>
                                        </p:tgtEl>
                                      </p:cBhvr>
                                    </p:animEffect>
                                  </p:childTnLst>
                                  <p:subTnLst>
                                    <p:audio>
                                      <p:cMediaNode>
                                        <p:cTn display="0" masterRel="sameClick">
                                          <p:stCondLst>
                                            <p:cond evt="begin" delay="0">
                                              <p:tn val="90"/>
                                            </p:cond>
                                          </p:stCondLst>
                                          <p:endCondLst>
                                            <p:cond evt="onStopAudio" delay="0">
                                              <p:tgtEl>
                                                <p:sldTgt/>
                                              </p:tgtEl>
                                            </p:cond>
                                          </p:endCondLst>
                                        </p:cTn>
                                        <p:tgtEl>
                                          <p:sndTgt r:embed="rId8" name="hammer.wav"/>
                                        </p:tgtEl>
                                      </p:cMediaNode>
                                    </p:audio>
                                  </p:subTnLst>
                                </p:cTn>
                              </p:par>
                            </p:childTnLst>
                          </p:cTn>
                        </p:par>
                        <p:par>
                          <p:cTn id="93" fill="hold" nodeType="afterGroup">
                            <p:stCondLst>
                              <p:cond delay="11500"/>
                            </p:stCondLst>
                            <p:childTnLst>
                              <p:par>
                                <p:cTn id="94" presetID="4" presetClass="entr" presetSubtype="32" fill="hold" grpId="0" nodeType="afterEffect">
                                  <p:stCondLst>
                                    <p:cond delay="0"/>
                                  </p:stCondLst>
                                  <p:childTnLst>
                                    <p:set>
                                      <p:cBhvr>
                                        <p:cTn id="95" dur="1" fill="hold">
                                          <p:stCondLst>
                                            <p:cond delay="0"/>
                                          </p:stCondLst>
                                        </p:cTn>
                                        <p:tgtEl>
                                          <p:spTgt spid="98"/>
                                        </p:tgtEl>
                                        <p:attrNameLst>
                                          <p:attrName>style.visibility</p:attrName>
                                        </p:attrNameLst>
                                      </p:cBhvr>
                                      <p:to>
                                        <p:strVal val="visible"/>
                                      </p:to>
                                    </p:set>
                                    <p:animEffect transition="in" filter="box(out)">
                                      <p:cBhvr>
                                        <p:cTn id="96" dur="1000"/>
                                        <p:tgtEl>
                                          <p:spTgt spid="98"/>
                                        </p:tgtEl>
                                      </p:cBhvr>
                                    </p:animEffect>
                                  </p:childTnLst>
                                  <p:subTnLst>
                                    <p:audio>
                                      <p:cMediaNode>
                                        <p:cTn display="0" masterRel="sameClick">
                                          <p:stCondLst>
                                            <p:cond evt="begin" delay="0">
                                              <p:tn val="94"/>
                                            </p:cond>
                                          </p:stCondLst>
                                          <p:endCondLst>
                                            <p:cond evt="onStopAudio" delay="0">
                                              <p:tgtEl>
                                                <p:sldTgt/>
                                              </p:tgtEl>
                                            </p:cond>
                                          </p:endCondLst>
                                        </p:cTn>
                                        <p:tgtEl>
                                          <p:sndTgt r:embed="rId8" name="hammer.wav"/>
                                        </p:tgtEl>
                                      </p:cMediaNode>
                                    </p:audio>
                                  </p:subTnLst>
                                </p:cTn>
                              </p:par>
                            </p:childTnLst>
                          </p:cTn>
                        </p:par>
                        <p:par>
                          <p:cTn id="97" fill="hold" nodeType="afterGroup">
                            <p:stCondLst>
                              <p:cond delay="12500"/>
                            </p:stCondLst>
                            <p:childTnLst>
                              <p:par>
                                <p:cTn id="98" presetID="4" presetClass="entr" presetSubtype="32" fill="hold" grpId="0" nodeType="after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box(out)">
                                      <p:cBhvr>
                                        <p:cTn id="100" dur="1000"/>
                                        <p:tgtEl>
                                          <p:spTgt spid="99"/>
                                        </p:tgtEl>
                                      </p:cBhvr>
                                    </p:animEffect>
                                  </p:childTnLst>
                                  <p:subTnLst>
                                    <p:audio>
                                      <p:cMediaNode>
                                        <p:cTn display="0" masterRel="sameClick">
                                          <p:stCondLst>
                                            <p:cond evt="begin" delay="0">
                                              <p:tn val="98"/>
                                            </p:cond>
                                          </p:stCondLst>
                                          <p:endCondLst>
                                            <p:cond evt="onStopAudio" delay="0">
                                              <p:tgtEl>
                                                <p:sldTgt/>
                                              </p:tgtEl>
                                            </p:cond>
                                          </p:endCondLst>
                                        </p:cTn>
                                        <p:tgtEl>
                                          <p:sndTgt r:embed="rId8" name="hammer.wav"/>
                                        </p:tgtEl>
                                      </p:cMediaNode>
                                    </p:audio>
                                  </p:subTnLst>
                                </p:cTn>
                              </p:par>
                            </p:childTnLst>
                          </p:cTn>
                        </p:par>
                        <p:par>
                          <p:cTn id="101" fill="hold" nodeType="afterGroup">
                            <p:stCondLst>
                              <p:cond delay="13500"/>
                            </p:stCondLst>
                            <p:childTnLst>
                              <p:par>
                                <p:cTn id="102" presetID="4" presetClass="entr" presetSubtype="32" fill="hold" grpId="0" nodeType="afterEffect">
                                  <p:stCondLst>
                                    <p:cond delay="0"/>
                                  </p:stCondLst>
                                  <p:childTnLst>
                                    <p:set>
                                      <p:cBhvr>
                                        <p:cTn id="103" dur="1" fill="hold">
                                          <p:stCondLst>
                                            <p:cond delay="0"/>
                                          </p:stCondLst>
                                        </p:cTn>
                                        <p:tgtEl>
                                          <p:spTgt spid="100"/>
                                        </p:tgtEl>
                                        <p:attrNameLst>
                                          <p:attrName>style.visibility</p:attrName>
                                        </p:attrNameLst>
                                      </p:cBhvr>
                                      <p:to>
                                        <p:strVal val="visible"/>
                                      </p:to>
                                    </p:set>
                                    <p:animEffect transition="in" filter="box(out)">
                                      <p:cBhvr>
                                        <p:cTn id="104" dur="1000"/>
                                        <p:tgtEl>
                                          <p:spTgt spid="100"/>
                                        </p:tgtEl>
                                      </p:cBhvr>
                                    </p:animEffect>
                                  </p:childTnLst>
                                  <p:subTnLst>
                                    <p:audio>
                                      <p:cMediaNode>
                                        <p:cTn display="0" masterRel="sameClick">
                                          <p:stCondLst>
                                            <p:cond evt="begin" delay="0">
                                              <p:tn val="102"/>
                                            </p:cond>
                                          </p:stCondLst>
                                          <p:endCondLst>
                                            <p:cond evt="onStopAudio" delay="0">
                                              <p:tgtEl>
                                                <p:sldTgt/>
                                              </p:tgtEl>
                                            </p:cond>
                                          </p:endCondLst>
                                        </p:cTn>
                                        <p:tgtEl>
                                          <p:sndTgt r:embed="rId8" name="hammer.wav"/>
                                        </p:tgtEl>
                                      </p:cMediaNode>
                                    </p:audio>
                                  </p:subTnLst>
                                </p:cTn>
                              </p:par>
                            </p:childTnLst>
                          </p:cTn>
                        </p:par>
                        <p:par>
                          <p:cTn id="105" fill="hold" nodeType="afterGroup">
                            <p:stCondLst>
                              <p:cond delay="14500"/>
                            </p:stCondLst>
                            <p:childTnLst>
                              <p:par>
                                <p:cTn id="106" presetID="4" presetClass="entr" presetSubtype="32" fill="hold" grpId="0" nodeType="afterEffect">
                                  <p:stCondLst>
                                    <p:cond delay="0"/>
                                  </p:stCondLst>
                                  <p:childTnLst>
                                    <p:set>
                                      <p:cBhvr>
                                        <p:cTn id="107" dur="1" fill="hold">
                                          <p:stCondLst>
                                            <p:cond delay="0"/>
                                          </p:stCondLst>
                                        </p:cTn>
                                        <p:tgtEl>
                                          <p:spTgt spid="101"/>
                                        </p:tgtEl>
                                        <p:attrNameLst>
                                          <p:attrName>style.visibility</p:attrName>
                                        </p:attrNameLst>
                                      </p:cBhvr>
                                      <p:to>
                                        <p:strVal val="visible"/>
                                      </p:to>
                                    </p:set>
                                    <p:animEffect transition="in" filter="box(out)">
                                      <p:cBhvr>
                                        <p:cTn id="108" dur="1000"/>
                                        <p:tgtEl>
                                          <p:spTgt spid="101"/>
                                        </p:tgtEl>
                                      </p:cBhvr>
                                    </p:animEffect>
                                  </p:childTnLst>
                                  <p:subTnLst>
                                    <p:audio>
                                      <p:cMediaNode>
                                        <p:cTn display="0" masterRel="sameClick">
                                          <p:stCondLst>
                                            <p:cond evt="begin" delay="0">
                                              <p:tn val="106"/>
                                            </p:cond>
                                          </p:stCondLst>
                                          <p:endCondLst>
                                            <p:cond evt="onStopAudio" delay="0">
                                              <p:tgtEl>
                                                <p:sldTgt/>
                                              </p:tgtEl>
                                            </p:cond>
                                          </p:endCondLst>
                                        </p:cTn>
                                        <p:tgtEl>
                                          <p:sndTgt r:embed="rId9" name="drumroll.wav"/>
                                        </p:tgtEl>
                                      </p:cMediaNode>
                                    </p:audio>
                                  </p:subTnLst>
                                </p:cTn>
                              </p:par>
                              <p:par>
                                <p:cTn id="109" presetID="4" presetClass="entr" presetSubtype="32" fill="hold" grpId="0" nodeType="with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box(out)">
                                      <p:cBhvr>
                                        <p:cTn id="111" dur="1000"/>
                                        <p:tgtEl>
                                          <p:spTgt spid="102"/>
                                        </p:tgtEl>
                                      </p:cBhvr>
                                    </p:animEffect>
                                  </p:childTnLst>
                                  <p:subTnLst>
                                    <p:audio>
                                      <p:cMediaNode>
                                        <p:cTn display="0" masterRel="sameClick">
                                          <p:stCondLst>
                                            <p:cond evt="begin" delay="0">
                                              <p:tn val="109"/>
                                            </p:cond>
                                          </p:stCondLst>
                                          <p:endCondLst>
                                            <p:cond evt="onStopAudio" delay="0">
                                              <p:tgtEl>
                                                <p:sldTgt/>
                                              </p:tgtEl>
                                            </p:cond>
                                          </p:endCondLst>
                                        </p:cTn>
                                        <p:tgtEl>
                                          <p:sndTgt r:embed="rId9" name="drumroll.wav"/>
                                        </p:tgtEl>
                                      </p:cMediaNode>
                                    </p:audio>
                                  </p:subTnLst>
                                </p:cTn>
                              </p:par>
                              <p:par>
                                <p:cTn id="112" presetID="4" presetClass="exit" presetSubtype="16" fill="hold" grpId="0" nodeType="withEffect">
                                  <p:stCondLst>
                                    <p:cond delay="0"/>
                                  </p:stCondLst>
                                  <p:childTnLst>
                                    <p:animEffect transition="out" filter="box(in)">
                                      <p:cBhvr>
                                        <p:cTn id="113" dur="500"/>
                                        <p:tgtEl>
                                          <p:spTgt spid="39"/>
                                        </p:tgtEl>
                                      </p:cBhvr>
                                    </p:animEffect>
                                    <p:set>
                                      <p:cBhvr>
                                        <p:cTn id="114" dur="1" fill="hold">
                                          <p:stCondLst>
                                            <p:cond delay="499"/>
                                          </p:stCondLst>
                                        </p:cTn>
                                        <p:tgtEl>
                                          <p:spTgt spid="39"/>
                                        </p:tgtEl>
                                        <p:attrNameLst>
                                          <p:attrName>style.visibility</p:attrName>
                                        </p:attrNameLst>
                                      </p:cBhvr>
                                      <p:to>
                                        <p:strVal val="hidden"/>
                                      </p:to>
                                    </p:set>
                                  </p:childTnLst>
                                </p:cTn>
                              </p:par>
                            </p:childTnLst>
                          </p:cTn>
                        </p:par>
                        <p:par>
                          <p:cTn id="115" fill="hold" nodeType="afterGroup">
                            <p:stCondLst>
                              <p:cond delay="15500"/>
                            </p:stCondLst>
                            <p:childTnLst>
                              <p:par>
                                <p:cTn id="116" presetID="20" presetClass="emph" presetSubtype="0" repeatCount="5000" fill="hold" nodeType="afterEffect">
                                  <p:stCondLst>
                                    <p:cond delay="0"/>
                                  </p:stCondLst>
                                  <p:iterate type="lt">
                                    <p:tmPct val="10000"/>
                                  </p:iterate>
                                  <p:childTnLst>
                                    <p:set>
                                      <p:cBhvr override="childStyle">
                                        <p:cTn id="117" dur="500" autoRev="1" fill="hold"/>
                                        <p:tgtEl>
                                          <p:spTgt spid="25">
                                            <p:txEl>
                                              <p:pRg st="0" end="0"/>
                                            </p:txEl>
                                          </p:spTgt>
                                        </p:tgtEl>
                                        <p:attrNameLst>
                                          <p:attrName>style.color</p:attrName>
                                        </p:attrNameLst>
                                      </p:cBhvr>
                                      <p:to>
                                        <p:clrVal>
                                          <a:schemeClr val="accent2"/>
                                        </p:clrVal>
                                      </p:to>
                                    </p:set>
                                    <p:set>
                                      <p:cBhvr>
                                        <p:cTn id="118" dur="500" autoRev="1" fill="hold"/>
                                        <p:tgtEl>
                                          <p:spTgt spid="25">
                                            <p:txEl>
                                              <p:pRg st="0" end="0"/>
                                            </p:txEl>
                                          </p:spTgt>
                                        </p:tgtEl>
                                        <p:attrNameLst>
                                          <p:attrName>fillcolor</p:attrName>
                                        </p:attrNameLst>
                                      </p:cBhvr>
                                      <p:to>
                                        <p:clrVal>
                                          <a:schemeClr val="accent2"/>
                                        </p:clrVal>
                                      </p:to>
                                    </p:set>
                                    <p:set>
                                      <p:cBhvr>
                                        <p:cTn id="119" dur="500" autoRev="1" fill="hold"/>
                                        <p:tgtEl>
                                          <p:spTgt spid="25">
                                            <p:txEl>
                                              <p:pRg st="0" end="0"/>
                                            </p:txEl>
                                          </p:spTgt>
                                        </p:tgtEl>
                                        <p:attrNameLst>
                                          <p:attrName>fill.type</p:attrName>
                                        </p:attrNameLst>
                                      </p:cBhvr>
                                      <p:to>
                                        <p:strVal val="solid"/>
                                      </p:to>
                                    </p:set>
                                  </p:childTnLst>
                                </p:cTn>
                              </p:par>
                            </p:childTnLst>
                          </p:cTn>
                        </p:par>
                      </p:childTnLst>
                    </p:cTn>
                  </p:par>
                </p:childTnLst>
              </p:cTn>
              <p:nextCondLst>
                <p:cond evt="onClick" delay="0">
                  <p:tgtEl>
                    <p:spTgt spid="40"/>
                  </p:tgtEl>
                </p:cond>
              </p:nextCondLst>
            </p:seq>
            <p:seq concurrent="1" nextAc="seek">
              <p:cTn id="120" restart="whenNotActive" fill="hold" evtFilter="cancelBubble" nodeType="interactiveSeq">
                <p:stCondLst>
                  <p:cond evt="onClick" delay="0">
                    <p:tgtEl>
                      <p:spTgt spid="112"/>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64" presetClass="path" presetSubtype="0" accel="50000" decel="50000" fill="hold" nodeType="clickEffect">
                                  <p:stCondLst>
                                    <p:cond delay="0"/>
                                  </p:stCondLst>
                                  <p:childTnLst>
                                    <p:animMotion origin="layout" path="M 4.58333E-6 1.85185E-6 L 4.58333E-6 -0.22477 " pathEditMode="relative" rAng="0" ptsTypes="AA">
                                      <p:cBhvr>
                                        <p:cTn id="124" dur="2000" fill="hold"/>
                                        <p:tgtEl>
                                          <p:spTgt spid="112"/>
                                        </p:tgtEl>
                                        <p:attrNameLst>
                                          <p:attrName>ppt_x</p:attrName>
                                          <p:attrName>ppt_y</p:attrName>
                                        </p:attrNameLst>
                                      </p:cBhvr>
                                      <p:rCtr x="0" y="-11250"/>
                                    </p:animMotion>
                                  </p:childTnLst>
                                  <p:subTnLst>
                                    <p:audio>
                                      <p:cMediaNode>
                                        <p:cTn display="0" masterRel="sameClick">
                                          <p:stCondLst>
                                            <p:cond evt="begin" delay="0">
                                              <p:tn val="123"/>
                                            </p:cond>
                                          </p:stCondLst>
                                          <p:endCondLst>
                                            <p:cond evt="onStopAudio" delay="0">
                                              <p:tgtEl>
                                                <p:sldTgt/>
                                              </p:tgtEl>
                                            </p:cond>
                                          </p:endCondLst>
                                        </p:cTn>
                                        <p:tgtEl>
                                          <p:sndTgt r:embed="rId10" name="chimes.wav"/>
                                        </p:tgtEl>
                                      </p:cMediaNode>
                                    </p:audio>
                                  </p:subTnLst>
                                </p:cTn>
                              </p:par>
                            </p:childTnLst>
                          </p:cTn>
                        </p:par>
                        <p:par>
                          <p:cTn id="125" fill="hold" nodeType="afterGroup">
                            <p:stCondLst>
                              <p:cond delay="2000"/>
                            </p:stCondLst>
                            <p:childTnLst>
                              <p:par>
                                <p:cTn id="126" presetID="22" presetClass="entr" presetSubtype="4" fill="hold" grpId="0" nodeType="after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wipe(down)">
                                      <p:cBhvr>
                                        <p:cTn id="128" dur="500"/>
                                        <p:tgtEl>
                                          <p:spTgt spid="113"/>
                                        </p:tgtEl>
                                      </p:cBhvr>
                                    </p:animEffect>
                                  </p:childTnLst>
                                  <p:subTnLst>
                                    <p:audio>
                                      <p:cMediaNode>
                                        <p:cTn display="0" masterRel="sameClick">
                                          <p:stCondLst>
                                            <p:cond evt="begin" delay="0">
                                              <p:tn val="126"/>
                                            </p:cond>
                                          </p:stCondLst>
                                          <p:endCondLst>
                                            <p:cond evt="onStopAudio" delay="0">
                                              <p:tgtEl>
                                                <p:sldTgt/>
                                              </p:tgtEl>
                                            </p:cond>
                                          </p:endCondLst>
                                        </p:cTn>
                                        <p:tgtEl>
                                          <p:sndTgt r:embed="rId11" name="applause.wav"/>
                                        </p:tgtEl>
                                      </p:cMediaNode>
                                    </p:audio>
                                  </p:subTnLst>
                                </p:cTn>
                              </p:par>
                              <p:par>
                                <p:cTn id="129" presetID="10" presetClass="entr" presetSubtype="0" fill="hold"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fade">
                                      <p:cBhvr>
                                        <p:cTn id="131" dur="500"/>
                                        <p:tgtEl>
                                          <p:spTgt spid="114"/>
                                        </p:tgtEl>
                                      </p:cBhvr>
                                    </p:animEffect>
                                  </p:childTnLst>
                                </p:cTn>
                              </p:par>
                            </p:childTnLst>
                          </p:cTn>
                        </p:par>
                        <p:par>
                          <p:cTn id="132" fill="hold" nodeType="afterGroup">
                            <p:stCondLst>
                              <p:cond delay="2500"/>
                            </p:stCondLst>
                            <p:childTnLst>
                              <p:par>
                                <p:cTn id="133" presetID="32" presetClass="emph" presetSubtype="0" repeatCount="indefinite" fill="hold" grpId="1" nodeType="afterEffect">
                                  <p:stCondLst>
                                    <p:cond delay="0"/>
                                  </p:stCondLst>
                                  <p:childTnLst>
                                    <p:animRot by="120000">
                                      <p:cBhvr>
                                        <p:cTn id="134" dur="100" fill="hold">
                                          <p:stCondLst>
                                            <p:cond delay="0"/>
                                          </p:stCondLst>
                                        </p:cTn>
                                        <p:tgtEl>
                                          <p:spTgt spid="113"/>
                                        </p:tgtEl>
                                        <p:attrNameLst>
                                          <p:attrName>r</p:attrName>
                                        </p:attrNameLst>
                                      </p:cBhvr>
                                    </p:animRot>
                                    <p:animRot by="-240000">
                                      <p:cBhvr>
                                        <p:cTn id="135" dur="200" fill="hold">
                                          <p:stCondLst>
                                            <p:cond delay="200"/>
                                          </p:stCondLst>
                                        </p:cTn>
                                        <p:tgtEl>
                                          <p:spTgt spid="113"/>
                                        </p:tgtEl>
                                        <p:attrNameLst>
                                          <p:attrName>r</p:attrName>
                                        </p:attrNameLst>
                                      </p:cBhvr>
                                    </p:animRot>
                                    <p:animRot by="240000">
                                      <p:cBhvr>
                                        <p:cTn id="136" dur="200" fill="hold">
                                          <p:stCondLst>
                                            <p:cond delay="400"/>
                                          </p:stCondLst>
                                        </p:cTn>
                                        <p:tgtEl>
                                          <p:spTgt spid="113"/>
                                        </p:tgtEl>
                                        <p:attrNameLst>
                                          <p:attrName>r</p:attrName>
                                        </p:attrNameLst>
                                      </p:cBhvr>
                                    </p:animRot>
                                    <p:animRot by="-240000">
                                      <p:cBhvr>
                                        <p:cTn id="137" dur="200" fill="hold">
                                          <p:stCondLst>
                                            <p:cond delay="600"/>
                                          </p:stCondLst>
                                        </p:cTn>
                                        <p:tgtEl>
                                          <p:spTgt spid="113"/>
                                        </p:tgtEl>
                                        <p:attrNameLst>
                                          <p:attrName>r</p:attrName>
                                        </p:attrNameLst>
                                      </p:cBhvr>
                                    </p:animRot>
                                    <p:animRot by="120000">
                                      <p:cBhvr>
                                        <p:cTn id="138" dur="200" fill="hold">
                                          <p:stCondLst>
                                            <p:cond delay="800"/>
                                          </p:stCondLst>
                                        </p:cTn>
                                        <p:tgtEl>
                                          <p:spTgt spid="113"/>
                                        </p:tgtEl>
                                        <p:attrNameLst>
                                          <p:attrName>r</p:attrName>
                                        </p:attrNameLst>
                                      </p:cBhvr>
                                    </p:animRot>
                                  </p:childTnLst>
                                </p:cTn>
                              </p:par>
                            </p:childTnLst>
                          </p:cTn>
                        </p:par>
                      </p:childTnLst>
                    </p:cTn>
                  </p:par>
                </p:childTnLst>
              </p:cTn>
              <p:nextCondLst>
                <p:cond evt="onClick" delay="0">
                  <p:tgtEl>
                    <p:spTgt spid="112"/>
                  </p:tgtEl>
                </p:cond>
              </p:nextCondLst>
            </p:seq>
            <p:audio>
              <p:cMediaNode>
                <p:cTn id="139" fill="hold" display="0">
                  <p:stCondLst>
                    <p:cond delay="indefinite"/>
                  </p:stCondLst>
                  <p:endCondLst>
                    <p:cond evt="onNext" delay="0">
                      <p:tgtEl>
                        <p:sldTgt/>
                      </p:tgtEl>
                    </p:cond>
                    <p:cond evt="onPrev" delay="0">
                      <p:tgtEl>
                        <p:sldTgt/>
                      </p:tgtEl>
                    </p:cond>
                    <p:cond evt="onStopAudio" delay="0">
                      <p:tgtEl>
                        <p:sldTgt/>
                      </p:tgtEl>
                    </p:cond>
                  </p:endCondLst>
                </p:cTn>
                <p:tgtEl>
                  <p:spTgt spid="104"/>
                </p:tgtEl>
              </p:cMediaNode>
            </p:audio>
            <p:audio>
              <p:cMediaNode>
                <p:cTn id="140" fill="hold" display="0">
                  <p:stCondLst>
                    <p:cond delay="indefinite"/>
                  </p:stCondLst>
                  <p:endCondLst>
                    <p:cond evt="onNext" delay="0">
                      <p:tgtEl>
                        <p:sldTgt/>
                      </p:tgtEl>
                    </p:cond>
                    <p:cond evt="onPrev" delay="0">
                      <p:tgtEl>
                        <p:sldTgt/>
                      </p:tgtEl>
                    </p:cond>
                    <p:cond evt="onStopAudio" delay="0">
                      <p:tgtEl>
                        <p:sldTgt/>
                      </p:tgtEl>
                    </p:cond>
                  </p:endCondLst>
                </p:cTn>
                <p:tgtEl>
                  <p:spTgt spid="105"/>
                </p:tgtEl>
              </p:cMediaNode>
            </p:audio>
            <p:audio>
              <p:cMediaNode>
                <p:cTn id="141" fill="hold" display="0">
                  <p:stCondLst>
                    <p:cond delay="indefinite"/>
                  </p:stCondLst>
                  <p:endCondLst>
                    <p:cond evt="onNext" delay="0">
                      <p:tgtEl>
                        <p:sldTgt/>
                      </p:tgtEl>
                    </p:cond>
                    <p:cond evt="onPrev" delay="0">
                      <p:tgtEl>
                        <p:sldTgt/>
                      </p:tgtEl>
                    </p:cond>
                    <p:cond evt="onStopAudio" delay="0">
                      <p:tgtEl>
                        <p:sldTgt/>
                      </p:tgtEl>
                    </p:cond>
                  </p:endCondLst>
                </p:cTn>
                <p:tgtEl>
                  <p:spTgt spid="106"/>
                </p:tgtEl>
              </p:cMediaNode>
            </p:audio>
            <p:audio>
              <p:cMediaNode>
                <p:cTn id="142" fill="hold" display="0">
                  <p:stCondLst>
                    <p:cond delay="indefinite"/>
                  </p:stCondLst>
                  <p:endCondLst>
                    <p:cond evt="onNext" delay="0">
                      <p:tgtEl>
                        <p:sldTgt/>
                      </p:tgtEl>
                    </p:cond>
                    <p:cond evt="onPrev" delay="0">
                      <p:tgtEl>
                        <p:sldTgt/>
                      </p:tgtEl>
                    </p:cond>
                    <p:cond evt="onStopAudio" delay="0">
                      <p:tgtEl>
                        <p:sldTgt/>
                      </p:tgtEl>
                    </p:cond>
                  </p:endCondLst>
                </p:cTn>
                <p:tgtEl>
                  <p:spTgt spid="107"/>
                </p:tgtEl>
              </p:cMediaNode>
            </p:audio>
            <p:seq concurrent="1" nextAc="seek">
              <p:cTn id="143" restart="whenNotActive" fill="hold" evtFilter="cancelBubble" nodeType="interactiveSeq">
                <p:stCondLst>
                  <p:cond evt="onClick" delay="0">
                    <p:tgtEl>
                      <p:spTgt spid="116"/>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withEffect">
                                  <p:stCondLst>
                                    <p:cond delay="0"/>
                                  </p:stCondLst>
                                  <p:childTnLst>
                                    <p:animClr clrSpc="rgb" dir="cw">
                                      <p:cBhvr>
                                        <p:cTn id="147" dur="250" fill="hold"/>
                                        <p:tgtEl>
                                          <p:spTgt spid="116"/>
                                        </p:tgtEl>
                                        <p:attrNameLst>
                                          <p:attrName>fillcolor</p:attrName>
                                        </p:attrNameLst>
                                      </p:cBhvr>
                                      <p:to>
                                        <a:srgbClr val="FFF2CC"/>
                                      </p:to>
                                    </p:animClr>
                                    <p:set>
                                      <p:cBhvr>
                                        <p:cTn id="148" dur="250" fill="hold"/>
                                        <p:tgtEl>
                                          <p:spTgt spid="116"/>
                                        </p:tgtEl>
                                        <p:attrNameLst>
                                          <p:attrName>fill.type</p:attrName>
                                        </p:attrNameLst>
                                      </p:cBhvr>
                                      <p:to>
                                        <p:strVal val="solid"/>
                                      </p:to>
                                    </p:set>
                                    <p:set>
                                      <p:cBhvr>
                                        <p:cTn id="149" dur="250" fill="hold"/>
                                        <p:tgtEl>
                                          <p:spTgt spid="116"/>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click.wav"/>
                                        </p:tgtEl>
                                      </p:cMediaNode>
                                    </p:audio>
                                  </p:subTnLst>
                                </p:cTn>
                              </p:par>
                              <p:par>
                                <p:cTn id="150" presetID="1" presetClass="exit" presetSubtype="0" fill="hold" nodeType="withEffect">
                                  <p:stCondLst>
                                    <p:cond delay="0"/>
                                  </p:stCondLst>
                                  <p:childTnLst>
                                    <p:set>
                                      <p:cBhvr>
                                        <p:cTn id="151" dur="1" fill="hold">
                                          <p:stCondLst>
                                            <p:cond delay="0"/>
                                          </p:stCondLst>
                                        </p:cTn>
                                        <p:tgtEl>
                                          <p:spTgt spid="111"/>
                                        </p:tgtEl>
                                        <p:attrNameLst>
                                          <p:attrName>style.visibility</p:attrName>
                                        </p:attrNameLst>
                                      </p:cBhvr>
                                      <p:to>
                                        <p:strVal val="hidden"/>
                                      </p:to>
                                    </p:set>
                                    <p:cmd type="call" cmd="stop">
                                      <p:cBhvr>
                                        <p:cTn id="152" dur="1">
                                          <p:stCondLst>
                                            <p:cond delay="0"/>
                                          </p:stCondLst>
                                        </p:cTn>
                                        <p:tgtEl>
                                          <p:spTgt spid="111"/>
                                        </p:tgtEl>
                                      </p:cBhvr>
                                    </p:cmd>
                                  </p:childTnLst>
                                </p:cTn>
                              </p:par>
                              <p:par>
                                <p:cTn id="153" presetID="23" presetClass="entr" presetSubtype="32" fill="hold" nodeType="withEffect">
                                  <p:stCondLst>
                                    <p:cond delay="1000"/>
                                  </p:stCondLst>
                                  <p:childTnLst>
                                    <p:set>
                                      <p:cBhvr>
                                        <p:cTn id="154" dur="1" fill="hold">
                                          <p:stCondLst>
                                            <p:cond delay="0"/>
                                          </p:stCondLst>
                                        </p:cTn>
                                        <p:tgtEl>
                                          <p:spTgt spid="119"/>
                                        </p:tgtEl>
                                        <p:attrNameLst>
                                          <p:attrName>style.visibility</p:attrName>
                                        </p:attrNameLst>
                                      </p:cBhvr>
                                      <p:to>
                                        <p:strVal val="visible"/>
                                      </p:to>
                                    </p:set>
                                    <p:anim calcmode="lin" valueType="num">
                                      <p:cBhvr>
                                        <p:cTn id="155" dur="250" fill="hold"/>
                                        <p:tgtEl>
                                          <p:spTgt spid="119"/>
                                        </p:tgtEl>
                                        <p:attrNameLst>
                                          <p:attrName>ppt_w</p:attrName>
                                        </p:attrNameLst>
                                      </p:cBhvr>
                                      <p:tavLst>
                                        <p:tav tm="0">
                                          <p:val>
                                            <p:strVal val="4*#ppt_w"/>
                                          </p:val>
                                        </p:tav>
                                        <p:tav tm="100000">
                                          <p:val>
                                            <p:strVal val="#ppt_w"/>
                                          </p:val>
                                        </p:tav>
                                      </p:tavLst>
                                    </p:anim>
                                    <p:anim calcmode="lin" valueType="num">
                                      <p:cBhvr>
                                        <p:cTn id="156" dur="250" fill="hold"/>
                                        <p:tgtEl>
                                          <p:spTgt spid="1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3"/>
                                            </p:cond>
                                          </p:stCondLst>
                                          <p:endCondLst>
                                            <p:cond evt="onStopAudio" delay="0">
                                              <p:tgtEl>
                                                <p:sldTgt/>
                                              </p:tgtEl>
                                            </p:cond>
                                          </p:endCondLst>
                                        </p:cTn>
                                        <p:tgtEl>
                                          <p:sndTgt r:embed="rId12" name="Check mark.wav"/>
                                        </p:tgtEl>
                                      </p:cMediaNode>
                                    </p:audio>
                                  </p:subTnLst>
                                </p:cTn>
                              </p:par>
                              <p:par>
                                <p:cTn id="157" presetID="1" presetClass="emph" presetSubtype="2" fill="hold" nodeType="withEffect">
                                  <p:stCondLst>
                                    <p:cond delay="1000"/>
                                  </p:stCondLst>
                                  <p:childTnLst>
                                    <p:animClr clrSpc="rgb" dir="cw">
                                      <p:cBhvr>
                                        <p:cTn id="158" dur="250" fill="hold"/>
                                        <p:tgtEl>
                                          <p:spTgt spid="116"/>
                                        </p:tgtEl>
                                        <p:attrNameLst>
                                          <p:attrName>fillcolor</p:attrName>
                                        </p:attrNameLst>
                                      </p:cBhvr>
                                      <p:to>
                                        <a:srgbClr val="00B050"/>
                                      </p:to>
                                    </p:animClr>
                                    <p:set>
                                      <p:cBhvr>
                                        <p:cTn id="159" dur="250" fill="hold"/>
                                        <p:tgtEl>
                                          <p:spTgt spid="116"/>
                                        </p:tgtEl>
                                        <p:attrNameLst>
                                          <p:attrName>fill.type</p:attrName>
                                        </p:attrNameLst>
                                      </p:cBhvr>
                                      <p:to>
                                        <p:strVal val="solid"/>
                                      </p:to>
                                    </p:set>
                                    <p:set>
                                      <p:cBhvr>
                                        <p:cTn id="160" dur="250" fill="hold"/>
                                        <p:tgtEl>
                                          <p:spTgt spid="116"/>
                                        </p:tgtEl>
                                        <p:attrNameLst>
                                          <p:attrName>fill.on</p:attrName>
                                        </p:attrNameLst>
                                      </p:cBhvr>
                                      <p:to>
                                        <p:strVal val="true"/>
                                      </p:to>
                                    </p:set>
                                  </p:childTnLst>
                                </p:cTn>
                              </p:par>
                            </p:childTnLst>
                          </p:cTn>
                        </p:par>
                      </p:childTnLst>
                    </p:cTn>
                  </p:par>
                </p:childTnLst>
              </p:cTn>
              <p:nextCondLst>
                <p:cond evt="onClick" delay="0">
                  <p:tgtEl>
                    <p:spTgt spid="116"/>
                  </p:tgtEl>
                </p:cond>
              </p:nextCondLst>
            </p:seq>
            <p:seq concurrent="1" nextAc="seek">
              <p:cTn id="161" restart="whenNotActive" fill="hold" evtFilter="cancelBubble" nodeType="interactiveSeq">
                <p:stCondLst>
                  <p:cond evt="onClick" delay="0">
                    <p:tgtEl>
                      <p:spTgt spid="117"/>
                    </p:tgtEl>
                  </p:cond>
                </p:stCondLst>
                <p:endSync evt="end" delay="0">
                  <p:rtn val="all"/>
                </p:endSync>
                <p:childTnLst>
                  <p:par>
                    <p:cTn id="162" fill="hold" nodeType="clickPar">
                      <p:stCondLst>
                        <p:cond delay="0"/>
                      </p:stCondLst>
                      <p:childTnLst>
                        <p:par>
                          <p:cTn id="163" fill="hold" nodeType="withGroup">
                            <p:stCondLst>
                              <p:cond delay="0"/>
                            </p:stCondLst>
                            <p:childTnLst>
                              <p:par>
                                <p:cTn id="164" presetID="1" presetClass="emph" presetSubtype="2" fill="hold" nodeType="withEffect">
                                  <p:stCondLst>
                                    <p:cond delay="0"/>
                                  </p:stCondLst>
                                  <p:childTnLst>
                                    <p:animClr clrSpc="rgb" dir="cw">
                                      <p:cBhvr>
                                        <p:cTn id="165" dur="250" fill="hold"/>
                                        <p:tgtEl>
                                          <p:spTgt spid="117"/>
                                        </p:tgtEl>
                                        <p:attrNameLst>
                                          <p:attrName>fillcolor</p:attrName>
                                        </p:attrNameLst>
                                      </p:cBhvr>
                                      <p:to>
                                        <a:srgbClr val="FFF2CC"/>
                                      </p:to>
                                    </p:animClr>
                                    <p:set>
                                      <p:cBhvr>
                                        <p:cTn id="166" dur="250" fill="hold"/>
                                        <p:tgtEl>
                                          <p:spTgt spid="117"/>
                                        </p:tgtEl>
                                        <p:attrNameLst>
                                          <p:attrName>fill.type</p:attrName>
                                        </p:attrNameLst>
                                      </p:cBhvr>
                                      <p:to>
                                        <p:strVal val="solid"/>
                                      </p:to>
                                    </p:set>
                                    <p:set>
                                      <p:cBhvr>
                                        <p:cTn id="167" dur="250" fill="hold"/>
                                        <p:tgtEl>
                                          <p:spTgt spid="117"/>
                                        </p:tgtEl>
                                        <p:attrNameLst>
                                          <p:attrName>fill.on</p:attrName>
                                        </p:attrNameLst>
                                      </p:cBhvr>
                                      <p:to>
                                        <p:strVal val="true"/>
                                      </p:to>
                                    </p:set>
                                  </p:childTnLst>
                                  <p:subTnLst>
                                    <p:audio>
                                      <p:cMediaNode>
                                        <p:cTn display="0" masterRel="sameClick">
                                          <p:stCondLst>
                                            <p:cond evt="begin" delay="0">
                                              <p:tn val="164"/>
                                            </p:cond>
                                          </p:stCondLst>
                                          <p:endCondLst>
                                            <p:cond evt="onStopAudio" delay="0">
                                              <p:tgtEl>
                                                <p:sldTgt/>
                                              </p:tgtEl>
                                            </p:cond>
                                          </p:endCondLst>
                                        </p:cTn>
                                        <p:tgtEl>
                                          <p:sndTgt r:embed="rId7" name="click.wav"/>
                                        </p:tgtEl>
                                      </p:cMediaNode>
                                    </p:audio>
                                  </p:subTnLst>
                                </p:cTn>
                              </p:par>
                              <p:par>
                                <p:cTn id="168" presetID="23" presetClass="entr" presetSubtype="32" fill="hold" nodeType="withEffect">
                                  <p:stCondLst>
                                    <p:cond delay="1000"/>
                                  </p:stCondLst>
                                  <p:childTnLst>
                                    <p:set>
                                      <p:cBhvr>
                                        <p:cTn id="169" dur="1" fill="hold">
                                          <p:stCondLst>
                                            <p:cond delay="0"/>
                                          </p:stCondLst>
                                        </p:cTn>
                                        <p:tgtEl>
                                          <p:spTgt spid="120"/>
                                        </p:tgtEl>
                                        <p:attrNameLst>
                                          <p:attrName>style.visibility</p:attrName>
                                        </p:attrNameLst>
                                      </p:cBhvr>
                                      <p:to>
                                        <p:strVal val="visible"/>
                                      </p:to>
                                    </p:set>
                                    <p:anim calcmode="lin" valueType="num">
                                      <p:cBhvr>
                                        <p:cTn id="170" dur="250" fill="hold"/>
                                        <p:tgtEl>
                                          <p:spTgt spid="120"/>
                                        </p:tgtEl>
                                        <p:attrNameLst>
                                          <p:attrName>ppt_w</p:attrName>
                                        </p:attrNameLst>
                                      </p:cBhvr>
                                      <p:tavLst>
                                        <p:tav tm="0">
                                          <p:val>
                                            <p:strVal val="4*#ppt_w"/>
                                          </p:val>
                                        </p:tav>
                                        <p:tav tm="100000">
                                          <p:val>
                                            <p:strVal val="#ppt_w"/>
                                          </p:val>
                                        </p:tav>
                                      </p:tavLst>
                                    </p:anim>
                                    <p:anim calcmode="lin" valueType="num">
                                      <p:cBhvr>
                                        <p:cTn id="171" dur="250" fill="hold"/>
                                        <p:tgtEl>
                                          <p:spTgt spid="1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8"/>
                                            </p:cond>
                                          </p:stCondLst>
                                          <p:endCondLst>
                                            <p:cond evt="onStopAudio" delay="0">
                                              <p:tgtEl>
                                                <p:sldTgt/>
                                              </p:tgtEl>
                                            </p:cond>
                                          </p:endCondLst>
                                        </p:cTn>
                                        <p:tgtEl>
                                          <p:sndTgt r:embed="rId13" name="Wrong Buzzer.wav"/>
                                        </p:tgtEl>
                                      </p:cMediaNode>
                                    </p:audio>
                                  </p:subTnLst>
                                </p:cTn>
                              </p:par>
                              <p:par>
                                <p:cTn id="172" presetID="1" presetClass="emph" presetSubtype="2" fill="hold" nodeType="withEffect">
                                  <p:stCondLst>
                                    <p:cond delay="1000"/>
                                  </p:stCondLst>
                                  <p:childTnLst>
                                    <p:animClr clrSpc="rgb" dir="cw">
                                      <p:cBhvr>
                                        <p:cTn id="173" dur="250" fill="hold"/>
                                        <p:tgtEl>
                                          <p:spTgt spid="117"/>
                                        </p:tgtEl>
                                        <p:attrNameLst>
                                          <p:attrName>fillcolor</p:attrName>
                                        </p:attrNameLst>
                                      </p:cBhvr>
                                      <p:to>
                                        <a:srgbClr val="FFFF00"/>
                                      </p:to>
                                    </p:animClr>
                                    <p:set>
                                      <p:cBhvr>
                                        <p:cTn id="174" dur="250" fill="hold"/>
                                        <p:tgtEl>
                                          <p:spTgt spid="117"/>
                                        </p:tgtEl>
                                        <p:attrNameLst>
                                          <p:attrName>fill.type</p:attrName>
                                        </p:attrNameLst>
                                      </p:cBhvr>
                                      <p:to>
                                        <p:strVal val="solid"/>
                                      </p:to>
                                    </p:set>
                                    <p:set>
                                      <p:cBhvr>
                                        <p:cTn id="175" dur="250" fill="hold"/>
                                        <p:tgtEl>
                                          <p:spTgt spid="117"/>
                                        </p:tgtEl>
                                        <p:attrNameLst>
                                          <p:attrName>fill.on</p:attrName>
                                        </p:attrNameLst>
                                      </p:cBhvr>
                                      <p:to>
                                        <p:strVal val="true"/>
                                      </p:to>
                                    </p:set>
                                  </p:childTnLst>
                                </p:cTn>
                              </p:par>
                            </p:childTnLst>
                          </p:cTn>
                        </p:par>
                      </p:childTnLst>
                    </p:cTn>
                  </p:par>
                </p:childTnLst>
              </p:cTn>
              <p:nextCondLst>
                <p:cond evt="onClick" delay="0">
                  <p:tgtEl>
                    <p:spTgt spid="117"/>
                  </p:tgtEl>
                </p:cond>
              </p:nextCondLst>
            </p:seq>
            <p:seq concurrent="1" nextAc="seek">
              <p:cTn id="176" restart="whenNotActive" fill="hold" evtFilter="cancelBubble" nodeType="interactiveSeq">
                <p:stCondLst>
                  <p:cond evt="onClick" delay="0">
                    <p:tgtEl>
                      <p:spTgt spid="118"/>
                    </p:tgtEl>
                  </p:cond>
                </p:stCondLst>
                <p:endSync evt="end" delay="0">
                  <p:rtn val="all"/>
                </p:endSync>
                <p:childTnLst>
                  <p:par>
                    <p:cTn id="177" fill="hold" nodeType="clickPar">
                      <p:stCondLst>
                        <p:cond delay="0"/>
                      </p:stCondLst>
                      <p:childTnLst>
                        <p:par>
                          <p:cTn id="178" fill="hold" nodeType="withGroup">
                            <p:stCondLst>
                              <p:cond delay="0"/>
                            </p:stCondLst>
                            <p:childTnLst>
                              <p:par>
                                <p:cTn id="179" presetID="1" presetClass="emph" presetSubtype="2" fill="hold" nodeType="withEffect">
                                  <p:stCondLst>
                                    <p:cond delay="0"/>
                                  </p:stCondLst>
                                  <p:childTnLst>
                                    <p:animClr clrSpc="rgb" dir="cw">
                                      <p:cBhvr>
                                        <p:cTn id="180" dur="250" fill="hold"/>
                                        <p:tgtEl>
                                          <p:spTgt spid="118"/>
                                        </p:tgtEl>
                                        <p:attrNameLst>
                                          <p:attrName>fillcolor</p:attrName>
                                        </p:attrNameLst>
                                      </p:cBhvr>
                                      <p:to>
                                        <a:srgbClr val="FFF2CC"/>
                                      </p:to>
                                    </p:animClr>
                                    <p:set>
                                      <p:cBhvr>
                                        <p:cTn id="181" dur="250" fill="hold"/>
                                        <p:tgtEl>
                                          <p:spTgt spid="118"/>
                                        </p:tgtEl>
                                        <p:attrNameLst>
                                          <p:attrName>fill.type</p:attrName>
                                        </p:attrNameLst>
                                      </p:cBhvr>
                                      <p:to>
                                        <p:strVal val="solid"/>
                                      </p:to>
                                    </p:set>
                                    <p:set>
                                      <p:cBhvr>
                                        <p:cTn id="182" dur="250" fill="hold"/>
                                        <p:tgtEl>
                                          <p:spTgt spid="118"/>
                                        </p:tgtEl>
                                        <p:attrNameLst>
                                          <p:attrName>fill.on</p:attrName>
                                        </p:attrNameLst>
                                      </p:cBhvr>
                                      <p:to>
                                        <p:strVal val="true"/>
                                      </p:to>
                                    </p:set>
                                  </p:childTnLst>
                                  <p:subTnLst>
                                    <p:audio>
                                      <p:cMediaNode>
                                        <p:cTn display="0" masterRel="sameClick">
                                          <p:stCondLst>
                                            <p:cond evt="begin" delay="0">
                                              <p:tn val="179"/>
                                            </p:cond>
                                          </p:stCondLst>
                                          <p:endCondLst>
                                            <p:cond evt="onStopAudio" delay="0">
                                              <p:tgtEl>
                                                <p:sldTgt/>
                                              </p:tgtEl>
                                            </p:cond>
                                          </p:endCondLst>
                                        </p:cTn>
                                        <p:tgtEl>
                                          <p:sndTgt r:embed="rId7" name="click.wav"/>
                                        </p:tgtEl>
                                      </p:cMediaNode>
                                    </p:audio>
                                  </p:subTnLst>
                                </p:cTn>
                              </p:par>
                              <p:par>
                                <p:cTn id="183" presetID="23" presetClass="entr" presetSubtype="32" fill="hold" nodeType="withEffect">
                                  <p:stCondLst>
                                    <p:cond delay="1000"/>
                                  </p:stCondLst>
                                  <p:childTnLst>
                                    <p:set>
                                      <p:cBhvr>
                                        <p:cTn id="184" dur="1" fill="hold">
                                          <p:stCondLst>
                                            <p:cond delay="0"/>
                                          </p:stCondLst>
                                        </p:cTn>
                                        <p:tgtEl>
                                          <p:spTgt spid="121"/>
                                        </p:tgtEl>
                                        <p:attrNameLst>
                                          <p:attrName>style.visibility</p:attrName>
                                        </p:attrNameLst>
                                      </p:cBhvr>
                                      <p:to>
                                        <p:strVal val="visible"/>
                                      </p:to>
                                    </p:set>
                                    <p:anim calcmode="lin" valueType="num">
                                      <p:cBhvr>
                                        <p:cTn id="185" dur="250" fill="hold"/>
                                        <p:tgtEl>
                                          <p:spTgt spid="121"/>
                                        </p:tgtEl>
                                        <p:attrNameLst>
                                          <p:attrName>ppt_w</p:attrName>
                                        </p:attrNameLst>
                                      </p:cBhvr>
                                      <p:tavLst>
                                        <p:tav tm="0">
                                          <p:val>
                                            <p:strVal val="4*#ppt_w"/>
                                          </p:val>
                                        </p:tav>
                                        <p:tav tm="100000">
                                          <p:val>
                                            <p:strVal val="#ppt_w"/>
                                          </p:val>
                                        </p:tav>
                                      </p:tavLst>
                                    </p:anim>
                                    <p:anim calcmode="lin" valueType="num">
                                      <p:cBhvr>
                                        <p:cTn id="186" dur="250" fill="hold"/>
                                        <p:tgtEl>
                                          <p:spTgt spid="1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83"/>
                                            </p:cond>
                                          </p:stCondLst>
                                          <p:endCondLst>
                                            <p:cond evt="onStopAudio" delay="0">
                                              <p:tgtEl>
                                                <p:sldTgt/>
                                              </p:tgtEl>
                                            </p:cond>
                                          </p:endCondLst>
                                        </p:cTn>
                                        <p:tgtEl>
                                          <p:sndTgt r:embed="rId13" name="Wrong Buzzer.wav"/>
                                        </p:tgtEl>
                                      </p:cMediaNode>
                                    </p:audio>
                                  </p:subTnLst>
                                </p:cTn>
                              </p:par>
                              <p:par>
                                <p:cTn id="187" presetID="1" presetClass="emph" presetSubtype="2" fill="hold" nodeType="withEffect">
                                  <p:stCondLst>
                                    <p:cond delay="1000"/>
                                  </p:stCondLst>
                                  <p:childTnLst>
                                    <p:animClr clrSpc="rgb" dir="cw">
                                      <p:cBhvr>
                                        <p:cTn id="188" dur="250" fill="hold"/>
                                        <p:tgtEl>
                                          <p:spTgt spid="118"/>
                                        </p:tgtEl>
                                        <p:attrNameLst>
                                          <p:attrName>fillcolor</p:attrName>
                                        </p:attrNameLst>
                                      </p:cBhvr>
                                      <p:to>
                                        <a:srgbClr val="FFFF00"/>
                                      </p:to>
                                    </p:animClr>
                                    <p:set>
                                      <p:cBhvr>
                                        <p:cTn id="189" dur="250" fill="hold"/>
                                        <p:tgtEl>
                                          <p:spTgt spid="118"/>
                                        </p:tgtEl>
                                        <p:attrNameLst>
                                          <p:attrName>fill.type</p:attrName>
                                        </p:attrNameLst>
                                      </p:cBhvr>
                                      <p:to>
                                        <p:strVal val="solid"/>
                                      </p:to>
                                    </p:set>
                                    <p:set>
                                      <p:cBhvr>
                                        <p:cTn id="190" dur="250" fill="hold"/>
                                        <p:tgtEl>
                                          <p:spTgt spid="118"/>
                                        </p:tgtEl>
                                        <p:attrNameLst>
                                          <p:attrName>fill.on</p:attrName>
                                        </p:attrNameLst>
                                      </p:cBhvr>
                                      <p:to>
                                        <p:strVal val="true"/>
                                      </p:to>
                                    </p:set>
                                  </p:childTnLst>
                                </p:cTn>
                              </p:par>
                            </p:childTnLst>
                          </p:cTn>
                        </p:par>
                      </p:childTnLst>
                    </p:cTn>
                  </p:par>
                </p:childTnLst>
              </p:cTn>
              <p:nextCondLst>
                <p:cond evt="onClick" delay="0">
                  <p:tgtEl>
                    <p:spTgt spid="118"/>
                  </p:tgtEl>
                </p:cond>
              </p:nextCondLst>
            </p:seq>
            <p:seq concurrent="1" nextAc="seek">
              <p:cTn id="191" restart="whenNotActive" fill="hold" evtFilter="cancelBubble" nodeType="interactiveSeq">
                <p:stCondLst>
                  <p:cond evt="onClick" delay="0">
                    <p:tgtEl>
                      <p:spTgt spid="122"/>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1" presetClass="emph" presetSubtype="2" fill="hold" nodeType="withEffect">
                                  <p:stCondLst>
                                    <p:cond delay="0"/>
                                  </p:stCondLst>
                                  <p:childTnLst>
                                    <p:animClr clrSpc="rgb" dir="cw">
                                      <p:cBhvr>
                                        <p:cTn id="195" dur="250" fill="hold"/>
                                        <p:tgtEl>
                                          <p:spTgt spid="122"/>
                                        </p:tgtEl>
                                        <p:attrNameLst>
                                          <p:attrName>fillcolor</p:attrName>
                                        </p:attrNameLst>
                                      </p:cBhvr>
                                      <p:to>
                                        <a:srgbClr val="FFF2CC"/>
                                      </p:to>
                                    </p:animClr>
                                    <p:set>
                                      <p:cBhvr>
                                        <p:cTn id="196" dur="250" fill="hold"/>
                                        <p:tgtEl>
                                          <p:spTgt spid="122"/>
                                        </p:tgtEl>
                                        <p:attrNameLst>
                                          <p:attrName>fill.type</p:attrName>
                                        </p:attrNameLst>
                                      </p:cBhvr>
                                      <p:to>
                                        <p:strVal val="solid"/>
                                      </p:to>
                                    </p:set>
                                    <p:set>
                                      <p:cBhvr>
                                        <p:cTn id="197" dur="250" fill="hold"/>
                                        <p:tgtEl>
                                          <p:spTgt spid="122"/>
                                        </p:tgtEl>
                                        <p:attrNameLst>
                                          <p:attrName>fill.on</p:attrName>
                                        </p:attrNameLst>
                                      </p:cBhvr>
                                      <p:to>
                                        <p:strVal val="true"/>
                                      </p:to>
                                    </p:set>
                                  </p:childTnLst>
                                  <p:subTnLst>
                                    <p:audio>
                                      <p:cMediaNode>
                                        <p:cTn display="0" masterRel="sameClick">
                                          <p:stCondLst>
                                            <p:cond evt="begin" delay="0">
                                              <p:tn val="194"/>
                                            </p:cond>
                                          </p:stCondLst>
                                          <p:endCondLst>
                                            <p:cond evt="onStopAudio" delay="0">
                                              <p:tgtEl>
                                                <p:sldTgt/>
                                              </p:tgtEl>
                                            </p:cond>
                                          </p:endCondLst>
                                        </p:cTn>
                                        <p:tgtEl>
                                          <p:sndTgt r:embed="rId7" name="click.wav"/>
                                        </p:tgtEl>
                                      </p:cMediaNode>
                                    </p:audio>
                                  </p:subTnLst>
                                </p:cTn>
                              </p:par>
                              <p:par>
                                <p:cTn id="198" presetID="23" presetClass="entr" presetSubtype="32" fill="hold" nodeType="withEffect">
                                  <p:stCondLst>
                                    <p:cond delay="1000"/>
                                  </p:stCondLst>
                                  <p:childTnLst>
                                    <p:set>
                                      <p:cBhvr>
                                        <p:cTn id="199" dur="1" fill="hold">
                                          <p:stCondLst>
                                            <p:cond delay="0"/>
                                          </p:stCondLst>
                                        </p:cTn>
                                        <p:tgtEl>
                                          <p:spTgt spid="123"/>
                                        </p:tgtEl>
                                        <p:attrNameLst>
                                          <p:attrName>style.visibility</p:attrName>
                                        </p:attrNameLst>
                                      </p:cBhvr>
                                      <p:to>
                                        <p:strVal val="visible"/>
                                      </p:to>
                                    </p:set>
                                    <p:anim calcmode="lin" valueType="num">
                                      <p:cBhvr>
                                        <p:cTn id="200" dur="250" fill="hold"/>
                                        <p:tgtEl>
                                          <p:spTgt spid="123"/>
                                        </p:tgtEl>
                                        <p:attrNameLst>
                                          <p:attrName>ppt_w</p:attrName>
                                        </p:attrNameLst>
                                      </p:cBhvr>
                                      <p:tavLst>
                                        <p:tav tm="0">
                                          <p:val>
                                            <p:strVal val="4*#ppt_w"/>
                                          </p:val>
                                        </p:tav>
                                        <p:tav tm="100000">
                                          <p:val>
                                            <p:strVal val="#ppt_w"/>
                                          </p:val>
                                        </p:tav>
                                      </p:tavLst>
                                    </p:anim>
                                    <p:anim calcmode="lin" valueType="num">
                                      <p:cBhvr>
                                        <p:cTn id="201" dur="250" fill="hold"/>
                                        <p:tgtEl>
                                          <p:spTgt spid="1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8"/>
                                            </p:cond>
                                          </p:stCondLst>
                                          <p:endCondLst>
                                            <p:cond evt="onStopAudio" delay="0">
                                              <p:tgtEl>
                                                <p:sldTgt/>
                                              </p:tgtEl>
                                            </p:cond>
                                          </p:endCondLst>
                                        </p:cTn>
                                        <p:tgtEl>
                                          <p:sndTgt r:embed="rId13" name="Wrong Buzzer.wav"/>
                                        </p:tgtEl>
                                      </p:cMediaNode>
                                    </p:audio>
                                  </p:subTnLst>
                                </p:cTn>
                              </p:par>
                              <p:par>
                                <p:cTn id="202" presetID="1" presetClass="emph" presetSubtype="2" fill="hold" nodeType="withEffect">
                                  <p:stCondLst>
                                    <p:cond delay="1000"/>
                                  </p:stCondLst>
                                  <p:childTnLst>
                                    <p:animClr clrSpc="rgb" dir="cw">
                                      <p:cBhvr>
                                        <p:cTn id="203" dur="250" fill="hold"/>
                                        <p:tgtEl>
                                          <p:spTgt spid="122"/>
                                        </p:tgtEl>
                                        <p:attrNameLst>
                                          <p:attrName>fillcolor</p:attrName>
                                        </p:attrNameLst>
                                      </p:cBhvr>
                                      <p:to>
                                        <a:srgbClr val="FFFF00"/>
                                      </p:to>
                                    </p:animClr>
                                    <p:set>
                                      <p:cBhvr>
                                        <p:cTn id="204" dur="250" fill="hold"/>
                                        <p:tgtEl>
                                          <p:spTgt spid="122"/>
                                        </p:tgtEl>
                                        <p:attrNameLst>
                                          <p:attrName>fill.type</p:attrName>
                                        </p:attrNameLst>
                                      </p:cBhvr>
                                      <p:to>
                                        <p:strVal val="solid"/>
                                      </p:to>
                                    </p:set>
                                    <p:set>
                                      <p:cBhvr>
                                        <p:cTn id="205" dur="250" fill="hold"/>
                                        <p:tgtEl>
                                          <p:spTgt spid="122"/>
                                        </p:tgtEl>
                                        <p:attrNameLst>
                                          <p:attrName>fill.on</p:attrName>
                                        </p:attrNameLst>
                                      </p:cBhvr>
                                      <p:to>
                                        <p:strVal val="true"/>
                                      </p:to>
                                    </p:set>
                                  </p:childTnLst>
                                </p:cTn>
                              </p:par>
                            </p:childTnLst>
                          </p:cTn>
                        </p:par>
                      </p:childTnLst>
                    </p:cTn>
                  </p:par>
                </p:childTnLst>
              </p:cTn>
              <p:nextCondLst>
                <p:cond evt="onClick" delay="0">
                  <p:tgtEl>
                    <p:spTgt spid="122"/>
                  </p:tgtEl>
                </p:cond>
              </p:nextCondLst>
            </p:seq>
            <p:audio>
              <p:cMediaNode vol="20000">
                <p:cTn id="206" repeatCount="indefinite" fill="hold" display="0">
                  <p:stCondLst>
                    <p:cond delay="indefinite"/>
                  </p:stCondLst>
                  <p:endCondLst>
                    <p:cond evt="onStopAudio" delay="0">
                      <p:tgtEl>
                        <p:sldTgt/>
                      </p:tgtEl>
                    </p:cond>
                    <p:cond evt="onNext" delay="0">
                      <p:tgtEl>
                        <p:sldTgt/>
                      </p:tgtEl>
                    </p:cond>
                  </p:endCondLst>
                </p:cTn>
                <p:tgtEl>
                  <p:spTgt spid="111"/>
                </p:tgtEl>
              </p:cMediaNode>
            </p:audio>
            <p:seq concurrent="1" nextAc="seek">
              <p:cTn id="207" restart="whenNotActive" fill="hold" evtFilter="cancelBubble" nodeType="interactiveSeq">
                <p:stCondLst>
                  <p:cond evt="onClick" delay="0">
                    <p:tgtEl>
                      <p:spTgt spid="108"/>
                    </p:tgtEl>
                  </p:cond>
                </p:stCondLst>
                <p:endSync evt="end" delay="0">
                  <p:rtn val="all"/>
                </p:endSync>
                <p:childTnLst>
                  <p:par>
                    <p:cTn id="208" fill="hold">
                      <p:stCondLst>
                        <p:cond delay="0"/>
                      </p:stCondLst>
                      <p:childTnLst>
                        <p:par>
                          <p:cTn id="209" fill="hold">
                            <p:stCondLst>
                              <p:cond delay="0"/>
                            </p:stCondLst>
                            <p:childTnLst>
                              <p:par>
                                <p:cTn id="210" presetID="8" presetClass="emph" presetSubtype="0" fill="hold" grpId="0" nodeType="clickEffect">
                                  <p:stCondLst>
                                    <p:cond delay="0"/>
                                  </p:stCondLst>
                                  <p:childTnLst>
                                    <p:animRot by="21600000">
                                      <p:cBhvr>
                                        <p:cTn id="211" dur="2000" fill="hold"/>
                                        <p:tgtEl>
                                          <p:spTgt spid="108"/>
                                        </p:tgtEl>
                                        <p:attrNameLst>
                                          <p:attrName>r</p:attrName>
                                        </p:attrNameLst>
                                      </p:cBhvr>
                                    </p:animRot>
                                  </p:childTnLst>
                                </p:cTn>
                              </p:par>
                            </p:childTnLst>
                          </p:cTn>
                        </p:par>
                      </p:childTnLst>
                    </p:cTn>
                  </p:par>
                </p:childTnLst>
              </p:cTn>
              <p:nextCondLst>
                <p:cond evt="onClick" delay="0">
                  <p:tgtEl>
                    <p:spTgt spid="108"/>
                  </p:tgtEl>
                </p:cond>
              </p:nextCondLst>
            </p:seq>
          </p:childTnLst>
        </p:cTn>
      </p:par>
    </p:tnLst>
    <p:bldLst>
      <p:bldP spid="38" grpId="0" animBg="1"/>
      <p:bldP spid="39" grpId="0" animBg="1"/>
      <p:bldP spid="40"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13" grpId="0" animBg="1"/>
      <p:bldP spid="113" grpId="1" animBg="1"/>
      <p:bldP spid="116" grpId="0" animBg="1"/>
      <p:bldP spid="117" grpId="0" animBg="1"/>
      <p:bldP spid="118" grpId="0" animBg="1"/>
      <p:bldP spid="122" grpId="0" animBg="1"/>
      <p:bldP spid="10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0" y="133351"/>
            <a:ext cx="12199938" cy="20518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1059130" y="5606863"/>
                <a:ext cx="6026726" cy="7177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D</a:t>
                </a:r>
                <a:r>
                  <a:rPr kumimoji="0" lang="it-IT"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d>
                      <m:dPr>
                        <m:ctrlPr>
                          <a:rPr kumimoji="0" lang="en-US" altLang="en-US" sz="3600" b="0" i="1"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sSup>
                          <m:sSup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𝑥𝑦</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1</m:t>
                        </m:r>
                      </m:e>
                    </m:d>
                  </m:oMath>
                </a14:m>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600" b="0" i="1"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xy</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+ 3)</a:t>
                </a:r>
                <a:endParaRPr kumimoji="0" lang="it-IT"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059130" y="5606863"/>
                <a:ext cx="6026726" cy="717737"/>
              </a:xfrm>
              <a:prstGeom prst="rect">
                <a:avLst/>
              </a:prstGeom>
              <a:blipFill>
                <a:blip r:embed="rId15"/>
                <a:stretch>
                  <a:fillRect l="-3138" t="-7627" b="-2627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13316" y="4537867"/>
                <a:ext cx="6072540" cy="80942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it-IT"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d>
                      <m:d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sSup>
                          <m:sSup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𝑥𝑦</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1</m:t>
                        </m:r>
                      </m:e>
                    </m:d>
                  </m:oMath>
                </a14:m>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600" b="0" i="1"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xy</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+ 3)</a:t>
                </a:r>
                <a:endParaRPr kumimoji="0" lang="it-IT"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13316" y="4537867"/>
                <a:ext cx="6072540" cy="809421"/>
              </a:xfrm>
              <a:prstGeom prst="rect">
                <a:avLst/>
              </a:prstGeom>
              <a:blipFill>
                <a:blip r:embed="rId16"/>
                <a:stretch>
                  <a:fillRect l="-3012" t="-752" b="-1804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92455" y="2437154"/>
                <a:ext cx="6094145" cy="881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 </a:t>
                </a:r>
                <a14:m>
                  <m:oMath xmlns:m="http://schemas.openxmlformats.org/officeDocument/2006/math">
                    <m:d>
                      <m:d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sSup>
                          <m:sSup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𝑥𝑦</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1</m:t>
                        </m:r>
                      </m:e>
                    </m:d>
                  </m:oMath>
                </a14:m>
                <a:r>
                  <a:rPr kumimoji="0" lang="en-US" sz="3600" b="0" i="0" u="none" strike="noStrike" kern="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a:t>
                </a:r>
                <a:r>
                  <a:rPr kumimoji="0" lang="en-US" sz="3600" b="0" i="1"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xy</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+ 3)</a:t>
                </a:r>
                <a:endParaRPr kumimoji="0" lang="it-IT"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992455" y="2437154"/>
                <a:ext cx="6094145" cy="881138"/>
              </a:xfrm>
              <a:prstGeom prst="rect">
                <a:avLst/>
              </a:prstGeom>
              <a:blipFill>
                <a:blip r:embed="rId17"/>
                <a:stretch>
                  <a:fillRect l="-3100" b="-13194"/>
                </a:stretch>
              </a:blipFill>
              <a:ln w="28575">
                <a:noFill/>
              </a:ln>
            </p:spPr>
            <p:txBody>
              <a:bodyPr/>
              <a:lstStyle/>
              <a:p>
                <a:r>
                  <a:rPr lang="en-US">
                    <a:noFill/>
                  </a:rPr>
                  <a:t> </a:t>
                </a:r>
              </a:p>
            </p:txBody>
          </p:sp>
        </mc:Fallback>
      </mc:AlternateContent>
      <p:pic>
        <p:nvPicPr>
          <p:cNvPr id="14" name="Picture 13"/>
          <p:cNvPicPr>
            <a:picLocks noChangeAspect="1"/>
          </p:cNvPicPr>
          <p:nvPr/>
        </p:nvPicPr>
        <p:blipFill rotWithShape="1">
          <a:blip r:embed="rId1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6259960" y="5673418"/>
            <a:ext cx="804862" cy="708059"/>
          </a:xfrm>
          <a:prstGeom prst="rect">
            <a:avLst/>
          </a:prstGeom>
          <a:solidFill>
            <a:srgbClr val="00B050"/>
          </a:solidFill>
        </p:spPr>
      </p:pic>
      <p:pic>
        <p:nvPicPr>
          <p:cNvPr id="15" name="Picture 14"/>
          <p:cNvPicPr>
            <a:picLocks noChangeAspect="1"/>
          </p:cNvPicPr>
          <p:nvPr/>
        </p:nvPicPr>
        <p:blipFill rotWithShape="1">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6281320" y="4553712"/>
            <a:ext cx="804536" cy="704088"/>
          </a:xfrm>
          <a:prstGeom prst="rect">
            <a:avLst/>
          </a:prstGeom>
          <a:solidFill>
            <a:srgbClr val="C00000"/>
          </a:solidFill>
        </p:spPr>
      </p:pic>
      <p:pic>
        <p:nvPicPr>
          <p:cNvPr id="16" name="Picture 1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336724" y="2598946"/>
            <a:ext cx="749133" cy="65900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Rectangle 17"/>
              <p:cNvSpPr/>
              <p:nvPr/>
            </p:nvSpPr>
            <p:spPr>
              <a:xfrm>
                <a:off x="978679" y="3493297"/>
                <a:ext cx="6107177" cy="8054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altLang="en-US" sz="36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B</a:t>
                </a:r>
                <a:r>
                  <a:rPr kumimoji="0" lang="fr-FR" altLang="en-US" sz="36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fr-FR" altLang="en-US" sz="36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14:m>
                  <m:oMath xmlns:m="http://schemas.openxmlformats.org/officeDocument/2006/math">
                    <m:d>
                      <m:d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sSup>
                          <m:sSupPr>
                            <m:ctrlP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𝑥𝑦</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1</m:t>
                        </m:r>
                      </m:e>
                    </m:d>
                  </m:oMath>
                </a14:m>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14:m>
                  <m:oMath xmlns:m="http://schemas.openxmlformats.org/officeDocument/2006/math">
                    <m:r>
                      <a:rPr kumimoji="0" lang="en-US" altLang="en-US" sz="36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oMath>
                </a14:m>
                <a:r>
                  <a:rPr kumimoji="0" lang="en-US" sz="3600" b="0" i="0" u="none" strike="noStrike" kern="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600" b="0" i="1"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xy</a:t>
                </a:r>
                <a:r>
                  <a:rPr kumimoji="0" lang="en-US" sz="3600" b="0" i="0" u="none" strike="noStrike" kern="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+ 3)</a:t>
                </a:r>
                <a:endParaRPr kumimoji="0" lang="it-IT"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78679" y="3493297"/>
                <a:ext cx="6107177" cy="805464"/>
              </a:xfrm>
              <a:prstGeom prst="rect">
                <a:avLst/>
              </a:prstGeom>
              <a:blipFill>
                <a:blip r:embed="rId21"/>
                <a:stretch>
                  <a:fillRect l="-3097" t="-1515" b="-18939"/>
                </a:stretch>
              </a:blipFill>
              <a:ln w="28575">
                <a:noFill/>
              </a:ln>
            </p:spPr>
            <p:txBody>
              <a:bodyPr/>
              <a:lstStyle/>
              <a:p>
                <a:r>
                  <a:rPr lang="en-US">
                    <a:noFill/>
                  </a:rPr>
                  <a:t> </a:t>
                </a:r>
              </a:p>
            </p:txBody>
          </p:sp>
        </mc:Fallback>
      </mc:AlternateContent>
      <p:pic>
        <p:nvPicPr>
          <p:cNvPr id="19" name="Picture 1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306363" y="3588274"/>
            <a:ext cx="779493" cy="684171"/>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0" y="283369"/>
                <a:ext cx="8245022" cy="1569660"/>
              </a:xfrm>
              <a:prstGeom prst="rect">
                <a:avLst/>
              </a:prstGeom>
              <a:noFill/>
            </p:spPr>
            <p:txBody>
              <a:bodyPr wrap="square">
                <a:spAutoFit/>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ahoma" panose="020B0604030504040204" pitchFamily="34" charset="0"/>
                  </a:rPr>
                  <a:t>Câu 4: </a:t>
                </a:r>
                <a:r>
                  <a:rPr kumimoji="0" lang="en-US" alt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ahoma" panose="020B0604030504040204" pitchFamily="34" charset="0"/>
                  </a:rPr>
                  <a:t>Cho một hình chữ nhật có chiều dài là </a:t>
                </a:r>
                <a14:m>
                  <m:oMath xmlns:m="http://schemas.openxmlformats.org/officeDocument/2006/math">
                    <m:d>
                      <m:dPr>
                        <m:ctrlP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dPr>
                      <m:e>
                        <m:sSup>
                          <m:sSupPr>
                            <m:ctrlP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ctrlPr>
                          </m:sSupPr>
                          <m:e>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m:t>
                            </m:r>
                          </m:e>
                          <m: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2</m:t>
                            </m:r>
                          </m:sup>
                        </m:sSup>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𝑥𝑦</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r>
                          <a:rPr kumimoji="0" lang="en-US" altLang="en-US" sz="3200" b="0" i="1" u="none" strike="noStrike" kern="1200" cap="none" spc="0" normalizeH="0" baseline="0" noProof="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1</m:t>
                        </m:r>
                      </m:e>
                    </m:d>
                    <m:r>
                      <a:rPr kumimoji="0" lang="en-US" altLang="en-US" sz="3200" b="0" i="0" u="none" strike="noStrike" kern="1200" cap="none" spc="0" normalizeH="0" baseline="0" noProof="0" smtClean="0">
                        <a:ln>
                          <a:noFill/>
                        </a:ln>
                        <a:solidFill>
                          <a:prstClr val="black"/>
                        </a:solidFill>
                        <a:effectLst/>
                        <a:uLnTx/>
                        <a:uFillTx/>
                        <a:latin typeface="Cambria Math" panose="02040503050406030204" pitchFamily="18" charset="0"/>
                        <a:ea typeface="Tahoma" panose="020B0604030504040204" pitchFamily="34" charset="0"/>
                        <a:cs typeface="Times New Roman" panose="02020603050405020304" pitchFamily="18" charset="0"/>
                      </a:rPr>
                      <m:t>,</m:t>
                    </m:r>
                  </m:oMath>
                </a14:m>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chiều rộng là (</a:t>
                </a:r>
                <a:r>
                  <a:rPr kumimoji="0" lang="en-US" sz="3200" b="0" i="1" u="none" strike="noStrike" kern="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xy</a:t>
                </a:r>
                <a:r>
                  <a:rPr kumimoji="0" lang="en-US" sz="3200" b="0" i="0" u="none" strike="noStrike" kern="0" cap="none" spc="0" normalizeH="0" baseline="0" noProof="0" smtClean="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+ 3). Biểu thức biểu thị diện tích của hình chữ nhật đó là:</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ahoma" panose="020B0604030504040204"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0" y="283369"/>
                <a:ext cx="8245022" cy="1569660"/>
              </a:xfrm>
              <a:prstGeom prst="rect">
                <a:avLst/>
              </a:prstGeom>
              <a:blipFill>
                <a:blip r:embed="rId22"/>
                <a:stretch>
                  <a:fillRect t="-5426" r="-1922" b="-11240"/>
                </a:stretch>
              </a:blipFill>
            </p:spPr>
            <p:txBody>
              <a:bodyPr/>
              <a:lstStyle/>
              <a:p>
                <a:r>
                  <a:rPr lang="en-US">
                    <a:noFill/>
                  </a:rPr>
                  <a:t> </a:t>
                </a:r>
              </a:p>
            </p:txBody>
          </p:sp>
        </mc:Fallback>
      </mc:AlternateContent>
      <p:sp>
        <p:nvSpPr>
          <p:cNvPr id="27" name="Rectangle 26"/>
          <p:cNvSpPr/>
          <p:nvPr/>
        </p:nvSpPr>
        <p:spPr>
          <a:xfrm>
            <a:off x="8982642" y="283369"/>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Tahoma" pitchFamily="34" charset="0"/>
                <a:ea typeface="+mn-ea"/>
                <a:cs typeface="Tahoma" pitchFamily="34" charset="0"/>
              </a:rPr>
              <a:t>Hết giờ</a:t>
            </a:r>
          </a:p>
        </p:txBody>
      </p:sp>
      <p:sp>
        <p:nvSpPr>
          <p:cNvPr id="29" name="Rectangle 28"/>
          <p:cNvSpPr/>
          <p:nvPr/>
        </p:nvSpPr>
        <p:spPr>
          <a:xfrm>
            <a:off x="8982944" y="816769"/>
            <a:ext cx="2895600" cy="990600"/>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49168" name="TextBox 7"/>
          <p:cNvSpPr txBox="1">
            <a:spLocks noChangeArrowheads="1"/>
          </p:cNvSpPr>
          <p:nvPr/>
        </p:nvSpPr>
        <p:spPr bwMode="auto">
          <a:xfrm>
            <a:off x="10070080" y="775494"/>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a:t>
            </a:r>
          </a:p>
        </p:txBody>
      </p:sp>
      <p:sp>
        <p:nvSpPr>
          <p:cNvPr id="31" name="Rounded Rectangle 30"/>
          <p:cNvSpPr/>
          <p:nvPr/>
        </p:nvSpPr>
        <p:spPr>
          <a:xfrm>
            <a:off x="9211242" y="892969"/>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sp>
        <p:nvSpPr>
          <p:cNvPr id="32" name="Rectangle 31"/>
          <p:cNvSpPr/>
          <p:nvPr/>
        </p:nvSpPr>
        <p:spPr>
          <a:xfrm>
            <a:off x="8982642" y="283369"/>
            <a:ext cx="2895600" cy="457200"/>
          </a:xfrm>
          <a:prstGeom prst="rect">
            <a:avLst/>
          </a:prstGeom>
          <a:solidFill>
            <a:sysClr val="window" lastClr="FFFFFF"/>
          </a:solidFill>
          <a:ln w="25400" cap="flat" cmpd="sng" algn="ctr">
            <a:solidFill>
              <a:srgbClr val="C0504D"/>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a:ln>
                  <a:noFill/>
                </a:ln>
                <a:solidFill>
                  <a:srgbClr val="FF0000"/>
                </a:solidFill>
                <a:effectLst/>
                <a:uLnTx/>
                <a:uFillTx/>
                <a:latin typeface="Tahoma" pitchFamily="34" charset="0"/>
                <a:ea typeface="+mn-ea"/>
                <a:cs typeface="Tahoma" pitchFamily="34" charset="0"/>
              </a:rPr>
              <a:t>Thời gian còn lại ...</a:t>
            </a:r>
          </a:p>
        </p:txBody>
      </p:sp>
      <p:sp>
        <p:nvSpPr>
          <p:cNvPr id="33" name="Rectangle 32"/>
          <p:cNvSpPr/>
          <p:nvPr/>
        </p:nvSpPr>
        <p:spPr>
          <a:xfrm>
            <a:off x="8982642" y="283369"/>
            <a:ext cx="2895600" cy="457200"/>
          </a:xfrm>
          <a:prstGeom prst="rect">
            <a:avLst/>
          </a:prstGeom>
          <a:solidFill>
            <a:srgbClr val="F79646"/>
          </a:solidFill>
          <a:ln w="25400" cap="flat" cmpd="sng" algn="ctr">
            <a:solidFill>
              <a:srgbClr val="F7964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latin typeface="Tahoma" pitchFamily="34" charset="0"/>
                <a:ea typeface="+mn-ea"/>
                <a:cs typeface="Tahoma" pitchFamily="34" charset="0"/>
              </a:rPr>
              <a:t>Bắt đầu tính giờ</a:t>
            </a:r>
          </a:p>
        </p:txBody>
      </p:sp>
      <p:sp>
        <p:nvSpPr>
          <p:cNvPr id="34" name="Rounded Rectangle 3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00</a:t>
            </a:r>
          </a:p>
        </p:txBody>
      </p:sp>
      <p:sp>
        <p:nvSpPr>
          <p:cNvPr id="35" name="Rounded Rectangle 34"/>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59</a:t>
            </a:r>
          </a:p>
        </p:txBody>
      </p:sp>
      <p:sp>
        <p:nvSpPr>
          <p:cNvPr id="36" name="Rounded Rectangle 35"/>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58</a:t>
            </a:r>
          </a:p>
        </p:txBody>
      </p:sp>
      <p:sp>
        <p:nvSpPr>
          <p:cNvPr id="37" name="Rounded Rectangle 36"/>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57</a:t>
            </a:r>
          </a:p>
        </p:txBody>
      </p:sp>
      <p:sp>
        <p:nvSpPr>
          <p:cNvPr id="38" name="Rounded Rectangle 37"/>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56</a:t>
            </a:r>
          </a:p>
        </p:txBody>
      </p:sp>
      <p:sp>
        <p:nvSpPr>
          <p:cNvPr id="39" name="Rounded Rectangle 38"/>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55</a:t>
            </a:r>
          </a:p>
        </p:txBody>
      </p:sp>
      <p:sp>
        <p:nvSpPr>
          <p:cNvPr id="40" name="Rounded Rectangle 39"/>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54</a:t>
            </a:r>
          </a:p>
        </p:txBody>
      </p:sp>
      <p:sp>
        <p:nvSpPr>
          <p:cNvPr id="41" name="Rounded Rectangle 40"/>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53</a:t>
            </a:r>
          </a:p>
        </p:txBody>
      </p:sp>
      <p:sp>
        <p:nvSpPr>
          <p:cNvPr id="42" name="Rounded Rectangle 41"/>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52</a:t>
            </a:r>
          </a:p>
        </p:txBody>
      </p:sp>
      <p:sp>
        <p:nvSpPr>
          <p:cNvPr id="43" name="Rounded Rectangle 42"/>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51</a:t>
            </a:r>
          </a:p>
        </p:txBody>
      </p:sp>
      <p:sp>
        <p:nvSpPr>
          <p:cNvPr id="44" name="Rounded Rectangle 4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50</a:t>
            </a:r>
          </a:p>
        </p:txBody>
      </p:sp>
      <p:sp>
        <p:nvSpPr>
          <p:cNvPr id="45" name="Rounded Rectangle 44"/>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49</a:t>
            </a:r>
          </a:p>
        </p:txBody>
      </p:sp>
      <p:sp>
        <p:nvSpPr>
          <p:cNvPr id="46" name="Rounded Rectangle 45"/>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48</a:t>
            </a:r>
          </a:p>
        </p:txBody>
      </p:sp>
      <p:sp>
        <p:nvSpPr>
          <p:cNvPr id="47" name="Rounded Rectangle 46"/>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47</a:t>
            </a:r>
          </a:p>
        </p:txBody>
      </p:sp>
      <p:sp>
        <p:nvSpPr>
          <p:cNvPr id="48" name="Rounded Rectangle 47"/>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46</a:t>
            </a:r>
          </a:p>
        </p:txBody>
      </p:sp>
      <p:sp>
        <p:nvSpPr>
          <p:cNvPr id="49" name="Rounded Rectangle 48"/>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45</a:t>
            </a:r>
          </a:p>
        </p:txBody>
      </p:sp>
      <p:sp>
        <p:nvSpPr>
          <p:cNvPr id="50" name="Rounded Rectangle 49"/>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44</a:t>
            </a:r>
          </a:p>
        </p:txBody>
      </p:sp>
      <p:sp>
        <p:nvSpPr>
          <p:cNvPr id="51" name="Rounded Rectangle 50"/>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43</a:t>
            </a:r>
          </a:p>
        </p:txBody>
      </p:sp>
      <p:sp>
        <p:nvSpPr>
          <p:cNvPr id="52" name="Rounded Rectangle 51"/>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42</a:t>
            </a:r>
          </a:p>
        </p:txBody>
      </p:sp>
      <p:sp>
        <p:nvSpPr>
          <p:cNvPr id="53" name="Rounded Rectangle 52"/>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41</a:t>
            </a:r>
          </a:p>
        </p:txBody>
      </p:sp>
      <p:sp>
        <p:nvSpPr>
          <p:cNvPr id="54" name="Rounded Rectangle 5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40</a:t>
            </a:r>
          </a:p>
        </p:txBody>
      </p:sp>
      <p:sp>
        <p:nvSpPr>
          <p:cNvPr id="55" name="Rounded Rectangle 54"/>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39</a:t>
            </a:r>
          </a:p>
        </p:txBody>
      </p:sp>
      <p:sp>
        <p:nvSpPr>
          <p:cNvPr id="56" name="Rounded Rectangle 55"/>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38</a:t>
            </a:r>
          </a:p>
        </p:txBody>
      </p:sp>
      <p:sp>
        <p:nvSpPr>
          <p:cNvPr id="57" name="Rounded Rectangle 56"/>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37</a:t>
            </a:r>
          </a:p>
        </p:txBody>
      </p:sp>
      <p:sp>
        <p:nvSpPr>
          <p:cNvPr id="58" name="Rounded Rectangle 57"/>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36</a:t>
            </a:r>
          </a:p>
        </p:txBody>
      </p:sp>
      <p:sp>
        <p:nvSpPr>
          <p:cNvPr id="59" name="Rounded Rectangle 58"/>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35</a:t>
            </a:r>
          </a:p>
        </p:txBody>
      </p:sp>
      <p:sp>
        <p:nvSpPr>
          <p:cNvPr id="60" name="Rounded Rectangle 59"/>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34</a:t>
            </a:r>
          </a:p>
        </p:txBody>
      </p:sp>
      <p:sp>
        <p:nvSpPr>
          <p:cNvPr id="61" name="Rounded Rectangle 60"/>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33</a:t>
            </a:r>
          </a:p>
        </p:txBody>
      </p:sp>
      <p:sp>
        <p:nvSpPr>
          <p:cNvPr id="62" name="Rounded Rectangle 61"/>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32</a:t>
            </a:r>
          </a:p>
        </p:txBody>
      </p:sp>
      <p:sp>
        <p:nvSpPr>
          <p:cNvPr id="63" name="Rounded Rectangle 62"/>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31</a:t>
            </a:r>
          </a:p>
        </p:txBody>
      </p:sp>
      <p:sp>
        <p:nvSpPr>
          <p:cNvPr id="64" name="Rounded Rectangle 6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30</a:t>
            </a:r>
          </a:p>
        </p:txBody>
      </p:sp>
      <p:sp>
        <p:nvSpPr>
          <p:cNvPr id="65" name="Rounded Rectangle 64"/>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29</a:t>
            </a:r>
          </a:p>
        </p:txBody>
      </p:sp>
      <p:sp>
        <p:nvSpPr>
          <p:cNvPr id="66" name="Rounded Rectangle 65"/>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28</a:t>
            </a:r>
          </a:p>
        </p:txBody>
      </p:sp>
      <p:sp>
        <p:nvSpPr>
          <p:cNvPr id="67" name="Rounded Rectangle 66"/>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27</a:t>
            </a:r>
          </a:p>
        </p:txBody>
      </p:sp>
      <p:sp>
        <p:nvSpPr>
          <p:cNvPr id="68" name="Rounded Rectangle 67"/>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26</a:t>
            </a:r>
          </a:p>
        </p:txBody>
      </p:sp>
      <p:sp>
        <p:nvSpPr>
          <p:cNvPr id="69" name="Rounded Rectangle 68"/>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25</a:t>
            </a:r>
          </a:p>
        </p:txBody>
      </p:sp>
      <p:sp>
        <p:nvSpPr>
          <p:cNvPr id="70" name="Rounded Rectangle 69"/>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24</a:t>
            </a:r>
          </a:p>
        </p:txBody>
      </p:sp>
      <p:sp>
        <p:nvSpPr>
          <p:cNvPr id="71" name="Rounded Rectangle 70"/>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23</a:t>
            </a:r>
          </a:p>
        </p:txBody>
      </p:sp>
      <p:sp>
        <p:nvSpPr>
          <p:cNvPr id="72" name="Rounded Rectangle 71"/>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22</a:t>
            </a:r>
          </a:p>
        </p:txBody>
      </p:sp>
      <p:sp>
        <p:nvSpPr>
          <p:cNvPr id="73" name="Rounded Rectangle 72"/>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21</a:t>
            </a:r>
          </a:p>
        </p:txBody>
      </p:sp>
      <p:sp>
        <p:nvSpPr>
          <p:cNvPr id="74" name="Rounded Rectangle 7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20</a:t>
            </a:r>
          </a:p>
        </p:txBody>
      </p:sp>
      <p:sp>
        <p:nvSpPr>
          <p:cNvPr id="75" name="Rounded Rectangle 74"/>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19</a:t>
            </a:r>
          </a:p>
        </p:txBody>
      </p:sp>
      <p:sp>
        <p:nvSpPr>
          <p:cNvPr id="76" name="Rounded Rectangle 75"/>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18</a:t>
            </a:r>
          </a:p>
        </p:txBody>
      </p:sp>
      <p:sp>
        <p:nvSpPr>
          <p:cNvPr id="77" name="Rounded Rectangle 76"/>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17</a:t>
            </a:r>
          </a:p>
        </p:txBody>
      </p:sp>
      <p:sp>
        <p:nvSpPr>
          <p:cNvPr id="78" name="Rounded Rectangle 77"/>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16</a:t>
            </a:r>
          </a:p>
        </p:txBody>
      </p:sp>
      <p:sp>
        <p:nvSpPr>
          <p:cNvPr id="79" name="Rounded Rectangle 78"/>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15</a:t>
            </a:r>
          </a:p>
        </p:txBody>
      </p:sp>
      <p:sp>
        <p:nvSpPr>
          <p:cNvPr id="80" name="Rounded Rectangle 79"/>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14</a:t>
            </a:r>
          </a:p>
        </p:txBody>
      </p:sp>
      <p:sp>
        <p:nvSpPr>
          <p:cNvPr id="81" name="Rounded Rectangle 80"/>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13</a:t>
            </a:r>
          </a:p>
        </p:txBody>
      </p:sp>
      <p:sp>
        <p:nvSpPr>
          <p:cNvPr id="82" name="Rounded Rectangle 81"/>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12</a:t>
            </a:r>
          </a:p>
        </p:txBody>
      </p:sp>
      <p:sp>
        <p:nvSpPr>
          <p:cNvPr id="83" name="Rounded Rectangle 82"/>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11</a:t>
            </a:r>
          </a:p>
        </p:txBody>
      </p:sp>
      <p:sp>
        <p:nvSpPr>
          <p:cNvPr id="84" name="Rounded Rectangle 8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10</a:t>
            </a:r>
          </a:p>
        </p:txBody>
      </p:sp>
      <p:sp>
        <p:nvSpPr>
          <p:cNvPr id="85" name="Rounded Rectangle 84"/>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09</a:t>
            </a:r>
          </a:p>
        </p:txBody>
      </p:sp>
      <p:sp>
        <p:nvSpPr>
          <p:cNvPr id="86" name="Rounded Rectangle 85"/>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08</a:t>
            </a:r>
          </a:p>
        </p:txBody>
      </p:sp>
      <p:sp>
        <p:nvSpPr>
          <p:cNvPr id="87" name="Rounded Rectangle 86"/>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07</a:t>
            </a:r>
          </a:p>
        </p:txBody>
      </p:sp>
      <p:sp>
        <p:nvSpPr>
          <p:cNvPr id="88" name="Rounded Rectangle 87"/>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06</a:t>
            </a:r>
          </a:p>
        </p:txBody>
      </p:sp>
      <p:sp>
        <p:nvSpPr>
          <p:cNvPr id="89" name="Rounded Rectangle 88"/>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05</a:t>
            </a:r>
          </a:p>
        </p:txBody>
      </p:sp>
      <p:sp>
        <p:nvSpPr>
          <p:cNvPr id="90" name="Rounded Rectangle 89"/>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04</a:t>
            </a:r>
          </a:p>
        </p:txBody>
      </p:sp>
      <p:sp>
        <p:nvSpPr>
          <p:cNvPr id="91" name="Rounded Rectangle 90"/>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03</a:t>
            </a:r>
          </a:p>
        </p:txBody>
      </p:sp>
      <p:sp>
        <p:nvSpPr>
          <p:cNvPr id="92" name="Rounded Rectangle 91"/>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02</a:t>
            </a:r>
          </a:p>
        </p:txBody>
      </p:sp>
      <p:sp>
        <p:nvSpPr>
          <p:cNvPr id="93" name="Rounded Rectangle 92"/>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01</a:t>
            </a:r>
          </a:p>
        </p:txBody>
      </p:sp>
      <p:sp>
        <p:nvSpPr>
          <p:cNvPr id="94" name="Rounded Rectangle 93"/>
          <p:cNvSpPr/>
          <p:nvPr/>
        </p:nvSpPr>
        <p:spPr>
          <a:xfrm>
            <a:off x="10430442" y="892969"/>
            <a:ext cx="12192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00</a:t>
            </a:r>
          </a:p>
        </p:txBody>
      </p:sp>
      <p:sp>
        <p:nvSpPr>
          <p:cNvPr id="95" name="Rounded Rectangle 94"/>
          <p:cNvSpPr/>
          <p:nvPr/>
        </p:nvSpPr>
        <p:spPr>
          <a:xfrm>
            <a:off x="9211242" y="892969"/>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FF0000"/>
                </a:solidFill>
                <a:effectLst/>
                <a:uLnTx/>
                <a:uFillTx/>
                <a:latin typeface="Tahoma" pitchFamily="34" charset="0"/>
                <a:ea typeface="Tahoma" pitchFamily="34" charset="0"/>
                <a:cs typeface="Tahoma" pitchFamily="34" charset="0"/>
              </a:rPr>
              <a:t>0</a:t>
            </a:r>
          </a:p>
        </p:txBody>
      </p:sp>
      <p:sp>
        <p:nvSpPr>
          <p:cNvPr id="96" name="Rounded Rectangle 95"/>
          <p:cNvSpPr/>
          <p:nvPr/>
        </p:nvSpPr>
        <p:spPr>
          <a:xfrm>
            <a:off x="9211242" y="892969"/>
            <a:ext cx="914400" cy="838200"/>
          </a:xfrm>
          <a:prstGeom prst="roundRect">
            <a:avLst/>
          </a:prstGeom>
          <a:solidFill>
            <a:srgbClr val="4BACC6"/>
          </a:solidFill>
          <a:ln w="25400" cap="flat" cmpd="sng" algn="ctr">
            <a:solidFill>
              <a:srgbClr val="4BACC6">
                <a:shade val="50000"/>
              </a:srgbClr>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prstClr val="white"/>
                </a:solidFill>
                <a:effectLst/>
                <a:uLnTx/>
                <a:uFillTx/>
                <a:latin typeface="Tahoma" pitchFamily="34" charset="0"/>
                <a:ea typeface="Tahoma" pitchFamily="34" charset="0"/>
                <a:cs typeface="Tahoma" pitchFamily="34" charset="0"/>
              </a:rPr>
              <a:t>0</a:t>
            </a:r>
          </a:p>
        </p:txBody>
      </p:sp>
      <p:pic>
        <p:nvPicPr>
          <p:cNvPr id="97" name="KHONGDUNG.wav">
            <a:hlinkClick r:id="" action="ppaction://media"/>
          </p:cNvPr>
          <p:cNvPicPr>
            <a:picLocks noRot="1" noChangeAspect="1" noChangeArrowheads="1"/>
          </p:cNvPicPr>
          <p:nvPr>
            <a:audioFile r:link="rId1"/>
          </p:nvPr>
        </p:nvPicPr>
        <p:blipFill>
          <a:blip r:embed="rId23">
            <a:lum bright="100000" contrast="100000"/>
            <a:extLst>
              <a:ext uri="{28A0092B-C50C-407E-A947-70E740481C1C}">
                <a14:useLocalDpi xmlns:a14="http://schemas.microsoft.com/office/drawing/2010/main" val="0"/>
              </a:ext>
            </a:extLst>
          </a:blip>
          <a:srcRect/>
          <a:stretch>
            <a:fillRect/>
          </a:stretch>
        </p:blipFill>
        <p:spPr bwMode="auto">
          <a:xfrm>
            <a:off x="89916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KHONGDUNG.wav">
            <a:hlinkClick r:id="" action="ppaction://media"/>
          </p:cNvPr>
          <p:cNvPicPr>
            <a:picLocks noRot="1" noChangeAspect="1" noChangeArrowheads="1"/>
          </p:cNvPicPr>
          <p:nvPr>
            <a:audioFile r:link="rId1"/>
          </p:nvPr>
        </p:nvPicPr>
        <p:blipFill>
          <a:blip r:embed="rId23">
            <a:lum bright="100000" contrast="100000"/>
            <a:extLst>
              <a:ext uri="{28A0092B-C50C-407E-A947-70E740481C1C}">
                <a14:useLocalDpi xmlns:a14="http://schemas.microsoft.com/office/drawing/2010/main" val="0"/>
              </a:ext>
            </a:extLst>
          </a:blip>
          <a:srcRect/>
          <a:stretch>
            <a:fillRect/>
          </a:stretch>
        </p:blipFill>
        <p:spPr bwMode="auto">
          <a:xfrm>
            <a:off x="99822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KHONGDUNG.wav">
            <a:hlinkClick r:id="" action="ppaction://media"/>
          </p:cNvPr>
          <p:cNvPicPr>
            <a:picLocks noRot="1" noChangeAspect="1" noChangeArrowheads="1"/>
          </p:cNvPicPr>
          <p:nvPr>
            <a:audioFile r:link="rId1"/>
          </p:nvPr>
        </p:nvPicPr>
        <p:blipFill>
          <a:blip r:embed="rId23">
            <a:lum bright="100000" contrast="100000"/>
            <a:extLst>
              <a:ext uri="{28A0092B-C50C-407E-A947-70E740481C1C}">
                <a14:useLocalDpi xmlns:a14="http://schemas.microsoft.com/office/drawing/2010/main" val="0"/>
              </a:ext>
            </a:extLst>
          </a:blip>
          <a:srcRect/>
          <a:stretch>
            <a:fillRect/>
          </a:stretch>
        </p:blipFill>
        <p:spPr bwMode="auto">
          <a:xfrm>
            <a:off x="9525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VOTAY.wav">
            <a:hlinkClick r:id="" action="ppaction://media"/>
          </p:cNvPr>
          <p:cNvPicPr>
            <a:picLocks noRot="1" noChangeAspect="1" noChangeArrowheads="1"/>
          </p:cNvPicPr>
          <p:nvPr>
            <a:audioFile r:link="rId2"/>
          </p:nvPr>
        </p:nvPicPr>
        <p:blipFill>
          <a:blip r:embed="rId23">
            <a:lum bright="100000" contrast="100000"/>
            <a:extLst>
              <a:ext uri="{28A0092B-C50C-407E-A947-70E740481C1C}">
                <a14:useLocalDpi xmlns:a14="http://schemas.microsoft.com/office/drawing/2010/main" val="0"/>
              </a:ext>
            </a:extLst>
          </a:blip>
          <a:srcRect/>
          <a:stretch>
            <a:fillRect/>
          </a:stretch>
        </p:blipFill>
        <p:spPr bwMode="auto">
          <a:xfrm>
            <a:off x="102870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39" name="Picture 36"/>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9828213" y="4938713"/>
            <a:ext cx="197008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102"/>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9829800" y="4330700"/>
            <a:ext cx="20605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 name="Rectangle: Folded Corner 8">
            <a:extLst>
              <a:ext uri="{FF2B5EF4-FFF2-40B4-BE49-F238E27FC236}">
                <a16:creationId xmlns:a16="http://schemas.microsoft.com/office/drawing/2014/main" id="{6FCD71A2-4BFE-4953-931C-BECE5B4A1D66}"/>
              </a:ext>
            </a:extLst>
          </p:cNvPr>
          <p:cNvSpPr/>
          <p:nvPr/>
        </p:nvSpPr>
        <p:spPr>
          <a:xfrm>
            <a:off x="10123488" y="3525838"/>
            <a:ext cx="1471612" cy="1328737"/>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Tahoma" pitchFamily="34" charset="0"/>
                <a:ea typeface="+mn-ea"/>
                <a:cs typeface="Tahoma" pitchFamily="34" charset="0"/>
              </a:rPr>
              <a:t>Điểm 10</a:t>
            </a:r>
            <a:endParaRPr kumimoji="0" lang="en-US" sz="28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pic>
        <p:nvPicPr>
          <p:cNvPr id="105" name="Picture 104"/>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0080625" y="35242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11450638" y="2792413"/>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nhacn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12477750" y="2063634"/>
            <a:ext cx="457200" cy="457200"/>
          </a:xfrm>
          <a:prstGeom prst="rect">
            <a:avLst/>
          </a:prstGeom>
        </p:spPr>
      </p:pic>
      <p:sp>
        <p:nvSpPr>
          <p:cNvPr id="101" name="Flowchart: Summing Junction 100">
            <a:hlinkClick r:id="rId29" action="ppaction://hlinksldjump"/>
            <a:extLst/>
          </p:cNvPr>
          <p:cNvSpPr/>
          <p:nvPr/>
        </p:nvSpPr>
        <p:spPr>
          <a:xfrm>
            <a:off x="7691422" y="5673418"/>
            <a:ext cx="1107200" cy="1060881"/>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fontAlgn="base">
              <a:spcBef>
                <a:spcPct val="0"/>
              </a:spcBef>
              <a:spcAft>
                <a:spcPct val="0"/>
              </a:spcAft>
              <a:defRPr/>
            </a:pPr>
            <a:endParaRPr lang="en-US">
              <a:solidFill>
                <a:srgbClr val="FFFFFF"/>
              </a:solidFill>
              <a:latin typeface="Arial"/>
              <a:sym typeface="Arial"/>
            </a:endParaRPr>
          </a:p>
        </p:txBody>
      </p:sp>
    </p:spTree>
    <p:extLst>
      <p:ext uri="{BB962C8B-B14F-4D97-AF65-F5344CB8AC3E}">
        <p14:creationId xmlns:p14="http://schemas.microsoft.com/office/powerpoint/2010/main" val="1534510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par>
                                <p:cTn id="25" presetID="1" presetClass="mediacall" presetSubtype="0" fill="hold" nodeType="withEffect">
                                  <p:stCondLst>
                                    <p:cond delay="0"/>
                                  </p:stCondLst>
                                  <p:childTnLst>
                                    <p:cmd type="call" cmd="playFrom(0.0)">
                                      <p:cBhvr>
                                        <p:cTn id="26" dur="3810" fill="hold"/>
                                        <p:tgtEl>
                                          <p:spTgt spid="98"/>
                                        </p:tgtEl>
                                      </p:cBhvr>
                                    </p:cmd>
                                  </p:childTnLst>
                                </p:cTn>
                              </p:par>
                              <p:par>
                                <p:cTn id="27" presetID="1" presetClass="mediacall" presetSubtype="0" fill="hold" nodeType="withEffect">
                                  <p:stCondLst>
                                    <p:cond delay="0"/>
                                  </p:stCondLst>
                                  <p:childTnLst>
                                    <p:cmd type="call" cmd="playFrom(0.0)">
                                      <p:cBhvr>
                                        <p:cTn id="28" dur="6140" fill="hold"/>
                                        <p:tgtEl>
                                          <p:spTgt spid="100"/>
                                        </p:tgtEl>
                                      </p:cBhvr>
                                    </p:cmd>
                                  </p:childTnLst>
                                </p:cTn>
                              </p:par>
                              <p:par>
                                <p:cTn id="29" presetID="1" presetClass="mediacall" presetSubtype="0" fill="hold" nodeType="withEffect">
                                  <p:stCondLst>
                                    <p:cond delay="0"/>
                                  </p:stCondLst>
                                  <p:childTnLst>
                                    <p:cmd type="call" cmd="playFrom(0.0)">
                                      <p:cBhvr>
                                        <p:cTn id="30" dur="3810" fill="hold"/>
                                        <p:tgtEl>
                                          <p:spTgt spid="97"/>
                                        </p:tgtEl>
                                      </p:cBhvr>
                                    </p:cmd>
                                  </p:childTnLst>
                                </p:cTn>
                              </p:par>
                              <p:par>
                                <p:cTn id="31" presetID="1" presetClass="mediacall" presetSubtype="0" fill="hold" nodeType="withEffect">
                                  <p:stCondLst>
                                    <p:cond delay="0"/>
                                  </p:stCondLst>
                                  <p:childTnLst>
                                    <p:cmd type="call" cmd="playFrom(0.0)">
                                      <p:cBhvr>
                                        <p:cTn id="32" dur="3810" fill="hold"/>
                                        <p:tgtEl>
                                          <p:spTgt spid="99"/>
                                        </p:tgtEl>
                                      </p:cBhvr>
                                    </p:cmd>
                                  </p:childTnLst>
                                </p:cTn>
                              </p:par>
                              <p:par>
                                <p:cTn id="33" presetID="1" presetClass="mediacall" presetSubtype="0" fill="hold" nodeType="withEffect">
                                  <p:stCondLst>
                                    <p:cond delay="0"/>
                                  </p:stCondLst>
                                  <p:childTnLst>
                                    <p:cmd type="call" cmd="playFrom(0.0)">
                                      <p:cBhvr>
                                        <p:cTn id="34" dur="21159" fill="hold"/>
                                        <p:tgtEl>
                                          <p:spTgt spid="10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mph" presetSubtype="2" fill="hold" nodeType="with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7" name="click.wav"/>
                                        </p:tgtEl>
                                      </p:cMediaNode>
                                    </p:audio>
                                  </p:subTnLst>
                                </p:cTn>
                              </p:par>
                              <p:par>
                                <p:cTn id="42" presetID="1" presetClass="exit" presetSubtype="0" fill="hold" nodeType="withEffect">
                                  <p:stCondLst>
                                    <p:cond delay="0"/>
                                  </p:stCondLst>
                                  <p:childTnLst>
                                    <p:set>
                                      <p:cBhvr>
                                        <p:cTn id="43" dur="1" fill="hold">
                                          <p:stCondLst>
                                            <p:cond delay="0"/>
                                          </p:stCondLst>
                                        </p:cTn>
                                        <p:tgtEl>
                                          <p:spTgt spid="102"/>
                                        </p:tgtEl>
                                        <p:attrNameLst>
                                          <p:attrName>style.visibility</p:attrName>
                                        </p:attrNameLst>
                                      </p:cBhvr>
                                      <p:to>
                                        <p:strVal val="hidden"/>
                                      </p:to>
                                    </p:set>
                                    <p:cmd type="call" cmd="stop">
                                      <p:cBhvr>
                                        <p:cTn id="44" dur="1">
                                          <p:stCondLst>
                                            <p:cond delay="0"/>
                                          </p:stCondLst>
                                        </p:cTn>
                                        <p:tgtEl>
                                          <p:spTgt spid="102"/>
                                        </p:tgtEl>
                                      </p:cBhvr>
                                    </p:cmd>
                                  </p:childTnLst>
                                </p:cTn>
                              </p:par>
                              <p:par>
                                <p:cTn id="45" presetID="23" presetClass="entr" presetSubtype="32" fill="hold"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250" fill="hold"/>
                                        <p:tgtEl>
                                          <p:spTgt spid="14"/>
                                        </p:tgtEl>
                                        <p:attrNameLst>
                                          <p:attrName>ppt_w</p:attrName>
                                        </p:attrNameLst>
                                      </p:cBhvr>
                                      <p:tavLst>
                                        <p:tav tm="0">
                                          <p:val>
                                            <p:strVal val="4*#ppt_w"/>
                                          </p:val>
                                        </p:tav>
                                        <p:tav tm="100000">
                                          <p:val>
                                            <p:strVal val="#ppt_w"/>
                                          </p:val>
                                        </p:tav>
                                      </p:tavLst>
                                    </p:anim>
                                    <p:anim calcmode="lin" valueType="num">
                                      <p:cBhvr>
                                        <p:cTn id="4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8" name="Check mark.wav"/>
                                        </p:tgtEl>
                                      </p:cMediaNode>
                                    </p:audio>
                                  </p:subTnLst>
                                </p:cTn>
                              </p:par>
                              <p:par>
                                <p:cTn id="49" presetID="1" presetClass="emph" presetSubtype="2" fill="hold" nodeType="withEffect">
                                  <p:stCondLst>
                                    <p:cond delay="1000"/>
                                  </p:stCondLst>
                                  <p:childTnLst>
                                    <p:animClr clrSpc="rgb" dir="cw">
                                      <p:cBhvr>
                                        <p:cTn id="50" dur="250" fill="hold"/>
                                        <p:tgtEl>
                                          <p:spTgt spid="10"/>
                                        </p:tgtEl>
                                        <p:attrNameLst>
                                          <p:attrName>fillcolor</p:attrName>
                                        </p:attrNameLst>
                                      </p:cBhvr>
                                      <p:to>
                                        <a:srgbClr val="00B050"/>
                                      </p:to>
                                    </p:animClr>
                                    <p:set>
                                      <p:cBhvr>
                                        <p:cTn id="51" dur="250" fill="hold"/>
                                        <p:tgtEl>
                                          <p:spTgt spid="10"/>
                                        </p:tgtEl>
                                        <p:attrNameLst>
                                          <p:attrName>fill.type</p:attrName>
                                        </p:attrNameLst>
                                      </p:cBhvr>
                                      <p:to>
                                        <p:strVal val="solid"/>
                                      </p:to>
                                    </p:set>
                                    <p:set>
                                      <p:cBhvr>
                                        <p:cTn id="52"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emph" presetSubtype="2" fill="hold" nodeType="withEffect">
                                  <p:stCondLst>
                                    <p:cond delay="0"/>
                                  </p:stCondLst>
                                  <p:childTnLst>
                                    <p:animClr clrSpc="rgb" dir="cw">
                                      <p:cBhvr>
                                        <p:cTn id="57" dur="250" fill="hold"/>
                                        <p:tgtEl>
                                          <p:spTgt spid="12"/>
                                        </p:tgtEl>
                                        <p:attrNameLst>
                                          <p:attrName>fillcolor</p:attrName>
                                        </p:attrNameLst>
                                      </p:cBhvr>
                                      <p:to>
                                        <a:srgbClr val="FFF2CC"/>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7"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ppt_w</p:attrName>
                                        </p:attrNameLst>
                                      </p:cBhvr>
                                      <p:tavLst>
                                        <p:tav tm="0">
                                          <p:val>
                                            <p:strVal val="4*#ppt_w"/>
                                          </p:val>
                                        </p:tav>
                                        <p:tav tm="100000">
                                          <p:val>
                                            <p:strVal val="#ppt_w"/>
                                          </p:val>
                                        </p:tav>
                                      </p:tavLst>
                                    </p:anim>
                                    <p:anim calcmode="lin" valueType="num">
                                      <p:cBhvr>
                                        <p:cTn id="63"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9" name="Wrong Buzzer.wav"/>
                                        </p:tgtEl>
                                      </p:cMediaNode>
                                    </p:audio>
                                  </p:subTnLst>
                                </p:cTn>
                              </p:par>
                              <p:par>
                                <p:cTn id="64" presetID="1" presetClass="emph" presetSubtype="2" fill="hold" nodeType="withEffect">
                                  <p:stCondLst>
                                    <p:cond delay="1000"/>
                                  </p:stCondLst>
                                  <p:childTnLst>
                                    <p:animClr clrSpc="rgb" dir="cw">
                                      <p:cBhvr>
                                        <p:cTn id="65" dur="250" fill="hold"/>
                                        <p:tgtEl>
                                          <p:spTgt spid="12"/>
                                        </p:tgtEl>
                                        <p:attrNameLst>
                                          <p:attrName>fillcolor</p:attrName>
                                        </p:attrNameLst>
                                      </p:cBhvr>
                                      <p:to>
                                        <a:srgbClr val="FFFF00"/>
                                      </p:to>
                                    </p:animClr>
                                    <p:set>
                                      <p:cBhvr>
                                        <p:cTn id="66" dur="250" fill="hold"/>
                                        <p:tgtEl>
                                          <p:spTgt spid="12"/>
                                        </p:tgtEl>
                                        <p:attrNameLst>
                                          <p:attrName>fill.type</p:attrName>
                                        </p:attrNameLst>
                                      </p:cBhvr>
                                      <p:to>
                                        <p:strVal val="solid"/>
                                      </p:to>
                                    </p:set>
                                    <p:set>
                                      <p:cBhvr>
                                        <p:cTn id="67"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 presetClass="emph" presetSubtype="2" fill="hold" nodeType="withEffect">
                                  <p:stCondLst>
                                    <p:cond delay="0"/>
                                  </p:stCondLst>
                                  <p:childTnLst>
                                    <p:animClr clrSpc="rgb" dir="cw">
                                      <p:cBhvr>
                                        <p:cTn id="72" dur="250" fill="hold"/>
                                        <p:tgtEl>
                                          <p:spTgt spid="13"/>
                                        </p:tgtEl>
                                        <p:attrNameLst>
                                          <p:attrName>fillcolor</p:attrName>
                                        </p:attrNameLst>
                                      </p:cBhvr>
                                      <p:to>
                                        <a:srgbClr val="FFF2CC"/>
                                      </p:to>
                                    </p:animClr>
                                    <p:set>
                                      <p:cBhvr>
                                        <p:cTn id="73" dur="250" fill="hold"/>
                                        <p:tgtEl>
                                          <p:spTgt spid="13"/>
                                        </p:tgtEl>
                                        <p:attrNameLst>
                                          <p:attrName>fill.type</p:attrName>
                                        </p:attrNameLst>
                                      </p:cBhvr>
                                      <p:to>
                                        <p:strVal val="solid"/>
                                      </p:to>
                                    </p:set>
                                    <p:set>
                                      <p:cBhvr>
                                        <p:cTn id="74" dur="250" fill="hold"/>
                                        <p:tgtEl>
                                          <p:spTgt spid="1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7"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16"/>
                                        </p:tgtEl>
                                        <p:attrNameLst>
                                          <p:attrName>style.visibility</p:attrName>
                                        </p:attrNameLst>
                                      </p:cBhvr>
                                      <p:to>
                                        <p:strVal val="visible"/>
                                      </p:to>
                                    </p:set>
                                    <p:anim calcmode="lin" valueType="num">
                                      <p:cBhvr>
                                        <p:cTn id="77" dur="250" fill="hold"/>
                                        <p:tgtEl>
                                          <p:spTgt spid="16"/>
                                        </p:tgtEl>
                                        <p:attrNameLst>
                                          <p:attrName>ppt_w</p:attrName>
                                        </p:attrNameLst>
                                      </p:cBhvr>
                                      <p:tavLst>
                                        <p:tav tm="0">
                                          <p:val>
                                            <p:strVal val="4*#ppt_w"/>
                                          </p:val>
                                        </p:tav>
                                        <p:tav tm="100000">
                                          <p:val>
                                            <p:strVal val="#ppt_w"/>
                                          </p:val>
                                        </p:tav>
                                      </p:tavLst>
                                    </p:anim>
                                    <p:anim calcmode="lin" valueType="num">
                                      <p:cBhvr>
                                        <p:cTn id="7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9" name="Wrong Buzzer.wav"/>
                                        </p:tgtEl>
                                      </p:cMediaNode>
                                    </p:audio>
                                  </p:subTnLst>
                                </p:cTn>
                              </p:par>
                              <p:par>
                                <p:cTn id="79" presetID="1" presetClass="emph" presetSubtype="2" fill="hold" nodeType="withEffect">
                                  <p:stCondLst>
                                    <p:cond delay="1000"/>
                                  </p:stCondLst>
                                  <p:childTnLst>
                                    <p:animClr clrSpc="rgb" dir="cw">
                                      <p:cBhvr>
                                        <p:cTn id="80" dur="250" fill="hold"/>
                                        <p:tgtEl>
                                          <p:spTgt spid="13"/>
                                        </p:tgtEl>
                                        <p:attrNameLst>
                                          <p:attrName>fillcolor</p:attrName>
                                        </p:attrNameLst>
                                      </p:cBhvr>
                                      <p:to>
                                        <a:srgbClr val="FFFF00"/>
                                      </p:to>
                                    </p:animClr>
                                    <p:set>
                                      <p:cBhvr>
                                        <p:cTn id="81" dur="250" fill="hold"/>
                                        <p:tgtEl>
                                          <p:spTgt spid="13"/>
                                        </p:tgtEl>
                                        <p:attrNameLst>
                                          <p:attrName>fill.type</p:attrName>
                                        </p:attrNameLst>
                                      </p:cBhvr>
                                      <p:to>
                                        <p:strVal val="solid"/>
                                      </p:to>
                                    </p:set>
                                    <p:set>
                                      <p:cBhvr>
                                        <p:cTn id="82"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 presetClass="emph" presetSubtype="2" fill="hold" nodeType="withEffect">
                                  <p:stCondLst>
                                    <p:cond delay="0"/>
                                  </p:stCondLst>
                                  <p:childTnLst>
                                    <p:animClr clrSpc="rgb" dir="cw">
                                      <p:cBhvr>
                                        <p:cTn id="87" dur="250" fill="hold"/>
                                        <p:tgtEl>
                                          <p:spTgt spid="18"/>
                                        </p:tgtEl>
                                        <p:attrNameLst>
                                          <p:attrName>fillcolor</p:attrName>
                                        </p:attrNameLst>
                                      </p:cBhvr>
                                      <p:to>
                                        <a:srgbClr val="FFF2CC"/>
                                      </p:to>
                                    </p:animClr>
                                    <p:set>
                                      <p:cBhvr>
                                        <p:cTn id="88" dur="250" fill="hold"/>
                                        <p:tgtEl>
                                          <p:spTgt spid="18"/>
                                        </p:tgtEl>
                                        <p:attrNameLst>
                                          <p:attrName>fill.type</p:attrName>
                                        </p:attrNameLst>
                                      </p:cBhvr>
                                      <p:to>
                                        <p:strVal val="solid"/>
                                      </p:to>
                                    </p:set>
                                    <p:set>
                                      <p:cBhvr>
                                        <p:cTn id="89" dur="250" fill="hold"/>
                                        <p:tgtEl>
                                          <p:spTgt spid="18"/>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7"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19"/>
                                        </p:tgtEl>
                                        <p:attrNameLst>
                                          <p:attrName>style.visibility</p:attrName>
                                        </p:attrNameLst>
                                      </p:cBhvr>
                                      <p:to>
                                        <p:strVal val="visible"/>
                                      </p:to>
                                    </p:set>
                                    <p:anim calcmode="lin" valueType="num">
                                      <p:cBhvr>
                                        <p:cTn id="92" dur="250" fill="hold"/>
                                        <p:tgtEl>
                                          <p:spTgt spid="19"/>
                                        </p:tgtEl>
                                        <p:attrNameLst>
                                          <p:attrName>ppt_w</p:attrName>
                                        </p:attrNameLst>
                                      </p:cBhvr>
                                      <p:tavLst>
                                        <p:tav tm="0">
                                          <p:val>
                                            <p:strVal val="4*#ppt_w"/>
                                          </p:val>
                                        </p:tav>
                                        <p:tav tm="100000">
                                          <p:val>
                                            <p:strVal val="#ppt_w"/>
                                          </p:val>
                                        </p:tav>
                                      </p:tavLst>
                                    </p:anim>
                                    <p:anim calcmode="lin" valueType="num">
                                      <p:cBhvr>
                                        <p:cTn id="93"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9" name="Wrong Buzzer.wav"/>
                                        </p:tgtEl>
                                      </p:cMediaNode>
                                    </p:audio>
                                  </p:subTnLst>
                                </p:cTn>
                              </p:par>
                              <p:par>
                                <p:cTn id="94" presetID="1" presetClass="emph" presetSubtype="2" fill="hold" nodeType="withEffect">
                                  <p:stCondLst>
                                    <p:cond delay="1000"/>
                                  </p:stCondLst>
                                  <p:childTnLst>
                                    <p:animClr clrSpc="rgb" dir="cw">
                                      <p:cBhvr>
                                        <p:cTn id="95" dur="250" fill="hold"/>
                                        <p:tgtEl>
                                          <p:spTgt spid="18"/>
                                        </p:tgtEl>
                                        <p:attrNameLst>
                                          <p:attrName>fillcolor</p:attrName>
                                        </p:attrNameLst>
                                      </p:cBhvr>
                                      <p:to>
                                        <a:srgbClr val="FFFF00"/>
                                      </p:to>
                                    </p:animClr>
                                    <p:set>
                                      <p:cBhvr>
                                        <p:cTn id="96" dur="250" fill="hold"/>
                                        <p:tgtEl>
                                          <p:spTgt spid="18"/>
                                        </p:tgtEl>
                                        <p:attrNameLst>
                                          <p:attrName>fill.type</p:attrName>
                                        </p:attrNameLst>
                                      </p:cBhvr>
                                      <p:to>
                                        <p:strVal val="solid"/>
                                      </p:to>
                                    </p:set>
                                    <p:set>
                                      <p:cBhvr>
                                        <p:cTn id="97"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33"/>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4" presetClass="exit" presetSubtype="16" fill="hold" grpId="0" nodeType="clickEffect">
                                  <p:stCondLst>
                                    <p:cond delay="0"/>
                                  </p:stCondLst>
                                  <p:childTnLst>
                                    <p:animEffect transition="out" filter="box(in)">
                                      <p:cBhvr>
                                        <p:cTn id="102" dur="100"/>
                                        <p:tgtEl>
                                          <p:spTgt spid="33"/>
                                        </p:tgtEl>
                                      </p:cBhvr>
                                    </p:animEffect>
                                    <p:set>
                                      <p:cBhvr>
                                        <p:cTn id="103" dur="1" fill="hold">
                                          <p:stCondLst>
                                            <p:cond delay="99"/>
                                          </p:stCondLst>
                                        </p:cTn>
                                        <p:tgtEl>
                                          <p:spTgt spid="33"/>
                                        </p:tgtEl>
                                        <p:attrNameLst>
                                          <p:attrName>style.visibility</p:attrName>
                                        </p:attrNameLst>
                                      </p:cBhvr>
                                      <p:to>
                                        <p:strVal val="hidden"/>
                                      </p:to>
                                    </p:set>
                                  </p:childTnLst>
                                </p:cTn>
                              </p:par>
                              <p:par>
                                <p:cTn id="104" presetID="4" presetClass="entr" presetSubtype="16"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box(in)">
                                      <p:cBhvr>
                                        <p:cTn id="106" dur="500"/>
                                        <p:tgtEl>
                                          <p:spTgt spid="31"/>
                                        </p:tgtEl>
                                      </p:cBhvr>
                                    </p:animEffect>
                                  </p:childTnLst>
                                </p:cTn>
                              </p:par>
                            </p:childTnLst>
                          </p:cTn>
                        </p:par>
                        <p:par>
                          <p:cTn id="107" fill="hold" nodeType="afterGroup">
                            <p:stCondLst>
                              <p:cond delay="500"/>
                            </p:stCondLst>
                            <p:childTnLst>
                              <p:par>
                                <p:cTn id="108" presetID="4" presetClass="entr" presetSubtype="32" fill="hold" grpId="0" nodeType="after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box(out)">
                                      <p:cBhvr>
                                        <p:cTn id="110" dur="1000"/>
                                        <p:tgtEl>
                                          <p:spTgt spid="80"/>
                                        </p:tgtEl>
                                      </p:cBhvr>
                                    </p:animEffect>
                                  </p:childTnLst>
                                  <p:subTnLst>
                                    <p:audio>
                                      <p:cMediaNode>
                                        <p:cTn display="0" masterRel="sameClick">
                                          <p:stCondLst>
                                            <p:cond evt="begin" delay="0">
                                              <p:tn val="108"/>
                                            </p:cond>
                                          </p:stCondLst>
                                          <p:endCondLst>
                                            <p:cond evt="onStopAudio" delay="0">
                                              <p:tgtEl>
                                                <p:sldTgt/>
                                              </p:tgtEl>
                                            </p:cond>
                                          </p:endCondLst>
                                        </p:cTn>
                                        <p:tgtEl>
                                          <p:sndTgt r:embed="rId7" name="click.wav"/>
                                        </p:tgtEl>
                                      </p:cMediaNode>
                                    </p:audio>
                                  </p:subTnLst>
                                </p:cTn>
                              </p:par>
                            </p:childTnLst>
                          </p:cTn>
                        </p:par>
                        <p:par>
                          <p:cTn id="111" fill="hold" nodeType="afterGroup">
                            <p:stCondLst>
                              <p:cond delay="1500"/>
                            </p:stCondLst>
                            <p:childTnLst>
                              <p:par>
                                <p:cTn id="112" presetID="4" presetClass="entr" presetSubtype="32" fill="hold" grpId="0" nodeType="afterEffect">
                                  <p:stCondLst>
                                    <p:cond delay="0"/>
                                  </p:stCondLst>
                                  <p:childTnLst>
                                    <p:set>
                                      <p:cBhvr>
                                        <p:cTn id="113" dur="1" fill="hold">
                                          <p:stCondLst>
                                            <p:cond delay="0"/>
                                          </p:stCondLst>
                                        </p:cTn>
                                        <p:tgtEl>
                                          <p:spTgt spid="81"/>
                                        </p:tgtEl>
                                        <p:attrNameLst>
                                          <p:attrName>style.visibility</p:attrName>
                                        </p:attrNameLst>
                                      </p:cBhvr>
                                      <p:to>
                                        <p:strVal val="visible"/>
                                      </p:to>
                                    </p:set>
                                    <p:animEffect transition="in" filter="box(out)">
                                      <p:cBhvr>
                                        <p:cTn id="114" dur="1000"/>
                                        <p:tgtEl>
                                          <p:spTgt spid="81"/>
                                        </p:tgtEl>
                                      </p:cBhvr>
                                    </p:animEffect>
                                  </p:childTnLst>
                                  <p:subTnLst>
                                    <p:audio>
                                      <p:cMediaNode>
                                        <p:cTn display="0" masterRel="sameClick">
                                          <p:stCondLst>
                                            <p:cond evt="begin" delay="0">
                                              <p:tn val="112"/>
                                            </p:cond>
                                          </p:stCondLst>
                                          <p:endCondLst>
                                            <p:cond evt="onStopAudio" delay="0">
                                              <p:tgtEl>
                                                <p:sldTgt/>
                                              </p:tgtEl>
                                            </p:cond>
                                          </p:endCondLst>
                                        </p:cTn>
                                        <p:tgtEl>
                                          <p:sndTgt r:embed="rId7" name="click.wav"/>
                                        </p:tgtEl>
                                      </p:cMediaNode>
                                    </p:audio>
                                  </p:subTnLst>
                                </p:cTn>
                              </p:par>
                            </p:childTnLst>
                          </p:cTn>
                        </p:par>
                        <p:par>
                          <p:cTn id="115" fill="hold" nodeType="afterGroup">
                            <p:stCondLst>
                              <p:cond delay="2500"/>
                            </p:stCondLst>
                            <p:childTnLst>
                              <p:par>
                                <p:cTn id="116" presetID="4" presetClass="entr" presetSubtype="32" fill="hold" grpId="0" nodeType="afterEffect">
                                  <p:stCondLst>
                                    <p:cond delay="0"/>
                                  </p:stCondLst>
                                  <p:childTnLst>
                                    <p:set>
                                      <p:cBhvr>
                                        <p:cTn id="117" dur="1" fill="hold">
                                          <p:stCondLst>
                                            <p:cond delay="0"/>
                                          </p:stCondLst>
                                        </p:cTn>
                                        <p:tgtEl>
                                          <p:spTgt spid="82"/>
                                        </p:tgtEl>
                                        <p:attrNameLst>
                                          <p:attrName>style.visibility</p:attrName>
                                        </p:attrNameLst>
                                      </p:cBhvr>
                                      <p:to>
                                        <p:strVal val="visible"/>
                                      </p:to>
                                    </p:set>
                                    <p:animEffect transition="in" filter="box(out)">
                                      <p:cBhvr>
                                        <p:cTn id="118" dur="1000"/>
                                        <p:tgtEl>
                                          <p:spTgt spid="82"/>
                                        </p:tgtEl>
                                      </p:cBhvr>
                                    </p:animEffect>
                                  </p:childTnLst>
                                  <p:subTnLst>
                                    <p:audio>
                                      <p:cMediaNode>
                                        <p:cTn display="0" masterRel="sameClick">
                                          <p:stCondLst>
                                            <p:cond evt="begin" delay="0">
                                              <p:tn val="116"/>
                                            </p:cond>
                                          </p:stCondLst>
                                          <p:endCondLst>
                                            <p:cond evt="onStopAudio" delay="0">
                                              <p:tgtEl>
                                                <p:sldTgt/>
                                              </p:tgtEl>
                                            </p:cond>
                                          </p:endCondLst>
                                        </p:cTn>
                                        <p:tgtEl>
                                          <p:sndTgt r:embed="rId7" name="click.wav"/>
                                        </p:tgtEl>
                                      </p:cMediaNode>
                                    </p:audio>
                                  </p:subTnLst>
                                </p:cTn>
                              </p:par>
                            </p:childTnLst>
                          </p:cTn>
                        </p:par>
                        <p:par>
                          <p:cTn id="119" fill="hold" nodeType="afterGroup">
                            <p:stCondLst>
                              <p:cond delay="3500"/>
                            </p:stCondLst>
                            <p:childTnLst>
                              <p:par>
                                <p:cTn id="120" presetID="4" presetClass="entr" presetSubtype="32" fill="hold" grpId="0" nodeType="afterEffect">
                                  <p:stCondLst>
                                    <p:cond delay="0"/>
                                  </p:stCondLst>
                                  <p:childTnLst>
                                    <p:set>
                                      <p:cBhvr>
                                        <p:cTn id="121" dur="1" fill="hold">
                                          <p:stCondLst>
                                            <p:cond delay="0"/>
                                          </p:stCondLst>
                                        </p:cTn>
                                        <p:tgtEl>
                                          <p:spTgt spid="83"/>
                                        </p:tgtEl>
                                        <p:attrNameLst>
                                          <p:attrName>style.visibility</p:attrName>
                                        </p:attrNameLst>
                                      </p:cBhvr>
                                      <p:to>
                                        <p:strVal val="visible"/>
                                      </p:to>
                                    </p:set>
                                    <p:animEffect transition="in" filter="box(out)">
                                      <p:cBhvr>
                                        <p:cTn id="122" dur="1000"/>
                                        <p:tgtEl>
                                          <p:spTgt spid="83"/>
                                        </p:tgtEl>
                                      </p:cBhvr>
                                    </p:animEffect>
                                  </p:childTnLst>
                                  <p:subTnLst>
                                    <p:audio>
                                      <p:cMediaNode>
                                        <p:cTn display="0" masterRel="sameClick">
                                          <p:stCondLst>
                                            <p:cond evt="begin" delay="0">
                                              <p:tn val="120"/>
                                            </p:cond>
                                          </p:stCondLst>
                                          <p:endCondLst>
                                            <p:cond evt="onStopAudio" delay="0">
                                              <p:tgtEl>
                                                <p:sldTgt/>
                                              </p:tgtEl>
                                            </p:cond>
                                          </p:endCondLst>
                                        </p:cTn>
                                        <p:tgtEl>
                                          <p:sndTgt r:embed="rId7" name="click.wav"/>
                                        </p:tgtEl>
                                      </p:cMediaNode>
                                    </p:audio>
                                  </p:subTnLst>
                                </p:cTn>
                              </p:par>
                            </p:childTnLst>
                          </p:cTn>
                        </p:par>
                        <p:par>
                          <p:cTn id="123" fill="hold" nodeType="afterGroup">
                            <p:stCondLst>
                              <p:cond delay="4500"/>
                            </p:stCondLst>
                            <p:childTnLst>
                              <p:par>
                                <p:cTn id="124" presetID="4" presetClass="entr" presetSubtype="32" fill="hold" grpId="0" nodeType="afterEffect">
                                  <p:stCondLst>
                                    <p:cond delay="0"/>
                                  </p:stCondLst>
                                  <p:childTnLst>
                                    <p:set>
                                      <p:cBhvr>
                                        <p:cTn id="125" dur="1" fill="hold">
                                          <p:stCondLst>
                                            <p:cond delay="0"/>
                                          </p:stCondLst>
                                        </p:cTn>
                                        <p:tgtEl>
                                          <p:spTgt spid="84"/>
                                        </p:tgtEl>
                                        <p:attrNameLst>
                                          <p:attrName>style.visibility</p:attrName>
                                        </p:attrNameLst>
                                      </p:cBhvr>
                                      <p:to>
                                        <p:strVal val="visible"/>
                                      </p:to>
                                    </p:set>
                                    <p:animEffect transition="in" filter="box(out)">
                                      <p:cBhvr>
                                        <p:cTn id="126" dur="1000"/>
                                        <p:tgtEl>
                                          <p:spTgt spid="84"/>
                                        </p:tgtEl>
                                      </p:cBhvr>
                                    </p:animEffect>
                                  </p:childTnLst>
                                  <p:subTnLst>
                                    <p:audio>
                                      <p:cMediaNode>
                                        <p:cTn display="0" masterRel="sameClick">
                                          <p:stCondLst>
                                            <p:cond evt="begin" delay="0">
                                              <p:tn val="124"/>
                                            </p:cond>
                                          </p:stCondLst>
                                          <p:endCondLst>
                                            <p:cond evt="onStopAudio" delay="0">
                                              <p:tgtEl>
                                                <p:sldTgt/>
                                              </p:tgtEl>
                                            </p:cond>
                                          </p:endCondLst>
                                        </p:cTn>
                                        <p:tgtEl>
                                          <p:sndTgt r:embed="rId7" name="click.wav"/>
                                        </p:tgtEl>
                                      </p:cMediaNode>
                                    </p:audio>
                                  </p:subTnLst>
                                </p:cTn>
                              </p:par>
                            </p:childTnLst>
                          </p:cTn>
                        </p:par>
                        <p:par>
                          <p:cTn id="127" fill="hold" nodeType="afterGroup">
                            <p:stCondLst>
                              <p:cond delay="5500"/>
                            </p:stCondLst>
                            <p:childTnLst>
                              <p:par>
                                <p:cTn id="128" presetID="4" presetClass="entr" presetSubtype="32" fill="hold" grpId="0" nodeType="afterEffect">
                                  <p:stCondLst>
                                    <p:cond delay="0"/>
                                  </p:stCondLst>
                                  <p:childTnLst>
                                    <p:set>
                                      <p:cBhvr>
                                        <p:cTn id="129" dur="1" fill="hold">
                                          <p:stCondLst>
                                            <p:cond delay="0"/>
                                          </p:stCondLst>
                                        </p:cTn>
                                        <p:tgtEl>
                                          <p:spTgt spid="85"/>
                                        </p:tgtEl>
                                        <p:attrNameLst>
                                          <p:attrName>style.visibility</p:attrName>
                                        </p:attrNameLst>
                                      </p:cBhvr>
                                      <p:to>
                                        <p:strVal val="visible"/>
                                      </p:to>
                                    </p:set>
                                    <p:animEffect transition="in" filter="box(out)">
                                      <p:cBhvr>
                                        <p:cTn id="130" dur="1000"/>
                                        <p:tgtEl>
                                          <p:spTgt spid="85"/>
                                        </p:tgtEl>
                                      </p:cBhvr>
                                    </p:animEffect>
                                  </p:childTnLst>
                                  <p:subTnLst>
                                    <p:audio>
                                      <p:cMediaNode>
                                        <p:cTn display="0" masterRel="sameClick">
                                          <p:stCondLst>
                                            <p:cond evt="begin" delay="0">
                                              <p:tn val="128"/>
                                            </p:cond>
                                          </p:stCondLst>
                                          <p:endCondLst>
                                            <p:cond evt="onStopAudio" delay="0">
                                              <p:tgtEl>
                                                <p:sldTgt/>
                                              </p:tgtEl>
                                            </p:cond>
                                          </p:endCondLst>
                                        </p:cTn>
                                        <p:tgtEl>
                                          <p:sndTgt r:embed="rId7" name="click.wav"/>
                                        </p:tgtEl>
                                      </p:cMediaNode>
                                    </p:audio>
                                  </p:subTnLst>
                                </p:cTn>
                              </p:par>
                            </p:childTnLst>
                          </p:cTn>
                        </p:par>
                        <p:par>
                          <p:cTn id="131" fill="hold" nodeType="afterGroup">
                            <p:stCondLst>
                              <p:cond delay="6500"/>
                            </p:stCondLst>
                            <p:childTnLst>
                              <p:par>
                                <p:cTn id="132" presetID="4" presetClass="entr" presetSubtype="32" fill="hold" grpId="0" nodeType="afterEffect">
                                  <p:stCondLst>
                                    <p:cond delay="0"/>
                                  </p:stCondLst>
                                  <p:childTnLst>
                                    <p:set>
                                      <p:cBhvr>
                                        <p:cTn id="133" dur="1" fill="hold">
                                          <p:stCondLst>
                                            <p:cond delay="0"/>
                                          </p:stCondLst>
                                        </p:cTn>
                                        <p:tgtEl>
                                          <p:spTgt spid="86"/>
                                        </p:tgtEl>
                                        <p:attrNameLst>
                                          <p:attrName>style.visibility</p:attrName>
                                        </p:attrNameLst>
                                      </p:cBhvr>
                                      <p:to>
                                        <p:strVal val="visible"/>
                                      </p:to>
                                    </p:set>
                                    <p:animEffect transition="in" filter="box(out)">
                                      <p:cBhvr>
                                        <p:cTn id="134" dur="1000"/>
                                        <p:tgtEl>
                                          <p:spTgt spid="86"/>
                                        </p:tgtEl>
                                      </p:cBhvr>
                                    </p:animEffect>
                                  </p:childTnLst>
                                  <p:subTnLst>
                                    <p:audio>
                                      <p:cMediaNode>
                                        <p:cTn display="0" masterRel="sameClick">
                                          <p:stCondLst>
                                            <p:cond evt="begin" delay="0">
                                              <p:tn val="132"/>
                                            </p:cond>
                                          </p:stCondLst>
                                          <p:endCondLst>
                                            <p:cond evt="onStopAudio" delay="0">
                                              <p:tgtEl>
                                                <p:sldTgt/>
                                              </p:tgtEl>
                                            </p:cond>
                                          </p:endCondLst>
                                        </p:cTn>
                                        <p:tgtEl>
                                          <p:sndTgt r:embed="rId7" name="click.wav"/>
                                        </p:tgtEl>
                                      </p:cMediaNode>
                                    </p:audio>
                                  </p:subTnLst>
                                </p:cTn>
                              </p:par>
                            </p:childTnLst>
                          </p:cTn>
                        </p:par>
                        <p:par>
                          <p:cTn id="135" fill="hold" nodeType="afterGroup">
                            <p:stCondLst>
                              <p:cond delay="7500"/>
                            </p:stCondLst>
                            <p:childTnLst>
                              <p:par>
                                <p:cTn id="136" presetID="4" presetClass="entr" presetSubtype="32" fill="hold" grpId="0" nodeType="after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box(out)">
                                      <p:cBhvr>
                                        <p:cTn id="138" dur="1000"/>
                                        <p:tgtEl>
                                          <p:spTgt spid="87"/>
                                        </p:tgtEl>
                                      </p:cBhvr>
                                    </p:animEffect>
                                  </p:childTnLst>
                                  <p:subTnLst>
                                    <p:audio>
                                      <p:cMediaNode>
                                        <p:cTn display="0" masterRel="sameClick">
                                          <p:stCondLst>
                                            <p:cond evt="begin" delay="0">
                                              <p:tn val="136"/>
                                            </p:cond>
                                          </p:stCondLst>
                                          <p:endCondLst>
                                            <p:cond evt="onStopAudio" delay="0">
                                              <p:tgtEl>
                                                <p:sldTgt/>
                                              </p:tgtEl>
                                            </p:cond>
                                          </p:endCondLst>
                                        </p:cTn>
                                        <p:tgtEl>
                                          <p:sndTgt r:embed="rId7" name="click.wav"/>
                                        </p:tgtEl>
                                      </p:cMediaNode>
                                    </p:audio>
                                  </p:subTnLst>
                                </p:cTn>
                              </p:par>
                            </p:childTnLst>
                          </p:cTn>
                        </p:par>
                        <p:par>
                          <p:cTn id="139" fill="hold" nodeType="afterGroup">
                            <p:stCondLst>
                              <p:cond delay="8500"/>
                            </p:stCondLst>
                            <p:childTnLst>
                              <p:par>
                                <p:cTn id="140" presetID="4" presetClass="entr" presetSubtype="32" fill="hold" grpId="0" nodeType="afterEffect">
                                  <p:stCondLst>
                                    <p:cond delay="0"/>
                                  </p:stCondLst>
                                  <p:childTnLst>
                                    <p:set>
                                      <p:cBhvr>
                                        <p:cTn id="141" dur="1" fill="hold">
                                          <p:stCondLst>
                                            <p:cond delay="0"/>
                                          </p:stCondLst>
                                        </p:cTn>
                                        <p:tgtEl>
                                          <p:spTgt spid="88"/>
                                        </p:tgtEl>
                                        <p:attrNameLst>
                                          <p:attrName>style.visibility</p:attrName>
                                        </p:attrNameLst>
                                      </p:cBhvr>
                                      <p:to>
                                        <p:strVal val="visible"/>
                                      </p:to>
                                    </p:set>
                                    <p:animEffect transition="in" filter="box(out)">
                                      <p:cBhvr>
                                        <p:cTn id="142" dur="1000"/>
                                        <p:tgtEl>
                                          <p:spTgt spid="88"/>
                                        </p:tgtEl>
                                      </p:cBhvr>
                                    </p:animEffect>
                                  </p:childTnLst>
                                  <p:subTnLst>
                                    <p:audio>
                                      <p:cMediaNode>
                                        <p:cTn display="0" masterRel="sameClick">
                                          <p:stCondLst>
                                            <p:cond evt="begin" delay="0">
                                              <p:tn val="140"/>
                                            </p:cond>
                                          </p:stCondLst>
                                          <p:endCondLst>
                                            <p:cond evt="onStopAudio" delay="0">
                                              <p:tgtEl>
                                                <p:sldTgt/>
                                              </p:tgtEl>
                                            </p:cond>
                                          </p:endCondLst>
                                        </p:cTn>
                                        <p:tgtEl>
                                          <p:sndTgt r:embed="rId7" name="click.wav"/>
                                        </p:tgtEl>
                                      </p:cMediaNode>
                                    </p:audio>
                                  </p:subTnLst>
                                </p:cTn>
                              </p:par>
                            </p:childTnLst>
                          </p:cTn>
                        </p:par>
                        <p:par>
                          <p:cTn id="143" fill="hold" nodeType="afterGroup">
                            <p:stCondLst>
                              <p:cond delay="9500"/>
                            </p:stCondLst>
                            <p:childTnLst>
                              <p:par>
                                <p:cTn id="144" presetID="4" presetClass="entr" presetSubtype="32" fill="hold" grpId="0" nodeType="afterEffect">
                                  <p:stCondLst>
                                    <p:cond delay="0"/>
                                  </p:stCondLst>
                                  <p:childTnLst>
                                    <p:set>
                                      <p:cBhvr>
                                        <p:cTn id="145" dur="1" fill="hold">
                                          <p:stCondLst>
                                            <p:cond delay="0"/>
                                          </p:stCondLst>
                                        </p:cTn>
                                        <p:tgtEl>
                                          <p:spTgt spid="89"/>
                                        </p:tgtEl>
                                        <p:attrNameLst>
                                          <p:attrName>style.visibility</p:attrName>
                                        </p:attrNameLst>
                                      </p:cBhvr>
                                      <p:to>
                                        <p:strVal val="visible"/>
                                      </p:to>
                                    </p:set>
                                    <p:animEffect transition="in" filter="box(out)">
                                      <p:cBhvr>
                                        <p:cTn id="146" dur="1000"/>
                                        <p:tgtEl>
                                          <p:spTgt spid="89"/>
                                        </p:tgtEl>
                                      </p:cBhvr>
                                    </p:animEffect>
                                  </p:childTnLst>
                                  <p:subTnLst>
                                    <p:audio>
                                      <p:cMediaNode>
                                        <p:cTn display="0" masterRel="sameClick">
                                          <p:stCondLst>
                                            <p:cond evt="begin" delay="0">
                                              <p:tn val="144"/>
                                            </p:cond>
                                          </p:stCondLst>
                                          <p:endCondLst>
                                            <p:cond evt="onStopAudio" delay="0">
                                              <p:tgtEl>
                                                <p:sldTgt/>
                                              </p:tgtEl>
                                            </p:cond>
                                          </p:endCondLst>
                                        </p:cTn>
                                        <p:tgtEl>
                                          <p:sndTgt r:embed="rId10" name="hammer.wav"/>
                                        </p:tgtEl>
                                      </p:cMediaNode>
                                    </p:audio>
                                  </p:subTnLst>
                                </p:cTn>
                              </p:par>
                            </p:childTnLst>
                          </p:cTn>
                        </p:par>
                        <p:par>
                          <p:cTn id="147" fill="hold" nodeType="afterGroup">
                            <p:stCondLst>
                              <p:cond delay="10500"/>
                            </p:stCondLst>
                            <p:childTnLst>
                              <p:par>
                                <p:cTn id="148" presetID="4" presetClass="entr" presetSubtype="32" fill="hold" grpId="0" nodeType="afterEffect">
                                  <p:stCondLst>
                                    <p:cond delay="0"/>
                                  </p:stCondLst>
                                  <p:childTnLst>
                                    <p:set>
                                      <p:cBhvr>
                                        <p:cTn id="149" dur="1" fill="hold">
                                          <p:stCondLst>
                                            <p:cond delay="0"/>
                                          </p:stCondLst>
                                        </p:cTn>
                                        <p:tgtEl>
                                          <p:spTgt spid="90"/>
                                        </p:tgtEl>
                                        <p:attrNameLst>
                                          <p:attrName>style.visibility</p:attrName>
                                        </p:attrNameLst>
                                      </p:cBhvr>
                                      <p:to>
                                        <p:strVal val="visible"/>
                                      </p:to>
                                    </p:set>
                                    <p:animEffect transition="in" filter="box(out)">
                                      <p:cBhvr>
                                        <p:cTn id="150" dur="1000"/>
                                        <p:tgtEl>
                                          <p:spTgt spid="90"/>
                                        </p:tgtEl>
                                      </p:cBhvr>
                                    </p:animEffect>
                                  </p:childTnLst>
                                  <p:subTnLst>
                                    <p:audio>
                                      <p:cMediaNode>
                                        <p:cTn display="0" masterRel="sameClick">
                                          <p:stCondLst>
                                            <p:cond evt="begin" delay="0">
                                              <p:tn val="148"/>
                                            </p:cond>
                                          </p:stCondLst>
                                          <p:endCondLst>
                                            <p:cond evt="onStopAudio" delay="0">
                                              <p:tgtEl>
                                                <p:sldTgt/>
                                              </p:tgtEl>
                                            </p:cond>
                                          </p:endCondLst>
                                        </p:cTn>
                                        <p:tgtEl>
                                          <p:sndTgt r:embed="rId10" name="hammer.wav"/>
                                        </p:tgtEl>
                                      </p:cMediaNode>
                                    </p:audio>
                                  </p:subTnLst>
                                </p:cTn>
                              </p:par>
                            </p:childTnLst>
                          </p:cTn>
                        </p:par>
                        <p:par>
                          <p:cTn id="151" fill="hold" nodeType="afterGroup">
                            <p:stCondLst>
                              <p:cond delay="11500"/>
                            </p:stCondLst>
                            <p:childTnLst>
                              <p:par>
                                <p:cTn id="152" presetID="4" presetClass="entr" presetSubtype="32" fill="hold" grpId="0" nodeType="afterEffect">
                                  <p:stCondLst>
                                    <p:cond delay="0"/>
                                  </p:stCondLst>
                                  <p:childTnLst>
                                    <p:set>
                                      <p:cBhvr>
                                        <p:cTn id="153" dur="1" fill="hold">
                                          <p:stCondLst>
                                            <p:cond delay="0"/>
                                          </p:stCondLst>
                                        </p:cTn>
                                        <p:tgtEl>
                                          <p:spTgt spid="91"/>
                                        </p:tgtEl>
                                        <p:attrNameLst>
                                          <p:attrName>style.visibility</p:attrName>
                                        </p:attrNameLst>
                                      </p:cBhvr>
                                      <p:to>
                                        <p:strVal val="visible"/>
                                      </p:to>
                                    </p:set>
                                    <p:animEffect transition="in" filter="box(out)">
                                      <p:cBhvr>
                                        <p:cTn id="154" dur="1000"/>
                                        <p:tgtEl>
                                          <p:spTgt spid="91"/>
                                        </p:tgtEl>
                                      </p:cBhvr>
                                    </p:animEffect>
                                  </p:childTnLst>
                                  <p:subTnLst>
                                    <p:audio>
                                      <p:cMediaNode>
                                        <p:cTn display="0" masterRel="sameClick">
                                          <p:stCondLst>
                                            <p:cond evt="begin" delay="0">
                                              <p:tn val="152"/>
                                            </p:cond>
                                          </p:stCondLst>
                                          <p:endCondLst>
                                            <p:cond evt="onStopAudio" delay="0">
                                              <p:tgtEl>
                                                <p:sldTgt/>
                                              </p:tgtEl>
                                            </p:cond>
                                          </p:endCondLst>
                                        </p:cTn>
                                        <p:tgtEl>
                                          <p:sndTgt r:embed="rId10" name="hammer.wav"/>
                                        </p:tgtEl>
                                      </p:cMediaNode>
                                    </p:audio>
                                  </p:subTnLst>
                                </p:cTn>
                              </p:par>
                            </p:childTnLst>
                          </p:cTn>
                        </p:par>
                        <p:par>
                          <p:cTn id="155" fill="hold" nodeType="afterGroup">
                            <p:stCondLst>
                              <p:cond delay="12500"/>
                            </p:stCondLst>
                            <p:childTnLst>
                              <p:par>
                                <p:cTn id="156" presetID="4" presetClass="entr" presetSubtype="32" fill="hold" grpId="0" nodeType="afterEffect">
                                  <p:stCondLst>
                                    <p:cond delay="0"/>
                                  </p:stCondLst>
                                  <p:childTnLst>
                                    <p:set>
                                      <p:cBhvr>
                                        <p:cTn id="157" dur="1" fill="hold">
                                          <p:stCondLst>
                                            <p:cond delay="0"/>
                                          </p:stCondLst>
                                        </p:cTn>
                                        <p:tgtEl>
                                          <p:spTgt spid="92"/>
                                        </p:tgtEl>
                                        <p:attrNameLst>
                                          <p:attrName>style.visibility</p:attrName>
                                        </p:attrNameLst>
                                      </p:cBhvr>
                                      <p:to>
                                        <p:strVal val="visible"/>
                                      </p:to>
                                    </p:set>
                                    <p:animEffect transition="in" filter="box(out)">
                                      <p:cBhvr>
                                        <p:cTn id="158" dur="1000"/>
                                        <p:tgtEl>
                                          <p:spTgt spid="92"/>
                                        </p:tgtEl>
                                      </p:cBhvr>
                                    </p:animEffect>
                                  </p:childTnLst>
                                  <p:subTnLst>
                                    <p:audio>
                                      <p:cMediaNode>
                                        <p:cTn display="0" masterRel="sameClick">
                                          <p:stCondLst>
                                            <p:cond evt="begin" delay="0">
                                              <p:tn val="156"/>
                                            </p:cond>
                                          </p:stCondLst>
                                          <p:endCondLst>
                                            <p:cond evt="onStopAudio" delay="0">
                                              <p:tgtEl>
                                                <p:sldTgt/>
                                              </p:tgtEl>
                                            </p:cond>
                                          </p:endCondLst>
                                        </p:cTn>
                                        <p:tgtEl>
                                          <p:sndTgt r:embed="rId10" name="hammer.wav"/>
                                        </p:tgtEl>
                                      </p:cMediaNode>
                                    </p:audio>
                                  </p:subTnLst>
                                </p:cTn>
                              </p:par>
                            </p:childTnLst>
                          </p:cTn>
                        </p:par>
                        <p:par>
                          <p:cTn id="159" fill="hold" nodeType="afterGroup">
                            <p:stCondLst>
                              <p:cond delay="13500"/>
                            </p:stCondLst>
                            <p:childTnLst>
                              <p:par>
                                <p:cTn id="160" presetID="4" presetClass="entr" presetSubtype="32" fill="hold" grpId="0" nodeType="afterEffect">
                                  <p:stCondLst>
                                    <p:cond delay="0"/>
                                  </p:stCondLst>
                                  <p:childTnLst>
                                    <p:set>
                                      <p:cBhvr>
                                        <p:cTn id="161" dur="1" fill="hold">
                                          <p:stCondLst>
                                            <p:cond delay="0"/>
                                          </p:stCondLst>
                                        </p:cTn>
                                        <p:tgtEl>
                                          <p:spTgt spid="93"/>
                                        </p:tgtEl>
                                        <p:attrNameLst>
                                          <p:attrName>style.visibility</p:attrName>
                                        </p:attrNameLst>
                                      </p:cBhvr>
                                      <p:to>
                                        <p:strVal val="visible"/>
                                      </p:to>
                                    </p:set>
                                    <p:animEffect transition="in" filter="box(out)">
                                      <p:cBhvr>
                                        <p:cTn id="162" dur="1000"/>
                                        <p:tgtEl>
                                          <p:spTgt spid="93"/>
                                        </p:tgtEl>
                                      </p:cBhvr>
                                    </p:animEffect>
                                  </p:childTnLst>
                                  <p:subTnLst>
                                    <p:audio>
                                      <p:cMediaNode>
                                        <p:cTn display="0" masterRel="sameClick">
                                          <p:stCondLst>
                                            <p:cond evt="begin" delay="0">
                                              <p:tn val="160"/>
                                            </p:cond>
                                          </p:stCondLst>
                                          <p:endCondLst>
                                            <p:cond evt="onStopAudio" delay="0">
                                              <p:tgtEl>
                                                <p:sldTgt/>
                                              </p:tgtEl>
                                            </p:cond>
                                          </p:endCondLst>
                                        </p:cTn>
                                        <p:tgtEl>
                                          <p:sndTgt r:embed="rId10" name="hammer.wav"/>
                                        </p:tgtEl>
                                      </p:cMediaNode>
                                    </p:audio>
                                  </p:subTnLst>
                                </p:cTn>
                              </p:par>
                            </p:childTnLst>
                          </p:cTn>
                        </p:par>
                        <p:par>
                          <p:cTn id="163" fill="hold" nodeType="afterGroup">
                            <p:stCondLst>
                              <p:cond delay="14500"/>
                            </p:stCondLst>
                            <p:childTnLst>
                              <p:par>
                                <p:cTn id="164" presetID="4" presetClass="entr" presetSubtype="32" fill="hold" grpId="0" nodeType="afterEffect">
                                  <p:stCondLst>
                                    <p:cond delay="0"/>
                                  </p:stCondLst>
                                  <p:childTnLst>
                                    <p:set>
                                      <p:cBhvr>
                                        <p:cTn id="165" dur="1" fill="hold">
                                          <p:stCondLst>
                                            <p:cond delay="0"/>
                                          </p:stCondLst>
                                        </p:cTn>
                                        <p:tgtEl>
                                          <p:spTgt spid="94"/>
                                        </p:tgtEl>
                                        <p:attrNameLst>
                                          <p:attrName>style.visibility</p:attrName>
                                        </p:attrNameLst>
                                      </p:cBhvr>
                                      <p:to>
                                        <p:strVal val="visible"/>
                                      </p:to>
                                    </p:set>
                                    <p:animEffect transition="in" filter="box(out)">
                                      <p:cBhvr>
                                        <p:cTn id="166" dur="1000"/>
                                        <p:tgtEl>
                                          <p:spTgt spid="94"/>
                                        </p:tgtEl>
                                      </p:cBhvr>
                                    </p:animEffect>
                                  </p:childTnLst>
                                  <p:subTnLst>
                                    <p:audio>
                                      <p:cMediaNode>
                                        <p:cTn display="0" masterRel="sameClick">
                                          <p:stCondLst>
                                            <p:cond evt="begin" delay="0">
                                              <p:tn val="164"/>
                                            </p:cond>
                                          </p:stCondLst>
                                          <p:endCondLst>
                                            <p:cond evt="onStopAudio" delay="0">
                                              <p:tgtEl>
                                                <p:sldTgt/>
                                              </p:tgtEl>
                                            </p:cond>
                                          </p:endCondLst>
                                        </p:cTn>
                                        <p:tgtEl>
                                          <p:sndTgt r:embed="rId11" name="drumroll.wav"/>
                                        </p:tgtEl>
                                      </p:cMediaNode>
                                    </p:audio>
                                  </p:subTnLst>
                                </p:cTn>
                              </p:par>
                              <p:par>
                                <p:cTn id="167" presetID="4" presetClass="entr" presetSubtype="32" fill="hold" grpId="0" nodeType="withEffect">
                                  <p:stCondLst>
                                    <p:cond delay="0"/>
                                  </p:stCondLst>
                                  <p:childTnLst>
                                    <p:set>
                                      <p:cBhvr>
                                        <p:cTn id="168" dur="1" fill="hold">
                                          <p:stCondLst>
                                            <p:cond delay="0"/>
                                          </p:stCondLst>
                                        </p:cTn>
                                        <p:tgtEl>
                                          <p:spTgt spid="95"/>
                                        </p:tgtEl>
                                        <p:attrNameLst>
                                          <p:attrName>style.visibility</p:attrName>
                                        </p:attrNameLst>
                                      </p:cBhvr>
                                      <p:to>
                                        <p:strVal val="visible"/>
                                      </p:to>
                                    </p:set>
                                    <p:animEffect transition="in" filter="box(out)">
                                      <p:cBhvr>
                                        <p:cTn id="169" dur="1000"/>
                                        <p:tgtEl>
                                          <p:spTgt spid="95"/>
                                        </p:tgtEl>
                                      </p:cBhvr>
                                    </p:animEffect>
                                  </p:childTnLst>
                                  <p:subTnLst>
                                    <p:audio>
                                      <p:cMediaNode>
                                        <p:cTn display="0" masterRel="sameClick">
                                          <p:stCondLst>
                                            <p:cond evt="begin" delay="0">
                                              <p:tn val="167"/>
                                            </p:cond>
                                          </p:stCondLst>
                                          <p:endCondLst>
                                            <p:cond evt="onStopAudio" delay="0">
                                              <p:tgtEl>
                                                <p:sldTgt/>
                                              </p:tgtEl>
                                            </p:cond>
                                          </p:endCondLst>
                                        </p:cTn>
                                        <p:tgtEl>
                                          <p:sndTgt r:embed="rId11" name="drumroll.wav"/>
                                        </p:tgtEl>
                                      </p:cMediaNode>
                                    </p:audio>
                                  </p:subTnLst>
                                </p:cTn>
                              </p:par>
                              <p:par>
                                <p:cTn id="170" presetID="4" presetClass="exit" presetSubtype="16" fill="hold" grpId="0" nodeType="withEffect">
                                  <p:stCondLst>
                                    <p:cond delay="0"/>
                                  </p:stCondLst>
                                  <p:childTnLst>
                                    <p:animEffect transition="out" filter="box(in)">
                                      <p:cBhvr>
                                        <p:cTn id="171" dur="500"/>
                                        <p:tgtEl>
                                          <p:spTgt spid="32"/>
                                        </p:tgtEl>
                                      </p:cBhvr>
                                    </p:animEffect>
                                    <p:set>
                                      <p:cBhvr>
                                        <p:cTn id="172" dur="1" fill="hold">
                                          <p:stCondLst>
                                            <p:cond delay="499"/>
                                          </p:stCondLst>
                                        </p:cTn>
                                        <p:tgtEl>
                                          <p:spTgt spid="32"/>
                                        </p:tgtEl>
                                        <p:attrNameLst>
                                          <p:attrName>style.visibility</p:attrName>
                                        </p:attrNameLst>
                                      </p:cBhvr>
                                      <p:to>
                                        <p:strVal val="hidden"/>
                                      </p:to>
                                    </p:set>
                                  </p:childTnLst>
                                </p:cTn>
                              </p:par>
                            </p:childTnLst>
                          </p:cTn>
                        </p:par>
                        <p:par>
                          <p:cTn id="173" fill="hold" nodeType="afterGroup">
                            <p:stCondLst>
                              <p:cond delay="15500"/>
                            </p:stCondLst>
                            <p:childTnLst>
                              <p:par>
                                <p:cTn id="174" presetID="20" presetClass="emph" presetSubtype="0" repeatCount="5000" fill="hold" nodeType="afterEffect">
                                  <p:stCondLst>
                                    <p:cond delay="0"/>
                                  </p:stCondLst>
                                  <p:iterate type="lt">
                                    <p:tmPct val="10000"/>
                                  </p:iterate>
                                  <p:childTnLst>
                                    <p:set>
                                      <p:cBhvr override="childStyle">
                                        <p:cTn id="175" dur="500" autoRev="1" fill="hold"/>
                                        <p:tgtEl>
                                          <p:spTgt spid="27">
                                            <p:txEl>
                                              <p:pRg st="0" end="0"/>
                                            </p:txEl>
                                          </p:spTgt>
                                        </p:tgtEl>
                                        <p:attrNameLst>
                                          <p:attrName>style.color</p:attrName>
                                        </p:attrNameLst>
                                      </p:cBhvr>
                                      <p:to>
                                        <p:clrVal>
                                          <a:schemeClr val="accent2"/>
                                        </p:clrVal>
                                      </p:to>
                                    </p:set>
                                    <p:set>
                                      <p:cBhvr>
                                        <p:cTn id="176" dur="500" autoRev="1" fill="hold"/>
                                        <p:tgtEl>
                                          <p:spTgt spid="27">
                                            <p:txEl>
                                              <p:pRg st="0" end="0"/>
                                            </p:txEl>
                                          </p:spTgt>
                                        </p:tgtEl>
                                        <p:attrNameLst>
                                          <p:attrName>fillcolor</p:attrName>
                                        </p:attrNameLst>
                                      </p:cBhvr>
                                      <p:to>
                                        <p:clrVal>
                                          <a:schemeClr val="accent2"/>
                                        </p:clrVal>
                                      </p:to>
                                    </p:set>
                                    <p:set>
                                      <p:cBhvr>
                                        <p:cTn id="177" dur="500" autoRev="1" fill="hold"/>
                                        <p:tgtEl>
                                          <p:spTgt spid="27">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78" restart="whenNotActive" fill="hold" evtFilter="cancelBubble" nodeType="interactiveSeq">
                <p:stCondLst>
                  <p:cond evt="onClick" delay="0">
                    <p:tgtEl>
                      <p:spTgt spid="103"/>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64" presetClass="path" presetSubtype="0" accel="50000" decel="50000" fill="hold" nodeType="clickEffect">
                                  <p:stCondLst>
                                    <p:cond delay="0"/>
                                  </p:stCondLst>
                                  <p:childTnLst>
                                    <p:animMotion origin="layout" path="M 4.79167E-6 2.59259E-6 L 4.79167E-6 -0.22477 " pathEditMode="relative" rAng="0" ptsTypes="AA">
                                      <p:cBhvr>
                                        <p:cTn id="182" dur="2000" fill="hold"/>
                                        <p:tgtEl>
                                          <p:spTgt spid="103"/>
                                        </p:tgtEl>
                                        <p:attrNameLst>
                                          <p:attrName>ppt_x</p:attrName>
                                          <p:attrName>ppt_y</p:attrName>
                                        </p:attrNameLst>
                                      </p:cBhvr>
                                      <p:rCtr x="0" y="-11250"/>
                                    </p:animMotion>
                                  </p:childTnLst>
                                  <p:subTnLst>
                                    <p:audio>
                                      <p:cMediaNode>
                                        <p:cTn display="0" masterRel="sameClick">
                                          <p:stCondLst>
                                            <p:cond evt="begin" delay="0">
                                              <p:tn val="181"/>
                                            </p:cond>
                                          </p:stCondLst>
                                          <p:endCondLst>
                                            <p:cond evt="onStopAudio" delay="0">
                                              <p:tgtEl>
                                                <p:sldTgt/>
                                              </p:tgtEl>
                                            </p:cond>
                                          </p:endCondLst>
                                        </p:cTn>
                                        <p:tgtEl>
                                          <p:sndTgt r:embed="rId12" name="chimes.wav"/>
                                        </p:tgtEl>
                                      </p:cMediaNode>
                                    </p:audio>
                                  </p:subTnLst>
                                </p:cTn>
                              </p:par>
                            </p:childTnLst>
                          </p:cTn>
                        </p:par>
                        <p:par>
                          <p:cTn id="183" fill="hold" nodeType="afterGroup">
                            <p:stCondLst>
                              <p:cond delay="2000"/>
                            </p:stCondLst>
                            <p:childTnLst>
                              <p:par>
                                <p:cTn id="184" presetID="22" presetClass="entr" presetSubtype="4" fill="hold" grpId="0" nodeType="afterEffect">
                                  <p:stCondLst>
                                    <p:cond delay="0"/>
                                  </p:stCondLst>
                                  <p:childTnLst>
                                    <p:set>
                                      <p:cBhvr>
                                        <p:cTn id="185" dur="1" fill="hold">
                                          <p:stCondLst>
                                            <p:cond delay="0"/>
                                          </p:stCondLst>
                                        </p:cTn>
                                        <p:tgtEl>
                                          <p:spTgt spid="104"/>
                                        </p:tgtEl>
                                        <p:attrNameLst>
                                          <p:attrName>style.visibility</p:attrName>
                                        </p:attrNameLst>
                                      </p:cBhvr>
                                      <p:to>
                                        <p:strVal val="visible"/>
                                      </p:to>
                                    </p:set>
                                    <p:animEffect transition="in" filter="wipe(down)">
                                      <p:cBhvr>
                                        <p:cTn id="186" dur="500"/>
                                        <p:tgtEl>
                                          <p:spTgt spid="104"/>
                                        </p:tgtEl>
                                      </p:cBhvr>
                                    </p:animEffect>
                                  </p:childTnLst>
                                  <p:subTnLst>
                                    <p:audio>
                                      <p:cMediaNode>
                                        <p:cTn display="0" masterRel="sameClick">
                                          <p:stCondLst>
                                            <p:cond evt="begin" delay="0">
                                              <p:tn val="184"/>
                                            </p:cond>
                                          </p:stCondLst>
                                          <p:endCondLst>
                                            <p:cond evt="onStopAudio" delay="0">
                                              <p:tgtEl>
                                                <p:sldTgt/>
                                              </p:tgtEl>
                                            </p:cond>
                                          </p:endCondLst>
                                        </p:cTn>
                                        <p:tgtEl>
                                          <p:sndTgt r:embed="rId13" name="applause.wav"/>
                                        </p:tgtEl>
                                      </p:cMediaNode>
                                    </p:audio>
                                  </p:subTnLst>
                                </p:cTn>
                              </p:par>
                              <p:par>
                                <p:cTn id="187" presetID="10" presetClass="entr" presetSubtype="0" fill="hold" nodeType="withEffect">
                                  <p:stCondLst>
                                    <p:cond delay="0"/>
                                  </p:stCondLst>
                                  <p:childTnLst>
                                    <p:set>
                                      <p:cBhvr>
                                        <p:cTn id="188" dur="1" fill="hold">
                                          <p:stCondLst>
                                            <p:cond delay="0"/>
                                          </p:stCondLst>
                                        </p:cTn>
                                        <p:tgtEl>
                                          <p:spTgt spid="105"/>
                                        </p:tgtEl>
                                        <p:attrNameLst>
                                          <p:attrName>style.visibility</p:attrName>
                                        </p:attrNameLst>
                                      </p:cBhvr>
                                      <p:to>
                                        <p:strVal val="visible"/>
                                      </p:to>
                                    </p:set>
                                    <p:animEffect transition="in" filter="fade">
                                      <p:cBhvr>
                                        <p:cTn id="189" dur="500"/>
                                        <p:tgtEl>
                                          <p:spTgt spid="105"/>
                                        </p:tgtEl>
                                      </p:cBhvr>
                                    </p:animEffect>
                                  </p:childTnLst>
                                </p:cTn>
                              </p:par>
                              <p:par>
                                <p:cTn id="190" presetID="10" presetClass="entr" presetSubtype="0" fill="hold" nodeType="withEffect">
                                  <p:stCondLst>
                                    <p:cond delay="0"/>
                                  </p:stCondLst>
                                  <p:childTnLst>
                                    <p:set>
                                      <p:cBhvr>
                                        <p:cTn id="191" dur="1" fill="hold">
                                          <p:stCondLst>
                                            <p:cond delay="0"/>
                                          </p:stCondLst>
                                        </p:cTn>
                                        <p:tgtEl>
                                          <p:spTgt spid="106"/>
                                        </p:tgtEl>
                                        <p:attrNameLst>
                                          <p:attrName>style.visibility</p:attrName>
                                        </p:attrNameLst>
                                      </p:cBhvr>
                                      <p:to>
                                        <p:strVal val="visible"/>
                                      </p:to>
                                    </p:set>
                                    <p:animEffect transition="in" filter="fade">
                                      <p:cBhvr>
                                        <p:cTn id="192" dur="500"/>
                                        <p:tgtEl>
                                          <p:spTgt spid="106"/>
                                        </p:tgtEl>
                                      </p:cBhvr>
                                    </p:animEffect>
                                  </p:childTnLst>
                                </p:cTn>
                              </p:par>
                            </p:childTnLst>
                          </p:cTn>
                        </p:par>
                        <p:par>
                          <p:cTn id="193" fill="hold" nodeType="afterGroup">
                            <p:stCondLst>
                              <p:cond delay="2500"/>
                            </p:stCondLst>
                            <p:childTnLst>
                              <p:par>
                                <p:cTn id="194" presetID="32" presetClass="emph" presetSubtype="0" repeatCount="indefinite" fill="hold" grpId="1" nodeType="afterEffect">
                                  <p:stCondLst>
                                    <p:cond delay="0"/>
                                  </p:stCondLst>
                                  <p:childTnLst>
                                    <p:animRot by="120000">
                                      <p:cBhvr>
                                        <p:cTn id="195" dur="100" fill="hold">
                                          <p:stCondLst>
                                            <p:cond delay="0"/>
                                          </p:stCondLst>
                                        </p:cTn>
                                        <p:tgtEl>
                                          <p:spTgt spid="104"/>
                                        </p:tgtEl>
                                        <p:attrNameLst>
                                          <p:attrName>r</p:attrName>
                                        </p:attrNameLst>
                                      </p:cBhvr>
                                    </p:animRot>
                                    <p:animRot by="-240000">
                                      <p:cBhvr>
                                        <p:cTn id="196" dur="200" fill="hold">
                                          <p:stCondLst>
                                            <p:cond delay="200"/>
                                          </p:stCondLst>
                                        </p:cTn>
                                        <p:tgtEl>
                                          <p:spTgt spid="104"/>
                                        </p:tgtEl>
                                        <p:attrNameLst>
                                          <p:attrName>r</p:attrName>
                                        </p:attrNameLst>
                                      </p:cBhvr>
                                    </p:animRot>
                                    <p:animRot by="240000">
                                      <p:cBhvr>
                                        <p:cTn id="197" dur="200" fill="hold">
                                          <p:stCondLst>
                                            <p:cond delay="400"/>
                                          </p:stCondLst>
                                        </p:cTn>
                                        <p:tgtEl>
                                          <p:spTgt spid="104"/>
                                        </p:tgtEl>
                                        <p:attrNameLst>
                                          <p:attrName>r</p:attrName>
                                        </p:attrNameLst>
                                      </p:cBhvr>
                                    </p:animRot>
                                    <p:animRot by="-240000">
                                      <p:cBhvr>
                                        <p:cTn id="198" dur="200" fill="hold">
                                          <p:stCondLst>
                                            <p:cond delay="600"/>
                                          </p:stCondLst>
                                        </p:cTn>
                                        <p:tgtEl>
                                          <p:spTgt spid="104"/>
                                        </p:tgtEl>
                                        <p:attrNameLst>
                                          <p:attrName>r</p:attrName>
                                        </p:attrNameLst>
                                      </p:cBhvr>
                                    </p:animRot>
                                    <p:animRot by="120000">
                                      <p:cBhvr>
                                        <p:cTn id="199" dur="200" fill="hold">
                                          <p:stCondLst>
                                            <p:cond delay="800"/>
                                          </p:stCondLst>
                                        </p:cTn>
                                        <p:tgtEl>
                                          <p:spTgt spid="104"/>
                                        </p:tgtEl>
                                        <p:attrNameLst>
                                          <p:attrName>r</p:attrName>
                                        </p:attrNameLst>
                                      </p:cBhvr>
                                    </p:animRot>
                                  </p:childTnLst>
                                </p:cTn>
                              </p:par>
                            </p:childTnLst>
                          </p:cTn>
                        </p:par>
                      </p:childTnLst>
                    </p:cTn>
                  </p:par>
                </p:childTnLst>
              </p:cTn>
              <p:nextCondLst>
                <p:cond evt="onClick" delay="0">
                  <p:tgtEl>
                    <p:spTgt spid="103"/>
                  </p:tgtEl>
                </p:cond>
              </p:nextCondLst>
            </p:seq>
            <p:audio>
              <p:cMediaNode>
                <p:cTn id="200" fill="hold" display="0">
                  <p:stCondLst>
                    <p:cond delay="indefinite"/>
                  </p:stCondLst>
                  <p:endCondLst>
                    <p:cond evt="onNext" delay="0">
                      <p:tgtEl>
                        <p:sldTgt/>
                      </p:tgtEl>
                    </p:cond>
                    <p:cond evt="onPrev" delay="0">
                      <p:tgtEl>
                        <p:sldTgt/>
                      </p:tgtEl>
                    </p:cond>
                    <p:cond evt="onStopAudio" delay="0">
                      <p:tgtEl>
                        <p:sldTgt/>
                      </p:tgtEl>
                    </p:cond>
                  </p:endCondLst>
                </p:cTn>
                <p:tgtEl>
                  <p:spTgt spid="97"/>
                </p:tgtEl>
              </p:cMediaNode>
            </p:audio>
            <p:audio>
              <p:cMediaNode>
                <p:cTn id="201" fill="hold" display="0">
                  <p:stCondLst>
                    <p:cond delay="indefinite"/>
                  </p:stCondLst>
                  <p:endCondLst>
                    <p:cond evt="onNext" delay="0">
                      <p:tgtEl>
                        <p:sldTgt/>
                      </p:tgtEl>
                    </p:cond>
                    <p:cond evt="onPrev" delay="0">
                      <p:tgtEl>
                        <p:sldTgt/>
                      </p:tgtEl>
                    </p:cond>
                    <p:cond evt="onStopAudio" delay="0">
                      <p:tgtEl>
                        <p:sldTgt/>
                      </p:tgtEl>
                    </p:cond>
                  </p:endCondLst>
                </p:cTn>
                <p:tgtEl>
                  <p:spTgt spid="98"/>
                </p:tgtEl>
              </p:cMediaNode>
            </p:audio>
            <p:audio>
              <p:cMediaNode>
                <p:cTn id="202" fill="hold" display="0">
                  <p:stCondLst>
                    <p:cond delay="indefinite"/>
                  </p:stCondLst>
                  <p:endCondLst>
                    <p:cond evt="onNext" delay="0">
                      <p:tgtEl>
                        <p:sldTgt/>
                      </p:tgtEl>
                    </p:cond>
                    <p:cond evt="onPrev" delay="0">
                      <p:tgtEl>
                        <p:sldTgt/>
                      </p:tgtEl>
                    </p:cond>
                    <p:cond evt="onStopAudio" delay="0">
                      <p:tgtEl>
                        <p:sldTgt/>
                      </p:tgtEl>
                    </p:cond>
                  </p:endCondLst>
                </p:cTn>
                <p:tgtEl>
                  <p:spTgt spid="99"/>
                </p:tgtEl>
              </p:cMediaNode>
            </p:audio>
            <p:audio>
              <p:cMediaNode>
                <p:cTn id="203" fill="hold" display="0">
                  <p:stCondLst>
                    <p:cond delay="indefinite"/>
                  </p:stCondLst>
                  <p:endCondLst>
                    <p:cond evt="onNext" delay="0">
                      <p:tgtEl>
                        <p:sldTgt/>
                      </p:tgtEl>
                    </p:cond>
                    <p:cond evt="onPrev" delay="0">
                      <p:tgtEl>
                        <p:sldTgt/>
                      </p:tgtEl>
                    </p:cond>
                    <p:cond evt="onStopAudio" delay="0">
                      <p:tgtEl>
                        <p:sldTgt/>
                      </p:tgtEl>
                    </p:cond>
                  </p:endCondLst>
                </p:cTn>
                <p:tgtEl>
                  <p:spTgt spid="100"/>
                </p:tgtEl>
              </p:cMediaNode>
            </p:audio>
            <p:audio>
              <p:cMediaNode vol="20000">
                <p:cTn id="204" repeatCount="indefinite" fill="hold" display="0">
                  <p:stCondLst>
                    <p:cond delay="indefinite"/>
                  </p:stCondLst>
                  <p:endCondLst>
                    <p:cond evt="onStopAudio" delay="0">
                      <p:tgtEl>
                        <p:sldTgt/>
                      </p:tgtEl>
                    </p:cond>
                    <p:cond evt="onNext" delay="0">
                      <p:tgtEl>
                        <p:sldTgt/>
                      </p:tgtEl>
                    </p:cond>
                  </p:endCondLst>
                </p:cTn>
                <p:tgtEl>
                  <p:spTgt spid="102"/>
                </p:tgtEl>
              </p:cMediaNode>
            </p:audio>
            <p:seq concurrent="1" nextAc="seek">
              <p:cTn id="205" restart="whenNotActive" fill="hold" evtFilter="cancelBubble" nodeType="interactiveSeq">
                <p:stCondLst>
                  <p:cond evt="onClick" delay="0">
                    <p:tgtEl>
                      <p:spTgt spid="101"/>
                    </p:tgtEl>
                  </p:cond>
                </p:stCondLst>
                <p:endSync evt="end" delay="0">
                  <p:rtn val="all"/>
                </p:endSync>
                <p:childTnLst>
                  <p:par>
                    <p:cTn id="206" fill="hold">
                      <p:stCondLst>
                        <p:cond delay="0"/>
                      </p:stCondLst>
                      <p:childTnLst>
                        <p:par>
                          <p:cTn id="207" fill="hold">
                            <p:stCondLst>
                              <p:cond delay="0"/>
                            </p:stCondLst>
                            <p:childTnLst>
                              <p:par>
                                <p:cTn id="208" presetID="8" presetClass="emph" presetSubtype="0" fill="hold" grpId="0" nodeType="clickEffect">
                                  <p:stCondLst>
                                    <p:cond delay="0"/>
                                  </p:stCondLst>
                                  <p:childTnLst>
                                    <p:animRot by="21600000">
                                      <p:cBhvr>
                                        <p:cTn id="209" dur="2000" fill="hold"/>
                                        <p:tgtEl>
                                          <p:spTgt spid="101"/>
                                        </p:tgtEl>
                                        <p:attrNameLst>
                                          <p:attrName>r</p:attrName>
                                        </p:attrNameLst>
                                      </p:cBhvr>
                                    </p:animRot>
                                  </p:childTnLst>
                                </p:cTn>
                              </p:par>
                            </p:childTnLst>
                          </p:cTn>
                        </p:par>
                      </p:childTnLst>
                    </p:cTn>
                  </p:par>
                </p:childTnLst>
              </p:cTn>
              <p:nextCondLst>
                <p:cond evt="onClick" delay="0">
                  <p:tgtEl>
                    <p:spTgt spid="101"/>
                  </p:tgtEl>
                </p:cond>
              </p:nextCondLst>
            </p:seq>
          </p:childTnLst>
        </p:cTn>
      </p:par>
    </p:tnLst>
    <p:bldLst>
      <p:bldP spid="10" grpId="0" animBg="1"/>
      <p:bldP spid="12" grpId="0" animBg="1"/>
      <p:bldP spid="13" grpId="0" animBg="1"/>
      <p:bldP spid="18" grpId="0" animBg="1"/>
      <p:bldP spid="31" grpId="0" animBg="1"/>
      <p:bldP spid="32" grpId="0" animBg="1"/>
      <p:bldP spid="33"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104" grpId="0" animBg="1"/>
      <p:bldP spid="104" grpId="1" animBg="1"/>
      <p:bldP spid="10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30" name="Rectangle 29">
            <a:extLst/>
          </p:cNvPr>
          <p:cNvSpPr/>
          <p:nvPr/>
        </p:nvSpPr>
        <p:spPr>
          <a:xfrm>
            <a:off x="0" y="5167314"/>
            <a:ext cx="12192000" cy="1141412"/>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8" name="Picture 7">
            <a:hlinkClick r:id="" action="ppaction://noaction"/>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82926" y="4016377"/>
            <a:ext cx="147637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48001" y="3505201"/>
            <a:ext cx="15462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791076" y="4016377"/>
            <a:ext cx="1477963"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757739" y="3505201"/>
            <a:ext cx="1544637"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hlinkClick r:id="" action="ppaction://noaction"/>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500814" y="4016377"/>
            <a:ext cx="1476375"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465889" y="3505201"/>
            <a:ext cx="1546225"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3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0" y="630872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6308725"/>
            <a:ext cx="60960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lowchart: Summing Junction 41">
            <a:hlinkClick r:id="" action="ppaction://hlinkshowjump?jump=nextslide"/>
            <a:extLst/>
          </p:cNvPr>
          <p:cNvSpPr/>
          <p:nvPr/>
        </p:nvSpPr>
        <p:spPr>
          <a:xfrm>
            <a:off x="11098764" y="5277182"/>
            <a:ext cx="1037125" cy="967716"/>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17" name="Picture 16">
            <a:hlinkClick r:id="" action="ppaction://noaction"/>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199439" y="3941764"/>
            <a:ext cx="1614487"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8153400" y="3429001"/>
            <a:ext cx="1690688" cy="146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1" name="Picture 43"/>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664826" y="-228600"/>
            <a:ext cx="177641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p:cNvPr>
          <p:cNvSpPr/>
          <p:nvPr/>
        </p:nvSpPr>
        <p:spPr>
          <a:xfrm>
            <a:off x="3821113" y="1849329"/>
            <a:ext cx="7364765" cy="646331"/>
          </a:xfrm>
          <a:prstGeom prst="rect">
            <a:avLst/>
          </a:prstGeom>
          <a:noFill/>
        </p:spPr>
        <p:txBody>
          <a:bodyPr wrap="square">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6600">
                  <a:solidFill>
                    <a:srgbClr val="7030A0"/>
                  </a:solidFill>
                  <a:prstDash val="solid"/>
                </a:ln>
                <a:solidFill>
                  <a:srgbClr val="0000FF"/>
                </a:solidFill>
                <a:effectLst>
                  <a:outerShdw dist="38100" dir="2700000" algn="tl" rotWithShape="0">
                    <a:srgbClr val="333399"/>
                  </a:outerShdw>
                </a:effectLst>
                <a:uLnTx/>
                <a:uFillTx/>
                <a:latin typeface="Tahoma" panose="020B0604030504040204" pitchFamily="34" charset="0"/>
                <a:ea typeface="Tahoma" panose="020B0604030504040204" pitchFamily="34" charset="0"/>
                <a:cs typeface="Tahoma" panose="020B0604030504040204" pitchFamily="34" charset="0"/>
                <a:sym typeface="Arial"/>
              </a:rPr>
              <a:t>TRÒ CH</a:t>
            </a:r>
            <a:r>
              <a:rPr kumimoji="0" lang="vi-VN" sz="3600" b="1" i="0" u="none" strike="noStrike" kern="1200" cap="none" spc="0" normalizeH="0" baseline="0" noProof="0" dirty="0">
                <a:ln w="6600">
                  <a:solidFill>
                    <a:srgbClr val="7030A0"/>
                  </a:solidFill>
                  <a:prstDash val="solid"/>
                </a:ln>
                <a:solidFill>
                  <a:srgbClr val="0000FF"/>
                </a:solidFill>
                <a:effectLst>
                  <a:outerShdw dist="38100" dir="2700000" algn="tl" rotWithShape="0">
                    <a:srgbClr val="333399"/>
                  </a:outerShdw>
                </a:effectLst>
                <a:uLnTx/>
                <a:uFillTx/>
                <a:latin typeface="Tahoma" panose="020B0604030504040204" pitchFamily="34" charset="0"/>
                <a:ea typeface="Tahoma" panose="020B0604030504040204" pitchFamily="34" charset="0"/>
                <a:cs typeface="Tahoma" panose="020B0604030504040204" pitchFamily="34" charset="0"/>
                <a:sym typeface="Arial"/>
              </a:rPr>
              <a:t>Ơ</a:t>
            </a:r>
            <a:r>
              <a:rPr kumimoji="0" lang="en-US" sz="3600" b="1" i="0" u="none" strike="noStrike" kern="1200" cap="none" spc="0" normalizeH="0" baseline="0" noProof="0" dirty="0">
                <a:ln w="6600">
                  <a:solidFill>
                    <a:srgbClr val="7030A0"/>
                  </a:solidFill>
                  <a:prstDash val="solid"/>
                </a:ln>
                <a:solidFill>
                  <a:srgbClr val="0000FF"/>
                </a:solidFill>
                <a:effectLst>
                  <a:outerShdw dist="38100" dir="2700000" algn="tl" rotWithShape="0">
                    <a:srgbClr val="333399"/>
                  </a:outerShdw>
                </a:effectLst>
                <a:uLnTx/>
                <a:uFillTx/>
                <a:latin typeface="Tahoma" panose="020B0604030504040204" pitchFamily="34" charset="0"/>
                <a:ea typeface="Tahoma" panose="020B0604030504040204" pitchFamily="34" charset="0"/>
                <a:cs typeface="Tahoma" panose="020B0604030504040204" pitchFamily="34" charset="0"/>
                <a:sym typeface="Arial"/>
              </a:rPr>
              <a:t>I HỘP QUÀ BÍ MẬT</a:t>
            </a:r>
          </a:p>
        </p:txBody>
      </p:sp>
      <p:pic>
        <p:nvPicPr>
          <p:cNvPr id="21"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391230" y="1273208"/>
            <a:ext cx="457200" cy="457200"/>
          </a:xfrm>
          <a:prstGeom prst="rect">
            <a:avLst/>
          </a:prstGeom>
        </p:spPr>
      </p:pic>
    </p:spTree>
    <p:extLst>
      <p:ext uri="{BB962C8B-B14F-4D97-AF65-F5344CB8AC3E}">
        <p14:creationId xmlns:p14="http://schemas.microsoft.com/office/powerpoint/2010/main" val="389613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58333E-6 3.33333E-6 L -4.58333E-6 -0.07223 " pathEditMode="relative" rAng="0" ptsTypes="AA">
                                      <p:cBhvr>
                                        <p:cTn id="6" dur="250" accel="50000" decel="50000" autoRev="1" fill="hold">
                                          <p:stCondLst>
                                            <p:cond delay="0"/>
                                          </p:stCondLst>
                                        </p:cTn>
                                        <p:tgtEl>
                                          <p:spTgt spid="20"/>
                                        </p:tgtEl>
                                        <p:attrNameLst>
                                          <p:attrName>ppt_x</p:attrName>
                                          <p:attrName>ppt_y</p:attrName>
                                        </p:attrNameLst>
                                      </p:cBhvr>
                                      <p:rCtr x="0" y="-3611"/>
                                    </p:animMotion>
                                    <p:animRot by="1500000">
                                      <p:cBhvr>
                                        <p:cTn id="7" dur="125" fill="hold">
                                          <p:stCondLst>
                                            <p:cond delay="0"/>
                                          </p:stCondLst>
                                        </p:cTn>
                                        <p:tgtEl>
                                          <p:spTgt spid="20"/>
                                        </p:tgtEl>
                                        <p:attrNameLst>
                                          <p:attrName>r</p:attrName>
                                        </p:attrNameLst>
                                      </p:cBhvr>
                                    </p:animRot>
                                    <p:animRot by="-1500000">
                                      <p:cBhvr>
                                        <p:cTn id="8" dur="125" fill="hold">
                                          <p:stCondLst>
                                            <p:cond delay="125"/>
                                          </p:stCondLst>
                                        </p:cTn>
                                        <p:tgtEl>
                                          <p:spTgt spid="20"/>
                                        </p:tgtEl>
                                        <p:attrNameLst>
                                          <p:attrName>r</p:attrName>
                                        </p:attrNameLst>
                                      </p:cBhvr>
                                    </p:animRot>
                                    <p:animRot by="-1500000">
                                      <p:cBhvr>
                                        <p:cTn id="9" dur="125" fill="hold">
                                          <p:stCondLst>
                                            <p:cond delay="250"/>
                                          </p:stCondLst>
                                        </p:cTn>
                                        <p:tgtEl>
                                          <p:spTgt spid="20"/>
                                        </p:tgtEl>
                                        <p:attrNameLst>
                                          <p:attrName>r</p:attrName>
                                        </p:attrNameLst>
                                      </p:cBhvr>
                                    </p:animRot>
                                    <p:animRot by="1500000">
                                      <p:cBhvr>
                                        <p:cTn id="10" dur="125" fill="hold">
                                          <p:stCondLst>
                                            <p:cond delay="375"/>
                                          </p:stCondLst>
                                        </p:cTn>
                                        <p:tgtEl>
                                          <p:spTgt spid="20"/>
                                        </p:tgtEl>
                                        <p:attrNameLst>
                                          <p:attrName>r</p:attrName>
                                        </p:attrNameLst>
                                      </p:cBhvr>
                                    </p:animRot>
                                  </p:childTnLst>
                                </p:cTn>
                              </p:par>
                              <p:par>
                                <p:cTn id="11" presetID="1" presetClass="mediacall" presetSubtype="0" fill="hold" nodeType="withEffect">
                                  <p:stCondLst>
                                    <p:cond delay="0"/>
                                  </p:stCondLst>
                                  <p:childTnLst>
                                    <p:cmd type="call" cmd="playFrom(0.0)">
                                      <p:cBhvr>
                                        <p:cTn id="12" dur="21159"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3" presetClass="exit" presetSubtype="10" fill="hold" nodeType="clickEffect">
                                  <p:stCondLst>
                                    <p:cond delay="0"/>
                                  </p:stCondLst>
                                  <p:childTnLst>
                                    <p:animEffect transition="out" filter="blinds(horizontal)">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4" presetClass="exit" presetSubtype="16" fill="hold" nodeType="clickEffect">
                                  <p:stCondLst>
                                    <p:cond delay="0"/>
                                  </p:stCondLst>
                                  <p:childTnLst>
                                    <p:animEffect transition="out" filter="box(i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4" presetClass="exit" presetSubtype="16" fill="hold" nodeType="withEffect">
                                  <p:stCondLst>
                                    <p:cond delay="0"/>
                                  </p:stCondLst>
                                  <p:childTnLst>
                                    <p:animEffect transition="out" filter="box(in)">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5" presetClass="exit" presetSubtype="10" fill="hold" nodeType="clickEffect">
                                  <p:stCondLst>
                                    <p:cond delay="0"/>
                                  </p:stCondLst>
                                  <p:childTnLst>
                                    <p:animEffect transition="out" filter="checkerboard(across)">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5" presetClass="exit" presetSubtype="10" fill="hold" nodeType="withEffect">
                                  <p:stCondLst>
                                    <p:cond delay="0"/>
                                  </p:stCondLst>
                                  <p:childTnLst>
                                    <p:animEffect transition="out" filter="checkerboard(across)">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42"/>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8" presetClass="emph" presetSubtype="0" fill="hold" grpId="0" nodeType="clickEffect">
                                  <p:stCondLst>
                                    <p:cond delay="0"/>
                                  </p:stCondLst>
                                  <p:childTnLst>
                                    <p:animRot by="21600000">
                                      <p:cBhvr>
                                        <p:cTn id="44" dur="2000" fill="hold"/>
                                        <p:tgtEl>
                                          <p:spTgt spid="42"/>
                                        </p:tgtEl>
                                        <p:attrNameLst>
                                          <p:attrName>r</p:attrName>
                                        </p:attrNameLst>
                                      </p:cBhvr>
                                    </p:animRot>
                                  </p:childTnLst>
                                </p:cTn>
                              </p:par>
                            </p:childTnLst>
                          </p:cTn>
                        </p:par>
                      </p:childTnLst>
                    </p:cTn>
                  </p:par>
                </p:childTnLst>
              </p:cTn>
              <p:nextCondLst>
                <p:cond evt="onClick" delay="0">
                  <p:tgtEl>
                    <p:spTgt spid="42"/>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20000">
                <p:cTn id="54" repeatCount="indefinite" fill="hold" display="0">
                  <p:stCondLst>
                    <p:cond delay="indefinite"/>
                  </p:stCondLst>
                  <p:endCondLst>
                    <p:cond evt="onStopAudio" delay="0">
                      <p:tgtEl>
                        <p:sldTgt/>
                      </p:tgtEl>
                    </p:cond>
                  </p:endCondLst>
                </p:cTn>
                <p:tgtEl>
                  <p:spTgt spid="21"/>
                </p:tgtEl>
              </p:cMediaNode>
            </p:audio>
          </p:childTnLst>
        </p:cTn>
      </p:par>
    </p:tnLst>
    <p:bldLst>
      <p:bldP spid="42" grpId="0" animBg="1"/>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29" y="0"/>
            <a:ext cx="11985171" cy="560070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865414" y="5413539"/>
                <a:ext cx="10744200" cy="1414426"/>
              </a:xfrm>
              <a:prstGeom prst="rect">
                <a:avLst/>
              </a:prstGeom>
            </p:spPr>
            <p:txBody>
              <a:bodyPr wrap="square">
                <a:spAutoFit/>
              </a:bodyPr>
              <a:lstStyle/>
              <a:p>
                <a:pPr lvl="0" algn="just"/>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Bạn</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Lan đã vẽ tặng mẹ 1 bức tranh nhân ngày 20/10 sắp tới. </a:t>
                </a:r>
                <a:r>
                  <a:rPr lang="en-US" sz="2800" dirty="0" smtClean="0">
                    <a:solidFill>
                      <a:schemeClr val="tx1"/>
                    </a:solidFill>
                    <a:latin typeface="Times New Roman" panose="02020603050405020304" pitchFamily="18" charset="0"/>
                    <a:cs typeface="Times New Roman" panose="02020603050405020304" pitchFamily="18" charset="0"/>
                  </a:rPr>
                  <a:t>Bức tranh hình chữ nhật có độ dài hai cạnh được biểu thị bởi M =</a:t>
                </a:r>
                <a14:m>
                  <m:oMath xmlns:m="http://schemas.openxmlformats.org/officeDocument/2006/math">
                    <m:sSup>
                      <m:sSupPr>
                        <m:ctrlPr>
                          <a:rPr lang="en-US" sz="2800" i="1">
                            <a:latin typeface="Cambria Math" panose="02040503050406030204" pitchFamily="18" charset="0"/>
                            <a:ea typeface="Arial" panose="020B0604020202020204" pitchFamily="34" charset="0"/>
                            <a:cs typeface="Times New Roman" panose="02020603050405020304" pitchFamily="18" charset="0"/>
                          </a:rPr>
                        </m:ctrlPr>
                      </m:sSupPr>
                      <m:e>
                        <m:r>
                          <a:rPr lang="vi-VN" sz="2800" i="1">
                            <a:latin typeface="Cambria Math" panose="02040503050406030204" pitchFamily="18" charset="0"/>
                            <a:ea typeface="Arial" panose="020B0604020202020204" pitchFamily="34" charset="0"/>
                            <a:cs typeface="Times New Roman" panose="02020603050405020304" pitchFamily="18" charset="0"/>
                          </a:rPr>
                          <m:t>𝑥</m:t>
                        </m:r>
                      </m:e>
                      <m:sup>
                        <m:r>
                          <a:rPr lang="vi-VN" sz="2800" i="1">
                            <a:latin typeface="Cambria Math" panose="02040503050406030204" pitchFamily="18" charset="0"/>
                            <a:ea typeface="Arial" panose="020B0604020202020204" pitchFamily="34" charset="0"/>
                            <a:cs typeface="Times New Roman" panose="02020603050405020304" pitchFamily="18" charset="0"/>
                          </a:rPr>
                          <m:t>2</m:t>
                        </m:r>
                      </m:sup>
                    </m:sSup>
                    <m:r>
                      <a:rPr lang="en-US"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𝑥𝑦</m:t>
                    </m:r>
                    <m:r>
                      <a:rPr lang="vi-VN" sz="2800" i="1">
                        <a:latin typeface="Cambria Math" panose="02040503050406030204" pitchFamily="18" charset="0"/>
                        <a:ea typeface="Arial" panose="020B0604020202020204" pitchFamily="34" charset="0"/>
                        <a:cs typeface="Times New Roman" panose="02020603050405020304" pitchFamily="18" charset="0"/>
                      </a:rPr>
                      <m:t>+1</m:t>
                    </m:r>
                  </m:oMath>
                </a14:m>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N =</a:t>
                </a:r>
                <a14:m>
                  <m:oMath xmlns:m="http://schemas.openxmlformats.org/officeDocument/2006/math">
                    <m:r>
                      <a:rPr lang="vi-VN" sz="2800" i="1">
                        <a:latin typeface="Cambria Math" panose="02040503050406030204" pitchFamily="18" charset="0"/>
                        <a:ea typeface="Arial" panose="020B0604020202020204" pitchFamily="34" charset="0"/>
                        <a:cs typeface="Times New Roman" panose="02020603050405020304" pitchFamily="18" charset="0"/>
                      </a:rPr>
                      <m:t>𝑥</m:t>
                    </m:r>
                    <m:r>
                      <a:rPr lang="en-US" sz="2800" i="1">
                        <a:latin typeface="Cambria Math" panose="02040503050406030204" pitchFamily="18" charset="0"/>
                        <a:ea typeface="Arial" panose="020B0604020202020204" pitchFamily="34" charset="0"/>
                        <a:cs typeface="Times New Roman" panose="02020603050405020304" pitchFamily="18" charset="0"/>
                      </a:rPr>
                      <m:t>𝑦</m:t>
                    </m:r>
                    <m:r>
                      <a:rPr lang="vi-VN" sz="2800" i="1">
                        <a:latin typeface="Cambria Math" panose="02040503050406030204" pitchFamily="18" charset="0"/>
                        <a:ea typeface="Arial" panose="020B0604020202020204" pitchFamily="34" charset="0"/>
                        <a:cs typeface="Times New Roman" panose="02020603050405020304" pitchFamily="18" charset="0"/>
                      </a:rPr>
                      <m:t>+</m:t>
                    </m:r>
                    <m:r>
                      <a:rPr lang="en-US" sz="2800" i="1">
                        <a:latin typeface="Cambria Math" panose="02040503050406030204" pitchFamily="18" charset="0"/>
                        <a:ea typeface="Arial" panose="020B0604020202020204" pitchFamily="34" charset="0"/>
                        <a:cs typeface="Times New Roman" panose="02020603050405020304" pitchFamily="18" charset="0"/>
                      </a:rPr>
                      <m:t>3</m:t>
                    </m:r>
                  </m:oMath>
                </a14:m>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Lan đã</a:t>
                </a:r>
                <a:r>
                  <a:rPr kumimoji="0" lang="en-US" sz="28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đố Nam tính diện tích bức tranh của Lan theo x và y. </a:t>
                </a:r>
                <a:r>
                  <a:rPr kumimoji="0" lang="vi-VN" sz="28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65414" y="5413539"/>
                <a:ext cx="10744200" cy="1414426"/>
              </a:xfrm>
              <a:prstGeom prst="rect">
                <a:avLst/>
              </a:prstGeom>
              <a:blipFill>
                <a:blip r:embed="rId4"/>
                <a:stretch>
                  <a:fillRect l="-1192" t="-4310" r="-1135" b="-9052"/>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a:off x="4909821" y="338979"/>
            <a:ext cx="3376951" cy="2404389"/>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915130" y="3180982"/>
                <a:ext cx="6644768" cy="1384995"/>
              </a:xfrm>
              <a:prstGeom prst="rect">
                <a:avLst/>
              </a:prstGeom>
              <a:ln>
                <a:solidFill>
                  <a:srgbClr val="00FFFF"/>
                </a:solidFill>
              </a:ln>
            </p:spPr>
            <p:txBody>
              <a:bodyPr wrap="none">
                <a:spAutoFit/>
              </a:bodyPr>
              <a:lstStyle/>
              <a:p>
                <a:pPr algn="ctr"/>
                <a:r>
                  <a:rPr lang="en-US" sz="2800" dirty="0" smtClean="0">
                    <a:solidFill>
                      <a:srgbClr val="FFFF00"/>
                    </a:solidFill>
                    <a:latin typeface="Times New Roman" panose="02020603050405020304" pitchFamily="18" charset="0"/>
                    <a:cs typeface="Times New Roman" panose="02020603050405020304" pitchFamily="18" charset="0"/>
                  </a:rPr>
                  <a:t>Bạn Nam đã viết được diện tích bức tranh là:</a:t>
                </a:r>
              </a:p>
              <a:p>
                <a:pPr algn="ctr"/>
                <a:r>
                  <a:rPr lang="en-US" sz="2800" dirty="0" smtClean="0">
                    <a:solidFill>
                      <a:srgbClr val="FFFF00"/>
                    </a:solidFill>
                    <a:latin typeface="Times New Roman" panose="02020603050405020304" pitchFamily="18" charset="0"/>
                    <a:cs typeface="Times New Roman" panose="02020603050405020304" pitchFamily="18" charset="0"/>
                  </a:rPr>
                  <a:t>M.N =</a:t>
                </a:r>
                <a14:m>
                  <m:oMath xmlns:m="http://schemas.openxmlformats.org/officeDocument/2006/math">
                    <m:d>
                      <m:dPr>
                        <m:ctrlPr>
                          <a:rPr lang="vi-VN" sz="2800" i="1" smtClean="0">
                            <a:solidFill>
                              <a:srgbClr val="FFFF00"/>
                            </a:solidFill>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ctrlPr>
                          </m:sSupPr>
                          <m:e>
                            <m:r>
                              <a:rPr lang="vi-VN"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e>
                          <m:sup>
                            <m:r>
                              <a:rPr lang="vi-VN"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2</m:t>
                            </m:r>
                          </m:sup>
                        </m:sSup>
                        <m:r>
                          <a:rPr lang="en-US"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m:t>
                        </m:r>
                        <m:r>
                          <a:rPr lang="en-US"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𝑥𝑦</m:t>
                        </m:r>
                        <m:r>
                          <a:rPr lang="vi-VN"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+1</m:t>
                        </m:r>
                      </m:e>
                    </m:d>
                    <m:d>
                      <m:dPr>
                        <m:ctrlPr>
                          <a:rPr lang="vi-VN"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ctrlPr>
                      </m:dPr>
                      <m:e>
                        <m:r>
                          <a:rPr lang="vi-VN"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𝑥</m:t>
                        </m:r>
                        <m:r>
                          <a:rPr lang="en-US"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𝑦</m:t>
                        </m:r>
                        <m:r>
                          <a:rPr lang="vi-VN"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m:t>
                        </m:r>
                        <m:r>
                          <a:rPr lang="en-US" sz="2800" i="1">
                            <a:solidFill>
                              <a:srgbClr val="FFFF00"/>
                            </a:solidFill>
                            <a:latin typeface="Cambria Math" panose="02040503050406030204" pitchFamily="18" charset="0"/>
                            <a:ea typeface="Arial" panose="020B0604020202020204" pitchFamily="34" charset="0"/>
                            <a:cs typeface="Times New Roman" panose="02020603050405020304" pitchFamily="18" charset="0"/>
                          </a:rPr>
                          <m:t>3</m:t>
                        </m:r>
                      </m:e>
                    </m:d>
                  </m:oMath>
                </a14:m>
                <a:r>
                  <a:rPr lang="en-US" sz="2800" b="1" dirty="0" smtClean="0">
                    <a:solidFill>
                      <a:srgbClr val="FFFF00"/>
                    </a:solidFill>
                    <a:latin typeface="Times New Roman" panose="02020603050405020304" pitchFamily="18" charset="0"/>
                    <a:ea typeface="Arial" panose="020B0604020202020204" pitchFamily="34" charset="0"/>
                    <a:cs typeface="Times New Roman" panose="02020603050405020304" pitchFamily="18" charset="0"/>
                  </a:rPr>
                  <a:t>= ?</a:t>
                </a:r>
              </a:p>
              <a:p>
                <a:pPr algn="ctr"/>
                <a:r>
                  <a:rPr lang="en-US" sz="2800" dirty="0" smtClean="0">
                    <a:solidFill>
                      <a:srgbClr val="FFFF00"/>
                    </a:solidFill>
                    <a:latin typeface="Times New Roman" panose="02020603050405020304" pitchFamily="18" charset="0"/>
                    <a:cs typeface="Times New Roman" panose="02020603050405020304" pitchFamily="18" charset="0"/>
                  </a:rPr>
                  <a:t>nhưng chưa biết thực hiện phép nhân này. </a:t>
                </a:r>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915130" y="3180982"/>
                <a:ext cx="6644768" cy="1384995"/>
              </a:xfrm>
              <a:prstGeom prst="rect">
                <a:avLst/>
              </a:prstGeom>
              <a:blipFill>
                <a:blip r:embed="rId6"/>
                <a:stretch>
                  <a:fillRect l="-1190" t="-4367" r="-1190" b="-10917"/>
                </a:stretch>
              </a:blipFill>
              <a:ln>
                <a:solidFill>
                  <a:srgbClr val="00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257276" y="793749"/>
                <a:ext cx="1421735"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vi-VN" sz="2400" b="1"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r>
                            <a:rPr lang="vi-VN"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𝒙</m:t>
                          </m:r>
                          <m:r>
                            <a:rPr lang="en-US"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𝒚</m:t>
                          </m:r>
                          <m:r>
                            <a:rPr lang="vi-VN"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𝟑</m:t>
                          </m:r>
                        </m:e>
                      </m:d>
                    </m:oMath>
                  </m:oMathPara>
                </a14:m>
                <a:endParaRPr lang="en-US" sz="2400" b="1"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257276" y="793749"/>
                <a:ext cx="1421735" cy="461665"/>
              </a:xfrm>
              <a:prstGeom prst="rect">
                <a:avLst/>
              </a:prstGeom>
              <a:blipFill>
                <a:blip r:embed="rId7"/>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323203" y="2683574"/>
                <a:ext cx="2213683" cy="526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vi-VN" sz="2400" b="1" i="1"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ctrlPr>
                            </m:sSupPr>
                            <m:e>
                              <m:r>
                                <a:rPr lang="vi-VN"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𝒙</m:t>
                              </m:r>
                            </m:e>
                            <m:sup>
                              <m:r>
                                <a:rPr lang="vi-VN"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𝟐</m:t>
                              </m:r>
                            </m:sup>
                          </m:sSup>
                          <m:r>
                            <a:rPr lang="en-US"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𝒙𝒚</m:t>
                          </m:r>
                          <m:r>
                            <a:rPr lang="vi-VN"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vi-VN" sz="2400" b="1" i="1">
                              <a:solidFill>
                                <a:schemeClr val="bg1"/>
                              </a:solidFill>
                              <a:latin typeface="Cambria Math" panose="02040503050406030204" pitchFamily="18" charset="0"/>
                              <a:ea typeface="Arial" panose="020B0604020202020204" pitchFamily="34" charset="0"/>
                              <a:cs typeface="Times New Roman" panose="02020603050405020304" pitchFamily="18" charset="0"/>
                            </a:rPr>
                            <m:t>𝟏</m:t>
                          </m:r>
                        </m:e>
                      </m:d>
                    </m:oMath>
                  </m:oMathPara>
                </a14:m>
                <a:endParaRPr lang="en-US" sz="2400" b="1" dirty="0">
                  <a:solidFill>
                    <a:schemeClr val="bg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323203" y="2683574"/>
                <a:ext cx="2213683" cy="526554"/>
              </a:xfrm>
              <a:prstGeom prst="rect">
                <a:avLst/>
              </a:prstGeom>
              <a:blipFill>
                <a:blip r:embed="rId8"/>
                <a:stretch>
                  <a:fillRect/>
                </a:stretch>
              </a:blipFill>
            </p:spPr>
            <p:txBody>
              <a:bodyPr/>
              <a:lstStyle/>
              <a:p>
                <a:r>
                  <a:rPr lang="en-US">
                    <a:noFill/>
                  </a:rPr>
                  <a:t> </a:t>
                </a:r>
              </a:p>
            </p:txBody>
          </p:sp>
        </mc:Fallback>
      </mc:AlternateContent>
      <p:sp>
        <p:nvSpPr>
          <p:cNvPr id="7" name="Cloud Callout 6"/>
          <p:cNvSpPr/>
          <p:nvPr/>
        </p:nvSpPr>
        <p:spPr>
          <a:xfrm>
            <a:off x="2758827" y="239905"/>
            <a:ext cx="2430258" cy="1849577"/>
          </a:xfrm>
          <a:prstGeom prst="cloudCallout">
            <a:avLst>
              <a:gd name="adj1" fmla="val -46099"/>
              <a:gd name="adj2" fmla="val 63638"/>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như thế nào nhỉ?</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331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24A2D502-C578-1436-7D5B-67FB28865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623" y="3443665"/>
            <a:ext cx="3790950" cy="1885950"/>
          </a:xfrm>
          <a:prstGeom prst="rect">
            <a:avLst/>
          </a:prstGeom>
          <a:noFill/>
          <a:extLst>
            <a:ext uri="{909E8E84-426E-40DD-AFC4-6F175D3DCCD1}">
              <a14:hiddenFill xmlns:a14="http://schemas.microsoft.com/office/drawing/2010/main">
                <a:solidFill>
                  <a:srgbClr val="FFFFFF"/>
                </a:solidFill>
              </a14:hiddenFill>
            </a:ext>
          </a:extLst>
        </p:spPr>
      </p:pic>
      <p:sp>
        <p:nvSpPr>
          <p:cNvPr id="13" name="vongchu xanh - 9Slide.vn">
            <a:extLst>
              <a:ext uri="{FF2B5EF4-FFF2-40B4-BE49-F238E27FC236}">
                <a16:creationId xmlns:a16="http://schemas.microsoft.com/office/drawing/2014/main" id="{C5A00E04-8810-9C24-283A-709C9315ECBF}"/>
              </a:ext>
            </a:extLst>
          </p:cNvPr>
          <p:cNvSpPr>
            <a:spLocks noChangeAspect="1"/>
          </p:cNvSpPr>
          <p:nvPr/>
        </p:nvSpPr>
        <p:spPr>
          <a:xfrm>
            <a:off x="5444138" y="407059"/>
            <a:ext cx="2633062" cy="1105380"/>
          </a:xfrm>
          <a:prstGeom prst="ellipse">
            <a:avLst/>
          </a:prstGeom>
          <a:solidFill>
            <a:schemeClr val="accent3">
              <a:lumMod val="20000"/>
              <a:lumOff val="80000"/>
            </a:schemeClr>
          </a:solidFill>
          <a:ln w="381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BÀI 4</a:t>
            </a:r>
            <a:endParaRPr kumimoji="0" lang="en-US" sz="40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a:extLst>
              <a:ext uri="{FF2B5EF4-FFF2-40B4-BE49-F238E27FC236}">
                <a16:creationId xmlns:a16="http://schemas.microsoft.com/office/drawing/2014/main" id="{24A2D502-C578-1436-7D5B-67FB28865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941" y="5114564"/>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0D64C96A-3C70-166D-EEDB-BDB067101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614" y="4833193"/>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69A3EAFD-CC98-C342-87BB-70AF439E3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28166" y="256672"/>
            <a:ext cx="954740" cy="1469408"/>
          </a:xfrm>
          <a:prstGeom prst="rect">
            <a:avLst/>
          </a:prstGeom>
        </p:spPr>
      </p:pic>
      <p:pic>
        <p:nvPicPr>
          <p:cNvPr id="28" name="Picture 2">
            <a:extLst>
              <a:ext uri="{FF2B5EF4-FFF2-40B4-BE49-F238E27FC236}">
                <a16:creationId xmlns:a16="http://schemas.microsoft.com/office/drawing/2014/main" id="{0D64C96A-3C70-166D-EEDB-BDB067101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221" y="316302"/>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0D64C96A-3C70-166D-EEDB-BDB067101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8782" y="48401"/>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a:extLst>
              <a:ext uri="{FF2B5EF4-FFF2-40B4-BE49-F238E27FC236}">
                <a16:creationId xmlns:a16="http://schemas.microsoft.com/office/drawing/2014/main" id="{0D64C96A-3C70-166D-EEDB-BDB067101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0891" y="4539407"/>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0D64C96A-3C70-166D-EEDB-BDB067101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128" y="2543499"/>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77236" y="2995520"/>
            <a:ext cx="2531832" cy="3578662"/>
          </a:xfrm>
          <a:prstGeom prst="rect">
            <a:avLst/>
          </a:prstGeom>
        </p:spPr>
      </p:pic>
      <p:sp>
        <p:nvSpPr>
          <p:cNvPr id="32" name="Rounded Rectangle 8">
            <a:extLst>
              <a:ext uri="{FF2B5EF4-FFF2-40B4-BE49-F238E27FC236}">
                <a16:creationId xmlns:a16="http://schemas.microsoft.com/office/drawing/2014/main" id="{4065EA21-2A73-388A-87C2-8A845362C9C0}"/>
              </a:ext>
            </a:extLst>
          </p:cNvPr>
          <p:cNvSpPr/>
          <p:nvPr/>
        </p:nvSpPr>
        <p:spPr>
          <a:xfrm>
            <a:off x="4079571" y="3359017"/>
            <a:ext cx="4806929" cy="854845"/>
          </a:xfrm>
          <a:prstGeom prst="roundRect">
            <a:avLst/>
          </a:prstGeom>
          <a:solidFill>
            <a:srgbClr val="99FFCC"/>
          </a:solidFill>
          <a:ln w="25400" cap="flat" cmpd="sng" algn="ctr">
            <a:noFill/>
            <a:prstDash val="solid"/>
          </a:ln>
          <a:effectLst>
            <a:glow rad="63500">
              <a:srgbClr val="63A537">
                <a:satMod val="175000"/>
                <a:alpha val="40000"/>
              </a:srgbClr>
            </a:glow>
          </a:effectLst>
        </p:spPr>
        <p:txBody>
          <a:bodyPr rtlCol="0" anchor="ctr"/>
          <a:lstStyle/>
          <a:p>
            <a:pPr lvl="0" algn="ctr">
              <a:defRPr/>
            </a:pPr>
            <a:r>
              <a:rPr kumimoji="0" lang="en-US" sz="28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lang="en-US" sz="2800" b="1" kern="0">
                <a:solidFill>
                  <a:srgbClr val="FF0000"/>
                </a:solidFill>
                <a:latin typeface="Times New Roman" panose="02020603050405020304" pitchFamily="18" charset="0"/>
                <a:cs typeface="Times New Roman" panose="02020603050405020304" pitchFamily="18" charset="0"/>
              </a:rPr>
              <a:t>Nhân </a:t>
            </a:r>
            <a:r>
              <a:rPr lang="en-US" sz="2800" b="1" kern="0" smtClean="0">
                <a:solidFill>
                  <a:srgbClr val="FF0000"/>
                </a:solidFill>
                <a:latin typeface="Times New Roman" panose="02020603050405020304" pitchFamily="18" charset="0"/>
                <a:cs typeface="Times New Roman" panose="02020603050405020304" pitchFamily="18" charset="0"/>
              </a:rPr>
              <a:t>đơn thức </a:t>
            </a:r>
            <a:r>
              <a:rPr lang="en-US" sz="2800" b="1" kern="0">
                <a:solidFill>
                  <a:srgbClr val="FF0000"/>
                </a:solidFill>
                <a:latin typeface="Times New Roman" panose="02020603050405020304" pitchFamily="18" charset="0"/>
                <a:cs typeface="Times New Roman" panose="02020603050405020304" pitchFamily="18" charset="0"/>
              </a:rPr>
              <a:t>với đa thức</a:t>
            </a:r>
            <a:endParaRPr lang="vi-VN" sz="2800" b="1" kern="0" dirty="0">
              <a:solidFill>
                <a:srgbClr val="FF0000"/>
              </a:solidFill>
              <a:latin typeface="Times New Roman" panose="02020603050405020304" pitchFamily="18" charset="0"/>
              <a:cs typeface="Times New Roman" panose="02020603050405020304" pitchFamily="18" charset="0"/>
            </a:endParaRPr>
          </a:p>
        </p:txBody>
      </p:sp>
      <p:sp>
        <p:nvSpPr>
          <p:cNvPr id="17" name="Rounded Rectangle 8">
            <a:extLst>
              <a:ext uri="{FF2B5EF4-FFF2-40B4-BE49-F238E27FC236}">
                <a16:creationId xmlns:a16="http://schemas.microsoft.com/office/drawing/2014/main" id="{4065EA21-2A73-388A-87C2-8A845362C9C0}"/>
              </a:ext>
            </a:extLst>
          </p:cNvPr>
          <p:cNvSpPr/>
          <p:nvPr/>
        </p:nvSpPr>
        <p:spPr>
          <a:xfrm>
            <a:off x="4079569" y="4591615"/>
            <a:ext cx="4806931" cy="915393"/>
          </a:xfrm>
          <a:prstGeom prst="roundRect">
            <a:avLst/>
          </a:prstGeom>
          <a:solidFill>
            <a:srgbClr val="99FFCC"/>
          </a:solidFill>
          <a:ln w="25400" cap="flat" cmpd="sng" algn="ctr">
            <a:noFill/>
            <a:prstDash val="solid"/>
          </a:ln>
          <a:effectLst>
            <a:glow rad="63500">
              <a:srgbClr val="63A537">
                <a:satMod val="175000"/>
                <a:alpha val="40000"/>
              </a:srgbClr>
            </a:glo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 Nhân</a:t>
            </a:r>
            <a:r>
              <a:rPr kumimoji="0" lang="en-US" sz="2800" b="1" i="0" u="none" strike="noStrike" kern="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đa </a:t>
            </a:r>
            <a:r>
              <a:rPr kumimoji="0" lang="en-US" sz="2800" b="1" i="0" u="none" strike="noStrike" kern="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thức với đa thức</a:t>
            </a:r>
            <a:endPar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86000" y="1646903"/>
            <a:ext cx="9158885" cy="83099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0000FF"/>
                </a:solidFill>
                <a:effectLst/>
                <a:uLnTx/>
                <a:uFillTx/>
                <a:latin typeface="Times New Roman" pitchFamily="18" charset="0"/>
                <a:ea typeface="+mn-ea"/>
                <a:cs typeface="Times New Roman" pitchFamily="18" charset="0"/>
              </a:rPr>
              <a:t>PHÉP</a:t>
            </a:r>
            <a:r>
              <a:rPr kumimoji="0" lang="en-US" sz="4800" b="1" i="0" u="none" strike="noStrike" kern="1200" cap="none" spc="0" normalizeH="0" noProof="0" smtClean="0">
                <a:ln>
                  <a:noFill/>
                </a:ln>
                <a:solidFill>
                  <a:srgbClr val="0000FF"/>
                </a:solidFill>
                <a:effectLst/>
                <a:uLnTx/>
                <a:uFillTx/>
                <a:latin typeface="Times New Roman" pitchFamily="18" charset="0"/>
                <a:ea typeface="+mn-ea"/>
                <a:cs typeface="Times New Roman" pitchFamily="18" charset="0"/>
              </a:rPr>
              <a:t> NHÂN ĐA THỨC</a:t>
            </a:r>
            <a:endParaRPr kumimoji="0" lang="en-US" sz="2400" b="0" i="0" u="none" strike="noStrike" kern="1200" cap="none" spc="0" normalizeH="0" baseline="0" noProof="0" dirty="0">
              <a:ln>
                <a:noFill/>
              </a:ln>
              <a:solidFill>
                <a:srgbClr val="0000FF"/>
              </a:solidFill>
              <a:effectLst/>
              <a:uLnTx/>
              <a:uFillTx/>
              <a:latin typeface="Calibri"/>
              <a:ea typeface="+mn-ea"/>
              <a:cs typeface="+mn-cs"/>
            </a:endParaRPr>
          </a:p>
        </p:txBody>
      </p:sp>
    </p:spTree>
    <p:extLst>
      <p:ext uri="{BB962C8B-B14F-4D97-AF65-F5344CB8AC3E}">
        <p14:creationId xmlns:p14="http://schemas.microsoft.com/office/powerpoint/2010/main" val="383590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grpId="1" nodeType="clickEffect">
                                  <p:stCondLst>
                                    <p:cond delay="0"/>
                                  </p:stCondLst>
                                  <p:childTnLst>
                                    <p:animScale>
                                      <p:cBhvr>
                                        <p:cTn id="20" dur="2000" fill="hold"/>
                                        <p:tgtEl>
                                          <p:spTgt spid="17"/>
                                        </p:tgtEl>
                                      </p:cBhvr>
                                      <p:by x="150000" y="150000"/>
                                    </p:animScale>
                                  </p:childTnLst>
                                </p:cTn>
                              </p:par>
                              <p:par>
                                <p:cTn id="21" presetID="1" presetClass="emph" presetSubtype="2" fill="hold" nodeType="withEffect">
                                  <p:stCondLst>
                                    <p:cond delay="0"/>
                                  </p:stCondLst>
                                  <p:childTnLst>
                                    <p:animClr clrSpc="rgb" dir="cw">
                                      <p:cBhvr>
                                        <p:cTn id="22" dur="2000" fill="hold"/>
                                        <p:tgtEl>
                                          <p:spTgt spid="17"/>
                                        </p:tgtEl>
                                        <p:attrNameLst>
                                          <p:attrName>fillcolor</p:attrName>
                                        </p:attrNameLst>
                                      </p:cBhvr>
                                      <p:to>
                                        <a:srgbClr val="FFFF66"/>
                                      </p:to>
                                    </p:animClr>
                                    <p:set>
                                      <p:cBhvr>
                                        <p:cTn id="23" dur="2000" fill="hold"/>
                                        <p:tgtEl>
                                          <p:spTgt spid="17"/>
                                        </p:tgtEl>
                                        <p:attrNameLst>
                                          <p:attrName>fill.type</p:attrName>
                                        </p:attrNameLst>
                                      </p:cBhvr>
                                      <p:to>
                                        <p:strVal val="solid"/>
                                      </p:to>
                                    </p:set>
                                    <p:set>
                                      <p:cBhvr>
                                        <p:cTn id="24"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279572" y="228979"/>
            <a:ext cx="5511627" cy="537589"/>
            <a:chOff x="272208" y="228953"/>
            <a:chExt cx="7659813" cy="538770"/>
          </a:xfrm>
        </p:grpSpPr>
        <p:sp>
          <p:nvSpPr>
            <p:cNvPr id="35"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36"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37" name="Rectangle 36"/>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1. NHÂN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 name="Rectangle 1"/>
          <p:cNvSpPr/>
          <p:nvPr/>
        </p:nvSpPr>
        <p:spPr>
          <a:xfrm>
            <a:off x="761586" y="880967"/>
            <a:ext cx="2847254"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Nhân </a:t>
            </a: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 </a:t>
            </a:r>
            <a:r>
              <a:rPr kumimoji="0" lang="en-US" altLang="en-US" sz="2800" b="1" i="0" u="none" strike="noStrike" kern="1200" cap="none" spc="0" normalizeH="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đa thức</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87115" y="934168"/>
            <a:ext cx="474471" cy="474471"/>
          </a:xfrm>
          <a:prstGeom prst="rect">
            <a:avLst/>
          </a:prstGeom>
        </p:spPr>
      </p:pic>
      <p:sp>
        <p:nvSpPr>
          <p:cNvPr id="5" name="Rectangle 4"/>
          <p:cNvSpPr/>
          <p:nvPr/>
        </p:nvSpPr>
        <p:spPr>
          <a:xfrm>
            <a:off x="354901" y="1531530"/>
            <a:ext cx="825867" cy="477054"/>
          </a:xfrm>
          <a:prstGeom prst="rect">
            <a:avLst/>
          </a:prstGeom>
        </p:spPr>
        <p:txBody>
          <a:bodyPr wrap="none">
            <a:spAutoFit/>
          </a:bodyPr>
          <a:lstStyle/>
          <a:p>
            <a:r>
              <a:rPr lang="en-US" altLang="en-US" sz="2500" b="1" smtClean="0">
                <a:solidFill>
                  <a:srgbClr val="FF0000"/>
                </a:solidFill>
                <a:latin typeface="Times New Roman" panose="02020603050405020304" pitchFamily="18" charset="0"/>
                <a:ea typeface="Open Sans"/>
                <a:cs typeface="Times New Roman" panose="02020603050405020304" pitchFamily="18" charset="0"/>
              </a:rPr>
              <a:t>HĐ3</a:t>
            </a:r>
            <a:endParaRPr lang="en-US" sz="2500"/>
          </a:p>
        </p:txBody>
      </p:sp>
      <mc:AlternateContent xmlns:mc="http://schemas.openxmlformats.org/markup-compatibility/2006" xmlns:a14="http://schemas.microsoft.com/office/drawing/2010/main">
        <mc:Choice Requires="a14">
          <p:sp>
            <p:nvSpPr>
              <p:cNvPr id="24" name="Rectangle 23"/>
              <p:cNvSpPr/>
              <p:nvPr/>
            </p:nvSpPr>
            <p:spPr>
              <a:xfrm>
                <a:off x="330187" y="1880778"/>
                <a:ext cx="11532299" cy="1307537"/>
              </a:xfrm>
              <a:prstGeom prst="rect">
                <a:avLst/>
              </a:prstGeom>
            </p:spPr>
            <p:txBody>
              <a:bodyPr wrap="square">
                <a:spAutoFit/>
              </a:bodyPr>
              <a:lstStyle/>
              <a:p>
                <a:pPr lvl="0" algn="just">
                  <a:lnSpc>
                    <a:spcPct val="150000"/>
                  </a:lnSpc>
                </a:pPr>
                <a:r>
                  <a:rPr lang="en-US" sz="2800">
                    <a:solidFill>
                      <a:srgbClr val="000000"/>
                    </a:solidFill>
                    <a:latin typeface="Times New Roman" panose="02020603050405020304" pitchFamily="18" charset="0"/>
                    <a:cs typeface="Times New Roman" panose="02020603050405020304" pitchFamily="18" charset="0"/>
                  </a:rPr>
                  <a:t>Hãy nhớ lại quy tắc nhân hai đa thức một biến bằng cách thực hiện phép nhân: </a:t>
                </a:r>
                <a14:m>
                  <m:oMath xmlns:m="http://schemas.openxmlformats.org/officeDocument/2006/math">
                    <m:r>
                      <a:rPr lang="en-US" sz="2800" i="1">
                        <a:solidFill>
                          <a:srgbClr val="000000"/>
                        </a:solidFill>
                        <a:latin typeface="Cambria Math" panose="02040503050406030204" pitchFamily="18" charset="0"/>
                        <a:cs typeface="Arial" panose="020B0604020202020204" pitchFamily="34" charset="0"/>
                      </a:rPr>
                      <m:t>(</m:t>
                    </m:r>
                    <m:r>
                      <a:rPr lang="en-US" sz="2800" i="1">
                        <a:solidFill>
                          <a:srgbClr val="000000"/>
                        </a:solidFill>
                        <a:latin typeface="Cambria Math" panose="02040503050406030204" pitchFamily="18" charset="0"/>
                        <a:cs typeface="Arial" panose="020B0604020202020204" pitchFamily="34" charset="0"/>
                      </a:rPr>
                      <m:t>2</m:t>
                    </m:r>
                    <m:r>
                      <a:rPr lang="en-US" sz="2800" i="1">
                        <a:solidFill>
                          <a:srgbClr val="000000"/>
                        </a:solidFill>
                        <a:latin typeface="Cambria Math" panose="02040503050406030204" pitchFamily="18" charset="0"/>
                        <a:cs typeface="Arial" panose="020B0604020202020204" pitchFamily="34" charset="0"/>
                      </a:rPr>
                      <m:t>𝑥</m:t>
                    </m:r>
                    <m:r>
                      <a:rPr lang="en-US" sz="2800" i="1">
                        <a:solidFill>
                          <a:srgbClr val="000000"/>
                        </a:solidFill>
                        <a:latin typeface="Cambria Math" panose="02040503050406030204" pitchFamily="18" charset="0"/>
                        <a:cs typeface="Arial" panose="020B0604020202020204" pitchFamily="34" charset="0"/>
                      </a:rPr>
                      <m:t>+</m:t>
                    </m:r>
                    <m:r>
                      <a:rPr lang="en-US" sz="2800" i="1">
                        <a:solidFill>
                          <a:srgbClr val="000000"/>
                        </a:solidFill>
                        <a:latin typeface="Cambria Math" panose="02040503050406030204" pitchFamily="18" charset="0"/>
                        <a:cs typeface="Arial" panose="020B0604020202020204" pitchFamily="34" charset="0"/>
                      </a:rPr>
                      <m:t>3</m:t>
                    </m:r>
                    <m:r>
                      <a:rPr lang="en-US" sz="2800" i="1">
                        <a:solidFill>
                          <a:srgbClr val="000000"/>
                        </a:solidFill>
                        <a:latin typeface="Cambria Math" panose="02040503050406030204" pitchFamily="18" charset="0"/>
                        <a:cs typeface="Arial" panose="020B0604020202020204" pitchFamily="34" charset="0"/>
                      </a:rPr>
                      <m:t>).(</m:t>
                    </m:r>
                    <m:r>
                      <a:rPr lang="en-US" sz="2800" i="1">
                        <a:solidFill>
                          <a:srgbClr val="000000"/>
                        </a:solidFill>
                        <a:latin typeface="Cambria Math" panose="02040503050406030204" pitchFamily="18" charset="0"/>
                        <a:cs typeface="Arial" panose="020B0604020202020204" pitchFamily="34" charset="0"/>
                      </a:rPr>
                      <m:t>𝑥</m:t>
                    </m:r>
                    <m:r>
                      <a:rPr lang="en-US" sz="2800" i="1" baseline="30000">
                        <a:solidFill>
                          <a:srgbClr val="000000"/>
                        </a:solidFill>
                        <a:latin typeface="Cambria Math" panose="02040503050406030204" pitchFamily="18" charset="0"/>
                        <a:cs typeface="Arial" panose="020B0604020202020204" pitchFamily="34" charset="0"/>
                      </a:rPr>
                      <m:t>2</m:t>
                    </m:r>
                    <m:r>
                      <a:rPr lang="en-US" sz="2800" i="1">
                        <a:solidFill>
                          <a:srgbClr val="000000"/>
                        </a:solidFill>
                        <a:latin typeface="Cambria Math" panose="02040503050406030204" pitchFamily="18" charset="0"/>
                        <a:cs typeface="Arial" panose="020B0604020202020204" pitchFamily="34" charset="0"/>
                      </a:rPr>
                      <m:t> −</m:t>
                    </m:r>
                    <m:r>
                      <a:rPr lang="en-US" sz="2800" i="1">
                        <a:solidFill>
                          <a:srgbClr val="000000"/>
                        </a:solidFill>
                        <a:latin typeface="Cambria Math" panose="02040503050406030204" pitchFamily="18" charset="0"/>
                        <a:cs typeface="Arial" panose="020B0604020202020204" pitchFamily="34" charset="0"/>
                      </a:rPr>
                      <m:t>5</m:t>
                    </m:r>
                    <m:r>
                      <a:rPr lang="en-US" sz="2800" i="1">
                        <a:solidFill>
                          <a:srgbClr val="000000"/>
                        </a:solidFill>
                        <a:latin typeface="Cambria Math" panose="02040503050406030204" pitchFamily="18" charset="0"/>
                        <a:cs typeface="Arial" panose="020B0604020202020204" pitchFamily="34" charset="0"/>
                      </a:rPr>
                      <m:t>𝑥</m:t>
                    </m:r>
                    <m:r>
                      <a:rPr lang="en-US" sz="2800" i="1">
                        <a:solidFill>
                          <a:srgbClr val="000000"/>
                        </a:solidFill>
                        <a:latin typeface="Cambria Math" panose="02040503050406030204" pitchFamily="18" charset="0"/>
                        <a:cs typeface="Arial" panose="020B0604020202020204" pitchFamily="34" charset="0"/>
                      </a:rPr>
                      <m:t>+</m:t>
                    </m:r>
                    <m:r>
                      <a:rPr lang="en-US" sz="2800" i="1">
                        <a:solidFill>
                          <a:srgbClr val="000000"/>
                        </a:solidFill>
                        <a:latin typeface="Cambria Math" panose="02040503050406030204" pitchFamily="18" charset="0"/>
                        <a:cs typeface="Arial" panose="020B0604020202020204" pitchFamily="34" charset="0"/>
                      </a:rPr>
                      <m:t>4</m:t>
                    </m:r>
                    <m:r>
                      <a:rPr lang="en-US" sz="2800" i="1">
                        <a:solidFill>
                          <a:srgbClr val="000000"/>
                        </a:solidFill>
                        <a:latin typeface="Cambria Math" panose="02040503050406030204" pitchFamily="18" charset="0"/>
                        <a:cs typeface="Arial" panose="020B0604020202020204" pitchFamily="34" charset="0"/>
                      </a:rPr>
                      <m:t>)</m:t>
                    </m:r>
                  </m:oMath>
                </a14:m>
                <a:endParaRPr lang="en-US" sz="2800">
                  <a:solidFill>
                    <a:srgbClr val="000000"/>
                  </a:solidFill>
                  <a:latin typeface="Times New Roman" panose="02020603050405020304" pitchFamily="18" charset="0"/>
                  <a:cs typeface="Times New Roman" panose="02020603050405020304" pitchFamily="18"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330187" y="1880778"/>
                <a:ext cx="11532299" cy="1307537"/>
              </a:xfrm>
              <a:prstGeom prst="rect">
                <a:avLst/>
              </a:prstGeom>
              <a:blipFill>
                <a:blip r:embed="rId5"/>
                <a:stretch>
                  <a:fillRect l="-1057" r="-1110"/>
                </a:stretch>
              </a:blipFill>
            </p:spPr>
            <p:txBody>
              <a:bodyPr/>
              <a:lstStyle/>
              <a:p>
                <a:r>
                  <a:rPr lang="en-US">
                    <a:noFill/>
                  </a:rPr>
                  <a:t> </a:t>
                </a:r>
              </a:p>
            </p:txBody>
          </p:sp>
        </mc:Fallback>
      </mc:AlternateContent>
      <p:sp>
        <p:nvSpPr>
          <p:cNvPr id="25" name="Rectangle 24"/>
          <p:cNvSpPr/>
          <p:nvPr/>
        </p:nvSpPr>
        <p:spPr>
          <a:xfrm>
            <a:off x="330187" y="3385996"/>
            <a:ext cx="825867" cy="477054"/>
          </a:xfrm>
          <a:prstGeom prst="rect">
            <a:avLst/>
          </a:prstGeom>
        </p:spPr>
        <p:txBody>
          <a:bodyPr wrap="none">
            <a:spAutoFit/>
          </a:bodyPr>
          <a:lstStyle/>
          <a:p>
            <a:r>
              <a:rPr lang="en-US" altLang="en-US" sz="2500" b="1" smtClean="0">
                <a:solidFill>
                  <a:srgbClr val="FF0000"/>
                </a:solidFill>
                <a:latin typeface="Times New Roman" panose="02020603050405020304" pitchFamily="18" charset="0"/>
                <a:ea typeface="Open Sans"/>
                <a:cs typeface="Times New Roman" panose="02020603050405020304" pitchFamily="18" charset="0"/>
              </a:rPr>
              <a:t>HĐ4</a:t>
            </a:r>
            <a:endParaRPr lang="en-US" sz="2500"/>
          </a:p>
        </p:txBody>
      </p:sp>
      <mc:AlternateContent xmlns:mc="http://schemas.openxmlformats.org/markup-compatibility/2006" xmlns:a14="http://schemas.microsoft.com/office/drawing/2010/main">
        <mc:Choice Requires="a14">
          <p:sp>
            <p:nvSpPr>
              <p:cNvPr id="26" name="Rectangle 25"/>
              <p:cNvSpPr/>
              <p:nvPr/>
            </p:nvSpPr>
            <p:spPr>
              <a:xfrm>
                <a:off x="368001" y="3748646"/>
                <a:ext cx="11494485" cy="738664"/>
              </a:xfrm>
              <a:prstGeom prst="rect">
                <a:avLst/>
              </a:prstGeom>
            </p:spPr>
            <p:txBody>
              <a:bodyPr wrap="square">
                <a:spAutoFit/>
              </a:bodyPr>
              <a:lstStyle/>
              <a:p>
                <a:pPr lvl="0" algn="just">
                  <a:lnSpc>
                    <a:spcPct val="150000"/>
                  </a:lnSpc>
                </a:pPr>
                <a:r>
                  <a:rPr lang="vi-VN" sz="2800">
                    <a:solidFill>
                      <a:srgbClr val="000000"/>
                    </a:solidFill>
                    <a:latin typeface="Times New Roman" panose="02020603050405020304" pitchFamily="18" charset="0"/>
                    <a:cs typeface="Times New Roman" panose="02020603050405020304" pitchFamily="18" charset="0"/>
                  </a:rPr>
                  <a:t>Bằng cách tương tự, hãy thử làm phép nhân </a:t>
                </a:r>
                <a14:m>
                  <m:oMath xmlns:m="http://schemas.openxmlformats.org/officeDocument/2006/math">
                    <m:r>
                      <a:rPr lang="vi-VN" sz="2800" i="1">
                        <a:solidFill>
                          <a:srgbClr val="000000"/>
                        </a:solidFill>
                        <a:latin typeface="Cambria Math" panose="02040503050406030204" pitchFamily="18" charset="0"/>
                      </a:rPr>
                      <m:t>(</m:t>
                    </m:r>
                    <m:r>
                      <a:rPr lang="vi-VN" sz="2800" i="1">
                        <a:solidFill>
                          <a:srgbClr val="000000"/>
                        </a:solidFill>
                        <a:latin typeface="Cambria Math" panose="02040503050406030204" pitchFamily="18" charset="0"/>
                      </a:rPr>
                      <m:t>2</m:t>
                    </m:r>
                    <m:r>
                      <a:rPr lang="vi-VN" sz="2800" i="1">
                        <a:solidFill>
                          <a:srgbClr val="000000"/>
                        </a:solidFill>
                        <a:latin typeface="Cambria Math" panose="02040503050406030204" pitchFamily="18" charset="0"/>
                      </a:rPr>
                      <m:t>𝑥</m:t>
                    </m:r>
                    <m:r>
                      <a:rPr lang="vi-VN" sz="2800" i="1">
                        <a:solidFill>
                          <a:srgbClr val="000000"/>
                        </a:solidFill>
                        <a:latin typeface="Cambria Math" panose="02040503050406030204" pitchFamily="18" charset="0"/>
                      </a:rPr>
                      <m:t> + </m:t>
                    </m:r>
                    <m:r>
                      <a:rPr lang="vi-VN" sz="2800" i="1">
                        <a:solidFill>
                          <a:srgbClr val="000000"/>
                        </a:solidFill>
                        <a:latin typeface="Cambria Math" panose="02040503050406030204" pitchFamily="18" charset="0"/>
                      </a:rPr>
                      <m:t>3</m:t>
                    </m:r>
                    <m:r>
                      <a:rPr lang="vi-VN" sz="2800" i="1">
                        <a:solidFill>
                          <a:srgbClr val="000000"/>
                        </a:solidFill>
                        <a:latin typeface="Cambria Math" panose="02040503050406030204" pitchFamily="18" charset="0"/>
                      </a:rPr>
                      <m:t>𝑦</m:t>
                    </m:r>
                    <m:r>
                      <a:rPr lang="vi-VN" sz="2800" i="1">
                        <a:solidFill>
                          <a:srgbClr val="000000"/>
                        </a:solidFill>
                        <a:latin typeface="Cambria Math" panose="02040503050406030204" pitchFamily="18" charset="0"/>
                      </a:rPr>
                      <m:t>) . (</m:t>
                    </m:r>
                    <m:r>
                      <a:rPr lang="vi-VN" sz="2800" i="1">
                        <a:solidFill>
                          <a:srgbClr val="000000"/>
                        </a:solidFill>
                        <a:latin typeface="Cambria Math" panose="02040503050406030204" pitchFamily="18" charset="0"/>
                      </a:rPr>
                      <m:t>𝑥</m:t>
                    </m:r>
                    <m:r>
                      <a:rPr lang="vi-VN" sz="2800" i="1" baseline="30000">
                        <a:solidFill>
                          <a:srgbClr val="000000"/>
                        </a:solidFill>
                        <a:latin typeface="Cambria Math" panose="02040503050406030204" pitchFamily="18" charset="0"/>
                      </a:rPr>
                      <m:t>2</m:t>
                    </m:r>
                    <m:r>
                      <a:rPr lang="vi-VN" sz="2800" i="1">
                        <a:solidFill>
                          <a:srgbClr val="000000"/>
                        </a:solidFill>
                        <a:latin typeface="Cambria Math" panose="02040503050406030204" pitchFamily="18" charset="0"/>
                      </a:rPr>
                      <m:t> – </m:t>
                    </m:r>
                    <m:r>
                      <a:rPr lang="vi-VN" sz="2800" i="1">
                        <a:solidFill>
                          <a:srgbClr val="000000"/>
                        </a:solidFill>
                        <a:latin typeface="Cambria Math" panose="02040503050406030204" pitchFamily="18" charset="0"/>
                      </a:rPr>
                      <m:t>5</m:t>
                    </m:r>
                    <m:r>
                      <a:rPr lang="vi-VN" sz="2800" i="1">
                        <a:solidFill>
                          <a:srgbClr val="000000"/>
                        </a:solidFill>
                        <a:latin typeface="Cambria Math" panose="02040503050406030204" pitchFamily="18" charset="0"/>
                      </a:rPr>
                      <m:t>𝑥𝑦</m:t>
                    </m:r>
                    <m:r>
                      <a:rPr lang="vi-VN" sz="2800" i="1">
                        <a:solidFill>
                          <a:srgbClr val="000000"/>
                        </a:solidFill>
                        <a:latin typeface="Cambria Math" panose="02040503050406030204" pitchFamily="18" charset="0"/>
                      </a:rPr>
                      <m:t> + </m:t>
                    </m:r>
                    <m:r>
                      <a:rPr lang="vi-VN" sz="2800" i="1">
                        <a:solidFill>
                          <a:srgbClr val="000000"/>
                        </a:solidFill>
                        <a:latin typeface="Cambria Math" panose="02040503050406030204" pitchFamily="18" charset="0"/>
                      </a:rPr>
                      <m:t>4</m:t>
                    </m:r>
                    <m:r>
                      <a:rPr lang="vi-VN" sz="2800" i="1">
                        <a:solidFill>
                          <a:srgbClr val="000000"/>
                        </a:solidFill>
                        <a:latin typeface="Cambria Math" panose="02040503050406030204" pitchFamily="18" charset="0"/>
                      </a:rPr>
                      <m:t>𝑦</m:t>
                    </m:r>
                    <m:r>
                      <a:rPr lang="vi-VN" sz="2800" i="1" baseline="30000">
                        <a:solidFill>
                          <a:srgbClr val="000000"/>
                        </a:solidFill>
                        <a:latin typeface="Cambria Math" panose="02040503050406030204" pitchFamily="18" charset="0"/>
                      </a:rPr>
                      <m:t>2</m:t>
                    </m:r>
                    <m:r>
                      <a:rPr lang="vi-VN" sz="2800" i="1">
                        <a:solidFill>
                          <a:srgbClr val="000000"/>
                        </a:solidFill>
                        <a:latin typeface="Cambria Math" panose="02040503050406030204" pitchFamily="18" charset="0"/>
                      </a:rPr>
                      <m:t>)</m:t>
                    </m:r>
                  </m:oMath>
                </a14:m>
                <a:endParaRPr lang="en-US" sz="2800">
                  <a:solidFill>
                    <a:srgbClr val="000000"/>
                  </a:solidFill>
                  <a:latin typeface="Times New Roman" panose="02020603050405020304" pitchFamily="18"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68001" y="3748646"/>
                <a:ext cx="11494485" cy="738664"/>
              </a:xfrm>
              <a:prstGeom prst="rect">
                <a:avLst/>
              </a:prstGeom>
              <a:blipFill>
                <a:blip r:embed="rId6"/>
                <a:stretch>
                  <a:fillRect l="-1060" b="-12397"/>
                </a:stretch>
              </a:blipFill>
            </p:spPr>
            <p:txBody>
              <a:bodyPr/>
              <a:lstStyle/>
              <a:p>
                <a:r>
                  <a:rPr lang="en-US">
                    <a:noFill/>
                  </a:rPr>
                  <a:t> </a:t>
                </a:r>
              </a:p>
            </p:txBody>
          </p:sp>
        </mc:Fallback>
      </mc:AlternateContent>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43" y="4459280"/>
            <a:ext cx="2211849" cy="2570527"/>
          </a:xfrm>
          <a:prstGeom prst="rect">
            <a:avLst/>
          </a:prstGeom>
        </p:spPr>
      </p:pic>
    </p:spTree>
    <p:extLst>
      <p:ext uri="{BB962C8B-B14F-4D97-AF65-F5344CB8AC3E}">
        <p14:creationId xmlns:p14="http://schemas.microsoft.com/office/powerpoint/2010/main" val="33664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279572" y="228979"/>
            <a:ext cx="5511627" cy="537589"/>
            <a:chOff x="272208" y="228953"/>
            <a:chExt cx="7659813" cy="538770"/>
          </a:xfrm>
        </p:grpSpPr>
        <p:sp>
          <p:nvSpPr>
            <p:cNvPr id="35"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36"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37" name="Rectangle 36"/>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1. NHÂN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2" name="Rectangle 1"/>
          <p:cNvSpPr/>
          <p:nvPr/>
        </p:nvSpPr>
        <p:spPr>
          <a:xfrm>
            <a:off x="761586" y="880967"/>
            <a:ext cx="2847254"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Nhân </a:t>
            </a: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 đa thức</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87115" y="934168"/>
            <a:ext cx="474471" cy="474471"/>
          </a:xfrm>
          <a:prstGeom prst="rect">
            <a:avLst/>
          </a:prstGeom>
        </p:spPr>
      </p:pic>
      <p:sp>
        <p:nvSpPr>
          <p:cNvPr id="5" name="Rectangle 4"/>
          <p:cNvSpPr/>
          <p:nvPr/>
        </p:nvSpPr>
        <p:spPr>
          <a:xfrm>
            <a:off x="354901" y="1453152"/>
            <a:ext cx="825867"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500" b="1" i="0" u="none" strike="noStrike" kern="1200" cap="none" spc="0" normalizeH="0" baseline="0" noProof="0" smtClean="0">
                <a:ln>
                  <a:noFill/>
                </a:ln>
                <a:solidFill>
                  <a:srgbClr val="FF0000"/>
                </a:solidFill>
                <a:effectLst/>
                <a:uLnTx/>
                <a:uFillTx/>
                <a:latin typeface="Times New Roman" panose="02020603050405020304" pitchFamily="18" charset="0"/>
                <a:ea typeface="Open Sans"/>
                <a:cs typeface="Times New Roman" panose="02020603050405020304" pitchFamily="18" charset="0"/>
              </a:rPr>
              <a:t>HĐ3</a:t>
            </a:r>
            <a:endParaRPr kumimoji="0" lang="en-US" sz="2500" b="0" i="0" u="none" strike="noStrike" kern="1200" cap="none" spc="0" normalizeH="0" baseline="0" noProof="0">
              <a:ln>
                <a:noFill/>
              </a:ln>
              <a:solidFill>
                <a:prstClr val="black"/>
              </a:solidFill>
              <a:effectLst/>
              <a:uLnTx/>
              <a:uFillTx/>
              <a:latin typeface="Gill Sans MT"/>
              <a:ea typeface="+mn-ea"/>
              <a:cs typeface="+mn-cs"/>
            </a:endParaRPr>
          </a:p>
        </p:txBody>
      </p:sp>
      <p:sp>
        <p:nvSpPr>
          <p:cNvPr id="25" name="Rectangle 24"/>
          <p:cNvSpPr/>
          <p:nvPr/>
        </p:nvSpPr>
        <p:spPr>
          <a:xfrm>
            <a:off x="330187" y="3647256"/>
            <a:ext cx="825867"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500" b="1" i="0" u="none" strike="noStrike" kern="1200" cap="none" spc="0" normalizeH="0" baseline="0" noProof="0" smtClean="0">
                <a:ln>
                  <a:noFill/>
                </a:ln>
                <a:solidFill>
                  <a:srgbClr val="FF0000"/>
                </a:solidFill>
                <a:effectLst/>
                <a:uLnTx/>
                <a:uFillTx/>
                <a:latin typeface="Times New Roman" panose="02020603050405020304" pitchFamily="18" charset="0"/>
                <a:ea typeface="Open Sans"/>
                <a:cs typeface="Times New Roman" panose="02020603050405020304" pitchFamily="18" charset="0"/>
              </a:rPr>
              <a:t>HĐ4</a:t>
            </a:r>
            <a:endParaRPr kumimoji="0" lang="en-US" sz="2500" b="0" i="0" u="none" strike="noStrike" kern="1200" cap="none" spc="0" normalizeH="0" baseline="0" noProof="0">
              <a:ln>
                <a:noFill/>
              </a:ln>
              <a:solidFill>
                <a:prstClr val="black"/>
              </a:solidFill>
              <a:effectLst/>
              <a:uLnTx/>
              <a:uFillTx/>
              <a:latin typeface="Gill Sans MT"/>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279572" y="4944989"/>
                <a:ext cx="11912428" cy="1298817"/>
              </a:xfrm>
              <a:prstGeom prst="rect">
                <a:avLst/>
              </a:prstGeom>
              <a:solidFill>
                <a:schemeClr val="bg1"/>
              </a:solidFill>
            </p:spPr>
            <p:txBody>
              <a:bodyPr wrap="square">
                <a:spAutoFit/>
              </a:bodyPr>
              <a:lstStyle/>
              <a:p>
                <a:pPr algn="just" fontAlgn="base">
                  <a:lnSpc>
                    <a:spcPct val="140000"/>
                  </a:lnSpc>
                </a:pPr>
                <a14:m>
                  <m:oMath xmlns:m="http://schemas.openxmlformats.org/officeDocument/2006/math">
                    <m:d>
                      <m:dPr>
                        <m:ctrlPr>
                          <a:rPr lang="en-US" sz="28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d>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xy</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40000"/>
                  </a:lnSpc>
                </a:pPr>
                <a14:m>
                  <m:oMathPara xmlns:m="http://schemas.openxmlformats.org/officeDocument/2006/math">
                    <m:oMathParaPr>
                      <m:jc m:val="left"/>
                    </m:oMathParaPr>
                    <m:oMath xmlns:m="http://schemas.openxmlformats.org/officeDocument/2006/math">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x</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y</m:t>
                          </m:r>
                        </m:e>
                        <m:sup>
                          <m:r>
                            <a:rPr lang="vi-VN" sz="28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79572" y="4944989"/>
                <a:ext cx="11912428" cy="1298817"/>
              </a:xfrm>
              <a:prstGeom prst="rect">
                <a:avLst/>
              </a:prstGeom>
              <a:blipFill>
                <a:blip r:embed="rId5"/>
                <a:stretch>
                  <a:fillRect/>
                </a:stretch>
              </a:blipFill>
            </p:spPr>
            <p:txBody>
              <a:bodyPr/>
              <a:lstStyle/>
              <a:p>
                <a:r>
                  <a:rPr lang="en-US">
                    <a:noFill/>
                  </a:rPr>
                  <a:t> </a:t>
                </a:r>
              </a:p>
            </p:txBody>
          </p:sp>
        </mc:Fallback>
      </mc:AlternateContent>
      <p:sp>
        <p:nvSpPr>
          <p:cNvPr id="14" name="Oval 13"/>
          <p:cNvSpPr/>
          <p:nvPr/>
        </p:nvSpPr>
        <p:spPr>
          <a:xfrm>
            <a:off x="5259487" y="1429649"/>
            <a:ext cx="1281615" cy="609268"/>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3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Rectangle 15"/>
              <p:cNvSpPr/>
              <p:nvPr/>
            </p:nvSpPr>
            <p:spPr>
              <a:xfrm>
                <a:off x="370592" y="2126951"/>
                <a:ext cx="10104129" cy="1417824"/>
              </a:xfrm>
              <a:prstGeom prst="rect">
                <a:avLst/>
              </a:prstGeom>
            </p:spPr>
            <p:txBody>
              <a:bodyPr wrap="square">
                <a:spAutoFit/>
              </a:bodyPr>
              <a:lstStyle/>
              <a:p>
                <a:pPr algn="just">
                  <a:lnSpc>
                    <a:spcPct val="130000"/>
                  </a:lnSpc>
                  <a:spcAft>
                    <a:spcPts val="800"/>
                  </a:spcAft>
                </a:pPr>
                <a14:m>
                  <m:oMathPara xmlns:m="http://schemas.openxmlformats.org/officeDocument/2006/math">
                    <m:oMathParaPr>
                      <m:jc m:val="left"/>
                    </m:oMathParaPr>
                    <m:oMath xmlns:m="http://schemas.openxmlformats.org/officeDocument/2006/math">
                      <m:d>
                        <m:dPr>
                          <m:ctrlPr>
                            <a:rPr lang="en-US" sz="2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d>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30000"/>
                  </a:lnSpc>
                  <a:spcAft>
                    <a:spcPts val="800"/>
                  </a:spcAft>
                </a:pPr>
                <a14:m>
                  <m:oMathPara xmlns:m="http://schemas.openxmlformats.org/officeDocument/2006/math">
                    <m:oMathParaPr>
                      <m:jc m:val="left"/>
                    </m:oMathParaPr>
                    <m:oMath xmlns:m="http://schemas.openxmlformats.org/officeDocument/2006/math">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sSup>
                        <m:sSupPr>
                          <m:ctrlPr>
                            <a:rPr lang="en-US"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2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m:oMathPara>
                </a14:m>
                <a:endParaRPr lang="en-US" sz="2800" i="1">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370592" y="2126951"/>
                <a:ext cx="10104129" cy="1417824"/>
              </a:xfrm>
              <a:prstGeom prst="rect">
                <a:avLst/>
              </a:prstGeom>
              <a:blipFill>
                <a:blip r:embed="rId6"/>
                <a:stretch>
                  <a:fillRect/>
                </a:stretch>
              </a:blipFill>
            </p:spPr>
            <p:txBody>
              <a:bodyPr/>
              <a:lstStyle/>
              <a:p>
                <a:r>
                  <a:rPr lang="en-US">
                    <a:noFill/>
                  </a:rPr>
                  <a:t> </a:t>
                </a:r>
              </a:p>
            </p:txBody>
          </p:sp>
        </mc:Fallback>
      </mc:AlternateContent>
      <p:sp>
        <p:nvSpPr>
          <p:cNvPr id="18" name="Oval 17"/>
          <p:cNvSpPr/>
          <p:nvPr/>
        </p:nvSpPr>
        <p:spPr>
          <a:xfrm>
            <a:off x="5392223" y="4222225"/>
            <a:ext cx="1281615" cy="609268"/>
          </a:xfrm>
          <a:prstGeom prst="ellipse">
            <a:avLst/>
          </a:prstGeom>
          <a:solidFill>
            <a:srgbClr val="0000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Giải</a:t>
            </a:r>
            <a:endParaRPr kumimoji="0" lang="en-US" sz="3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585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3" grpId="0" animBg="1"/>
      <p:bldP spid="14"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279572" y="228979"/>
            <a:ext cx="5511627" cy="537589"/>
            <a:chOff x="272208" y="228953"/>
            <a:chExt cx="7659813" cy="538770"/>
          </a:xfrm>
        </p:grpSpPr>
        <p:sp>
          <p:nvSpPr>
            <p:cNvPr id="35"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36"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37" name="Rectangle 36"/>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FF0000"/>
                  </a:solidFill>
                  <a:latin typeface="Calibri" panose="020F0502020204030204" pitchFamily="34" charset="0"/>
                  <a:cs typeface="Calibri" panose="020F0502020204030204" pitchFamily="34" charset="0"/>
                </a:rPr>
                <a:t>2</a:t>
              </a: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 NHÂN</a:t>
              </a:r>
              <a:r>
                <a:rPr kumimoji="0" lang="en-US" sz="2800" b="1" i="0" u="none" strike="noStrike" kern="1200" cap="none" spc="0" normalizeH="0" noProof="0" smtClean="0">
                  <a:ln>
                    <a:noFill/>
                  </a:ln>
                  <a:solidFill>
                    <a:srgbClr val="FF0000"/>
                  </a:solidFill>
                  <a:effectLst/>
                  <a:uLnTx/>
                  <a:uFillTx/>
                  <a:latin typeface="Calibri" panose="020F0502020204030204" pitchFamily="34" charset="0"/>
                  <a:ea typeface="+mn-ea"/>
                  <a:cs typeface="Calibri" panose="020F0502020204030204" pitchFamily="34" charset="0"/>
                </a:rPr>
                <a:t>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
        <p:nvSpPr>
          <p:cNvPr id="17" name="Rounded Rectangle 4">
            <a:extLst>
              <a:ext uri="{FF2B5EF4-FFF2-40B4-BE49-F238E27FC236}">
                <a16:creationId xmlns:a16="http://schemas.microsoft.com/office/drawing/2014/main" id="{ABC23F22-41C0-4B05-8AEF-6528CEF05F23}"/>
              </a:ext>
            </a:extLst>
          </p:cNvPr>
          <p:cNvSpPr/>
          <p:nvPr/>
        </p:nvSpPr>
        <p:spPr>
          <a:xfrm>
            <a:off x="652769" y="2886457"/>
            <a:ext cx="11129421" cy="1736652"/>
          </a:xfrm>
          <a:prstGeom prst="roundRect">
            <a:avLst>
              <a:gd name="adj" fmla="val 8067"/>
            </a:avLst>
          </a:prstGeom>
          <a:solidFill>
            <a:schemeClr val="accent2">
              <a:lumMod val="20000"/>
              <a:lumOff val="80000"/>
            </a:schemeClr>
          </a:solidFill>
          <a:ln w="28575">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pPr>
            <a:r>
              <a:rPr lang="vi-VN" sz="2800">
                <a:solidFill>
                  <a:schemeClr val="tx1"/>
                </a:solidFill>
                <a:latin typeface="Times New Roman" panose="02020603050405020304" pitchFamily="18" charset="0"/>
                <a:ea typeface="Arial" panose="020B0604020202020204" pitchFamily="34" charset="0"/>
                <a:cs typeface="Times New Roman" panose="02020603050405020304" pitchFamily="18" charset="0"/>
              </a:rPr>
              <a:t>Muốn nhân một đa thức với một đa thức, ta nhân mỗi hạng tử của đa thức này với từng hạng tử của đa thức kia rồi cộng các tích với nhau.</a:t>
            </a:r>
            <a:endParaRPr lang="en-US" sz="280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F6EC1418-65A2-4D6F-8316-4932E09FA7F0}"/>
              </a:ext>
            </a:extLst>
          </p:cNvPr>
          <p:cNvGrpSpPr/>
          <p:nvPr/>
        </p:nvGrpSpPr>
        <p:grpSpPr>
          <a:xfrm>
            <a:off x="4540857" y="1283485"/>
            <a:ext cx="3353244" cy="1367977"/>
            <a:chOff x="3398086" y="577294"/>
            <a:chExt cx="7251352" cy="1635485"/>
          </a:xfrm>
        </p:grpSpPr>
        <p:grpSp>
          <p:nvGrpSpPr>
            <p:cNvPr id="19" name="Google Shape;458;p21">
              <a:extLst>
                <a:ext uri="{FF2B5EF4-FFF2-40B4-BE49-F238E27FC236}">
                  <a16:creationId xmlns:a16="http://schemas.microsoft.com/office/drawing/2014/main" id="{8A1EDC0E-2FB5-45DB-BE6D-BDD4FA5599AF}"/>
                </a:ext>
              </a:extLst>
            </p:cNvPr>
            <p:cNvGrpSpPr/>
            <p:nvPr/>
          </p:nvGrpSpPr>
          <p:grpSpPr>
            <a:xfrm>
              <a:off x="3398086" y="577294"/>
              <a:ext cx="7251352" cy="1635485"/>
              <a:chOff x="2294413" y="233865"/>
              <a:chExt cx="5438514" cy="1016449"/>
            </a:xfrm>
          </p:grpSpPr>
          <p:sp>
            <p:nvSpPr>
              <p:cNvPr id="21" name="Google Shape;459;p21">
                <a:extLst>
                  <a:ext uri="{FF2B5EF4-FFF2-40B4-BE49-F238E27FC236}">
                    <a16:creationId xmlns:a16="http://schemas.microsoft.com/office/drawing/2014/main" id="{872B27B9-EDAF-4290-B415-CD71302CBAFA}"/>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0000"/>
              </a:solidFill>
              <a:ln>
                <a:noFill/>
              </a:ln>
              <a:effectLst>
                <a:outerShdw blurRad="28575" dist="19050" dir="1932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60;p21">
                <a:extLst>
                  <a:ext uri="{FF2B5EF4-FFF2-40B4-BE49-F238E27FC236}">
                    <a16:creationId xmlns:a16="http://schemas.microsoft.com/office/drawing/2014/main" id="{2228C65F-C0CA-400E-B9CC-43D003F99EC1}"/>
                  </a:ext>
                </a:extLst>
              </p:cNvPr>
              <p:cNvSpPr/>
              <p:nvPr/>
            </p:nvSpPr>
            <p:spPr>
              <a:xfrm rot="7791998">
                <a:off x="6899985" y="659711"/>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61;p21">
                <a:extLst>
                  <a:ext uri="{FF2B5EF4-FFF2-40B4-BE49-F238E27FC236}">
                    <a16:creationId xmlns:a16="http://schemas.microsoft.com/office/drawing/2014/main" id="{FFCF843D-87C5-451E-9FD8-F3D07AC0CB73}"/>
                  </a:ext>
                </a:extLst>
              </p:cNvPr>
              <p:cNvSpPr/>
              <p:nvPr/>
            </p:nvSpPr>
            <p:spPr>
              <a:xfrm rot="7791998">
                <a:off x="2114310" y="525346"/>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chemeClr val="dk1">
                  <a:alpha val="15109"/>
                </a:schemeClr>
              </a:solidFill>
              <a:ln>
                <a:noFill/>
              </a:ln>
              <a:effectLst>
                <a:outerShdw blurRad="28575" dist="19050" dir="1920000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Google Shape;462;p21">
              <a:extLst>
                <a:ext uri="{FF2B5EF4-FFF2-40B4-BE49-F238E27FC236}">
                  <a16:creationId xmlns:a16="http://schemas.microsoft.com/office/drawing/2014/main" id="{52782B43-01C0-4776-A784-5E367CBF4A35}"/>
                </a:ext>
              </a:extLst>
            </p:cNvPr>
            <p:cNvSpPr txBox="1">
              <a:spLocks/>
            </p:cNvSpPr>
            <p:nvPr/>
          </p:nvSpPr>
          <p:spPr>
            <a:xfrm>
              <a:off x="3719984" y="888791"/>
              <a:ext cx="6607556" cy="763600"/>
            </a:xfrm>
            <a:prstGeom prst="rect">
              <a:avLst/>
            </a:prstGeom>
          </p:spPr>
          <p:txBody>
            <a:bodyPr spcFirstLastPara="1" vert="horz" wrap="square" lIns="121900" tIns="121900" rIns="121900" bIns="12190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rPr>
                <a:t>Quy tắc</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j-ea"/>
                <a:cs typeface="+mj-cs"/>
              </a:endParaRPr>
            </a:p>
          </p:txBody>
        </p:sp>
      </p:grpSp>
      <p:sp>
        <p:nvSpPr>
          <p:cNvPr id="16" name="Rectangle 15"/>
          <p:cNvSpPr/>
          <p:nvPr/>
        </p:nvSpPr>
        <p:spPr>
          <a:xfrm>
            <a:off x="761586" y="880967"/>
            <a:ext cx="2847254"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Nhân </a:t>
            </a: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 </a:t>
            </a:r>
            <a:r>
              <a:rPr kumimoji="0" lang="en-US" altLang="en-US" sz="2800" b="1" i="0" u="none" strike="noStrike" kern="1200" cap="none" spc="0" normalizeH="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đa thức</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p:cNvPicPr>
            <a:picLocks noChangeAspect="1"/>
          </p:cNvPicPr>
          <p:nvPr/>
        </p:nvPicPr>
        <p:blipFill>
          <a:blip r:embed="rId4"/>
          <a:stretch>
            <a:fillRect/>
          </a:stretch>
        </p:blipFill>
        <p:spPr>
          <a:xfrm>
            <a:off x="287115" y="934168"/>
            <a:ext cx="474471" cy="474471"/>
          </a:xfrm>
          <a:prstGeom prst="rect">
            <a:avLst/>
          </a:prstGeom>
        </p:spPr>
      </p:pic>
    </p:spTree>
    <p:extLst>
      <p:ext uri="{BB962C8B-B14F-4D97-AF65-F5344CB8AC3E}">
        <p14:creationId xmlns:p14="http://schemas.microsoft.com/office/powerpoint/2010/main" val="82907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4" name="Group 33"/>
          <p:cNvGrpSpPr/>
          <p:nvPr/>
        </p:nvGrpSpPr>
        <p:grpSpPr>
          <a:xfrm>
            <a:off x="279572" y="228979"/>
            <a:ext cx="5511627" cy="537589"/>
            <a:chOff x="272208" y="228953"/>
            <a:chExt cx="7659813" cy="538770"/>
          </a:xfrm>
        </p:grpSpPr>
        <p:sp>
          <p:nvSpPr>
            <p:cNvPr id="35" name="Rectangle: Single Corner Rounded 6">
              <a:extLst>
                <a:ext uri="{FF2B5EF4-FFF2-40B4-BE49-F238E27FC236}">
                  <a16:creationId xmlns:a16="http://schemas.microsoft.com/office/drawing/2014/main" id="{3A927A8C-0FDC-483E-87B0-3F9C4D2ACA9D}"/>
                </a:ext>
              </a:extLst>
            </p:cNvPr>
            <p:cNvSpPr/>
            <p:nvPr/>
          </p:nvSpPr>
          <p:spPr>
            <a:xfrm rot="10800000" flipH="1">
              <a:off x="308204" y="240814"/>
              <a:ext cx="7623817" cy="526909"/>
            </a:xfrm>
            <a:prstGeom prst="round1Rect">
              <a:avLst>
                <a:gd name="adj" fmla="val 5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6FC1"/>
                </a:solidFill>
                <a:effectLst/>
                <a:uLnTx/>
                <a:uFillTx/>
                <a:latin typeface="Gill Sans MT"/>
                <a:ea typeface="+mn-ea"/>
                <a:cs typeface="+mn-cs"/>
              </a:endParaRPr>
            </a:p>
          </p:txBody>
        </p:sp>
        <p:sp>
          <p:nvSpPr>
            <p:cNvPr id="36" name="Rectangle: Single Corner Rounded 11">
              <a:extLst>
                <a:ext uri="{FF2B5EF4-FFF2-40B4-BE49-F238E27FC236}">
                  <a16:creationId xmlns:a16="http://schemas.microsoft.com/office/drawing/2014/main" id="{F1E0CBA3-65D1-42C6-A270-08448407D85D}"/>
                </a:ext>
              </a:extLst>
            </p:cNvPr>
            <p:cNvSpPr/>
            <p:nvPr/>
          </p:nvSpPr>
          <p:spPr>
            <a:xfrm rot="10800000" flipH="1">
              <a:off x="272208" y="250847"/>
              <a:ext cx="7423991" cy="516875"/>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A9EE"/>
                </a:solidFill>
                <a:effectLst/>
                <a:uLnTx/>
                <a:uFillTx/>
                <a:latin typeface="Gill Sans MT"/>
                <a:ea typeface="+mn-ea"/>
                <a:cs typeface="+mn-cs"/>
              </a:endParaRPr>
            </a:p>
          </p:txBody>
        </p:sp>
        <p:sp>
          <p:nvSpPr>
            <p:cNvPr id="37" name="Rectangle 36"/>
            <p:cNvSpPr/>
            <p:nvPr/>
          </p:nvSpPr>
          <p:spPr>
            <a:xfrm>
              <a:off x="398704" y="228953"/>
              <a:ext cx="6978838" cy="52436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2</a:t>
              </a:r>
              <a:r>
                <a:rPr kumimoji="0" lang="en-US" sz="2800" b="1" i="0" u="none" strike="noStrike" kern="1200" cap="none" spc="0" normalizeH="0" baseline="0" noProof="0" smtClean="0">
                  <a:ln>
                    <a:noFill/>
                  </a:ln>
                  <a:solidFill>
                    <a:srgbClr val="FF0000"/>
                  </a:solidFill>
                  <a:effectLst/>
                  <a:uLnTx/>
                  <a:uFillTx/>
                  <a:latin typeface="Calibri" panose="020F0502020204030204" pitchFamily="34" charset="0"/>
                  <a:ea typeface="+mn-ea"/>
                  <a:cs typeface="Calibri" panose="020F0502020204030204" pitchFamily="34" charset="0"/>
                </a:rPr>
                <a:t>. NHÂN ĐA THỨC VỚI ĐA THỨC</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mc:AlternateContent xmlns:mc="http://schemas.openxmlformats.org/markup-compatibility/2006" xmlns:a14="http://schemas.microsoft.com/office/drawing/2010/main">
        <mc:Choice Requires="a14">
          <p:sp>
            <p:nvSpPr>
              <p:cNvPr id="16" name="Rectangle 15"/>
              <p:cNvSpPr/>
              <p:nvPr/>
            </p:nvSpPr>
            <p:spPr>
              <a:xfrm>
                <a:off x="279572" y="1543245"/>
                <a:ext cx="11359854" cy="4616648"/>
              </a:xfrm>
              <a:prstGeom prst="rect">
                <a:avLst/>
              </a:prstGeom>
              <a:solidFill>
                <a:schemeClr val="bg1"/>
              </a:solidFill>
            </p:spPr>
            <p:txBody>
              <a:bodyPr wrap="square">
                <a:spAutoFit/>
              </a:bodyPr>
              <a:lstStyle/>
              <a:p>
                <a:pPr algn="just" fontAlgn="base">
                  <a:lnSpc>
                    <a:spcPct val="150000"/>
                  </a:lnSpc>
                </a:pPr>
                <a:r>
                  <a:rPr lang="vi-VN" sz="2800" b="1" i="1" u="sng"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Chú ý:</a:t>
                </a:r>
                <a:endParaRPr lang="en-US" sz="2800" b="1" i="1" u="sng">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fontAlgn="base">
                  <a:lnSpc>
                    <a:spcPct val="150000"/>
                  </a:lnSpc>
                </a:pP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đa thức cũng có các tính chất tương tự phép nhân các số như</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Arial" panose="020B0604020202020204" pitchFamily="34" charset="0"/>
                  <a:cs typeface="Times New Roman" panose="02020603050405020304" pitchFamily="18" charset="0"/>
                </a:endParaRPr>
              </a:p>
              <a:p>
                <a:pPr marL="809625" algn="just" fontAlgn="base">
                  <a:lnSpc>
                    <a:spcPct val="150000"/>
                  </a:lnSpc>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iao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a:t>
                </a:r>
                <a14:m>
                  <m:oMath xmlns:m="http://schemas.openxmlformats.org/officeDocument/2006/math">
                    <m:r>
                      <a:rPr lang="en-US" sz="28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oMath>
                </a14:m>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809625" algn="just" fontAlgn="base">
                  <a:lnSpc>
                    <a:spcPct val="150000"/>
                  </a:lnSpc>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ết hợp</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d>
                      <m:dPr>
                        <m:ctrlP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vi-VN"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d>
                  </m:oMath>
                </a14:m>
                <a:endPar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809625" algn="just" fontAlgn="base">
                  <a:lnSpc>
                    <a:spcPct val="150000"/>
                  </a:lnSpc>
                </a:pP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hân </a:t>
                </a:r>
                <a:r>
                  <a:rPr lang="vi-VN"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phối đối với phép </a:t>
                </a:r>
                <a:r>
                  <a:rPr lang="vi-VN"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e>
                    </m:d>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oMath>
                </a14:m>
                <a:endPar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fontAlgn="base">
                  <a:lnSpc>
                    <a:spcPct val="150000"/>
                  </a:lnSpc>
                </a:pP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 </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 C là những đa thức tùy ý </a:t>
                </a:r>
                <a:r>
                  <a:rPr lang="vi-VN"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fontAlgn="base">
                  <a:lnSpc>
                    <a:spcPct val="150000"/>
                  </a:lnSpc>
                </a:pPr>
                <a14:m>
                  <m:oMathPara xmlns:m="http://schemas.openxmlformats.org/officeDocument/2006/math">
                    <m:oMathParaPr>
                      <m:jc m:val="centerGroup"/>
                    </m:oMathParaPr>
                    <m:oMath xmlns:m="http://schemas.openxmlformats.org/officeDocument/2006/math">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2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e>
                      </m:d>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A</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B</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m:t>
                      </m:r>
                      <m:r>
                        <a:rPr lang="vi-VN" sz="28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2800" smtClean="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79572" y="1543245"/>
                <a:ext cx="11359854" cy="4616648"/>
              </a:xfrm>
              <a:prstGeom prst="rect">
                <a:avLst/>
              </a:prstGeom>
              <a:blipFill>
                <a:blip r:embed="rId4"/>
                <a:stretch>
                  <a:fillRect l="-1127"/>
                </a:stretch>
              </a:blipFill>
            </p:spPr>
            <p:txBody>
              <a:bodyPr/>
              <a:lstStyle/>
              <a:p>
                <a:r>
                  <a:rPr lang="en-US">
                    <a:noFill/>
                  </a:rPr>
                  <a:t> </a:t>
                </a:r>
              </a:p>
            </p:txBody>
          </p:sp>
        </mc:Fallback>
      </mc:AlternateContent>
      <p:sp>
        <p:nvSpPr>
          <p:cNvPr id="24" name="Rectangle 23"/>
          <p:cNvSpPr/>
          <p:nvPr/>
        </p:nvSpPr>
        <p:spPr>
          <a:xfrm>
            <a:off x="761586" y="880967"/>
            <a:ext cx="2847254"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Nhân </a:t>
            </a:r>
            <a:r>
              <a:rPr kumimoji="0" lang="en-US" altLang="en-US" sz="2800" b="1" i="0" u="none" strike="noStrike" kern="1200" cap="none" spc="0" normalizeH="0" baseline="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hai </a:t>
            </a:r>
            <a:r>
              <a:rPr kumimoji="0" lang="en-US" altLang="en-US" sz="2800" b="1" i="0" u="none" strike="noStrike" kern="1200" cap="none" spc="0" normalizeH="0" noProof="0" smtClean="0">
                <a:ln>
                  <a:noFill/>
                </a:ln>
                <a:solidFill>
                  <a:srgbClr val="0000FF"/>
                </a:solidFill>
                <a:effectLst/>
                <a:uLnTx/>
                <a:uFillTx/>
                <a:latin typeface="Times New Roman" panose="02020603050405020304" pitchFamily="18" charset="0"/>
                <a:ea typeface="+mn-ea"/>
                <a:cs typeface="Times New Roman" panose="02020603050405020304" pitchFamily="18" charset="0"/>
              </a:rPr>
              <a:t>đa thức</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a:blip r:embed="rId5"/>
          <a:stretch>
            <a:fillRect/>
          </a:stretch>
        </p:blipFill>
        <p:spPr>
          <a:xfrm>
            <a:off x="287115" y="934168"/>
            <a:ext cx="474471" cy="474471"/>
          </a:xfrm>
          <a:prstGeom prst="rect">
            <a:avLst/>
          </a:prstGeom>
        </p:spPr>
      </p:pic>
    </p:spTree>
    <p:extLst>
      <p:ext uri="{BB962C8B-B14F-4D97-AF65-F5344CB8AC3E}">
        <p14:creationId xmlns:p14="http://schemas.microsoft.com/office/powerpoint/2010/main" val="420010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自定义 1124">
      <a:dk1>
        <a:sysClr val="windowText" lastClr="000000"/>
      </a:dk1>
      <a:lt1>
        <a:sysClr val="window" lastClr="FFFFFF"/>
      </a:lt1>
      <a:dk2>
        <a:srgbClr val="E66C7D"/>
      </a:dk2>
      <a:lt2>
        <a:srgbClr val="D4D4D6"/>
      </a:lt2>
      <a:accent1>
        <a:srgbClr val="60B5CC"/>
      </a:accent1>
      <a:accent2>
        <a:srgbClr val="E66C7D"/>
      </a:accent2>
      <a:accent3>
        <a:srgbClr val="F0AD00"/>
      </a:accent3>
      <a:accent4>
        <a:srgbClr val="6BB76D"/>
      </a:accent4>
      <a:accent5>
        <a:srgbClr val="E88651"/>
      </a:accent5>
      <a:accent6>
        <a:srgbClr val="C64847"/>
      </a:accent6>
      <a:hlink>
        <a:srgbClr val="168BBA"/>
      </a:hlink>
      <a:folHlink>
        <a:srgbClr val="6800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4890</TotalTime>
  <Words>1316</Words>
  <Application>Microsoft Office PowerPoint</Application>
  <PresentationFormat>Widescreen</PresentationFormat>
  <Paragraphs>437</Paragraphs>
  <Slides>21</Slides>
  <Notes>15</Notes>
  <HiddenSlides>0</HiddenSlides>
  <MMClips>18</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21</vt:i4>
      </vt:variant>
    </vt:vector>
  </HeadingPairs>
  <TitlesOfParts>
    <vt:vector size="49" baseType="lpstr">
      <vt:lpstr>微软雅黑</vt:lpstr>
      <vt:lpstr>宋体</vt:lpstr>
      <vt:lpstr>Arial</vt:lpstr>
      <vt:lpstr>Calibri</vt:lpstr>
      <vt:lpstr>Calibri Light</vt:lpstr>
      <vt:lpstr>Cambria Math</vt:lpstr>
      <vt:lpstr>Corbel</vt:lpstr>
      <vt:lpstr>等线</vt:lpstr>
      <vt:lpstr>Dotum</vt:lpstr>
      <vt:lpstr>Gill Sans MT</vt:lpstr>
      <vt:lpstr>MS Mincho</vt:lpstr>
      <vt:lpstr>Open Sans</vt:lpstr>
      <vt:lpstr>Tahoma</vt:lpstr>
      <vt:lpstr>Times New Roman</vt:lpstr>
      <vt:lpstr>Verdana</vt:lpstr>
      <vt:lpstr>VNI-Times</vt:lpstr>
      <vt:lpstr>Wingdings 2</vt:lpstr>
      <vt:lpstr>10_Office Theme</vt:lpstr>
      <vt:lpstr>2_自定义设计方案</vt:lpstr>
      <vt:lpstr>9_Office Theme</vt:lpstr>
      <vt:lpstr>1_Basis</vt:lpstr>
      <vt:lpstr>Solstice</vt:lpstr>
      <vt:lpstr>4_Office Theme</vt:lpstr>
      <vt:lpstr>6_Office Theme</vt:lpstr>
      <vt:lpstr>7_Office Theme</vt:lpstr>
      <vt:lpstr>Office Theme</vt:lpstr>
      <vt:lpstr>10_Default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Nguyen</dc:creator>
  <cp:lastModifiedBy>Admin</cp:lastModifiedBy>
  <cp:revision>639</cp:revision>
  <dcterms:created xsi:type="dcterms:W3CDTF">2021-08-12T09:44:50Z</dcterms:created>
  <dcterms:modified xsi:type="dcterms:W3CDTF">2024-10-09T03:15:54Z</dcterms:modified>
</cp:coreProperties>
</file>