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9" r:id="rId5"/>
    <p:sldMasterId id="2147483686" r:id="rId6"/>
    <p:sldMasterId id="2147483693" r:id="rId7"/>
    <p:sldMasterId id="2147483700" r:id="rId8"/>
    <p:sldMasterId id="2147483707" r:id="rId9"/>
    <p:sldMasterId id="2147483714" r:id="rId10"/>
    <p:sldMasterId id="2147483721" r:id="rId11"/>
  </p:sldMasterIdLst>
  <p:notesMasterIdLst>
    <p:notesMasterId r:id="rId13"/>
  </p:notesMasterIdLst>
  <p:sldIdLst>
    <p:sldId id="387" r:id="rId12"/>
    <p:sldId id="260" r:id="rId14"/>
    <p:sldId id="349" r:id="rId15"/>
    <p:sldId id="350" r:id="rId16"/>
    <p:sldId id="363" r:id="rId17"/>
    <p:sldId id="423" r:id="rId18"/>
    <p:sldId id="422" r:id="rId19"/>
    <p:sldId id="424" r:id="rId20"/>
    <p:sldId id="425" r:id="rId21"/>
    <p:sldId id="420" r:id="rId22"/>
    <p:sldId id="421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26" r:id="rId32"/>
    <p:sldId id="409" r:id="rId33"/>
    <p:sldId id="413" r:id="rId34"/>
    <p:sldId id="411" r:id="rId35"/>
  </p:sldIdLst>
  <p:sldSz cx="12192000" cy="6858000"/>
  <p:notesSz cx="6858000" cy="9144000"/>
  <p:defaultTextStyle>
    <a:defPPr>
      <a:defRPr lang="en-US"/>
    </a:defPPr>
    <a:lvl1pPr marL="0" algn="l" defTabSz="913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695" algn="l" defTabSz="913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260" algn="l" defTabSz="913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825" algn="l" defTabSz="913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390" algn="l" defTabSz="913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955" algn="l" defTabSz="913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520" algn="l" defTabSz="913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086"/>
    <a:srgbClr val="33CCCC"/>
    <a:srgbClr val="00CC99"/>
    <a:srgbClr val="5F8E82"/>
    <a:srgbClr val="2FC9FF"/>
    <a:srgbClr val="008080"/>
    <a:srgbClr val="009999"/>
    <a:srgbClr val="66B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769" autoAdjust="0"/>
  </p:normalViewPr>
  <p:slideViewPr>
    <p:cSldViewPr snapToGrid="0" showGuides="1">
      <p:cViewPr>
        <p:scale>
          <a:sx n="77" d="100"/>
          <a:sy n="77" d="100"/>
        </p:scale>
        <p:origin x="-378" y="-138"/>
      </p:cViewPr>
      <p:guideLst>
        <p:guide orient="horz" pos="2208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5D9B4-2B6B-49E0-8C28-069E8BB7667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8E0FF-42D4-4D64-9B9F-2F1E986C4D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9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6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2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9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95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52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4338E3-753E-4E62-B2EA-63E86D66D7DC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0" i="0" dirty="0">
              <a:solidFill>
                <a:srgbClr val="001A33"/>
              </a:solidFill>
              <a:effectLst/>
              <a:latin typeface="Segoe UI" panose="020B0502040204020203" pitchFamily="34" charset="0"/>
            </a:endParaRPr>
          </a:p>
          <a:p>
            <a:pPr marL="158750" indent="0">
              <a:buNone/>
            </a:pPr>
            <a:endParaRPr lang="en-US" b="0" i="0" dirty="0">
              <a:solidFill>
                <a:srgbClr val="001A33"/>
              </a:solidFill>
              <a:effectLst/>
              <a:latin typeface="Segoe UI" panose="020B0502040204020203" pitchFamily="34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327B-808F-4CB1-8AA1-4E8484C631D9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DBF7-02B6-4742-961F-17ADD0B5887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327B-808F-4CB1-8AA1-4E8484C631D9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DBF7-02B6-4742-961F-17ADD0B5887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2" y="365195"/>
            <a:ext cx="2628900" cy="581183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95"/>
            <a:ext cx="7734300" cy="581183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327B-808F-4CB1-8AA1-4E8484C631D9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DBF7-02B6-4742-961F-17ADD0B5887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212F-0031-438A-AA21-6666083B17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3B23-64D7-4B0D-830C-7C8465E0B6EF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C5D6-36E4-4F14-AC0E-1DEAAE8DEC16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A770-CDDC-46B5-9954-283FD89241A4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28F2B-6D5F-424D-9667-8D96B9CCC373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F2FD-2C5C-47E0-81AA-3939313646A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46D1-8232-4A33-969F-008A1F2EB448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84A5-C0C8-4630-9167-03193934EB9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1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10D4-E0B0-43D4-9C07-86765AB6F1BD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46F5-7639-41FD-82F3-3796C8EA3060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19A34-7290-421B-BBA0-4160A112F206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F5488-B139-4404-BC37-066574848653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D256-B4D3-4CF4-AF40-ACDE0253731D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E281-DAC9-491F-8402-4BC3EAFC556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2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565" indent="0">
              <a:buNone/>
              <a:defRPr sz="1200"/>
            </a:lvl2pPr>
            <a:lvl3pPr marL="913130" indent="0">
              <a:buNone/>
              <a:defRPr sz="1100"/>
            </a:lvl3pPr>
            <a:lvl4pPr marL="1369695" indent="0">
              <a:buNone/>
              <a:defRPr sz="900"/>
            </a:lvl4pPr>
            <a:lvl5pPr marL="1826260" indent="0">
              <a:buNone/>
              <a:defRPr sz="900"/>
            </a:lvl5pPr>
            <a:lvl6pPr marL="2282825" indent="0">
              <a:buNone/>
              <a:defRPr sz="900"/>
            </a:lvl6pPr>
            <a:lvl7pPr marL="2739390" indent="0">
              <a:buNone/>
              <a:defRPr sz="900"/>
            </a:lvl7pPr>
            <a:lvl8pPr marL="3195955" indent="0">
              <a:buNone/>
              <a:defRPr sz="900"/>
            </a:lvl8pPr>
            <a:lvl9pPr marL="36525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872A-518D-4E62-BDA2-5050BB76DDF2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EF7C7-CA86-4A82-82CE-D19BF6D8E42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327B-808F-4CB1-8AA1-4E8484C631D9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DBF7-02B6-4742-961F-17ADD0B5887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565" indent="0">
              <a:buNone/>
              <a:defRPr sz="1200"/>
            </a:lvl2pPr>
            <a:lvl3pPr marL="913130" indent="0">
              <a:buNone/>
              <a:defRPr sz="1100"/>
            </a:lvl3pPr>
            <a:lvl4pPr marL="1369695" indent="0">
              <a:buNone/>
              <a:defRPr sz="900"/>
            </a:lvl4pPr>
            <a:lvl5pPr marL="1826260" indent="0">
              <a:buNone/>
              <a:defRPr sz="900"/>
            </a:lvl5pPr>
            <a:lvl6pPr marL="2282825" indent="0">
              <a:buNone/>
              <a:defRPr sz="900"/>
            </a:lvl6pPr>
            <a:lvl7pPr marL="2739390" indent="0">
              <a:buNone/>
              <a:defRPr sz="900"/>
            </a:lvl7pPr>
            <a:lvl8pPr marL="3195955" indent="0">
              <a:buNone/>
              <a:defRPr sz="900"/>
            </a:lvl8pPr>
            <a:lvl9pPr marL="36525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875F-B49D-477A-8B35-42E926A4FAB3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5B8C-C752-4BC1-8E35-1A8F3BBC9AE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7999-537A-42EC-96AB-B4E6712112A5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C809-00EB-4605-8B6D-5154D5A8C423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C65E5-91C4-44D7-B2B0-B0F3580808F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0B5A-14F6-4BFF-8865-A4E3A3A75A7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664843" y="-197073"/>
            <a:ext cx="5279612" cy="8403365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787410" y="2425151"/>
            <a:ext cx="6544860" cy="647874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/>
          <p:nvPr/>
        </p:nvSpPr>
        <p:spPr>
          <a:xfrm rot="1258073">
            <a:off x="-1178677" y="3658810"/>
            <a:ext cx="2729268" cy="4667457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720770" y="-197066"/>
            <a:ext cx="2972895" cy="7055084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 rot="-2555677" flipH="1">
            <a:off x="-230149" y="695503"/>
            <a:ext cx="2361892" cy="786381"/>
            <a:chOff x="7252275" y="740300"/>
            <a:chExt cx="1379800" cy="459400"/>
          </a:xfrm>
        </p:grpSpPr>
        <p:sp>
          <p:nvSpPr>
            <p:cNvPr id="14" name="Google Shape;14;p2"/>
            <p:cNvSpPr/>
            <p:nvPr/>
          </p:nvSpPr>
          <p:spPr>
            <a:xfrm>
              <a:off x="7252275" y="740300"/>
              <a:ext cx="1379800" cy="459400"/>
            </a:xfrm>
            <a:custGeom>
              <a:avLst/>
              <a:gdLst/>
              <a:ahLst/>
              <a:cxnLst/>
              <a:rect l="l" t="t" r="r" b="b"/>
              <a:pathLst>
                <a:path w="55192" h="18376" extrusionOk="0">
                  <a:moveTo>
                    <a:pt x="24560" y="1"/>
                  </a:moveTo>
                  <a:cubicBezTo>
                    <a:pt x="24423" y="1"/>
                    <a:pt x="24286" y="24"/>
                    <a:pt x="24172" y="46"/>
                  </a:cubicBezTo>
                  <a:lnTo>
                    <a:pt x="17918" y="1165"/>
                  </a:lnTo>
                  <a:cubicBezTo>
                    <a:pt x="17096" y="1325"/>
                    <a:pt x="16434" y="1895"/>
                    <a:pt x="16206" y="2694"/>
                  </a:cubicBezTo>
                  <a:cubicBezTo>
                    <a:pt x="15978" y="3493"/>
                    <a:pt x="16206" y="4338"/>
                    <a:pt x="16799" y="4908"/>
                  </a:cubicBezTo>
                  <a:lnTo>
                    <a:pt x="19675" y="7579"/>
                  </a:lnTo>
                  <a:lnTo>
                    <a:pt x="7852" y="7602"/>
                  </a:lnTo>
                  <a:cubicBezTo>
                    <a:pt x="7510" y="7602"/>
                    <a:pt x="7167" y="7693"/>
                    <a:pt x="6870" y="7830"/>
                  </a:cubicBezTo>
                  <a:lnTo>
                    <a:pt x="1210" y="10729"/>
                  </a:lnTo>
                  <a:cubicBezTo>
                    <a:pt x="457" y="11117"/>
                    <a:pt x="0" y="11870"/>
                    <a:pt x="23" y="12692"/>
                  </a:cubicBezTo>
                  <a:cubicBezTo>
                    <a:pt x="23" y="13536"/>
                    <a:pt x="502" y="14266"/>
                    <a:pt x="1233" y="14632"/>
                  </a:cubicBezTo>
                  <a:lnTo>
                    <a:pt x="6985" y="17439"/>
                  </a:lnTo>
                  <a:cubicBezTo>
                    <a:pt x="7281" y="17599"/>
                    <a:pt x="7601" y="17667"/>
                    <a:pt x="7943" y="17667"/>
                  </a:cubicBezTo>
                  <a:lnTo>
                    <a:pt x="29856" y="17667"/>
                  </a:lnTo>
                  <a:cubicBezTo>
                    <a:pt x="30198" y="17919"/>
                    <a:pt x="30654" y="18124"/>
                    <a:pt x="31202" y="18261"/>
                  </a:cubicBezTo>
                  <a:lnTo>
                    <a:pt x="31248" y="18261"/>
                  </a:lnTo>
                  <a:cubicBezTo>
                    <a:pt x="31545" y="18329"/>
                    <a:pt x="31887" y="18375"/>
                    <a:pt x="32229" y="18375"/>
                  </a:cubicBezTo>
                  <a:cubicBezTo>
                    <a:pt x="32754" y="18375"/>
                    <a:pt x="33325" y="18284"/>
                    <a:pt x="33918" y="18124"/>
                  </a:cubicBezTo>
                  <a:cubicBezTo>
                    <a:pt x="34147" y="18055"/>
                    <a:pt x="34352" y="17987"/>
                    <a:pt x="34535" y="17919"/>
                  </a:cubicBezTo>
                  <a:cubicBezTo>
                    <a:pt x="35014" y="17896"/>
                    <a:pt x="35539" y="17827"/>
                    <a:pt x="36064" y="17736"/>
                  </a:cubicBezTo>
                  <a:cubicBezTo>
                    <a:pt x="38529" y="17302"/>
                    <a:pt x="39579" y="16298"/>
                    <a:pt x="40058" y="15157"/>
                  </a:cubicBezTo>
                  <a:lnTo>
                    <a:pt x="43505" y="16207"/>
                  </a:lnTo>
                  <a:cubicBezTo>
                    <a:pt x="43779" y="16572"/>
                    <a:pt x="44167" y="16937"/>
                    <a:pt x="44692" y="17257"/>
                  </a:cubicBezTo>
                  <a:cubicBezTo>
                    <a:pt x="45422" y="17667"/>
                    <a:pt x="46313" y="17873"/>
                    <a:pt x="47317" y="17896"/>
                  </a:cubicBezTo>
                  <a:lnTo>
                    <a:pt x="47431" y="17896"/>
                  </a:lnTo>
                  <a:cubicBezTo>
                    <a:pt x="47682" y="17896"/>
                    <a:pt x="47933" y="17873"/>
                    <a:pt x="48184" y="17850"/>
                  </a:cubicBezTo>
                  <a:cubicBezTo>
                    <a:pt x="48527" y="17919"/>
                    <a:pt x="48869" y="17987"/>
                    <a:pt x="49234" y="18033"/>
                  </a:cubicBezTo>
                  <a:cubicBezTo>
                    <a:pt x="49645" y="18078"/>
                    <a:pt x="50033" y="18101"/>
                    <a:pt x="50375" y="18101"/>
                  </a:cubicBezTo>
                  <a:cubicBezTo>
                    <a:pt x="53411" y="18101"/>
                    <a:pt x="54233" y="16184"/>
                    <a:pt x="54598" y="15385"/>
                  </a:cubicBezTo>
                  <a:cubicBezTo>
                    <a:pt x="54621" y="15316"/>
                    <a:pt x="54644" y="15248"/>
                    <a:pt x="54667" y="15202"/>
                  </a:cubicBezTo>
                  <a:cubicBezTo>
                    <a:pt x="54758" y="15020"/>
                    <a:pt x="54826" y="14814"/>
                    <a:pt x="54895" y="14609"/>
                  </a:cubicBezTo>
                  <a:cubicBezTo>
                    <a:pt x="54895" y="14586"/>
                    <a:pt x="54918" y="14495"/>
                    <a:pt x="54918" y="14495"/>
                  </a:cubicBezTo>
                  <a:cubicBezTo>
                    <a:pt x="54963" y="14335"/>
                    <a:pt x="54986" y="14152"/>
                    <a:pt x="55009" y="13970"/>
                  </a:cubicBezTo>
                  <a:cubicBezTo>
                    <a:pt x="55009" y="13947"/>
                    <a:pt x="55009" y="13947"/>
                    <a:pt x="55009" y="13924"/>
                  </a:cubicBezTo>
                  <a:cubicBezTo>
                    <a:pt x="55192" y="12052"/>
                    <a:pt x="54279" y="9656"/>
                    <a:pt x="51813" y="8560"/>
                  </a:cubicBezTo>
                  <a:cubicBezTo>
                    <a:pt x="51311" y="7807"/>
                    <a:pt x="50627" y="7236"/>
                    <a:pt x="49828" y="6917"/>
                  </a:cubicBezTo>
                  <a:cubicBezTo>
                    <a:pt x="49371" y="6734"/>
                    <a:pt x="48892" y="6620"/>
                    <a:pt x="48458" y="6552"/>
                  </a:cubicBezTo>
                  <a:lnTo>
                    <a:pt x="48413" y="6552"/>
                  </a:lnTo>
                  <a:cubicBezTo>
                    <a:pt x="48253" y="6529"/>
                    <a:pt x="48093" y="6529"/>
                    <a:pt x="47910" y="6506"/>
                  </a:cubicBezTo>
                  <a:lnTo>
                    <a:pt x="47751" y="6506"/>
                  </a:lnTo>
                  <a:cubicBezTo>
                    <a:pt x="47408" y="6506"/>
                    <a:pt x="47066" y="6552"/>
                    <a:pt x="46723" y="6620"/>
                  </a:cubicBezTo>
                  <a:lnTo>
                    <a:pt x="25176" y="115"/>
                  </a:lnTo>
                  <a:cubicBezTo>
                    <a:pt x="24971" y="46"/>
                    <a:pt x="24765" y="1"/>
                    <a:pt x="24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55725" y="991750"/>
              <a:ext cx="157500" cy="141875"/>
            </a:xfrm>
            <a:custGeom>
              <a:avLst/>
              <a:gdLst/>
              <a:ahLst/>
              <a:cxnLst/>
              <a:rect l="l" t="t" r="r" b="b"/>
              <a:pathLst>
                <a:path w="6300" h="5675" extrusionOk="0">
                  <a:moveTo>
                    <a:pt x="0" y="579"/>
                  </a:moveTo>
                  <a:lnTo>
                    <a:pt x="137" y="625"/>
                  </a:lnTo>
                  <a:cubicBezTo>
                    <a:pt x="137" y="625"/>
                    <a:pt x="147" y="614"/>
                    <a:pt x="168" y="596"/>
                  </a:cubicBezTo>
                  <a:lnTo>
                    <a:pt x="168" y="596"/>
                  </a:lnTo>
                  <a:cubicBezTo>
                    <a:pt x="113" y="589"/>
                    <a:pt x="57" y="584"/>
                    <a:pt x="0" y="579"/>
                  </a:cubicBezTo>
                  <a:close/>
                  <a:moveTo>
                    <a:pt x="2684" y="1"/>
                  </a:moveTo>
                  <a:cubicBezTo>
                    <a:pt x="976" y="1"/>
                    <a:pt x="312" y="474"/>
                    <a:pt x="168" y="596"/>
                  </a:cubicBezTo>
                  <a:lnTo>
                    <a:pt x="168" y="596"/>
                  </a:lnTo>
                  <a:cubicBezTo>
                    <a:pt x="3201" y="969"/>
                    <a:pt x="3323" y="4762"/>
                    <a:pt x="274" y="5099"/>
                  </a:cubicBezTo>
                  <a:lnTo>
                    <a:pt x="274" y="5122"/>
                  </a:lnTo>
                  <a:cubicBezTo>
                    <a:pt x="274" y="5122"/>
                    <a:pt x="685" y="5674"/>
                    <a:pt x="2143" y="5674"/>
                  </a:cubicBezTo>
                  <a:cubicBezTo>
                    <a:pt x="2536" y="5674"/>
                    <a:pt x="3004" y="5634"/>
                    <a:pt x="3561" y="5532"/>
                  </a:cubicBezTo>
                  <a:cubicBezTo>
                    <a:pt x="6163" y="5076"/>
                    <a:pt x="6026" y="4072"/>
                    <a:pt x="6163" y="3090"/>
                  </a:cubicBezTo>
                  <a:cubicBezTo>
                    <a:pt x="6300" y="2086"/>
                    <a:pt x="5364" y="123"/>
                    <a:pt x="3081" y="9"/>
                  </a:cubicBezTo>
                  <a:cubicBezTo>
                    <a:pt x="2943" y="3"/>
                    <a:pt x="2811" y="1"/>
                    <a:pt x="2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062550" y="1054150"/>
              <a:ext cx="147825" cy="79475"/>
            </a:xfrm>
            <a:custGeom>
              <a:avLst/>
              <a:gdLst/>
              <a:ahLst/>
              <a:cxnLst/>
              <a:rect l="l" t="t" r="r" b="b"/>
              <a:pathLst>
                <a:path w="5913" h="3179" extrusionOk="0">
                  <a:moveTo>
                    <a:pt x="5844" y="1"/>
                  </a:moveTo>
                  <a:cubicBezTo>
                    <a:pt x="5502" y="411"/>
                    <a:pt x="5091" y="754"/>
                    <a:pt x="4589" y="1051"/>
                  </a:cubicBezTo>
                  <a:cubicBezTo>
                    <a:pt x="3767" y="1507"/>
                    <a:pt x="2945" y="1735"/>
                    <a:pt x="2010" y="1758"/>
                  </a:cubicBezTo>
                  <a:lnTo>
                    <a:pt x="1736" y="1758"/>
                  </a:lnTo>
                  <a:cubicBezTo>
                    <a:pt x="1370" y="2192"/>
                    <a:pt x="800" y="2511"/>
                    <a:pt x="1" y="2603"/>
                  </a:cubicBezTo>
                  <a:lnTo>
                    <a:pt x="1" y="2626"/>
                  </a:lnTo>
                  <a:cubicBezTo>
                    <a:pt x="1" y="2626"/>
                    <a:pt x="412" y="3178"/>
                    <a:pt x="1870" y="3178"/>
                  </a:cubicBezTo>
                  <a:cubicBezTo>
                    <a:pt x="2263" y="3178"/>
                    <a:pt x="2731" y="3138"/>
                    <a:pt x="3288" y="3036"/>
                  </a:cubicBezTo>
                  <a:cubicBezTo>
                    <a:pt x="5890" y="2580"/>
                    <a:pt x="5753" y="1576"/>
                    <a:pt x="5890" y="594"/>
                  </a:cubicBezTo>
                  <a:cubicBezTo>
                    <a:pt x="5913" y="411"/>
                    <a:pt x="5890" y="206"/>
                    <a:pt x="5844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07050" y="983975"/>
              <a:ext cx="886200" cy="143250"/>
            </a:xfrm>
            <a:custGeom>
              <a:avLst/>
              <a:gdLst/>
              <a:ahLst/>
              <a:cxnLst/>
              <a:rect l="l" t="t" r="r" b="b"/>
              <a:pathLst>
                <a:path w="35448" h="5730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5752" y="5729"/>
                  </a:lnTo>
                  <a:lnTo>
                    <a:pt x="31568" y="5729"/>
                  </a:lnTo>
                  <a:cubicBezTo>
                    <a:pt x="31568" y="5729"/>
                    <a:pt x="35448" y="2671"/>
                    <a:pt x="3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7050" y="983975"/>
              <a:ext cx="820025" cy="84475"/>
            </a:xfrm>
            <a:custGeom>
              <a:avLst/>
              <a:gdLst/>
              <a:ahLst/>
              <a:cxnLst/>
              <a:rect l="l" t="t" r="r" b="b"/>
              <a:pathLst>
                <a:path w="32801" h="3379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890" y="3378"/>
                  </a:lnTo>
                  <a:lnTo>
                    <a:pt x="6209" y="662"/>
                  </a:lnTo>
                  <a:lnTo>
                    <a:pt x="32093" y="616"/>
                  </a:lnTo>
                  <a:cubicBezTo>
                    <a:pt x="32367" y="799"/>
                    <a:pt x="32595" y="1004"/>
                    <a:pt x="32800" y="1187"/>
                  </a:cubicBezTo>
                  <a:cubicBezTo>
                    <a:pt x="32526" y="776"/>
                    <a:pt x="32138" y="388"/>
                    <a:pt x="315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13900" y="1060425"/>
              <a:ext cx="824575" cy="66800"/>
            </a:xfrm>
            <a:custGeom>
              <a:avLst/>
              <a:gdLst/>
              <a:ahLst/>
              <a:cxnLst/>
              <a:rect l="l" t="t" r="r" b="b"/>
              <a:pathLst>
                <a:path w="32983" h="2672" extrusionOk="0">
                  <a:moveTo>
                    <a:pt x="0" y="1"/>
                  </a:moveTo>
                  <a:lnTo>
                    <a:pt x="5478" y="2671"/>
                  </a:lnTo>
                  <a:lnTo>
                    <a:pt x="31294" y="2671"/>
                  </a:lnTo>
                  <a:cubicBezTo>
                    <a:pt x="31294" y="2671"/>
                    <a:pt x="32754" y="1530"/>
                    <a:pt x="3298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07050" y="985100"/>
              <a:ext cx="194600" cy="142125"/>
            </a:xfrm>
            <a:custGeom>
              <a:avLst/>
              <a:gdLst/>
              <a:ahLst/>
              <a:cxnLst/>
              <a:rect l="l" t="t" r="r" b="b"/>
              <a:pathLst>
                <a:path w="7784" h="5685" extrusionOk="0">
                  <a:moveTo>
                    <a:pt x="5661" y="1"/>
                  </a:moveTo>
                  <a:lnTo>
                    <a:pt x="0" y="2877"/>
                  </a:lnTo>
                  <a:lnTo>
                    <a:pt x="5729" y="5684"/>
                  </a:lnTo>
                  <a:cubicBezTo>
                    <a:pt x="7784" y="4474"/>
                    <a:pt x="6026" y="2831"/>
                    <a:pt x="6026" y="2831"/>
                  </a:cubicBezTo>
                  <a:cubicBezTo>
                    <a:pt x="7670" y="1462"/>
                    <a:pt x="6551" y="457"/>
                    <a:pt x="5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07050" y="1022200"/>
              <a:ext cx="89050" cy="63350"/>
            </a:xfrm>
            <a:custGeom>
              <a:avLst/>
              <a:gdLst/>
              <a:ahLst/>
              <a:cxnLst/>
              <a:rect l="l" t="t" r="r" b="b"/>
              <a:pathLst>
                <a:path w="3562" h="2534" extrusionOk="0">
                  <a:moveTo>
                    <a:pt x="2716" y="0"/>
                  </a:moveTo>
                  <a:lnTo>
                    <a:pt x="0" y="1393"/>
                  </a:lnTo>
                  <a:lnTo>
                    <a:pt x="2328" y="2534"/>
                  </a:lnTo>
                  <a:cubicBezTo>
                    <a:pt x="2922" y="2214"/>
                    <a:pt x="3561" y="1712"/>
                    <a:pt x="3470" y="1142"/>
                  </a:cubicBezTo>
                  <a:cubicBezTo>
                    <a:pt x="3447" y="891"/>
                    <a:pt x="3082" y="434"/>
                    <a:pt x="2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62550" y="1029625"/>
              <a:ext cx="224275" cy="73625"/>
            </a:xfrm>
            <a:custGeom>
              <a:avLst/>
              <a:gdLst/>
              <a:ahLst/>
              <a:cxnLst/>
              <a:rect l="l" t="t" r="r" b="b"/>
              <a:pathLst>
                <a:path w="8971" h="2945" extrusionOk="0">
                  <a:moveTo>
                    <a:pt x="4474" y="0"/>
                  </a:moveTo>
                  <a:cubicBezTo>
                    <a:pt x="2009" y="0"/>
                    <a:pt x="0" y="639"/>
                    <a:pt x="0" y="1461"/>
                  </a:cubicBezTo>
                  <a:cubicBezTo>
                    <a:pt x="0" y="2283"/>
                    <a:pt x="2009" y="2945"/>
                    <a:pt x="4474" y="2945"/>
                  </a:cubicBezTo>
                  <a:cubicBezTo>
                    <a:pt x="6962" y="2945"/>
                    <a:pt x="8971" y="2283"/>
                    <a:pt x="8971" y="1461"/>
                  </a:cubicBezTo>
                  <a:cubicBezTo>
                    <a:pt x="8971" y="639"/>
                    <a:pt x="6962" y="0"/>
                    <a:pt x="4474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651125" y="1020475"/>
              <a:ext cx="224300" cy="73650"/>
            </a:xfrm>
            <a:custGeom>
              <a:avLst/>
              <a:gdLst/>
              <a:ahLst/>
              <a:cxnLst/>
              <a:rect l="l" t="t" r="r" b="b"/>
              <a:pathLst>
                <a:path w="8972" h="2946" extrusionOk="0">
                  <a:moveTo>
                    <a:pt x="4498" y="1"/>
                  </a:moveTo>
                  <a:cubicBezTo>
                    <a:pt x="2010" y="1"/>
                    <a:pt x="1" y="663"/>
                    <a:pt x="1" y="1462"/>
                  </a:cubicBezTo>
                  <a:cubicBezTo>
                    <a:pt x="1" y="2283"/>
                    <a:pt x="2010" y="2945"/>
                    <a:pt x="4498" y="2945"/>
                  </a:cubicBezTo>
                  <a:cubicBezTo>
                    <a:pt x="6963" y="2945"/>
                    <a:pt x="8971" y="2283"/>
                    <a:pt x="8971" y="1462"/>
                  </a:cubicBezTo>
                  <a:cubicBezTo>
                    <a:pt x="8971" y="663"/>
                    <a:pt x="6963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15775" y="966600"/>
              <a:ext cx="123275" cy="178650"/>
            </a:xfrm>
            <a:custGeom>
              <a:avLst/>
              <a:gdLst/>
              <a:ahLst/>
              <a:cxnLst/>
              <a:rect l="l" t="t" r="r" b="b"/>
              <a:pathLst>
                <a:path w="4931" h="7146" extrusionOk="0">
                  <a:moveTo>
                    <a:pt x="0" y="741"/>
                  </a:moveTo>
                  <a:lnTo>
                    <a:pt x="114" y="809"/>
                  </a:lnTo>
                  <a:cubicBezTo>
                    <a:pt x="114" y="809"/>
                    <a:pt x="124" y="792"/>
                    <a:pt x="145" y="764"/>
                  </a:cubicBezTo>
                  <a:lnTo>
                    <a:pt x="145" y="764"/>
                  </a:lnTo>
                  <a:cubicBezTo>
                    <a:pt x="98" y="754"/>
                    <a:pt x="50" y="747"/>
                    <a:pt x="0" y="741"/>
                  </a:cubicBezTo>
                  <a:close/>
                  <a:moveTo>
                    <a:pt x="2118" y="0"/>
                  </a:moveTo>
                  <a:cubicBezTo>
                    <a:pt x="801" y="0"/>
                    <a:pt x="271" y="593"/>
                    <a:pt x="145" y="764"/>
                  </a:cubicBezTo>
                  <a:lnTo>
                    <a:pt x="145" y="764"/>
                  </a:lnTo>
                  <a:cubicBezTo>
                    <a:pt x="2494" y="1232"/>
                    <a:pt x="2600" y="5999"/>
                    <a:pt x="206" y="6424"/>
                  </a:cubicBezTo>
                  <a:lnTo>
                    <a:pt x="206" y="6447"/>
                  </a:lnTo>
                  <a:cubicBezTo>
                    <a:pt x="206" y="6447"/>
                    <a:pt x="534" y="7146"/>
                    <a:pt x="1685" y="7146"/>
                  </a:cubicBezTo>
                  <a:cubicBezTo>
                    <a:pt x="1991" y="7146"/>
                    <a:pt x="2354" y="7096"/>
                    <a:pt x="2785" y="6972"/>
                  </a:cubicBezTo>
                  <a:cubicBezTo>
                    <a:pt x="4816" y="6379"/>
                    <a:pt x="4702" y="5146"/>
                    <a:pt x="4816" y="3891"/>
                  </a:cubicBezTo>
                  <a:cubicBezTo>
                    <a:pt x="4931" y="2635"/>
                    <a:pt x="4200" y="147"/>
                    <a:pt x="2420" y="10"/>
                  </a:cubicBezTo>
                  <a:cubicBezTo>
                    <a:pt x="2315" y="4"/>
                    <a:pt x="2215" y="0"/>
                    <a:pt x="2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775" y="98510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0" y="1"/>
                  </a:moveTo>
                  <a:lnTo>
                    <a:pt x="114" y="69"/>
                  </a:lnTo>
                  <a:cubicBezTo>
                    <a:pt x="114" y="69"/>
                    <a:pt x="114" y="46"/>
                    <a:pt x="137" y="24"/>
                  </a:cubicBezTo>
                  <a:cubicBezTo>
                    <a:pt x="92" y="24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19200" y="967975"/>
              <a:ext cx="91900" cy="175800"/>
            </a:xfrm>
            <a:custGeom>
              <a:avLst/>
              <a:gdLst/>
              <a:ahLst/>
              <a:cxnLst/>
              <a:rect l="l" t="t" r="r" b="b"/>
              <a:pathLst>
                <a:path w="3676" h="7032" extrusionOk="0">
                  <a:moveTo>
                    <a:pt x="1347" y="1"/>
                  </a:moveTo>
                  <a:cubicBezTo>
                    <a:pt x="480" y="138"/>
                    <a:pt x="92" y="572"/>
                    <a:pt x="0" y="709"/>
                  </a:cubicBezTo>
                  <a:cubicBezTo>
                    <a:pt x="2374" y="1165"/>
                    <a:pt x="2465" y="5958"/>
                    <a:pt x="69" y="6369"/>
                  </a:cubicBezTo>
                  <a:lnTo>
                    <a:pt x="69" y="6392"/>
                  </a:lnTo>
                  <a:cubicBezTo>
                    <a:pt x="69" y="6392"/>
                    <a:pt x="297" y="6871"/>
                    <a:pt x="1027" y="7031"/>
                  </a:cubicBezTo>
                  <a:cubicBezTo>
                    <a:pt x="1187" y="7008"/>
                    <a:pt x="1347" y="6963"/>
                    <a:pt x="1530" y="6917"/>
                  </a:cubicBezTo>
                  <a:cubicBezTo>
                    <a:pt x="3561" y="6324"/>
                    <a:pt x="3470" y="5091"/>
                    <a:pt x="3561" y="3836"/>
                  </a:cubicBezTo>
                  <a:cubicBezTo>
                    <a:pt x="3675" y="2626"/>
                    <a:pt x="2990" y="298"/>
                    <a:pt x="13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20900" y="1046175"/>
              <a:ext cx="115875" cy="99075"/>
            </a:xfrm>
            <a:custGeom>
              <a:avLst/>
              <a:gdLst/>
              <a:ahLst/>
              <a:cxnLst/>
              <a:rect l="l" t="t" r="r" b="b"/>
              <a:pathLst>
                <a:path w="4635" h="3963" extrusionOk="0">
                  <a:moveTo>
                    <a:pt x="4589" y="0"/>
                  </a:moveTo>
                  <a:cubicBezTo>
                    <a:pt x="3767" y="1096"/>
                    <a:pt x="2717" y="1803"/>
                    <a:pt x="1530" y="1826"/>
                  </a:cubicBezTo>
                  <a:cubicBezTo>
                    <a:pt x="1256" y="2534"/>
                    <a:pt x="754" y="3104"/>
                    <a:pt x="1" y="3241"/>
                  </a:cubicBezTo>
                  <a:lnTo>
                    <a:pt x="1" y="3264"/>
                  </a:lnTo>
                  <a:cubicBezTo>
                    <a:pt x="1" y="3264"/>
                    <a:pt x="329" y="3963"/>
                    <a:pt x="1480" y="3963"/>
                  </a:cubicBezTo>
                  <a:cubicBezTo>
                    <a:pt x="1786" y="3963"/>
                    <a:pt x="2149" y="3913"/>
                    <a:pt x="2580" y="3789"/>
                  </a:cubicBezTo>
                  <a:cubicBezTo>
                    <a:pt x="4611" y="3196"/>
                    <a:pt x="4497" y="1963"/>
                    <a:pt x="4611" y="708"/>
                  </a:cubicBezTo>
                  <a:cubicBezTo>
                    <a:pt x="4634" y="502"/>
                    <a:pt x="4611" y="274"/>
                    <a:pt x="458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414075" y="990700"/>
              <a:ext cx="166075" cy="147725"/>
            </a:xfrm>
            <a:custGeom>
              <a:avLst/>
              <a:gdLst/>
              <a:ahLst/>
              <a:cxnLst/>
              <a:rect l="l" t="t" r="r" b="b"/>
              <a:pathLst>
                <a:path w="6643" h="5909" extrusionOk="0">
                  <a:moveTo>
                    <a:pt x="1073" y="73"/>
                  </a:moveTo>
                  <a:lnTo>
                    <a:pt x="1187" y="165"/>
                  </a:lnTo>
                  <a:cubicBezTo>
                    <a:pt x="1187" y="165"/>
                    <a:pt x="1203" y="156"/>
                    <a:pt x="1235" y="141"/>
                  </a:cubicBezTo>
                  <a:lnTo>
                    <a:pt x="1235" y="141"/>
                  </a:lnTo>
                  <a:cubicBezTo>
                    <a:pt x="1183" y="118"/>
                    <a:pt x="1129" y="95"/>
                    <a:pt x="1073" y="73"/>
                  </a:cubicBezTo>
                  <a:close/>
                  <a:moveTo>
                    <a:pt x="2100" y="1"/>
                  </a:moveTo>
                  <a:cubicBezTo>
                    <a:pt x="1614" y="1"/>
                    <a:pt x="1339" y="96"/>
                    <a:pt x="1235" y="141"/>
                  </a:cubicBezTo>
                  <a:lnTo>
                    <a:pt x="1235" y="141"/>
                  </a:lnTo>
                  <a:cubicBezTo>
                    <a:pt x="3809" y="1291"/>
                    <a:pt x="3143" y="4537"/>
                    <a:pt x="607" y="4537"/>
                  </a:cubicBezTo>
                  <a:cubicBezTo>
                    <a:pt x="415" y="4537"/>
                    <a:pt x="213" y="4518"/>
                    <a:pt x="0" y="4479"/>
                  </a:cubicBezTo>
                  <a:lnTo>
                    <a:pt x="0" y="4502"/>
                  </a:lnTo>
                  <a:cubicBezTo>
                    <a:pt x="0" y="4502"/>
                    <a:pt x="388" y="5529"/>
                    <a:pt x="3013" y="5848"/>
                  </a:cubicBezTo>
                  <a:cubicBezTo>
                    <a:pt x="3354" y="5890"/>
                    <a:pt x="3653" y="5909"/>
                    <a:pt x="3917" y="5909"/>
                  </a:cubicBezTo>
                  <a:cubicBezTo>
                    <a:pt x="5684" y="5909"/>
                    <a:pt x="5854" y="5048"/>
                    <a:pt x="6232" y="4273"/>
                  </a:cubicBezTo>
                  <a:cubicBezTo>
                    <a:pt x="6643" y="3360"/>
                    <a:pt x="6323" y="1192"/>
                    <a:pt x="4177" y="416"/>
                  </a:cubicBezTo>
                  <a:cubicBezTo>
                    <a:pt x="3258" y="93"/>
                    <a:pt x="2577" y="1"/>
                    <a:pt x="2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14075" y="1083250"/>
              <a:ext cx="159225" cy="55175"/>
            </a:xfrm>
            <a:custGeom>
              <a:avLst/>
              <a:gdLst/>
              <a:ahLst/>
              <a:cxnLst/>
              <a:rect l="l" t="t" r="r" b="b"/>
              <a:pathLst>
                <a:path w="6369" h="2207" extrusionOk="0">
                  <a:moveTo>
                    <a:pt x="6369" y="1"/>
                  </a:moveTo>
                  <a:lnTo>
                    <a:pt x="6369" y="1"/>
                  </a:lnTo>
                  <a:cubicBezTo>
                    <a:pt x="5912" y="275"/>
                    <a:pt x="5410" y="503"/>
                    <a:pt x="4862" y="617"/>
                  </a:cubicBezTo>
                  <a:cubicBezTo>
                    <a:pt x="4451" y="709"/>
                    <a:pt x="4050" y="756"/>
                    <a:pt x="3649" y="756"/>
                  </a:cubicBezTo>
                  <a:cubicBezTo>
                    <a:pt x="3159" y="756"/>
                    <a:pt x="2671" y="687"/>
                    <a:pt x="2169" y="548"/>
                  </a:cubicBezTo>
                  <a:cubicBezTo>
                    <a:pt x="2100" y="526"/>
                    <a:pt x="2009" y="503"/>
                    <a:pt x="1918" y="457"/>
                  </a:cubicBezTo>
                  <a:cubicBezTo>
                    <a:pt x="1564" y="693"/>
                    <a:pt x="1122" y="830"/>
                    <a:pt x="594" y="830"/>
                  </a:cubicBezTo>
                  <a:cubicBezTo>
                    <a:pt x="407" y="830"/>
                    <a:pt x="209" y="813"/>
                    <a:pt x="0" y="777"/>
                  </a:cubicBezTo>
                  <a:lnTo>
                    <a:pt x="0" y="800"/>
                  </a:lnTo>
                  <a:cubicBezTo>
                    <a:pt x="0" y="800"/>
                    <a:pt x="388" y="1827"/>
                    <a:pt x="3013" y="2146"/>
                  </a:cubicBezTo>
                  <a:cubicBezTo>
                    <a:pt x="3354" y="2188"/>
                    <a:pt x="3653" y="2207"/>
                    <a:pt x="3917" y="2207"/>
                  </a:cubicBezTo>
                  <a:cubicBezTo>
                    <a:pt x="5684" y="2207"/>
                    <a:pt x="5854" y="1346"/>
                    <a:pt x="6232" y="571"/>
                  </a:cubicBezTo>
                  <a:cubicBezTo>
                    <a:pt x="6300" y="412"/>
                    <a:pt x="6346" y="206"/>
                    <a:pt x="63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09900" y="795075"/>
              <a:ext cx="849125" cy="325300"/>
            </a:xfrm>
            <a:custGeom>
              <a:avLst/>
              <a:gdLst/>
              <a:ahLst/>
              <a:cxnLst/>
              <a:rect l="l" t="t" r="r" b="b"/>
              <a:pathLst>
                <a:path w="33965" h="13012" extrusionOk="0">
                  <a:moveTo>
                    <a:pt x="6255" y="1"/>
                  </a:moveTo>
                  <a:lnTo>
                    <a:pt x="1" y="1119"/>
                  </a:lnTo>
                  <a:lnTo>
                    <a:pt x="4680" y="5479"/>
                  </a:lnTo>
                  <a:lnTo>
                    <a:pt x="29354" y="13011"/>
                  </a:lnTo>
                  <a:cubicBezTo>
                    <a:pt x="29354" y="13011"/>
                    <a:pt x="33965" y="11185"/>
                    <a:pt x="31043" y="7510"/>
                  </a:cubicBezTo>
                  <a:lnTo>
                    <a:pt x="6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09350" y="795075"/>
              <a:ext cx="797200" cy="225425"/>
            </a:xfrm>
            <a:custGeom>
              <a:avLst/>
              <a:gdLst/>
              <a:ahLst/>
              <a:cxnLst/>
              <a:rect l="l" t="t" r="r" b="b"/>
              <a:pathLst>
                <a:path w="31888" h="9017" extrusionOk="0">
                  <a:moveTo>
                    <a:pt x="6277" y="1"/>
                  </a:moveTo>
                  <a:lnTo>
                    <a:pt x="0" y="1119"/>
                  </a:lnTo>
                  <a:lnTo>
                    <a:pt x="753" y="1804"/>
                  </a:lnTo>
                  <a:lnTo>
                    <a:pt x="6597" y="754"/>
                  </a:lnTo>
                  <a:lnTo>
                    <a:pt x="31385" y="8264"/>
                  </a:lnTo>
                  <a:cubicBezTo>
                    <a:pt x="31590" y="8515"/>
                    <a:pt x="31750" y="8766"/>
                    <a:pt x="31887" y="9017"/>
                  </a:cubicBezTo>
                  <a:cubicBezTo>
                    <a:pt x="31750" y="8560"/>
                    <a:pt x="31499" y="8058"/>
                    <a:pt x="31065" y="7510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15050" y="828175"/>
              <a:ext cx="788625" cy="292200"/>
            </a:xfrm>
            <a:custGeom>
              <a:avLst/>
              <a:gdLst/>
              <a:ahLst/>
              <a:cxnLst/>
              <a:rect l="l" t="t" r="r" b="b"/>
              <a:pathLst>
                <a:path w="31545" h="11688" extrusionOk="0">
                  <a:moveTo>
                    <a:pt x="0" y="1"/>
                  </a:moveTo>
                  <a:lnTo>
                    <a:pt x="4474" y="4155"/>
                  </a:lnTo>
                  <a:lnTo>
                    <a:pt x="29148" y="11687"/>
                  </a:lnTo>
                  <a:cubicBezTo>
                    <a:pt x="29148" y="11687"/>
                    <a:pt x="30883" y="11003"/>
                    <a:pt x="31545" y="96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09350" y="795075"/>
              <a:ext cx="194025" cy="136975"/>
            </a:xfrm>
            <a:custGeom>
              <a:avLst/>
              <a:gdLst/>
              <a:ahLst/>
              <a:cxnLst/>
              <a:rect l="l" t="t" r="r" b="b"/>
              <a:pathLst>
                <a:path w="7761" h="5479" extrusionOk="0">
                  <a:moveTo>
                    <a:pt x="6277" y="1"/>
                  </a:moveTo>
                  <a:lnTo>
                    <a:pt x="0" y="1119"/>
                  </a:lnTo>
                  <a:lnTo>
                    <a:pt x="4679" y="5479"/>
                  </a:lnTo>
                  <a:cubicBezTo>
                    <a:pt x="7007" y="4908"/>
                    <a:pt x="5798" y="2808"/>
                    <a:pt x="5798" y="2808"/>
                  </a:cubicBezTo>
                  <a:cubicBezTo>
                    <a:pt x="7761" y="1987"/>
                    <a:pt x="6962" y="709"/>
                    <a:pt x="6323" y="24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09350" y="809925"/>
              <a:ext cx="86175" cy="57650"/>
            </a:xfrm>
            <a:custGeom>
              <a:avLst/>
              <a:gdLst/>
              <a:ahLst/>
              <a:cxnLst/>
              <a:rect l="l" t="t" r="r" b="b"/>
              <a:pathLst>
                <a:path w="3447" h="2306" extrusionOk="0">
                  <a:moveTo>
                    <a:pt x="3013" y="0"/>
                  </a:moveTo>
                  <a:lnTo>
                    <a:pt x="0" y="525"/>
                  </a:lnTo>
                  <a:lnTo>
                    <a:pt x="1917" y="2306"/>
                  </a:lnTo>
                  <a:cubicBezTo>
                    <a:pt x="2579" y="2146"/>
                    <a:pt x="3310" y="1849"/>
                    <a:pt x="3424" y="1279"/>
                  </a:cubicBezTo>
                  <a:cubicBezTo>
                    <a:pt x="3447" y="1050"/>
                    <a:pt x="3241" y="503"/>
                    <a:pt x="3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40875" y="920075"/>
              <a:ext cx="226575" cy="95750"/>
            </a:xfrm>
            <a:custGeom>
              <a:avLst/>
              <a:gdLst/>
              <a:ahLst/>
              <a:cxnLst/>
              <a:rect l="l" t="t" r="r" b="b"/>
              <a:pathLst>
                <a:path w="9063" h="3830" extrusionOk="0">
                  <a:moveTo>
                    <a:pt x="1947" y="1"/>
                  </a:moveTo>
                  <a:cubicBezTo>
                    <a:pt x="1018" y="1"/>
                    <a:pt x="372" y="207"/>
                    <a:pt x="252" y="616"/>
                  </a:cubicBezTo>
                  <a:cubicBezTo>
                    <a:pt x="1" y="1392"/>
                    <a:pt x="1735" y="2602"/>
                    <a:pt x="4109" y="3309"/>
                  </a:cubicBezTo>
                  <a:cubicBezTo>
                    <a:pt x="5231" y="3658"/>
                    <a:pt x="6301" y="3830"/>
                    <a:pt x="7138" y="3830"/>
                  </a:cubicBezTo>
                  <a:cubicBezTo>
                    <a:pt x="8055" y="3830"/>
                    <a:pt x="8692" y="3624"/>
                    <a:pt x="8811" y="3218"/>
                  </a:cubicBezTo>
                  <a:cubicBezTo>
                    <a:pt x="9062" y="2442"/>
                    <a:pt x="7328" y="1232"/>
                    <a:pt x="4954" y="502"/>
                  </a:cubicBezTo>
                  <a:cubicBezTo>
                    <a:pt x="3841" y="167"/>
                    <a:pt x="2780" y="1"/>
                    <a:pt x="19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32900" y="908175"/>
              <a:ext cx="226550" cy="95750"/>
            </a:xfrm>
            <a:custGeom>
              <a:avLst/>
              <a:gdLst/>
              <a:ahLst/>
              <a:cxnLst/>
              <a:rect l="l" t="t" r="r" b="b"/>
              <a:pathLst>
                <a:path w="9062" h="3830" extrusionOk="0">
                  <a:moveTo>
                    <a:pt x="1924" y="1"/>
                  </a:moveTo>
                  <a:cubicBezTo>
                    <a:pt x="1007" y="1"/>
                    <a:pt x="370" y="207"/>
                    <a:pt x="251" y="613"/>
                  </a:cubicBezTo>
                  <a:cubicBezTo>
                    <a:pt x="0" y="1389"/>
                    <a:pt x="1735" y="2598"/>
                    <a:pt x="4109" y="3329"/>
                  </a:cubicBezTo>
                  <a:cubicBezTo>
                    <a:pt x="5221" y="3664"/>
                    <a:pt x="6282" y="3830"/>
                    <a:pt x="7116" y="3830"/>
                  </a:cubicBezTo>
                  <a:cubicBezTo>
                    <a:pt x="8044" y="3830"/>
                    <a:pt x="8690" y="3624"/>
                    <a:pt x="8811" y="3215"/>
                  </a:cubicBezTo>
                  <a:cubicBezTo>
                    <a:pt x="9062" y="2439"/>
                    <a:pt x="7327" y="1229"/>
                    <a:pt x="4953" y="521"/>
                  </a:cubicBezTo>
                  <a:cubicBezTo>
                    <a:pt x="3831" y="173"/>
                    <a:pt x="2761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78700" y="957450"/>
              <a:ext cx="140975" cy="175500"/>
            </a:xfrm>
            <a:custGeom>
              <a:avLst/>
              <a:gdLst/>
              <a:ahLst/>
              <a:cxnLst/>
              <a:rect l="l" t="t" r="r" b="b"/>
              <a:pathLst>
                <a:path w="5639" h="7020" extrusionOk="0">
                  <a:moveTo>
                    <a:pt x="1461" y="262"/>
                  </a:moveTo>
                  <a:lnTo>
                    <a:pt x="1552" y="354"/>
                  </a:lnTo>
                  <a:cubicBezTo>
                    <a:pt x="1552" y="354"/>
                    <a:pt x="1564" y="342"/>
                    <a:pt x="1588" y="323"/>
                  </a:cubicBezTo>
                  <a:lnTo>
                    <a:pt x="1588" y="323"/>
                  </a:lnTo>
                  <a:cubicBezTo>
                    <a:pt x="1547" y="302"/>
                    <a:pt x="1505" y="281"/>
                    <a:pt x="1461" y="262"/>
                  </a:cubicBezTo>
                  <a:close/>
                  <a:moveTo>
                    <a:pt x="2700" y="0"/>
                  </a:moveTo>
                  <a:cubicBezTo>
                    <a:pt x="2058" y="0"/>
                    <a:pt x="1697" y="238"/>
                    <a:pt x="1588" y="323"/>
                  </a:cubicBezTo>
                  <a:lnTo>
                    <a:pt x="1588" y="323"/>
                  </a:lnTo>
                  <a:cubicBezTo>
                    <a:pt x="3647" y="1409"/>
                    <a:pt x="2500" y="5756"/>
                    <a:pt x="234" y="5756"/>
                  </a:cubicBezTo>
                  <a:cubicBezTo>
                    <a:pt x="157" y="5756"/>
                    <a:pt x="79" y="5751"/>
                    <a:pt x="0" y="5740"/>
                  </a:cubicBezTo>
                  <a:lnTo>
                    <a:pt x="0" y="5786"/>
                  </a:lnTo>
                  <a:cubicBezTo>
                    <a:pt x="0" y="5786"/>
                    <a:pt x="183" y="6996"/>
                    <a:pt x="2306" y="7018"/>
                  </a:cubicBezTo>
                  <a:cubicBezTo>
                    <a:pt x="2344" y="7019"/>
                    <a:pt x="2381" y="7020"/>
                    <a:pt x="2419" y="7020"/>
                  </a:cubicBezTo>
                  <a:cubicBezTo>
                    <a:pt x="4437" y="7020"/>
                    <a:pt x="4688" y="5811"/>
                    <a:pt x="5159" y="4667"/>
                  </a:cubicBezTo>
                  <a:cubicBezTo>
                    <a:pt x="5615" y="3503"/>
                    <a:pt x="5638" y="924"/>
                    <a:pt x="3972" y="262"/>
                  </a:cubicBezTo>
                  <a:cubicBezTo>
                    <a:pt x="3465" y="68"/>
                    <a:pt x="3042" y="0"/>
                    <a:pt x="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5225" y="96400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0" y="0"/>
                  </a:moveTo>
                  <a:lnTo>
                    <a:pt x="91" y="92"/>
                  </a:lnTo>
                  <a:cubicBezTo>
                    <a:pt x="91" y="92"/>
                    <a:pt x="91" y="69"/>
                    <a:pt x="114" y="69"/>
                  </a:cubicBezTo>
                  <a:cubicBezTo>
                    <a:pt x="91" y="46"/>
                    <a:pt x="46" y="23"/>
                    <a:pt x="0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78700" y="957650"/>
              <a:ext cx="114150" cy="167325"/>
            </a:xfrm>
            <a:custGeom>
              <a:avLst/>
              <a:gdLst/>
              <a:ahLst/>
              <a:cxnLst/>
              <a:rect l="l" t="t" r="r" b="b"/>
              <a:pathLst>
                <a:path w="4566" h="6693" extrusionOk="0">
                  <a:moveTo>
                    <a:pt x="2701" y="0"/>
                  </a:moveTo>
                  <a:cubicBezTo>
                    <a:pt x="2066" y="0"/>
                    <a:pt x="1691" y="226"/>
                    <a:pt x="1575" y="323"/>
                  </a:cubicBezTo>
                  <a:cubicBezTo>
                    <a:pt x="3649" y="1404"/>
                    <a:pt x="2503" y="5748"/>
                    <a:pt x="239" y="5748"/>
                  </a:cubicBezTo>
                  <a:cubicBezTo>
                    <a:pt x="160" y="5748"/>
                    <a:pt x="81" y="5743"/>
                    <a:pt x="0" y="5732"/>
                  </a:cubicBezTo>
                  <a:lnTo>
                    <a:pt x="0" y="5778"/>
                  </a:lnTo>
                  <a:cubicBezTo>
                    <a:pt x="0" y="5778"/>
                    <a:pt x="91" y="6280"/>
                    <a:pt x="731" y="6668"/>
                  </a:cubicBezTo>
                  <a:cubicBezTo>
                    <a:pt x="890" y="6668"/>
                    <a:pt x="1050" y="6691"/>
                    <a:pt x="1233" y="6691"/>
                  </a:cubicBezTo>
                  <a:cubicBezTo>
                    <a:pt x="1271" y="6692"/>
                    <a:pt x="1309" y="6692"/>
                    <a:pt x="1346" y="6692"/>
                  </a:cubicBezTo>
                  <a:cubicBezTo>
                    <a:pt x="3365" y="6692"/>
                    <a:pt x="3638" y="5483"/>
                    <a:pt x="4086" y="4340"/>
                  </a:cubicBezTo>
                  <a:cubicBezTo>
                    <a:pt x="4520" y="3221"/>
                    <a:pt x="4565" y="779"/>
                    <a:pt x="3082" y="26"/>
                  </a:cubicBezTo>
                  <a:cubicBezTo>
                    <a:pt x="2946" y="8"/>
                    <a:pt x="2819" y="0"/>
                    <a:pt x="270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78700" y="1057575"/>
              <a:ext cx="133550" cy="75375"/>
            </a:xfrm>
            <a:custGeom>
              <a:avLst/>
              <a:gdLst/>
              <a:ahLst/>
              <a:cxnLst/>
              <a:rect l="l" t="t" r="r" b="b"/>
              <a:pathLst>
                <a:path w="5342" h="3015" extrusionOk="0">
                  <a:moveTo>
                    <a:pt x="5341" y="1"/>
                  </a:moveTo>
                  <a:cubicBezTo>
                    <a:pt x="4496" y="604"/>
                    <a:pt x="3599" y="960"/>
                    <a:pt x="2718" y="960"/>
                  </a:cubicBezTo>
                  <a:cubicBezTo>
                    <a:pt x="2434" y="960"/>
                    <a:pt x="2151" y="923"/>
                    <a:pt x="1872" y="845"/>
                  </a:cubicBezTo>
                  <a:cubicBezTo>
                    <a:pt x="1469" y="1389"/>
                    <a:pt x="906" y="1755"/>
                    <a:pt x="262" y="1755"/>
                  </a:cubicBezTo>
                  <a:cubicBezTo>
                    <a:pt x="176" y="1755"/>
                    <a:pt x="89" y="1749"/>
                    <a:pt x="0" y="1735"/>
                  </a:cubicBezTo>
                  <a:lnTo>
                    <a:pt x="0" y="1781"/>
                  </a:lnTo>
                  <a:cubicBezTo>
                    <a:pt x="0" y="1781"/>
                    <a:pt x="183" y="2991"/>
                    <a:pt x="2306" y="3013"/>
                  </a:cubicBezTo>
                  <a:cubicBezTo>
                    <a:pt x="2344" y="3014"/>
                    <a:pt x="2381" y="3015"/>
                    <a:pt x="2419" y="3015"/>
                  </a:cubicBezTo>
                  <a:cubicBezTo>
                    <a:pt x="4437" y="3015"/>
                    <a:pt x="4688" y="1806"/>
                    <a:pt x="5159" y="662"/>
                  </a:cubicBezTo>
                  <a:cubicBezTo>
                    <a:pt x="5227" y="480"/>
                    <a:pt x="5296" y="252"/>
                    <a:pt x="534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886100" y="888517"/>
            <a:ext cx="7111600" cy="4249600"/>
          </a:xfrm>
          <a:prstGeom prst="rect">
            <a:avLst/>
          </a:prstGeom>
        </p:spPr>
        <p:txBody>
          <a:bodyPr spcFirstLastPara="1" wrap="square" lIns="121761" tIns="121761" rIns="121761" bIns="12176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1886100" y="5138017"/>
            <a:ext cx="6074400" cy="634400"/>
          </a:xfrm>
          <a:prstGeom prst="rect">
            <a:avLst/>
          </a:prstGeom>
        </p:spPr>
        <p:txBody>
          <a:bodyPr spcFirstLastPara="1" wrap="square" lIns="121761" tIns="121761" rIns="121761" bIns="121761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 rot="-5400000">
            <a:off x="7369638" y="-1593914"/>
            <a:ext cx="3964751" cy="6310548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-161456" y="3606269"/>
            <a:ext cx="3926663" cy="3886995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46;p3"/>
          <p:cNvSpPr/>
          <p:nvPr/>
        </p:nvSpPr>
        <p:spPr>
          <a:xfrm rot="-9705403">
            <a:off x="10918561" y="1098619"/>
            <a:ext cx="2729195" cy="546964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 rot="1191528">
            <a:off x="-772652" y="-2077333"/>
            <a:ext cx="2972607" cy="7054400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3"/>
          <p:cNvSpPr/>
          <p:nvPr/>
        </p:nvSpPr>
        <p:spPr>
          <a:xfrm rot="7683222">
            <a:off x="9254933" y="-5360677"/>
            <a:ext cx="2972857" cy="705499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950800" y="3427784"/>
            <a:ext cx="4997200" cy="1122400"/>
          </a:xfrm>
          <a:prstGeom prst="rect">
            <a:avLst/>
          </a:prstGeom>
        </p:spPr>
        <p:txBody>
          <a:bodyPr spcFirstLastPara="1" wrap="square" lIns="121761" tIns="121761" rIns="121761" bIns="12176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7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614800" y="2221217"/>
            <a:ext cx="1669200" cy="742000"/>
          </a:xfrm>
          <a:prstGeom prst="rect">
            <a:avLst/>
          </a:prstGeom>
        </p:spPr>
        <p:txBody>
          <a:bodyPr spcFirstLastPara="1" wrap="square" lIns="121761" tIns="121761" rIns="121761" bIns="12176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950800" y="4550184"/>
            <a:ext cx="4997200" cy="449200"/>
          </a:xfrm>
          <a:prstGeom prst="rect">
            <a:avLst/>
          </a:prstGeom>
        </p:spPr>
        <p:txBody>
          <a:bodyPr spcFirstLastPara="1" wrap="square" lIns="121761" tIns="121761" rIns="121761" bIns="12176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/>
          <p:nvPr/>
        </p:nvSpPr>
        <p:spPr>
          <a:xfrm rot="5400000" flipH="1">
            <a:off x="-1423600" y="-1274082"/>
            <a:ext cx="3964751" cy="6310548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7" name="Google Shape;257;p9"/>
          <p:cNvSpPr/>
          <p:nvPr/>
        </p:nvSpPr>
        <p:spPr>
          <a:xfrm flipH="1">
            <a:off x="8682591" y="3674269"/>
            <a:ext cx="3926663" cy="3886995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8" name="Google Shape;258;p9"/>
          <p:cNvSpPr/>
          <p:nvPr/>
        </p:nvSpPr>
        <p:spPr>
          <a:xfrm rot="3794426">
            <a:off x="-1756040" y="-1321123"/>
            <a:ext cx="2729259" cy="5469592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9" name="Google Shape;259;p9"/>
          <p:cNvSpPr/>
          <p:nvPr/>
        </p:nvSpPr>
        <p:spPr>
          <a:xfrm rot="6641708">
            <a:off x="9299253" y="-3520092"/>
            <a:ext cx="2972627" cy="7054447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260;p9"/>
          <p:cNvSpPr/>
          <p:nvPr/>
        </p:nvSpPr>
        <p:spPr>
          <a:xfrm rot="-5400000">
            <a:off x="7059806" y="4139993"/>
            <a:ext cx="3235135" cy="6483411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9"/>
          <p:cNvSpPr txBox="1">
            <a:spLocks noGrp="1"/>
          </p:cNvSpPr>
          <p:nvPr>
            <p:ph type="title"/>
          </p:nvPr>
        </p:nvSpPr>
        <p:spPr>
          <a:xfrm>
            <a:off x="6143667" y="2082400"/>
            <a:ext cx="5097600" cy="1122400"/>
          </a:xfrm>
          <a:prstGeom prst="rect">
            <a:avLst/>
          </a:prstGeom>
        </p:spPr>
        <p:txBody>
          <a:bodyPr spcFirstLastPara="1" wrap="square" lIns="121761" tIns="121761" rIns="121761" bIns="121761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62" name="Google Shape;262;p9"/>
          <p:cNvSpPr txBox="1">
            <a:spLocks noGrp="1"/>
          </p:cNvSpPr>
          <p:nvPr>
            <p:ph type="subTitle" idx="1"/>
          </p:nvPr>
        </p:nvSpPr>
        <p:spPr>
          <a:xfrm>
            <a:off x="6143667" y="3204800"/>
            <a:ext cx="5097600" cy="1570800"/>
          </a:xfrm>
          <a:prstGeom prst="rect">
            <a:avLst/>
          </a:prstGeom>
        </p:spPr>
        <p:txBody>
          <a:bodyPr spcFirstLastPara="1" wrap="square" lIns="121761" tIns="121761" rIns="121761" bIns="121761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33"/>
          <p:cNvSpPr/>
          <p:nvPr/>
        </p:nvSpPr>
        <p:spPr>
          <a:xfrm rot="10800000" flipH="1">
            <a:off x="8871322" y="-1551144"/>
            <a:ext cx="4549559" cy="7241367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5" name="Google Shape;1295;p33"/>
          <p:cNvSpPr/>
          <p:nvPr/>
        </p:nvSpPr>
        <p:spPr>
          <a:xfrm rot="10800000" flipH="1">
            <a:off x="-861867" y="-1717950"/>
            <a:ext cx="5639851" cy="5582876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6" name="Google Shape;1296;p33"/>
          <p:cNvSpPr/>
          <p:nvPr/>
        </p:nvSpPr>
        <p:spPr>
          <a:xfrm rot="10645935" flipH="1">
            <a:off x="-2016880" y="2036200"/>
            <a:ext cx="2729253" cy="4667433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7" name="Google Shape;1297;p33"/>
          <p:cNvSpPr/>
          <p:nvPr/>
        </p:nvSpPr>
        <p:spPr>
          <a:xfrm rot="-963190" flipH="1">
            <a:off x="10228175" y="-2330673"/>
            <a:ext cx="2972820" cy="7054905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98" name="Google Shape;1298;p33"/>
          <p:cNvGrpSpPr/>
          <p:nvPr/>
        </p:nvGrpSpPr>
        <p:grpSpPr>
          <a:xfrm>
            <a:off x="111153" y="215467"/>
            <a:ext cx="1084633" cy="905500"/>
            <a:chOff x="191638" y="280100"/>
            <a:chExt cx="813475" cy="679125"/>
          </a:xfrm>
        </p:grpSpPr>
        <p:sp>
          <p:nvSpPr>
            <p:cNvPr id="1299" name="Google Shape;1299;p33"/>
            <p:cNvSpPr/>
            <p:nvPr/>
          </p:nvSpPr>
          <p:spPr>
            <a:xfrm>
              <a:off x="191638" y="280100"/>
              <a:ext cx="813475" cy="679125"/>
            </a:xfrm>
            <a:custGeom>
              <a:avLst/>
              <a:gdLst/>
              <a:ahLst/>
              <a:cxnLst/>
              <a:rect l="l" t="t" r="r" b="b"/>
              <a:pathLst>
                <a:path w="32539" h="27165" extrusionOk="0">
                  <a:moveTo>
                    <a:pt x="6112" y="1"/>
                  </a:moveTo>
                  <a:cubicBezTo>
                    <a:pt x="5418" y="1"/>
                    <a:pt x="4725" y="160"/>
                    <a:pt x="4031" y="463"/>
                  </a:cubicBezTo>
                  <a:cubicBezTo>
                    <a:pt x="3945" y="492"/>
                    <a:pt x="3858" y="536"/>
                    <a:pt x="3786" y="564"/>
                  </a:cubicBezTo>
                  <a:cubicBezTo>
                    <a:pt x="2919" y="955"/>
                    <a:pt x="2269" y="1518"/>
                    <a:pt x="1878" y="1923"/>
                  </a:cubicBezTo>
                  <a:cubicBezTo>
                    <a:pt x="1676" y="2125"/>
                    <a:pt x="1517" y="2313"/>
                    <a:pt x="1430" y="2428"/>
                  </a:cubicBezTo>
                  <a:cubicBezTo>
                    <a:pt x="1402" y="2457"/>
                    <a:pt x="1387" y="2472"/>
                    <a:pt x="1373" y="2486"/>
                  </a:cubicBezTo>
                  <a:lnTo>
                    <a:pt x="1272" y="2631"/>
                  </a:lnTo>
                  <a:cubicBezTo>
                    <a:pt x="1228" y="2688"/>
                    <a:pt x="1185" y="2746"/>
                    <a:pt x="1156" y="2790"/>
                  </a:cubicBezTo>
                  <a:cubicBezTo>
                    <a:pt x="1156" y="2790"/>
                    <a:pt x="1026" y="2992"/>
                    <a:pt x="1026" y="3006"/>
                  </a:cubicBezTo>
                  <a:cubicBezTo>
                    <a:pt x="954" y="3107"/>
                    <a:pt x="838" y="3324"/>
                    <a:pt x="708" y="3584"/>
                  </a:cubicBezTo>
                  <a:cubicBezTo>
                    <a:pt x="564" y="3873"/>
                    <a:pt x="434" y="4177"/>
                    <a:pt x="332" y="4466"/>
                  </a:cubicBezTo>
                  <a:cubicBezTo>
                    <a:pt x="188" y="4885"/>
                    <a:pt x="87" y="5347"/>
                    <a:pt x="29" y="5795"/>
                  </a:cubicBezTo>
                  <a:cubicBezTo>
                    <a:pt x="0" y="6069"/>
                    <a:pt x="0" y="6358"/>
                    <a:pt x="15" y="6676"/>
                  </a:cubicBezTo>
                  <a:cubicBezTo>
                    <a:pt x="15" y="6734"/>
                    <a:pt x="15" y="6777"/>
                    <a:pt x="15" y="6821"/>
                  </a:cubicBezTo>
                  <a:cubicBezTo>
                    <a:pt x="15" y="6879"/>
                    <a:pt x="15" y="6922"/>
                    <a:pt x="29" y="6994"/>
                  </a:cubicBezTo>
                  <a:cubicBezTo>
                    <a:pt x="29" y="7095"/>
                    <a:pt x="43" y="7196"/>
                    <a:pt x="58" y="7283"/>
                  </a:cubicBezTo>
                  <a:cubicBezTo>
                    <a:pt x="58" y="7355"/>
                    <a:pt x="72" y="7413"/>
                    <a:pt x="72" y="7471"/>
                  </a:cubicBezTo>
                  <a:cubicBezTo>
                    <a:pt x="101" y="7572"/>
                    <a:pt x="116" y="7688"/>
                    <a:pt x="145" y="7774"/>
                  </a:cubicBezTo>
                  <a:cubicBezTo>
                    <a:pt x="159" y="7832"/>
                    <a:pt x="159" y="7890"/>
                    <a:pt x="173" y="7933"/>
                  </a:cubicBezTo>
                  <a:cubicBezTo>
                    <a:pt x="217" y="8092"/>
                    <a:pt x="275" y="8251"/>
                    <a:pt x="318" y="8381"/>
                  </a:cubicBezTo>
                  <a:cubicBezTo>
                    <a:pt x="347" y="8439"/>
                    <a:pt x="361" y="8482"/>
                    <a:pt x="376" y="8526"/>
                  </a:cubicBezTo>
                  <a:cubicBezTo>
                    <a:pt x="434" y="8641"/>
                    <a:pt x="477" y="8742"/>
                    <a:pt x="520" y="8844"/>
                  </a:cubicBezTo>
                  <a:cubicBezTo>
                    <a:pt x="549" y="8901"/>
                    <a:pt x="578" y="8945"/>
                    <a:pt x="621" y="9003"/>
                  </a:cubicBezTo>
                  <a:cubicBezTo>
                    <a:pt x="679" y="9104"/>
                    <a:pt x="737" y="9205"/>
                    <a:pt x="795" y="9291"/>
                  </a:cubicBezTo>
                  <a:cubicBezTo>
                    <a:pt x="838" y="9349"/>
                    <a:pt x="867" y="9407"/>
                    <a:pt x="910" y="9450"/>
                  </a:cubicBezTo>
                  <a:cubicBezTo>
                    <a:pt x="954" y="9523"/>
                    <a:pt x="1011" y="9580"/>
                    <a:pt x="1055" y="9638"/>
                  </a:cubicBezTo>
                  <a:lnTo>
                    <a:pt x="1084" y="9682"/>
                  </a:lnTo>
                  <a:cubicBezTo>
                    <a:pt x="1127" y="9725"/>
                    <a:pt x="1170" y="9783"/>
                    <a:pt x="1214" y="9826"/>
                  </a:cubicBezTo>
                  <a:cubicBezTo>
                    <a:pt x="1329" y="9942"/>
                    <a:pt x="1532" y="10144"/>
                    <a:pt x="1821" y="10332"/>
                  </a:cubicBezTo>
                  <a:cubicBezTo>
                    <a:pt x="1835" y="10346"/>
                    <a:pt x="1850" y="10361"/>
                    <a:pt x="1878" y="10375"/>
                  </a:cubicBezTo>
                  <a:lnTo>
                    <a:pt x="2442" y="10823"/>
                  </a:lnTo>
                  <a:cubicBezTo>
                    <a:pt x="2500" y="10866"/>
                    <a:pt x="2543" y="10910"/>
                    <a:pt x="2601" y="10953"/>
                  </a:cubicBezTo>
                  <a:cubicBezTo>
                    <a:pt x="2659" y="10996"/>
                    <a:pt x="2731" y="11040"/>
                    <a:pt x="2789" y="11083"/>
                  </a:cubicBezTo>
                  <a:cubicBezTo>
                    <a:pt x="2832" y="11126"/>
                    <a:pt x="2890" y="11170"/>
                    <a:pt x="2948" y="11213"/>
                  </a:cubicBezTo>
                  <a:cubicBezTo>
                    <a:pt x="3005" y="11271"/>
                    <a:pt x="3078" y="11314"/>
                    <a:pt x="3135" y="11358"/>
                  </a:cubicBezTo>
                  <a:lnTo>
                    <a:pt x="4002" y="12022"/>
                  </a:lnTo>
                  <a:cubicBezTo>
                    <a:pt x="4118" y="12123"/>
                    <a:pt x="4262" y="12253"/>
                    <a:pt x="4450" y="12369"/>
                  </a:cubicBezTo>
                  <a:lnTo>
                    <a:pt x="21081" y="25286"/>
                  </a:lnTo>
                  <a:cubicBezTo>
                    <a:pt x="21370" y="25546"/>
                    <a:pt x="21948" y="25994"/>
                    <a:pt x="22815" y="25994"/>
                  </a:cubicBezTo>
                  <a:cubicBezTo>
                    <a:pt x="22887" y="25994"/>
                    <a:pt x="22973" y="25994"/>
                    <a:pt x="23046" y="25980"/>
                  </a:cubicBezTo>
                  <a:lnTo>
                    <a:pt x="29288" y="27063"/>
                  </a:lnTo>
                  <a:cubicBezTo>
                    <a:pt x="29504" y="27136"/>
                    <a:pt x="29735" y="27165"/>
                    <a:pt x="29967" y="27165"/>
                  </a:cubicBezTo>
                  <a:cubicBezTo>
                    <a:pt x="30689" y="27165"/>
                    <a:pt x="31397" y="26832"/>
                    <a:pt x="31859" y="26225"/>
                  </a:cubicBezTo>
                  <a:cubicBezTo>
                    <a:pt x="31874" y="26225"/>
                    <a:pt x="31888" y="26196"/>
                    <a:pt x="31888" y="26196"/>
                  </a:cubicBezTo>
                  <a:cubicBezTo>
                    <a:pt x="32437" y="25489"/>
                    <a:pt x="32538" y="24520"/>
                    <a:pt x="32148" y="23711"/>
                  </a:cubicBezTo>
                  <a:lnTo>
                    <a:pt x="31672" y="22700"/>
                  </a:lnTo>
                  <a:lnTo>
                    <a:pt x="30602" y="20316"/>
                  </a:lnTo>
                  <a:lnTo>
                    <a:pt x="29042" y="16935"/>
                  </a:lnTo>
                  <a:cubicBezTo>
                    <a:pt x="28868" y="16559"/>
                    <a:pt x="28623" y="16241"/>
                    <a:pt x="28305" y="15981"/>
                  </a:cubicBezTo>
                  <a:lnTo>
                    <a:pt x="28276" y="15967"/>
                  </a:lnTo>
                  <a:cubicBezTo>
                    <a:pt x="27467" y="15331"/>
                    <a:pt x="26643" y="14681"/>
                    <a:pt x="25820" y="14045"/>
                  </a:cubicBezTo>
                  <a:cubicBezTo>
                    <a:pt x="25820" y="14045"/>
                    <a:pt x="22786" y="11676"/>
                    <a:pt x="22497" y="11444"/>
                  </a:cubicBezTo>
                  <a:cubicBezTo>
                    <a:pt x="21962" y="11025"/>
                    <a:pt x="21427" y="10621"/>
                    <a:pt x="20907" y="10216"/>
                  </a:cubicBezTo>
                  <a:lnTo>
                    <a:pt x="15966" y="6402"/>
                  </a:lnTo>
                  <a:lnTo>
                    <a:pt x="12888" y="4047"/>
                  </a:lnTo>
                  <a:cubicBezTo>
                    <a:pt x="12253" y="3570"/>
                    <a:pt x="11617" y="3093"/>
                    <a:pt x="10996" y="2616"/>
                  </a:cubicBezTo>
                  <a:lnTo>
                    <a:pt x="9883" y="1778"/>
                  </a:lnTo>
                  <a:lnTo>
                    <a:pt x="8669" y="839"/>
                  </a:lnTo>
                  <a:cubicBezTo>
                    <a:pt x="8611" y="796"/>
                    <a:pt x="8539" y="752"/>
                    <a:pt x="8481" y="709"/>
                  </a:cubicBezTo>
                  <a:cubicBezTo>
                    <a:pt x="7788" y="247"/>
                    <a:pt x="6979" y="1"/>
                    <a:pt x="6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244363" y="340225"/>
              <a:ext cx="696450" cy="558325"/>
            </a:xfrm>
            <a:custGeom>
              <a:avLst/>
              <a:gdLst/>
              <a:ahLst/>
              <a:cxnLst/>
              <a:rect l="l" t="t" r="r" b="b"/>
              <a:pathLst>
                <a:path w="27858" h="22333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20"/>
                  </a:cubicBezTo>
                  <a:lnTo>
                    <a:pt x="20590" y="21075"/>
                  </a:lnTo>
                  <a:lnTo>
                    <a:pt x="27858" y="22332"/>
                  </a:lnTo>
                  <a:lnTo>
                    <a:pt x="24636" y="15512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893838" y="821225"/>
              <a:ext cx="46975" cy="77325"/>
            </a:xfrm>
            <a:custGeom>
              <a:avLst/>
              <a:gdLst/>
              <a:ahLst/>
              <a:cxnLst/>
              <a:rect l="l" t="t" r="r" b="b"/>
              <a:pathLst>
                <a:path w="1879" h="3093" extrusionOk="0">
                  <a:moveTo>
                    <a:pt x="419" y="0"/>
                  </a:moveTo>
                  <a:cubicBezTo>
                    <a:pt x="636" y="1012"/>
                    <a:pt x="506" y="1994"/>
                    <a:pt x="0" y="2774"/>
                  </a:cubicBezTo>
                  <a:lnTo>
                    <a:pt x="1879" y="30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261713" y="370575"/>
              <a:ext cx="679100" cy="528325"/>
            </a:xfrm>
            <a:custGeom>
              <a:avLst/>
              <a:gdLst/>
              <a:ahLst/>
              <a:cxnLst/>
              <a:rect l="l" t="t" r="r" b="b"/>
              <a:pathLst>
                <a:path w="27164" h="21133" extrusionOk="0">
                  <a:moveTo>
                    <a:pt x="1567" y="1"/>
                  </a:moveTo>
                  <a:cubicBezTo>
                    <a:pt x="1120" y="1"/>
                    <a:pt x="736" y="155"/>
                    <a:pt x="506" y="471"/>
                  </a:cubicBezTo>
                  <a:cubicBezTo>
                    <a:pt x="0" y="1179"/>
                    <a:pt x="419" y="2393"/>
                    <a:pt x="1445" y="3187"/>
                  </a:cubicBezTo>
                  <a:cubicBezTo>
                    <a:pt x="1488" y="3231"/>
                    <a:pt x="1532" y="3260"/>
                    <a:pt x="1575" y="3288"/>
                  </a:cubicBezTo>
                  <a:lnTo>
                    <a:pt x="19578" y="17260"/>
                  </a:lnTo>
                  <a:lnTo>
                    <a:pt x="27164" y="21133"/>
                  </a:lnTo>
                  <a:lnTo>
                    <a:pt x="27164" y="21133"/>
                  </a:lnTo>
                  <a:lnTo>
                    <a:pt x="21427" y="14732"/>
                  </a:lnTo>
                  <a:lnTo>
                    <a:pt x="3280" y="644"/>
                  </a:lnTo>
                  <a:cubicBezTo>
                    <a:pt x="2722" y="220"/>
                    <a:pt x="2100" y="1"/>
                    <a:pt x="1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276163" y="364725"/>
              <a:ext cx="195425" cy="198600"/>
            </a:xfrm>
            <a:custGeom>
              <a:avLst/>
              <a:gdLst/>
              <a:ahLst/>
              <a:cxnLst/>
              <a:rect l="l" t="t" r="r" b="b"/>
              <a:pathLst>
                <a:path w="7817" h="7944" extrusionOk="0">
                  <a:moveTo>
                    <a:pt x="3991" y="0"/>
                  </a:moveTo>
                  <a:cubicBezTo>
                    <a:pt x="3052" y="0"/>
                    <a:pt x="1966" y="613"/>
                    <a:pt x="1185" y="1687"/>
                  </a:cubicBezTo>
                  <a:cubicBezTo>
                    <a:pt x="72" y="3219"/>
                    <a:pt x="0" y="5126"/>
                    <a:pt x="1026" y="5921"/>
                  </a:cubicBezTo>
                  <a:cubicBezTo>
                    <a:pt x="1069" y="5950"/>
                    <a:pt x="1113" y="5979"/>
                    <a:pt x="1156" y="6008"/>
                  </a:cubicBezTo>
                  <a:lnTo>
                    <a:pt x="3656" y="7944"/>
                  </a:lnTo>
                  <a:cubicBezTo>
                    <a:pt x="2745" y="7091"/>
                    <a:pt x="2861" y="5285"/>
                    <a:pt x="3930" y="3811"/>
                  </a:cubicBezTo>
                  <a:cubicBezTo>
                    <a:pt x="4713" y="2744"/>
                    <a:pt x="5803" y="2127"/>
                    <a:pt x="6743" y="2127"/>
                  </a:cubicBezTo>
                  <a:cubicBezTo>
                    <a:pt x="7139" y="2127"/>
                    <a:pt x="7508" y="2236"/>
                    <a:pt x="7817" y="2468"/>
                  </a:cubicBezTo>
                  <a:lnTo>
                    <a:pt x="5072" y="344"/>
                  </a:lnTo>
                  <a:cubicBezTo>
                    <a:pt x="4761" y="111"/>
                    <a:pt x="4389" y="0"/>
                    <a:pt x="3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267838" y="358575"/>
              <a:ext cx="195800" cy="198625"/>
            </a:xfrm>
            <a:custGeom>
              <a:avLst/>
              <a:gdLst/>
              <a:ahLst/>
              <a:cxnLst/>
              <a:rect l="l" t="t" r="r" b="b"/>
              <a:pathLst>
                <a:path w="7832" h="7945" extrusionOk="0">
                  <a:moveTo>
                    <a:pt x="4006" y="1"/>
                  </a:moveTo>
                  <a:cubicBezTo>
                    <a:pt x="3067" y="1"/>
                    <a:pt x="1981" y="613"/>
                    <a:pt x="1200" y="1688"/>
                  </a:cubicBezTo>
                  <a:cubicBezTo>
                    <a:pt x="73" y="3219"/>
                    <a:pt x="1" y="5112"/>
                    <a:pt x="1041" y="5921"/>
                  </a:cubicBezTo>
                  <a:cubicBezTo>
                    <a:pt x="1084" y="5950"/>
                    <a:pt x="1128" y="5979"/>
                    <a:pt x="1171" y="6008"/>
                  </a:cubicBezTo>
                  <a:lnTo>
                    <a:pt x="3656" y="7944"/>
                  </a:lnTo>
                  <a:cubicBezTo>
                    <a:pt x="2760" y="7092"/>
                    <a:pt x="2862" y="5286"/>
                    <a:pt x="3945" y="3812"/>
                  </a:cubicBezTo>
                  <a:cubicBezTo>
                    <a:pt x="4726" y="2737"/>
                    <a:pt x="5813" y="2125"/>
                    <a:pt x="6746" y="2125"/>
                  </a:cubicBezTo>
                  <a:cubicBezTo>
                    <a:pt x="7143" y="2125"/>
                    <a:pt x="7511" y="2235"/>
                    <a:pt x="7817" y="2468"/>
                  </a:cubicBezTo>
                  <a:lnTo>
                    <a:pt x="7832" y="2468"/>
                  </a:lnTo>
                  <a:lnTo>
                    <a:pt x="5087" y="344"/>
                  </a:lnTo>
                  <a:cubicBezTo>
                    <a:pt x="4776" y="111"/>
                    <a:pt x="4404" y="1"/>
                    <a:pt x="4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726938" y="714450"/>
              <a:ext cx="153200" cy="160250"/>
            </a:xfrm>
            <a:custGeom>
              <a:avLst/>
              <a:gdLst/>
              <a:ahLst/>
              <a:cxnLst/>
              <a:rect l="l" t="t" r="r" b="b"/>
              <a:pathLst>
                <a:path w="6128" h="6410" extrusionOk="0">
                  <a:moveTo>
                    <a:pt x="4002" y="0"/>
                  </a:moveTo>
                  <a:cubicBezTo>
                    <a:pt x="3065" y="0"/>
                    <a:pt x="1979" y="617"/>
                    <a:pt x="1186" y="1685"/>
                  </a:cubicBezTo>
                  <a:cubicBezTo>
                    <a:pt x="117" y="3159"/>
                    <a:pt x="1" y="4965"/>
                    <a:pt x="911" y="5817"/>
                  </a:cubicBezTo>
                  <a:lnTo>
                    <a:pt x="1157" y="6019"/>
                  </a:lnTo>
                  <a:lnTo>
                    <a:pt x="1287" y="6106"/>
                  </a:lnTo>
                  <a:lnTo>
                    <a:pt x="3050" y="6410"/>
                  </a:lnTo>
                  <a:cubicBezTo>
                    <a:pt x="3021" y="5600"/>
                    <a:pt x="3324" y="4661"/>
                    <a:pt x="3931" y="3823"/>
                  </a:cubicBezTo>
                  <a:cubicBezTo>
                    <a:pt x="4552" y="2971"/>
                    <a:pt x="5361" y="2422"/>
                    <a:pt x="6127" y="2219"/>
                  </a:cubicBezTo>
                  <a:lnTo>
                    <a:pt x="5333" y="543"/>
                  </a:lnTo>
                  <a:lnTo>
                    <a:pt x="5072" y="341"/>
                  </a:lnTo>
                  <a:cubicBezTo>
                    <a:pt x="4764" y="110"/>
                    <a:pt x="4396" y="0"/>
                    <a:pt x="4002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rgbClr val="FFE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857713" y="821225"/>
              <a:ext cx="83100" cy="77325"/>
            </a:xfrm>
            <a:custGeom>
              <a:avLst/>
              <a:gdLst/>
              <a:ahLst/>
              <a:cxnLst/>
              <a:rect l="l" t="t" r="r" b="b"/>
              <a:pathLst>
                <a:path w="3324" h="3093" extrusionOk="0">
                  <a:moveTo>
                    <a:pt x="1864" y="0"/>
                  </a:moveTo>
                  <a:cubicBezTo>
                    <a:pt x="1301" y="159"/>
                    <a:pt x="795" y="448"/>
                    <a:pt x="448" y="910"/>
                  </a:cubicBezTo>
                  <a:cubicBezTo>
                    <a:pt x="130" y="1358"/>
                    <a:pt x="0" y="1922"/>
                    <a:pt x="0" y="2514"/>
                  </a:cubicBezTo>
                  <a:lnTo>
                    <a:pt x="3324" y="3092"/>
                  </a:lnTo>
                  <a:lnTo>
                    <a:pt x="3324" y="3092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751863" y="739225"/>
              <a:ext cx="188600" cy="159325"/>
            </a:xfrm>
            <a:custGeom>
              <a:avLst/>
              <a:gdLst/>
              <a:ahLst/>
              <a:cxnLst/>
              <a:rect l="l" t="t" r="r" b="b"/>
              <a:pathLst>
                <a:path w="7544" h="6373" extrusionOk="0">
                  <a:moveTo>
                    <a:pt x="1850" y="0"/>
                  </a:moveTo>
                  <a:cubicBezTo>
                    <a:pt x="1431" y="275"/>
                    <a:pt x="1056" y="650"/>
                    <a:pt x="723" y="1113"/>
                  </a:cubicBezTo>
                  <a:cubicBezTo>
                    <a:pt x="391" y="1561"/>
                    <a:pt x="145" y="2038"/>
                    <a:pt x="1" y="2529"/>
                  </a:cubicBezTo>
                  <a:lnTo>
                    <a:pt x="7514" y="6372"/>
                  </a:lnTo>
                  <a:lnTo>
                    <a:pt x="7543" y="6372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280838" y="375100"/>
              <a:ext cx="113825" cy="114175"/>
            </a:xfrm>
            <a:custGeom>
              <a:avLst/>
              <a:gdLst/>
              <a:ahLst/>
              <a:cxnLst/>
              <a:rect l="l" t="t" r="r" b="b"/>
              <a:pathLst>
                <a:path w="4553" h="4567" extrusionOk="0">
                  <a:moveTo>
                    <a:pt x="1691" y="1"/>
                  </a:moveTo>
                  <a:cubicBezTo>
                    <a:pt x="1330" y="261"/>
                    <a:pt x="983" y="608"/>
                    <a:pt x="680" y="1027"/>
                  </a:cubicBezTo>
                  <a:cubicBezTo>
                    <a:pt x="377" y="1431"/>
                    <a:pt x="145" y="1865"/>
                    <a:pt x="1" y="2313"/>
                  </a:cubicBezTo>
                  <a:cubicBezTo>
                    <a:pt x="189" y="2558"/>
                    <a:pt x="420" y="2804"/>
                    <a:pt x="680" y="3006"/>
                  </a:cubicBezTo>
                  <a:cubicBezTo>
                    <a:pt x="723" y="3050"/>
                    <a:pt x="767" y="3079"/>
                    <a:pt x="810" y="3107"/>
                  </a:cubicBezTo>
                  <a:lnTo>
                    <a:pt x="2703" y="4567"/>
                  </a:lnTo>
                  <a:cubicBezTo>
                    <a:pt x="2847" y="4090"/>
                    <a:pt x="3093" y="3599"/>
                    <a:pt x="3425" y="3151"/>
                  </a:cubicBezTo>
                  <a:cubicBezTo>
                    <a:pt x="3758" y="2688"/>
                    <a:pt x="4148" y="2327"/>
                    <a:pt x="4552" y="2038"/>
                  </a:cubicBezTo>
                  <a:lnTo>
                    <a:pt x="2515" y="463"/>
                  </a:lnTo>
                  <a:cubicBezTo>
                    <a:pt x="2255" y="261"/>
                    <a:pt x="1966" y="102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244363" y="340225"/>
              <a:ext cx="195800" cy="198550"/>
            </a:xfrm>
            <a:custGeom>
              <a:avLst/>
              <a:gdLst/>
              <a:ahLst/>
              <a:cxnLst/>
              <a:rect l="l" t="t" r="r" b="b"/>
              <a:pathLst>
                <a:path w="7832" h="7942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05"/>
                  </a:cubicBezTo>
                  <a:lnTo>
                    <a:pt x="3656" y="7941"/>
                  </a:lnTo>
                  <a:cubicBezTo>
                    <a:pt x="2760" y="7089"/>
                    <a:pt x="2861" y="5283"/>
                    <a:pt x="3945" y="3823"/>
                  </a:cubicBezTo>
                  <a:cubicBezTo>
                    <a:pt x="4726" y="2749"/>
                    <a:pt x="5812" y="2136"/>
                    <a:pt x="6746" y="2136"/>
                  </a:cubicBezTo>
                  <a:cubicBezTo>
                    <a:pt x="7142" y="2136"/>
                    <a:pt x="7511" y="2247"/>
                    <a:pt x="7817" y="2480"/>
                  </a:cubicBezTo>
                  <a:lnTo>
                    <a:pt x="7832" y="2465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298913" y="382425"/>
              <a:ext cx="141250" cy="156350"/>
            </a:xfrm>
            <a:custGeom>
              <a:avLst/>
              <a:gdLst/>
              <a:ahLst/>
              <a:cxnLst/>
              <a:rect l="l" t="t" r="r" b="b"/>
              <a:pathLst>
                <a:path w="5650" h="6254" extrusionOk="0">
                  <a:moveTo>
                    <a:pt x="3991" y="0"/>
                  </a:moveTo>
                  <a:cubicBezTo>
                    <a:pt x="3053" y="0"/>
                    <a:pt x="1966" y="613"/>
                    <a:pt x="1185" y="1687"/>
                  </a:cubicBezTo>
                  <a:cubicBezTo>
                    <a:pt x="101" y="3147"/>
                    <a:pt x="0" y="4953"/>
                    <a:pt x="896" y="5805"/>
                  </a:cubicBezTo>
                  <a:lnTo>
                    <a:pt x="1156" y="6008"/>
                  </a:lnTo>
                  <a:lnTo>
                    <a:pt x="1474" y="6253"/>
                  </a:lnTo>
                  <a:cubicBezTo>
                    <a:pt x="578" y="5401"/>
                    <a:pt x="679" y="3595"/>
                    <a:pt x="1763" y="2135"/>
                  </a:cubicBezTo>
                  <a:cubicBezTo>
                    <a:pt x="2544" y="1061"/>
                    <a:pt x="3630" y="448"/>
                    <a:pt x="4564" y="448"/>
                  </a:cubicBezTo>
                  <a:cubicBezTo>
                    <a:pt x="4960" y="448"/>
                    <a:pt x="5329" y="559"/>
                    <a:pt x="5635" y="792"/>
                  </a:cubicBezTo>
                  <a:lnTo>
                    <a:pt x="5650" y="777"/>
                  </a:lnTo>
                  <a:lnTo>
                    <a:pt x="5072" y="329"/>
                  </a:lnTo>
                  <a:lnTo>
                    <a:pt x="5072" y="344"/>
                  </a:lnTo>
                  <a:cubicBezTo>
                    <a:pt x="4762" y="111"/>
                    <a:pt x="4390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743563" y="724200"/>
              <a:ext cx="116700" cy="145800"/>
            </a:xfrm>
            <a:custGeom>
              <a:avLst/>
              <a:gdLst/>
              <a:ahLst/>
              <a:cxnLst/>
              <a:rect l="l" t="t" r="r" b="b"/>
              <a:pathLst>
                <a:path w="4668" h="5832" extrusionOk="0">
                  <a:moveTo>
                    <a:pt x="3638" y="0"/>
                  </a:moveTo>
                  <a:cubicBezTo>
                    <a:pt x="3480" y="0"/>
                    <a:pt x="3315" y="10"/>
                    <a:pt x="3150" y="38"/>
                  </a:cubicBezTo>
                  <a:cubicBezTo>
                    <a:pt x="2876" y="81"/>
                    <a:pt x="2616" y="168"/>
                    <a:pt x="2370" y="269"/>
                  </a:cubicBezTo>
                  <a:cubicBezTo>
                    <a:pt x="1879" y="500"/>
                    <a:pt x="1474" y="832"/>
                    <a:pt x="1200" y="1107"/>
                  </a:cubicBezTo>
                  <a:cubicBezTo>
                    <a:pt x="1070" y="1251"/>
                    <a:pt x="969" y="1367"/>
                    <a:pt x="896" y="1454"/>
                  </a:cubicBezTo>
                  <a:cubicBezTo>
                    <a:pt x="824" y="1555"/>
                    <a:pt x="781" y="1598"/>
                    <a:pt x="781" y="1598"/>
                  </a:cubicBezTo>
                  <a:cubicBezTo>
                    <a:pt x="781" y="1598"/>
                    <a:pt x="752" y="1656"/>
                    <a:pt x="694" y="1757"/>
                  </a:cubicBezTo>
                  <a:cubicBezTo>
                    <a:pt x="636" y="1844"/>
                    <a:pt x="550" y="1988"/>
                    <a:pt x="463" y="2162"/>
                  </a:cubicBezTo>
                  <a:cubicBezTo>
                    <a:pt x="376" y="2335"/>
                    <a:pt x="290" y="2552"/>
                    <a:pt x="203" y="2783"/>
                  </a:cubicBezTo>
                  <a:cubicBezTo>
                    <a:pt x="116" y="3014"/>
                    <a:pt x="58" y="3289"/>
                    <a:pt x="30" y="3563"/>
                  </a:cubicBezTo>
                  <a:cubicBezTo>
                    <a:pt x="1" y="3838"/>
                    <a:pt x="1" y="4127"/>
                    <a:pt x="44" y="4401"/>
                  </a:cubicBezTo>
                  <a:cubicBezTo>
                    <a:pt x="73" y="4676"/>
                    <a:pt x="145" y="4936"/>
                    <a:pt x="246" y="5167"/>
                  </a:cubicBezTo>
                  <a:cubicBezTo>
                    <a:pt x="347" y="5384"/>
                    <a:pt x="477" y="5557"/>
                    <a:pt x="564" y="5673"/>
                  </a:cubicBezTo>
                  <a:cubicBezTo>
                    <a:pt x="665" y="5774"/>
                    <a:pt x="738" y="5832"/>
                    <a:pt x="738" y="5832"/>
                  </a:cubicBezTo>
                  <a:cubicBezTo>
                    <a:pt x="752" y="5817"/>
                    <a:pt x="709" y="5745"/>
                    <a:pt x="636" y="5629"/>
                  </a:cubicBezTo>
                  <a:cubicBezTo>
                    <a:pt x="564" y="5514"/>
                    <a:pt x="463" y="5355"/>
                    <a:pt x="405" y="5138"/>
                  </a:cubicBezTo>
                  <a:cubicBezTo>
                    <a:pt x="261" y="4734"/>
                    <a:pt x="246" y="4185"/>
                    <a:pt x="333" y="3679"/>
                  </a:cubicBezTo>
                  <a:cubicBezTo>
                    <a:pt x="391" y="3419"/>
                    <a:pt x="463" y="3188"/>
                    <a:pt x="550" y="2971"/>
                  </a:cubicBezTo>
                  <a:cubicBezTo>
                    <a:pt x="636" y="2754"/>
                    <a:pt x="738" y="2566"/>
                    <a:pt x="839" y="2407"/>
                  </a:cubicBezTo>
                  <a:cubicBezTo>
                    <a:pt x="925" y="2248"/>
                    <a:pt x="1012" y="2118"/>
                    <a:pt x="1070" y="2032"/>
                  </a:cubicBezTo>
                  <a:cubicBezTo>
                    <a:pt x="1128" y="1945"/>
                    <a:pt x="1171" y="1887"/>
                    <a:pt x="1171" y="1887"/>
                  </a:cubicBezTo>
                  <a:cubicBezTo>
                    <a:pt x="1171" y="1887"/>
                    <a:pt x="1200" y="1844"/>
                    <a:pt x="1258" y="1757"/>
                  </a:cubicBezTo>
                  <a:cubicBezTo>
                    <a:pt x="1330" y="1670"/>
                    <a:pt x="1417" y="1540"/>
                    <a:pt x="1532" y="1396"/>
                  </a:cubicBezTo>
                  <a:cubicBezTo>
                    <a:pt x="1763" y="1121"/>
                    <a:pt x="2125" y="775"/>
                    <a:pt x="2558" y="543"/>
                  </a:cubicBezTo>
                  <a:cubicBezTo>
                    <a:pt x="2775" y="428"/>
                    <a:pt x="3020" y="327"/>
                    <a:pt x="3252" y="269"/>
                  </a:cubicBezTo>
                  <a:cubicBezTo>
                    <a:pt x="3497" y="197"/>
                    <a:pt x="3728" y="182"/>
                    <a:pt x="3945" y="168"/>
                  </a:cubicBezTo>
                  <a:cubicBezTo>
                    <a:pt x="3993" y="166"/>
                    <a:pt x="4039" y="165"/>
                    <a:pt x="4084" y="165"/>
                  </a:cubicBezTo>
                  <a:cubicBezTo>
                    <a:pt x="4349" y="165"/>
                    <a:pt x="4550" y="190"/>
                    <a:pt x="4624" y="190"/>
                  </a:cubicBezTo>
                  <a:cubicBezTo>
                    <a:pt x="4646" y="190"/>
                    <a:pt x="4656" y="188"/>
                    <a:pt x="4653" y="182"/>
                  </a:cubicBezTo>
                  <a:cubicBezTo>
                    <a:pt x="4668" y="168"/>
                    <a:pt x="4350" y="38"/>
                    <a:pt x="3902" y="9"/>
                  </a:cubicBezTo>
                  <a:cubicBezTo>
                    <a:pt x="3817" y="4"/>
                    <a:pt x="3729" y="0"/>
                    <a:pt x="36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251588" y="342375"/>
              <a:ext cx="116700" cy="145825"/>
            </a:xfrm>
            <a:custGeom>
              <a:avLst/>
              <a:gdLst/>
              <a:ahLst/>
              <a:cxnLst/>
              <a:rect l="l" t="t" r="r" b="b"/>
              <a:pathLst>
                <a:path w="4668" h="5833" extrusionOk="0">
                  <a:moveTo>
                    <a:pt x="3638" y="1"/>
                  </a:moveTo>
                  <a:cubicBezTo>
                    <a:pt x="3480" y="1"/>
                    <a:pt x="3315" y="11"/>
                    <a:pt x="3150" y="38"/>
                  </a:cubicBezTo>
                  <a:cubicBezTo>
                    <a:pt x="2876" y="82"/>
                    <a:pt x="2616" y="169"/>
                    <a:pt x="2370" y="270"/>
                  </a:cubicBezTo>
                  <a:cubicBezTo>
                    <a:pt x="1864" y="501"/>
                    <a:pt x="1474" y="833"/>
                    <a:pt x="1200" y="1108"/>
                  </a:cubicBezTo>
                  <a:cubicBezTo>
                    <a:pt x="1070" y="1252"/>
                    <a:pt x="969" y="1382"/>
                    <a:pt x="896" y="1469"/>
                  </a:cubicBezTo>
                  <a:cubicBezTo>
                    <a:pt x="824" y="1556"/>
                    <a:pt x="781" y="1599"/>
                    <a:pt x="781" y="1599"/>
                  </a:cubicBezTo>
                  <a:cubicBezTo>
                    <a:pt x="781" y="1599"/>
                    <a:pt x="752" y="1657"/>
                    <a:pt x="694" y="1758"/>
                  </a:cubicBezTo>
                  <a:cubicBezTo>
                    <a:pt x="636" y="1845"/>
                    <a:pt x="550" y="1989"/>
                    <a:pt x="463" y="2162"/>
                  </a:cubicBezTo>
                  <a:cubicBezTo>
                    <a:pt x="376" y="2336"/>
                    <a:pt x="290" y="2553"/>
                    <a:pt x="203" y="2784"/>
                  </a:cubicBezTo>
                  <a:cubicBezTo>
                    <a:pt x="116" y="3015"/>
                    <a:pt x="58" y="3289"/>
                    <a:pt x="29" y="3564"/>
                  </a:cubicBezTo>
                  <a:cubicBezTo>
                    <a:pt x="1" y="3838"/>
                    <a:pt x="1" y="4127"/>
                    <a:pt x="44" y="4402"/>
                  </a:cubicBezTo>
                  <a:cubicBezTo>
                    <a:pt x="73" y="4677"/>
                    <a:pt x="145" y="4937"/>
                    <a:pt x="246" y="5168"/>
                  </a:cubicBezTo>
                  <a:cubicBezTo>
                    <a:pt x="333" y="5385"/>
                    <a:pt x="477" y="5558"/>
                    <a:pt x="564" y="5673"/>
                  </a:cubicBezTo>
                  <a:cubicBezTo>
                    <a:pt x="665" y="5775"/>
                    <a:pt x="737" y="5832"/>
                    <a:pt x="737" y="5832"/>
                  </a:cubicBezTo>
                  <a:cubicBezTo>
                    <a:pt x="752" y="5818"/>
                    <a:pt x="709" y="5746"/>
                    <a:pt x="636" y="5645"/>
                  </a:cubicBezTo>
                  <a:cubicBezTo>
                    <a:pt x="564" y="5515"/>
                    <a:pt x="463" y="5356"/>
                    <a:pt x="405" y="5139"/>
                  </a:cubicBezTo>
                  <a:cubicBezTo>
                    <a:pt x="261" y="4734"/>
                    <a:pt x="246" y="4185"/>
                    <a:pt x="333" y="3680"/>
                  </a:cubicBezTo>
                  <a:cubicBezTo>
                    <a:pt x="391" y="3419"/>
                    <a:pt x="448" y="3188"/>
                    <a:pt x="550" y="2972"/>
                  </a:cubicBezTo>
                  <a:cubicBezTo>
                    <a:pt x="636" y="2755"/>
                    <a:pt x="737" y="2567"/>
                    <a:pt x="839" y="2408"/>
                  </a:cubicBezTo>
                  <a:cubicBezTo>
                    <a:pt x="925" y="2249"/>
                    <a:pt x="1012" y="2119"/>
                    <a:pt x="1070" y="2032"/>
                  </a:cubicBezTo>
                  <a:cubicBezTo>
                    <a:pt x="1128" y="1946"/>
                    <a:pt x="1171" y="1888"/>
                    <a:pt x="1171" y="1888"/>
                  </a:cubicBezTo>
                  <a:cubicBezTo>
                    <a:pt x="1171" y="1888"/>
                    <a:pt x="1200" y="1845"/>
                    <a:pt x="1258" y="1758"/>
                  </a:cubicBezTo>
                  <a:cubicBezTo>
                    <a:pt x="1330" y="1671"/>
                    <a:pt x="1417" y="1541"/>
                    <a:pt x="1532" y="1411"/>
                  </a:cubicBezTo>
                  <a:cubicBezTo>
                    <a:pt x="1763" y="1122"/>
                    <a:pt x="2125" y="790"/>
                    <a:pt x="2558" y="544"/>
                  </a:cubicBezTo>
                  <a:cubicBezTo>
                    <a:pt x="2775" y="429"/>
                    <a:pt x="3020" y="327"/>
                    <a:pt x="3251" y="270"/>
                  </a:cubicBezTo>
                  <a:cubicBezTo>
                    <a:pt x="3497" y="212"/>
                    <a:pt x="3728" y="183"/>
                    <a:pt x="3945" y="169"/>
                  </a:cubicBezTo>
                  <a:cubicBezTo>
                    <a:pt x="3984" y="167"/>
                    <a:pt x="4022" y="167"/>
                    <a:pt x="4059" y="167"/>
                  </a:cubicBezTo>
                  <a:cubicBezTo>
                    <a:pt x="4325" y="167"/>
                    <a:pt x="4529" y="197"/>
                    <a:pt x="4613" y="197"/>
                  </a:cubicBezTo>
                  <a:cubicBezTo>
                    <a:pt x="4642" y="197"/>
                    <a:pt x="4656" y="193"/>
                    <a:pt x="4653" y="183"/>
                  </a:cubicBezTo>
                  <a:cubicBezTo>
                    <a:pt x="4667" y="169"/>
                    <a:pt x="4350" y="38"/>
                    <a:pt x="3902" y="10"/>
                  </a:cubicBezTo>
                  <a:cubicBezTo>
                    <a:pt x="3817" y="4"/>
                    <a:pt x="3729" y="1"/>
                    <a:pt x="36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316613" y="392800"/>
              <a:ext cx="116325" cy="145650"/>
            </a:xfrm>
            <a:custGeom>
              <a:avLst/>
              <a:gdLst/>
              <a:ahLst/>
              <a:cxnLst/>
              <a:rect l="l" t="t" r="r" b="b"/>
              <a:pathLst>
                <a:path w="4653" h="5826" extrusionOk="0">
                  <a:moveTo>
                    <a:pt x="3646" y="0"/>
                  </a:moveTo>
                  <a:cubicBezTo>
                    <a:pt x="3486" y="0"/>
                    <a:pt x="3318" y="16"/>
                    <a:pt x="3150" y="44"/>
                  </a:cubicBezTo>
                  <a:cubicBezTo>
                    <a:pt x="2876" y="88"/>
                    <a:pt x="2616" y="160"/>
                    <a:pt x="2370" y="275"/>
                  </a:cubicBezTo>
                  <a:cubicBezTo>
                    <a:pt x="1864" y="492"/>
                    <a:pt x="1460" y="839"/>
                    <a:pt x="1200" y="1113"/>
                  </a:cubicBezTo>
                  <a:cubicBezTo>
                    <a:pt x="1070" y="1244"/>
                    <a:pt x="968" y="1374"/>
                    <a:pt x="896" y="1460"/>
                  </a:cubicBezTo>
                  <a:cubicBezTo>
                    <a:pt x="824" y="1547"/>
                    <a:pt x="781" y="1605"/>
                    <a:pt x="781" y="1605"/>
                  </a:cubicBezTo>
                  <a:cubicBezTo>
                    <a:pt x="781" y="1605"/>
                    <a:pt x="752" y="1663"/>
                    <a:pt x="694" y="1749"/>
                  </a:cubicBezTo>
                  <a:cubicBezTo>
                    <a:pt x="636" y="1850"/>
                    <a:pt x="549" y="1995"/>
                    <a:pt x="463" y="2168"/>
                  </a:cubicBezTo>
                  <a:cubicBezTo>
                    <a:pt x="376" y="2342"/>
                    <a:pt x="289" y="2544"/>
                    <a:pt x="203" y="2790"/>
                  </a:cubicBezTo>
                  <a:cubicBezTo>
                    <a:pt x="116" y="3021"/>
                    <a:pt x="58" y="3281"/>
                    <a:pt x="29" y="3570"/>
                  </a:cubicBezTo>
                  <a:cubicBezTo>
                    <a:pt x="0" y="3844"/>
                    <a:pt x="0" y="4133"/>
                    <a:pt x="44" y="4408"/>
                  </a:cubicBezTo>
                  <a:cubicBezTo>
                    <a:pt x="73" y="4682"/>
                    <a:pt x="145" y="4942"/>
                    <a:pt x="246" y="5159"/>
                  </a:cubicBezTo>
                  <a:cubicBezTo>
                    <a:pt x="333" y="5390"/>
                    <a:pt x="477" y="5564"/>
                    <a:pt x="564" y="5679"/>
                  </a:cubicBezTo>
                  <a:cubicBezTo>
                    <a:pt x="655" y="5770"/>
                    <a:pt x="710" y="5826"/>
                    <a:pt x="731" y="5826"/>
                  </a:cubicBezTo>
                  <a:cubicBezTo>
                    <a:pt x="734" y="5826"/>
                    <a:pt x="736" y="5825"/>
                    <a:pt x="737" y="5824"/>
                  </a:cubicBezTo>
                  <a:cubicBezTo>
                    <a:pt x="752" y="5824"/>
                    <a:pt x="708" y="5752"/>
                    <a:pt x="636" y="5636"/>
                  </a:cubicBezTo>
                  <a:cubicBezTo>
                    <a:pt x="564" y="5520"/>
                    <a:pt x="463" y="5361"/>
                    <a:pt x="405" y="5145"/>
                  </a:cubicBezTo>
                  <a:cubicBezTo>
                    <a:pt x="260" y="4726"/>
                    <a:pt x="246" y="4177"/>
                    <a:pt x="333" y="3671"/>
                  </a:cubicBezTo>
                  <a:cubicBezTo>
                    <a:pt x="376" y="3425"/>
                    <a:pt x="448" y="3180"/>
                    <a:pt x="549" y="2977"/>
                  </a:cubicBezTo>
                  <a:cubicBezTo>
                    <a:pt x="636" y="2761"/>
                    <a:pt x="737" y="2558"/>
                    <a:pt x="824" y="2399"/>
                  </a:cubicBezTo>
                  <a:cubicBezTo>
                    <a:pt x="925" y="2240"/>
                    <a:pt x="1012" y="2110"/>
                    <a:pt x="1070" y="2024"/>
                  </a:cubicBezTo>
                  <a:cubicBezTo>
                    <a:pt x="1127" y="1937"/>
                    <a:pt x="1171" y="1894"/>
                    <a:pt x="1171" y="1894"/>
                  </a:cubicBezTo>
                  <a:cubicBezTo>
                    <a:pt x="1171" y="1894"/>
                    <a:pt x="1200" y="1836"/>
                    <a:pt x="1257" y="1749"/>
                  </a:cubicBezTo>
                  <a:cubicBezTo>
                    <a:pt x="1330" y="1663"/>
                    <a:pt x="1416" y="1547"/>
                    <a:pt x="1532" y="1402"/>
                  </a:cubicBezTo>
                  <a:cubicBezTo>
                    <a:pt x="1763" y="1128"/>
                    <a:pt x="2124" y="781"/>
                    <a:pt x="2558" y="550"/>
                  </a:cubicBezTo>
                  <a:cubicBezTo>
                    <a:pt x="2774" y="420"/>
                    <a:pt x="3020" y="333"/>
                    <a:pt x="3251" y="261"/>
                  </a:cubicBezTo>
                  <a:cubicBezTo>
                    <a:pt x="3497" y="203"/>
                    <a:pt x="3728" y="174"/>
                    <a:pt x="3930" y="174"/>
                  </a:cubicBezTo>
                  <a:cubicBezTo>
                    <a:pt x="3978" y="173"/>
                    <a:pt x="4025" y="172"/>
                    <a:pt x="4069" y="172"/>
                  </a:cubicBezTo>
                  <a:cubicBezTo>
                    <a:pt x="4335" y="172"/>
                    <a:pt x="4537" y="197"/>
                    <a:pt x="4616" y="197"/>
                  </a:cubicBezTo>
                  <a:cubicBezTo>
                    <a:pt x="4640" y="197"/>
                    <a:pt x="4653" y="195"/>
                    <a:pt x="4653" y="189"/>
                  </a:cubicBezTo>
                  <a:cubicBezTo>
                    <a:pt x="4653" y="160"/>
                    <a:pt x="4349" y="44"/>
                    <a:pt x="3901" y="15"/>
                  </a:cubicBezTo>
                  <a:cubicBezTo>
                    <a:pt x="3820" y="5"/>
                    <a:pt x="3734" y="0"/>
                    <a:pt x="364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246538" y="405100"/>
              <a:ext cx="503200" cy="454800"/>
            </a:xfrm>
            <a:custGeom>
              <a:avLst/>
              <a:gdLst/>
              <a:ahLst/>
              <a:cxnLst/>
              <a:rect l="l" t="t" r="r" b="b"/>
              <a:pathLst>
                <a:path w="20128" h="18192" extrusionOk="0">
                  <a:moveTo>
                    <a:pt x="593" y="0"/>
                  </a:moveTo>
                  <a:cubicBezTo>
                    <a:pt x="0" y="1301"/>
                    <a:pt x="116" y="2673"/>
                    <a:pt x="954" y="3323"/>
                  </a:cubicBezTo>
                  <a:cubicBezTo>
                    <a:pt x="997" y="3352"/>
                    <a:pt x="1041" y="3396"/>
                    <a:pt x="1084" y="3425"/>
                  </a:cubicBezTo>
                  <a:lnTo>
                    <a:pt x="20127" y="18191"/>
                  </a:lnTo>
                  <a:cubicBezTo>
                    <a:pt x="20084" y="17888"/>
                    <a:pt x="20055" y="17570"/>
                    <a:pt x="20041" y="17252"/>
                  </a:cubicBezTo>
                  <a:cubicBezTo>
                    <a:pt x="19636" y="17006"/>
                    <a:pt x="19231" y="16732"/>
                    <a:pt x="18841" y="16457"/>
                  </a:cubicBezTo>
                  <a:cubicBezTo>
                    <a:pt x="16558" y="14882"/>
                    <a:pt x="14377" y="13076"/>
                    <a:pt x="12209" y="11328"/>
                  </a:cubicBezTo>
                  <a:cubicBezTo>
                    <a:pt x="9262" y="8944"/>
                    <a:pt x="6300" y="6459"/>
                    <a:pt x="3685" y="3714"/>
                  </a:cubicBezTo>
                  <a:cubicBezTo>
                    <a:pt x="2558" y="2529"/>
                    <a:pt x="1561" y="1272"/>
                    <a:pt x="59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367913" y="346925"/>
              <a:ext cx="572550" cy="551625"/>
            </a:xfrm>
            <a:custGeom>
              <a:avLst/>
              <a:gdLst/>
              <a:ahLst/>
              <a:cxnLst/>
              <a:rect l="l" t="t" r="r" b="b"/>
              <a:pathLst>
                <a:path w="22902" h="22065" extrusionOk="0">
                  <a:moveTo>
                    <a:pt x="0" y="1"/>
                  </a:moveTo>
                  <a:lnTo>
                    <a:pt x="0" y="1"/>
                  </a:lnTo>
                  <a:cubicBezTo>
                    <a:pt x="809" y="651"/>
                    <a:pt x="1633" y="1301"/>
                    <a:pt x="2442" y="1952"/>
                  </a:cubicBezTo>
                  <a:cubicBezTo>
                    <a:pt x="3251" y="2602"/>
                    <a:pt x="4060" y="3252"/>
                    <a:pt x="4884" y="3888"/>
                  </a:cubicBezTo>
                  <a:lnTo>
                    <a:pt x="7325" y="5824"/>
                  </a:lnTo>
                  <a:lnTo>
                    <a:pt x="9782" y="7731"/>
                  </a:lnTo>
                  <a:lnTo>
                    <a:pt x="12224" y="9653"/>
                  </a:lnTo>
                  <a:cubicBezTo>
                    <a:pt x="13047" y="10288"/>
                    <a:pt x="13871" y="10924"/>
                    <a:pt x="14694" y="11560"/>
                  </a:cubicBezTo>
                  <a:lnTo>
                    <a:pt x="17165" y="13453"/>
                  </a:lnTo>
                  <a:cubicBezTo>
                    <a:pt x="17966" y="14082"/>
                    <a:pt x="18781" y="14712"/>
                    <a:pt x="19597" y="15341"/>
                  </a:cubicBezTo>
                  <a:lnTo>
                    <a:pt x="19597" y="15341"/>
                  </a:lnTo>
                  <a:lnTo>
                    <a:pt x="21225" y="18683"/>
                  </a:lnTo>
                  <a:cubicBezTo>
                    <a:pt x="21774" y="19810"/>
                    <a:pt x="22323" y="20937"/>
                    <a:pt x="22901" y="22064"/>
                  </a:cubicBezTo>
                  <a:cubicBezTo>
                    <a:pt x="22395" y="20923"/>
                    <a:pt x="21875" y="19796"/>
                    <a:pt x="21355" y="18654"/>
                  </a:cubicBezTo>
                  <a:lnTo>
                    <a:pt x="19795" y="15259"/>
                  </a:lnTo>
                  <a:lnTo>
                    <a:pt x="19780" y="15215"/>
                  </a:lnTo>
                  <a:lnTo>
                    <a:pt x="19751" y="15201"/>
                  </a:lnTo>
                  <a:cubicBezTo>
                    <a:pt x="18928" y="14551"/>
                    <a:pt x="18119" y="13915"/>
                    <a:pt x="17295" y="13265"/>
                  </a:cubicBezTo>
                  <a:lnTo>
                    <a:pt x="14839" y="11358"/>
                  </a:lnTo>
                  <a:cubicBezTo>
                    <a:pt x="14015" y="10722"/>
                    <a:pt x="13206" y="10072"/>
                    <a:pt x="12383" y="9450"/>
                  </a:cubicBezTo>
                  <a:lnTo>
                    <a:pt x="9912" y="7543"/>
                  </a:lnTo>
                  <a:lnTo>
                    <a:pt x="7456" y="5636"/>
                  </a:lnTo>
                  <a:lnTo>
                    <a:pt x="4970" y="3758"/>
                  </a:lnTo>
                  <a:cubicBezTo>
                    <a:pt x="4147" y="3122"/>
                    <a:pt x="3323" y="2501"/>
                    <a:pt x="2500" y="1879"/>
                  </a:cubicBezTo>
                  <a:cubicBezTo>
                    <a:pt x="1662" y="1244"/>
                    <a:pt x="838" y="622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8" name="Google Shape;1318;p33"/>
          <p:cNvGrpSpPr/>
          <p:nvPr/>
        </p:nvGrpSpPr>
        <p:grpSpPr>
          <a:xfrm>
            <a:off x="10417741" y="5335971"/>
            <a:ext cx="1774256" cy="1713023"/>
            <a:chOff x="7826524" y="3967862"/>
            <a:chExt cx="1422439" cy="1373348"/>
          </a:xfrm>
        </p:grpSpPr>
        <p:sp>
          <p:nvSpPr>
            <p:cNvPr id="1319" name="Google Shape;1319;p33"/>
            <p:cNvSpPr/>
            <p:nvPr/>
          </p:nvSpPr>
          <p:spPr>
            <a:xfrm rot="4135454">
              <a:off x="8018460" y="4092451"/>
              <a:ext cx="1038569" cy="1124168"/>
            </a:xfrm>
            <a:custGeom>
              <a:avLst/>
              <a:gdLst/>
              <a:ahLst/>
              <a:cxnLst/>
              <a:rect l="l" t="t" r="r" b="b"/>
              <a:pathLst>
                <a:path w="41543" h="44967" extrusionOk="0">
                  <a:moveTo>
                    <a:pt x="19242" y="18557"/>
                  </a:moveTo>
                  <a:lnTo>
                    <a:pt x="28007" y="23031"/>
                  </a:lnTo>
                  <a:cubicBezTo>
                    <a:pt x="27939" y="23122"/>
                    <a:pt x="26455" y="25177"/>
                    <a:pt x="25770" y="26135"/>
                  </a:cubicBezTo>
                  <a:lnTo>
                    <a:pt x="24264" y="28235"/>
                  </a:lnTo>
                  <a:lnTo>
                    <a:pt x="19242" y="18557"/>
                  </a:lnTo>
                  <a:close/>
                  <a:moveTo>
                    <a:pt x="2443" y="0"/>
                  </a:moveTo>
                  <a:cubicBezTo>
                    <a:pt x="1849" y="0"/>
                    <a:pt x="1279" y="229"/>
                    <a:pt x="845" y="662"/>
                  </a:cubicBezTo>
                  <a:cubicBezTo>
                    <a:pt x="183" y="1347"/>
                    <a:pt x="0" y="2397"/>
                    <a:pt x="457" y="3242"/>
                  </a:cubicBezTo>
                  <a:lnTo>
                    <a:pt x="21022" y="43756"/>
                  </a:lnTo>
                  <a:cubicBezTo>
                    <a:pt x="21388" y="44441"/>
                    <a:pt x="22072" y="44898"/>
                    <a:pt x="22849" y="44966"/>
                  </a:cubicBezTo>
                  <a:lnTo>
                    <a:pt x="23008" y="44966"/>
                  </a:lnTo>
                  <a:cubicBezTo>
                    <a:pt x="23739" y="44966"/>
                    <a:pt x="24401" y="44624"/>
                    <a:pt x="24834" y="44030"/>
                  </a:cubicBezTo>
                  <a:cubicBezTo>
                    <a:pt x="26432" y="41793"/>
                    <a:pt x="40629" y="22095"/>
                    <a:pt x="41063" y="21433"/>
                  </a:cubicBezTo>
                  <a:cubicBezTo>
                    <a:pt x="41428" y="20886"/>
                    <a:pt x="41542" y="20224"/>
                    <a:pt x="41360" y="19607"/>
                  </a:cubicBezTo>
                  <a:cubicBezTo>
                    <a:pt x="41200" y="18991"/>
                    <a:pt x="40766" y="18466"/>
                    <a:pt x="40196" y="18169"/>
                  </a:cubicBezTo>
                  <a:lnTo>
                    <a:pt x="3424" y="229"/>
                  </a:lnTo>
                  <a:cubicBezTo>
                    <a:pt x="3105" y="69"/>
                    <a:pt x="2762" y="0"/>
                    <a:pt x="2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1596" y="11139"/>
                  </a:moveTo>
                  <a:lnTo>
                    <a:pt x="28898" y="19995"/>
                  </a:lnTo>
                  <a:cubicBezTo>
                    <a:pt x="28669" y="20315"/>
                    <a:pt x="21502" y="30221"/>
                    <a:pt x="21502" y="30221"/>
                  </a:cubicBezTo>
                  <a:lnTo>
                    <a:pt x="11596" y="11139"/>
                  </a:lnTo>
                  <a:close/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 rot="4135454">
              <a:off x="8451218" y="4528834"/>
              <a:ext cx="461672" cy="254523"/>
            </a:xfrm>
            <a:custGeom>
              <a:avLst/>
              <a:gdLst/>
              <a:ahLst/>
              <a:cxnLst/>
              <a:rect l="l" t="t" r="r" b="b"/>
              <a:pathLst>
                <a:path w="18467" h="10181" extrusionOk="0">
                  <a:moveTo>
                    <a:pt x="1" y="0"/>
                  </a:moveTo>
                  <a:lnTo>
                    <a:pt x="526" y="1438"/>
                  </a:lnTo>
                  <a:lnTo>
                    <a:pt x="17668" y="10180"/>
                  </a:lnTo>
                  <a:cubicBezTo>
                    <a:pt x="18033" y="9655"/>
                    <a:pt x="18421" y="9336"/>
                    <a:pt x="18466" y="92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2" name="Google Shape;1322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36293" y="17713"/>
                  </a:lnTo>
                  <a:cubicBezTo>
                    <a:pt x="33234" y="21981"/>
                    <a:pt x="20749" y="39351"/>
                    <a:pt x="20749" y="39351"/>
                  </a:cubicBezTo>
                  <a:lnTo>
                    <a:pt x="1005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3" name="Google Shape;1323;p33"/>
            <p:cNvSpPr/>
            <p:nvPr/>
          </p:nvSpPr>
          <p:spPr>
            <a:xfrm rot="4135454">
              <a:off x="8117307" y="4579700"/>
              <a:ext cx="585496" cy="608896"/>
            </a:xfrm>
            <a:custGeom>
              <a:avLst/>
              <a:gdLst/>
              <a:ahLst/>
              <a:cxnLst/>
              <a:rect l="l" t="t" r="r" b="b"/>
              <a:pathLst>
                <a:path w="23420" h="24356" extrusionOk="0">
                  <a:moveTo>
                    <a:pt x="19722" y="1"/>
                  </a:moveTo>
                  <a:cubicBezTo>
                    <a:pt x="18923" y="1051"/>
                    <a:pt x="18124" y="2078"/>
                    <a:pt x="17325" y="3105"/>
                  </a:cubicBezTo>
                  <a:cubicBezTo>
                    <a:pt x="16321" y="4086"/>
                    <a:pt x="15293" y="4977"/>
                    <a:pt x="14198" y="5753"/>
                  </a:cubicBezTo>
                  <a:cubicBezTo>
                    <a:pt x="12052" y="8697"/>
                    <a:pt x="8149" y="14084"/>
                    <a:pt x="8149" y="14084"/>
                  </a:cubicBezTo>
                  <a:lnTo>
                    <a:pt x="5730" y="9428"/>
                  </a:lnTo>
                  <a:cubicBezTo>
                    <a:pt x="3926" y="9656"/>
                    <a:pt x="2123" y="9907"/>
                    <a:pt x="320" y="10158"/>
                  </a:cubicBezTo>
                  <a:cubicBezTo>
                    <a:pt x="206" y="10158"/>
                    <a:pt x="115" y="10135"/>
                    <a:pt x="0" y="10135"/>
                  </a:cubicBezTo>
                  <a:lnTo>
                    <a:pt x="7213" y="24355"/>
                  </a:lnTo>
                  <a:cubicBezTo>
                    <a:pt x="7213" y="24355"/>
                    <a:pt x="22986" y="2466"/>
                    <a:pt x="23419" y="1804"/>
                  </a:cubicBezTo>
                  <a:lnTo>
                    <a:pt x="19722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4" name="Google Shape;1324;p33"/>
            <p:cNvSpPr/>
            <p:nvPr/>
          </p:nvSpPr>
          <p:spPr>
            <a:xfrm rot="4135454">
              <a:off x="8618741" y="4141666"/>
              <a:ext cx="98174" cy="372648"/>
            </a:xfrm>
            <a:custGeom>
              <a:avLst/>
              <a:gdLst/>
              <a:ahLst/>
              <a:cxnLst/>
              <a:rect l="l" t="t" r="r" b="b"/>
              <a:pathLst>
                <a:path w="3927" h="14906" extrusionOk="0">
                  <a:moveTo>
                    <a:pt x="594" y="0"/>
                  </a:moveTo>
                  <a:lnTo>
                    <a:pt x="0" y="8674"/>
                  </a:lnTo>
                  <a:lnTo>
                    <a:pt x="3173" y="14905"/>
                  </a:lnTo>
                  <a:lnTo>
                    <a:pt x="3926" y="162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5" name="Google Shape;1325;p33"/>
            <p:cNvSpPr/>
            <p:nvPr/>
          </p:nvSpPr>
          <p:spPr>
            <a:xfrm rot="4135454">
              <a:off x="8675107" y="4407226"/>
              <a:ext cx="132999" cy="197449"/>
            </a:xfrm>
            <a:custGeom>
              <a:avLst/>
              <a:gdLst/>
              <a:ahLst/>
              <a:cxnLst/>
              <a:rect l="l" t="t" r="r" b="b"/>
              <a:pathLst>
                <a:path w="5320" h="7898" extrusionOk="0">
                  <a:moveTo>
                    <a:pt x="366" y="0"/>
                  </a:moveTo>
                  <a:lnTo>
                    <a:pt x="1" y="5341"/>
                  </a:lnTo>
                  <a:lnTo>
                    <a:pt x="5000" y="7898"/>
                  </a:lnTo>
                  <a:lnTo>
                    <a:pt x="5319" y="242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" name="Google Shape;1326;p33"/>
            <p:cNvSpPr/>
            <p:nvPr/>
          </p:nvSpPr>
          <p:spPr>
            <a:xfrm rot="4135454">
              <a:off x="8362418" y="4357892"/>
              <a:ext cx="134674" cy="493047"/>
            </a:xfrm>
            <a:custGeom>
              <a:avLst/>
              <a:gdLst/>
              <a:ahLst/>
              <a:cxnLst/>
              <a:rect l="l" t="t" r="r" b="b"/>
              <a:pathLst>
                <a:path w="5387" h="19722" extrusionOk="0">
                  <a:moveTo>
                    <a:pt x="708" y="0"/>
                  </a:moveTo>
                  <a:lnTo>
                    <a:pt x="0" y="10340"/>
                  </a:lnTo>
                  <a:lnTo>
                    <a:pt x="4771" y="19721"/>
                  </a:lnTo>
                  <a:lnTo>
                    <a:pt x="5387" y="899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7" name="Google Shape;1327;p33"/>
            <p:cNvSpPr/>
            <p:nvPr/>
          </p:nvSpPr>
          <p:spPr>
            <a:xfrm rot="4135454">
              <a:off x="8497235" y="4705691"/>
              <a:ext cx="156949" cy="470797"/>
            </a:xfrm>
            <a:custGeom>
              <a:avLst/>
              <a:gdLst/>
              <a:ahLst/>
              <a:cxnLst/>
              <a:rect l="l" t="t" r="r" b="b"/>
              <a:pathLst>
                <a:path w="6278" h="18832" extrusionOk="0">
                  <a:moveTo>
                    <a:pt x="1301" y="1"/>
                  </a:moveTo>
                  <a:lnTo>
                    <a:pt x="913" y="5661"/>
                  </a:lnTo>
                  <a:lnTo>
                    <a:pt x="2466" y="6460"/>
                  </a:lnTo>
                  <a:cubicBezTo>
                    <a:pt x="2397" y="6574"/>
                    <a:pt x="1667" y="7579"/>
                    <a:pt x="685" y="8925"/>
                  </a:cubicBezTo>
                  <a:lnTo>
                    <a:pt x="0" y="18831"/>
                  </a:lnTo>
                  <a:cubicBezTo>
                    <a:pt x="1918" y="16161"/>
                    <a:pt x="3995" y="13262"/>
                    <a:pt x="5798" y="10751"/>
                  </a:cubicBezTo>
                  <a:lnTo>
                    <a:pt x="6277" y="2420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34"/>
          <p:cNvSpPr/>
          <p:nvPr/>
        </p:nvSpPr>
        <p:spPr>
          <a:xfrm rot="-10021120">
            <a:off x="-1523971" y="-2378941"/>
            <a:ext cx="5279504" cy="8403193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0" name="Google Shape;1330;p34"/>
          <p:cNvSpPr/>
          <p:nvPr/>
        </p:nvSpPr>
        <p:spPr>
          <a:xfrm rot="10145167">
            <a:off x="5916953" y="-1772341"/>
            <a:ext cx="6544891" cy="647877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1" name="Google Shape;1331;p34"/>
          <p:cNvSpPr/>
          <p:nvPr/>
        </p:nvSpPr>
        <p:spPr>
          <a:xfrm rot="7140305" flipH="1">
            <a:off x="-1130011" y="3151697"/>
            <a:ext cx="2729363" cy="466761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2" name="Google Shape;1332;p34"/>
          <p:cNvSpPr/>
          <p:nvPr/>
        </p:nvSpPr>
        <p:spPr>
          <a:xfrm rot="-10575427">
            <a:off x="10531429" y="1222109"/>
            <a:ext cx="2972715" cy="705465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33" name="Google Shape;1333;p34"/>
          <p:cNvGrpSpPr/>
          <p:nvPr/>
        </p:nvGrpSpPr>
        <p:grpSpPr>
          <a:xfrm>
            <a:off x="342609" y="381361"/>
            <a:ext cx="1779059" cy="1755104"/>
            <a:chOff x="5783000" y="2939850"/>
            <a:chExt cx="1655041" cy="1632756"/>
          </a:xfrm>
        </p:grpSpPr>
        <p:sp>
          <p:nvSpPr>
            <p:cNvPr id="1334" name="Google Shape;1334;p34"/>
            <p:cNvSpPr/>
            <p:nvPr/>
          </p:nvSpPr>
          <p:spPr>
            <a:xfrm>
              <a:off x="5793802" y="2939850"/>
              <a:ext cx="1643558" cy="1632756"/>
            </a:xfrm>
            <a:custGeom>
              <a:avLst/>
              <a:gdLst/>
              <a:ahLst/>
              <a:cxnLst/>
              <a:rect l="l" t="t" r="r" b="b"/>
              <a:pathLst>
                <a:path w="55535" h="55170" extrusionOk="0">
                  <a:moveTo>
                    <a:pt x="27574" y="1"/>
                  </a:moveTo>
                  <a:cubicBezTo>
                    <a:pt x="23556" y="1"/>
                    <a:pt x="19653" y="868"/>
                    <a:pt x="16001" y="2557"/>
                  </a:cubicBezTo>
                  <a:cubicBezTo>
                    <a:pt x="15499" y="2785"/>
                    <a:pt x="14997" y="3036"/>
                    <a:pt x="14403" y="3356"/>
                  </a:cubicBezTo>
                  <a:cubicBezTo>
                    <a:pt x="14403" y="3356"/>
                    <a:pt x="14381" y="3379"/>
                    <a:pt x="14358" y="3379"/>
                  </a:cubicBezTo>
                  <a:cubicBezTo>
                    <a:pt x="13947" y="3607"/>
                    <a:pt x="13513" y="3858"/>
                    <a:pt x="13080" y="4132"/>
                  </a:cubicBezTo>
                  <a:lnTo>
                    <a:pt x="13057" y="4132"/>
                  </a:lnTo>
                  <a:cubicBezTo>
                    <a:pt x="10135" y="5935"/>
                    <a:pt x="7624" y="8240"/>
                    <a:pt x="5570" y="10979"/>
                  </a:cubicBezTo>
                  <a:cubicBezTo>
                    <a:pt x="5570" y="10979"/>
                    <a:pt x="5547" y="11002"/>
                    <a:pt x="5547" y="11002"/>
                  </a:cubicBezTo>
                  <a:cubicBezTo>
                    <a:pt x="5456" y="11116"/>
                    <a:pt x="5365" y="11253"/>
                    <a:pt x="5273" y="11390"/>
                  </a:cubicBezTo>
                  <a:lnTo>
                    <a:pt x="5228" y="11436"/>
                  </a:lnTo>
                  <a:cubicBezTo>
                    <a:pt x="5114" y="11596"/>
                    <a:pt x="4999" y="11756"/>
                    <a:pt x="4908" y="11892"/>
                  </a:cubicBezTo>
                  <a:cubicBezTo>
                    <a:pt x="4794" y="12075"/>
                    <a:pt x="4680" y="12235"/>
                    <a:pt x="4566" y="12395"/>
                  </a:cubicBezTo>
                  <a:cubicBezTo>
                    <a:pt x="4452" y="12577"/>
                    <a:pt x="4337" y="12760"/>
                    <a:pt x="4223" y="12942"/>
                  </a:cubicBezTo>
                  <a:cubicBezTo>
                    <a:pt x="4064" y="13194"/>
                    <a:pt x="3904" y="13445"/>
                    <a:pt x="3767" y="13696"/>
                  </a:cubicBezTo>
                  <a:cubicBezTo>
                    <a:pt x="3676" y="13878"/>
                    <a:pt x="3561" y="14038"/>
                    <a:pt x="3470" y="14198"/>
                  </a:cubicBezTo>
                  <a:cubicBezTo>
                    <a:pt x="3379" y="14380"/>
                    <a:pt x="3287" y="14540"/>
                    <a:pt x="3196" y="14723"/>
                  </a:cubicBezTo>
                  <a:cubicBezTo>
                    <a:pt x="3105" y="14905"/>
                    <a:pt x="3014" y="15088"/>
                    <a:pt x="2922" y="15248"/>
                  </a:cubicBezTo>
                  <a:cubicBezTo>
                    <a:pt x="2808" y="15499"/>
                    <a:pt x="2671" y="15773"/>
                    <a:pt x="2557" y="16024"/>
                  </a:cubicBezTo>
                  <a:cubicBezTo>
                    <a:pt x="2466" y="16229"/>
                    <a:pt x="2374" y="16412"/>
                    <a:pt x="2283" y="16617"/>
                  </a:cubicBezTo>
                  <a:cubicBezTo>
                    <a:pt x="2215" y="16800"/>
                    <a:pt x="2146" y="16983"/>
                    <a:pt x="2078" y="17142"/>
                  </a:cubicBezTo>
                  <a:cubicBezTo>
                    <a:pt x="1986" y="17325"/>
                    <a:pt x="1918" y="17530"/>
                    <a:pt x="1849" y="17713"/>
                  </a:cubicBezTo>
                  <a:lnTo>
                    <a:pt x="1804" y="17827"/>
                  </a:lnTo>
                  <a:cubicBezTo>
                    <a:pt x="1758" y="17941"/>
                    <a:pt x="1713" y="18078"/>
                    <a:pt x="1644" y="18215"/>
                  </a:cubicBezTo>
                  <a:cubicBezTo>
                    <a:pt x="1553" y="18512"/>
                    <a:pt x="1439" y="18831"/>
                    <a:pt x="1347" y="19151"/>
                  </a:cubicBezTo>
                  <a:cubicBezTo>
                    <a:pt x="1279" y="19288"/>
                    <a:pt x="1256" y="19448"/>
                    <a:pt x="1210" y="19585"/>
                  </a:cubicBezTo>
                  <a:lnTo>
                    <a:pt x="1188" y="19653"/>
                  </a:lnTo>
                  <a:cubicBezTo>
                    <a:pt x="1119" y="19858"/>
                    <a:pt x="1051" y="20064"/>
                    <a:pt x="1005" y="20269"/>
                  </a:cubicBezTo>
                  <a:lnTo>
                    <a:pt x="982" y="20361"/>
                  </a:lnTo>
                  <a:cubicBezTo>
                    <a:pt x="936" y="20498"/>
                    <a:pt x="914" y="20612"/>
                    <a:pt x="868" y="20772"/>
                  </a:cubicBezTo>
                  <a:cubicBezTo>
                    <a:pt x="777" y="21091"/>
                    <a:pt x="708" y="21433"/>
                    <a:pt x="640" y="21753"/>
                  </a:cubicBezTo>
                  <a:cubicBezTo>
                    <a:pt x="617" y="21867"/>
                    <a:pt x="594" y="22004"/>
                    <a:pt x="571" y="22118"/>
                  </a:cubicBezTo>
                  <a:lnTo>
                    <a:pt x="548" y="22209"/>
                  </a:lnTo>
                  <a:cubicBezTo>
                    <a:pt x="503" y="22438"/>
                    <a:pt x="457" y="22689"/>
                    <a:pt x="411" y="22917"/>
                  </a:cubicBezTo>
                  <a:cubicBezTo>
                    <a:pt x="411" y="22917"/>
                    <a:pt x="366" y="23237"/>
                    <a:pt x="343" y="23374"/>
                  </a:cubicBezTo>
                  <a:cubicBezTo>
                    <a:pt x="275" y="23739"/>
                    <a:pt x="229" y="24081"/>
                    <a:pt x="183" y="24446"/>
                  </a:cubicBezTo>
                  <a:cubicBezTo>
                    <a:pt x="183" y="24515"/>
                    <a:pt x="160" y="24789"/>
                    <a:pt x="160" y="24789"/>
                  </a:cubicBezTo>
                  <a:cubicBezTo>
                    <a:pt x="115" y="25063"/>
                    <a:pt x="92" y="25337"/>
                    <a:pt x="92" y="25610"/>
                  </a:cubicBezTo>
                  <a:cubicBezTo>
                    <a:pt x="69" y="25747"/>
                    <a:pt x="69" y="25907"/>
                    <a:pt x="46" y="26044"/>
                  </a:cubicBezTo>
                  <a:cubicBezTo>
                    <a:pt x="46" y="26364"/>
                    <a:pt x="23" y="26683"/>
                    <a:pt x="23" y="27003"/>
                  </a:cubicBezTo>
                  <a:lnTo>
                    <a:pt x="1" y="27300"/>
                  </a:lnTo>
                  <a:cubicBezTo>
                    <a:pt x="1" y="27642"/>
                    <a:pt x="1" y="27984"/>
                    <a:pt x="23" y="28349"/>
                  </a:cubicBezTo>
                  <a:cubicBezTo>
                    <a:pt x="23" y="28464"/>
                    <a:pt x="23" y="28601"/>
                    <a:pt x="23" y="28738"/>
                  </a:cubicBezTo>
                  <a:cubicBezTo>
                    <a:pt x="46" y="29034"/>
                    <a:pt x="69" y="29354"/>
                    <a:pt x="92" y="29651"/>
                  </a:cubicBezTo>
                  <a:cubicBezTo>
                    <a:pt x="92" y="29651"/>
                    <a:pt x="92" y="29856"/>
                    <a:pt x="115" y="29924"/>
                  </a:cubicBezTo>
                  <a:cubicBezTo>
                    <a:pt x="138" y="30312"/>
                    <a:pt x="183" y="30700"/>
                    <a:pt x="229" y="31089"/>
                  </a:cubicBezTo>
                  <a:cubicBezTo>
                    <a:pt x="252" y="31180"/>
                    <a:pt x="275" y="31431"/>
                    <a:pt x="275" y="31431"/>
                  </a:cubicBezTo>
                  <a:cubicBezTo>
                    <a:pt x="320" y="31728"/>
                    <a:pt x="366" y="32047"/>
                    <a:pt x="434" y="32344"/>
                  </a:cubicBezTo>
                  <a:cubicBezTo>
                    <a:pt x="434" y="32344"/>
                    <a:pt x="457" y="32572"/>
                    <a:pt x="480" y="32641"/>
                  </a:cubicBezTo>
                  <a:cubicBezTo>
                    <a:pt x="548" y="33051"/>
                    <a:pt x="640" y="33440"/>
                    <a:pt x="731" y="33805"/>
                  </a:cubicBezTo>
                  <a:cubicBezTo>
                    <a:pt x="731" y="33896"/>
                    <a:pt x="800" y="34079"/>
                    <a:pt x="800" y="34079"/>
                  </a:cubicBezTo>
                  <a:cubicBezTo>
                    <a:pt x="868" y="34398"/>
                    <a:pt x="959" y="34718"/>
                    <a:pt x="1051" y="35037"/>
                  </a:cubicBezTo>
                  <a:lnTo>
                    <a:pt x="1119" y="35357"/>
                  </a:lnTo>
                  <a:cubicBezTo>
                    <a:pt x="1256" y="35768"/>
                    <a:pt x="1370" y="36156"/>
                    <a:pt x="1507" y="36521"/>
                  </a:cubicBezTo>
                  <a:lnTo>
                    <a:pt x="1553" y="36681"/>
                  </a:lnTo>
                  <a:cubicBezTo>
                    <a:pt x="1690" y="37023"/>
                    <a:pt x="1804" y="37365"/>
                    <a:pt x="1941" y="37708"/>
                  </a:cubicBezTo>
                  <a:lnTo>
                    <a:pt x="2055" y="38005"/>
                  </a:lnTo>
                  <a:cubicBezTo>
                    <a:pt x="2238" y="38461"/>
                    <a:pt x="2397" y="38826"/>
                    <a:pt x="2557" y="39169"/>
                  </a:cubicBezTo>
                  <a:cubicBezTo>
                    <a:pt x="7076" y="48892"/>
                    <a:pt x="16891" y="55169"/>
                    <a:pt x="27596" y="55169"/>
                  </a:cubicBezTo>
                  <a:cubicBezTo>
                    <a:pt x="31614" y="55169"/>
                    <a:pt x="35517" y="54302"/>
                    <a:pt x="39192" y="52613"/>
                  </a:cubicBezTo>
                  <a:cubicBezTo>
                    <a:pt x="42593" y="51015"/>
                    <a:pt x="45606" y="48801"/>
                    <a:pt x="48116" y="45993"/>
                  </a:cubicBezTo>
                  <a:cubicBezTo>
                    <a:pt x="48162" y="45948"/>
                    <a:pt x="48276" y="45834"/>
                    <a:pt x="48276" y="45834"/>
                  </a:cubicBezTo>
                  <a:cubicBezTo>
                    <a:pt x="50422" y="43391"/>
                    <a:pt x="52111" y="40629"/>
                    <a:pt x="53275" y="37594"/>
                  </a:cubicBezTo>
                  <a:cubicBezTo>
                    <a:pt x="53275" y="37594"/>
                    <a:pt x="53298" y="37571"/>
                    <a:pt x="53298" y="37548"/>
                  </a:cubicBezTo>
                  <a:cubicBezTo>
                    <a:pt x="53458" y="37137"/>
                    <a:pt x="53594" y="36726"/>
                    <a:pt x="53731" y="36316"/>
                  </a:cubicBezTo>
                  <a:lnTo>
                    <a:pt x="53754" y="36293"/>
                  </a:lnTo>
                  <a:cubicBezTo>
                    <a:pt x="55169" y="32070"/>
                    <a:pt x="55535" y="27505"/>
                    <a:pt x="54804" y="23123"/>
                  </a:cubicBezTo>
                  <a:lnTo>
                    <a:pt x="54804" y="23077"/>
                  </a:lnTo>
                  <a:cubicBezTo>
                    <a:pt x="54759" y="22803"/>
                    <a:pt x="54713" y="22552"/>
                    <a:pt x="54667" y="22301"/>
                  </a:cubicBezTo>
                  <a:cubicBezTo>
                    <a:pt x="54599" y="22004"/>
                    <a:pt x="54530" y="21707"/>
                    <a:pt x="54462" y="21411"/>
                  </a:cubicBezTo>
                  <a:cubicBezTo>
                    <a:pt x="54051" y="19539"/>
                    <a:pt x="53412" y="17713"/>
                    <a:pt x="52613" y="15978"/>
                  </a:cubicBezTo>
                  <a:cubicBezTo>
                    <a:pt x="52453" y="15659"/>
                    <a:pt x="52293" y="15316"/>
                    <a:pt x="52134" y="15020"/>
                  </a:cubicBezTo>
                  <a:cubicBezTo>
                    <a:pt x="52042" y="14814"/>
                    <a:pt x="51928" y="14632"/>
                    <a:pt x="51837" y="14449"/>
                  </a:cubicBezTo>
                  <a:cubicBezTo>
                    <a:pt x="51837" y="14426"/>
                    <a:pt x="51791" y="14380"/>
                    <a:pt x="51791" y="14358"/>
                  </a:cubicBezTo>
                  <a:cubicBezTo>
                    <a:pt x="50399" y="11824"/>
                    <a:pt x="48664" y="9541"/>
                    <a:pt x="46564" y="7579"/>
                  </a:cubicBezTo>
                  <a:cubicBezTo>
                    <a:pt x="46564" y="7556"/>
                    <a:pt x="46564" y="7556"/>
                    <a:pt x="46541" y="7556"/>
                  </a:cubicBezTo>
                  <a:cubicBezTo>
                    <a:pt x="41406" y="2671"/>
                    <a:pt x="34649" y="1"/>
                    <a:pt x="27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5783000" y="3029668"/>
              <a:ext cx="1655041" cy="1452789"/>
            </a:xfrm>
            <a:custGeom>
              <a:avLst/>
              <a:gdLst/>
              <a:ahLst/>
              <a:cxnLst/>
              <a:rect l="l" t="t" r="r" b="b"/>
              <a:pathLst>
                <a:path w="55923" h="49089" extrusionOk="0">
                  <a:moveTo>
                    <a:pt x="27949" y="1"/>
                  </a:moveTo>
                  <a:cubicBezTo>
                    <a:pt x="24495" y="1"/>
                    <a:pt x="20985" y="734"/>
                    <a:pt x="17644" y="2284"/>
                  </a:cubicBezTo>
                  <a:cubicBezTo>
                    <a:pt x="5342" y="7967"/>
                    <a:pt x="0" y="22553"/>
                    <a:pt x="5684" y="34855"/>
                  </a:cubicBezTo>
                  <a:cubicBezTo>
                    <a:pt x="9842" y="43820"/>
                    <a:pt x="18714" y="49088"/>
                    <a:pt x="27983" y="49088"/>
                  </a:cubicBezTo>
                  <a:cubicBezTo>
                    <a:pt x="31434" y="49088"/>
                    <a:pt x="34940" y="48358"/>
                    <a:pt x="38278" y="46816"/>
                  </a:cubicBezTo>
                  <a:cubicBezTo>
                    <a:pt x="50558" y="41110"/>
                    <a:pt x="55922" y="26524"/>
                    <a:pt x="50216" y="14221"/>
                  </a:cubicBezTo>
                  <a:cubicBezTo>
                    <a:pt x="46076" y="5276"/>
                    <a:pt x="37213" y="1"/>
                    <a:pt x="27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5887703" y="3125611"/>
              <a:ext cx="1409817" cy="1344974"/>
            </a:xfrm>
            <a:custGeom>
              <a:avLst/>
              <a:gdLst/>
              <a:ahLst/>
              <a:cxnLst/>
              <a:rect l="l" t="t" r="r" b="b"/>
              <a:pathLst>
                <a:path w="47637" h="45446" extrusionOk="0">
                  <a:moveTo>
                    <a:pt x="15727" y="0"/>
                  </a:moveTo>
                  <a:cubicBezTo>
                    <a:pt x="14951" y="274"/>
                    <a:pt x="14175" y="594"/>
                    <a:pt x="13399" y="936"/>
                  </a:cubicBezTo>
                  <a:cubicBezTo>
                    <a:pt x="13330" y="982"/>
                    <a:pt x="13262" y="1005"/>
                    <a:pt x="13171" y="1050"/>
                  </a:cubicBezTo>
                  <a:cubicBezTo>
                    <a:pt x="13701" y="1003"/>
                    <a:pt x="14229" y="978"/>
                    <a:pt x="14753" y="978"/>
                  </a:cubicBezTo>
                  <a:cubicBezTo>
                    <a:pt x="18490" y="978"/>
                    <a:pt x="22018" y="2247"/>
                    <a:pt x="24720" y="5570"/>
                  </a:cubicBezTo>
                  <a:cubicBezTo>
                    <a:pt x="26135" y="7305"/>
                    <a:pt x="26957" y="9519"/>
                    <a:pt x="26409" y="11641"/>
                  </a:cubicBezTo>
                  <a:cubicBezTo>
                    <a:pt x="23510" y="10660"/>
                    <a:pt x="20475" y="9952"/>
                    <a:pt x="17553" y="9290"/>
                  </a:cubicBezTo>
                  <a:cubicBezTo>
                    <a:pt x="14229" y="8538"/>
                    <a:pt x="10824" y="8054"/>
                    <a:pt x="7421" y="8054"/>
                  </a:cubicBezTo>
                  <a:cubicBezTo>
                    <a:pt x="6385" y="8054"/>
                    <a:pt x="5348" y="8099"/>
                    <a:pt x="4314" y="8195"/>
                  </a:cubicBezTo>
                  <a:cubicBezTo>
                    <a:pt x="4063" y="8537"/>
                    <a:pt x="3789" y="8879"/>
                    <a:pt x="3538" y="9245"/>
                  </a:cubicBezTo>
                  <a:cubicBezTo>
                    <a:pt x="4816" y="9088"/>
                    <a:pt x="6097" y="9017"/>
                    <a:pt x="7376" y="9017"/>
                  </a:cubicBezTo>
                  <a:cubicBezTo>
                    <a:pt x="10576" y="9017"/>
                    <a:pt x="13774" y="9460"/>
                    <a:pt x="16937" y="10112"/>
                  </a:cubicBezTo>
                  <a:cubicBezTo>
                    <a:pt x="19972" y="10751"/>
                    <a:pt x="23077" y="11504"/>
                    <a:pt x="26067" y="12554"/>
                  </a:cubicBezTo>
                  <a:cubicBezTo>
                    <a:pt x="26021" y="12668"/>
                    <a:pt x="25953" y="12783"/>
                    <a:pt x="25884" y="12897"/>
                  </a:cubicBezTo>
                  <a:cubicBezTo>
                    <a:pt x="24606" y="15134"/>
                    <a:pt x="22187" y="15978"/>
                    <a:pt x="19790" y="16252"/>
                  </a:cubicBezTo>
                  <a:cubicBezTo>
                    <a:pt x="18939" y="16352"/>
                    <a:pt x="18042" y="16389"/>
                    <a:pt x="17113" y="16389"/>
                  </a:cubicBezTo>
                  <a:cubicBezTo>
                    <a:pt x="14220" y="16389"/>
                    <a:pt x="11025" y="16024"/>
                    <a:pt x="8000" y="16024"/>
                  </a:cubicBezTo>
                  <a:cubicBezTo>
                    <a:pt x="5088" y="16024"/>
                    <a:pt x="2334" y="16362"/>
                    <a:pt x="160" y="17690"/>
                  </a:cubicBezTo>
                  <a:cubicBezTo>
                    <a:pt x="92" y="18101"/>
                    <a:pt x="46" y="18512"/>
                    <a:pt x="0" y="18923"/>
                  </a:cubicBezTo>
                  <a:cubicBezTo>
                    <a:pt x="1976" y="17331"/>
                    <a:pt x="4612" y="16918"/>
                    <a:pt x="7493" y="16918"/>
                  </a:cubicBezTo>
                  <a:cubicBezTo>
                    <a:pt x="10609" y="16918"/>
                    <a:pt x="14011" y="17401"/>
                    <a:pt x="17179" y="17401"/>
                  </a:cubicBezTo>
                  <a:cubicBezTo>
                    <a:pt x="19781" y="17401"/>
                    <a:pt x="22224" y="17075"/>
                    <a:pt x="24218" y="15887"/>
                  </a:cubicBezTo>
                  <a:cubicBezTo>
                    <a:pt x="25610" y="15065"/>
                    <a:pt x="26501" y="14015"/>
                    <a:pt x="26980" y="12874"/>
                  </a:cubicBezTo>
                  <a:cubicBezTo>
                    <a:pt x="28372" y="13376"/>
                    <a:pt x="29719" y="13970"/>
                    <a:pt x="30997" y="14631"/>
                  </a:cubicBezTo>
                  <a:cubicBezTo>
                    <a:pt x="29536" y="16868"/>
                    <a:pt x="28190" y="19128"/>
                    <a:pt x="26911" y="21365"/>
                  </a:cubicBezTo>
                  <a:cubicBezTo>
                    <a:pt x="22666" y="28806"/>
                    <a:pt x="19767" y="36795"/>
                    <a:pt x="19174" y="45263"/>
                  </a:cubicBezTo>
                  <a:cubicBezTo>
                    <a:pt x="19470" y="45331"/>
                    <a:pt x="19790" y="45400"/>
                    <a:pt x="20109" y="45446"/>
                  </a:cubicBezTo>
                  <a:cubicBezTo>
                    <a:pt x="20680" y="37114"/>
                    <a:pt x="23556" y="29240"/>
                    <a:pt x="27710" y="21913"/>
                  </a:cubicBezTo>
                  <a:cubicBezTo>
                    <a:pt x="28988" y="19653"/>
                    <a:pt x="30358" y="17325"/>
                    <a:pt x="31842" y="15065"/>
                  </a:cubicBezTo>
                  <a:cubicBezTo>
                    <a:pt x="31956" y="15134"/>
                    <a:pt x="32070" y="15179"/>
                    <a:pt x="32184" y="15248"/>
                  </a:cubicBezTo>
                  <a:cubicBezTo>
                    <a:pt x="32800" y="15590"/>
                    <a:pt x="33417" y="15978"/>
                    <a:pt x="34010" y="16389"/>
                  </a:cubicBezTo>
                  <a:cubicBezTo>
                    <a:pt x="32846" y="17644"/>
                    <a:pt x="32207" y="19402"/>
                    <a:pt x="32389" y="21639"/>
                  </a:cubicBezTo>
                  <a:cubicBezTo>
                    <a:pt x="32777" y="26295"/>
                    <a:pt x="37228" y="30267"/>
                    <a:pt x="39945" y="33713"/>
                  </a:cubicBezTo>
                  <a:cubicBezTo>
                    <a:pt x="40949" y="34969"/>
                    <a:pt x="41908" y="36270"/>
                    <a:pt x="42684" y="37708"/>
                  </a:cubicBezTo>
                  <a:cubicBezTo>
                    <a:pt x="42866" y="37480"/>
                    <a:pt x="43072" y="37251"/>
                    <a:pt x="43254" y="37023"/>
                  </a:cubicBezTo>
                  <a:cubicBezTo>
                    <a:pt x="41154" y="33188"/>
                    <a:pt x="37525" y="29559"/>
                    <a:pt x="35265" y="26181"/>
                  </a:cubicBezTo>
                  <a:cubicBezTo>
                    <a:pt x="34033" y="24332"/>
                    <a:pt x="33143" y="22278"/>
                    <a:pt x="33371" y="20018"/>
                  </a:cubicBezTo>
                  <a:cubicBezTo>
                    <a:pt x="33485" y="18717"/>
                    <a:pt x="34010" y="17690"/>
                    <a:pt x="34763" y="16891"/>
                  </a:cubicBezTo>
                  <a:cubicBezTo>
                    <a:pt x="38027" y="19219"/>
                    <a:pt x="40926" y="22187"/>
                    <a:pt x="43277" y="25359"/>
                  </a:cubicBezTo>
                  <a:cubicBezTo>
                    <a:pt x="44624" y="27163"/>
                    <a:pt x="45765" y="29103"/>
                    <a:pt x="46815" y="31111"/>
                  </a:cubicBezTo>
                  <a:cubicBezTo>
                    <a:pt x="46975" y="30723"/>
                    <a:pt x="47112" y="30335"/>
                    <a:pt x="47226" y="29947"/>
                  </a:cubicBezTo>
                  <a:cubicBezTo>
                    <a:pt x="46267" y="28167"/>
                    <a:pt x="45217" y="26409"/>
                    <a:pt x="44008" y="24743"/>
                  </a:cubicBezTo>
                  <a:cubicBezTo>
                    <a:pt x="41702" y="21548"/>
                    <a:pt x="38758" y="18603"/>
                    <a:pt x="35494" y="16252"/>
                  </a:cubicBezTo>
                  <a:cubicBezTo>
                    <a:pt x="36658" y="15408"/>
                    <a:pt x="38187" y="14974"/>
                    <a:pt x="39762" y="14928"/>
                  </a:cubicBezTo>
                  <a:cubicBezTo>
                    <a:pt x="39885" y="14925"/>
                    <a:pt x="40006" y="14923"/>
                    <a:pt x="40127" y="14923"/>
                  </a:cubicBezTo>
                  <a:cubicBezTo>
                    <a:pt x="43178" y="14923"/>
                    <a:pt x="45661" y="16024"/>
                    <a:pt x="47637" y="17759"/>
                  </a:cubicBezTo>
                  <a:cubicBezTo>
                    <a:pt x="47523" y="17234"/>
                    <a:pt x="47386" y="16731"/>
                    <a:pt x="47249" y="16229"/>
                  </a:cubicBezTo>
                  <a:cubicBezTo>
                    <a:pt x="45902" y="15316"/>
                    <a:pt x="44373" y="14631"/>
                    <a:pt x="42592" y="14243"/>
                  </a:cubicBezTo>
                  <a:cubicBezTo>
                    <a:pt x="41794" y="14066"/>
                    <a:pt x="40987" y="13978"/>
                    <a:pt x="40195" y="13978"/>
                  </a:cubicBezTo>
                  <a:cubicBezTo>
                    <a:pt x="38132" y="13978"/>
                    <a:pt x="36169" y="14573"/>
                    <a:pt x="34718" y="15727"/>
                  </a:cubicBezTo>
                  <a:cubicBezTo>
                    <a:pt x="33964" y="15202"/>
                    <a:pt x="33188" y="14723"/>
                    <a:pt x="32389" y="14266"/>
                  </a:cubicBezTo>
                  <a:cubicBezTo>
                    <a:pt x="34649" y="10911"/>
                    <a:pt x="37228" y="7693"/>
                    <a:pt x="40173" y="4999"/>
                  </a:cubicBezTo>
                  <a:cubicBezTo>
                    <a:pt x="39945" y="4794"/>
                    <a:pt x="39694" y="4566"/>
                    <a:pt x="39442" y="4383"/>
                  </a:cubicBezTo>
                  <a:cubicBezTo>
                    <a:pt x="36452" y="7122"/>
                    <a:pt x="33850" y="10386"/>
                    <a:pt x="31545" y="13810"/>
                  </a:cubicBezTo>
                  <a:cubicBezTo>
                    <a:pt x="30175" y="13102"/>
                    <a:pt x="28760" y="12486"/>
                    <a:pt x="27299" y="11961"/>
                  </a:cubicBezTo>
                  <a:cubicBezTo>
                    <a:pt x="27961" y="9131"/>
                    <a:pt x="26523" y="5867"/>
                    <a:pt x="24218" y="3584"/>
                  </a:cubicBezTo>
                  <a:cubicBezTo>
                    <a:pt x="21776" y="1187"/>
                    <a:pt x="18808" y="160"/>
                    <a:pt x="1572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5889715" y="3098326"/>
              <a:ext cx="1437548" cy="1374303"/>
            </a:xfrm>
            <a:custGeom>
              <a:avLst/>
              <a:gdLst/>
              <a:ahLst/>
              <a:cxnLst/>
              <a:rect l="l" t="t" r="r" b="b"/>
              <a:pathLst>
                <a:path w="48574" h="46437" extrusionOk="0">
                  <a:moveTo>
                    <a:pt x="15265" y="0"/>
                  </a:moveTo>
                  <a:cubicBezTo>
                    <a:pt x="14797" y="0"/>
                    <a:pt x="14327" y="19"/>
                    <a:pt x="13856" y="55"/>
                  </a:cubicBezTo>
                  <a:cubicBezTo>
                    <a:pt x="13011" y="466"/>
                    <a:pt x="12190" y="900"/>
                    <a:pt x="11436" y="1379"/>
                  </a:cubicBezTo>
                  <a:cubicBezTo>
                    <a:pt x="12676" y="1137"/>
                    <a:pt x="13916" y="1002"/>
                    <a:pt x="15136" y="1002"/>
                  </a:cubicBezTo>
                  <a:cubicBezTo>
                    <a:pt x="18860" y="1002"/>
                    <a:pt x="22392" y="2261"/>
                    <a:pt x="25109" y="5579"/>
                  </a:cubicBezTo>
                  <a:cubicBezTo>
                    <a:pt x="26501" y="7314"/>
                    <a:pt x="27346" y="9550"/>
                    <a:pt x="26798" y="11673"/>
                  </a:cubicBezTo>
                  <a:cubicBezTo>
                    <a:pt x="23876" y="10669"/>
                    <a:pt x="20863" y="9961"/>
                    <a:pt x="17942" y="9299"/>
                  </a:cubicBezTo>
                  <a:cubicBezTo>
                    <a:pt x="14606" y="8541"/>
                    <a:pt x="11196" y="8057"/>
                    <a:pt x="7794" y="8057"/>
                  </a:cubicBezTo>
                  <a:cubicBezTo>
                    <a:pt x="6586" y="8057"/>
                    <a:pt x="5380" y="8118"/>
                    <a:pt x="4178" y="8249"/>
                  </a:cubicBezTo>
                  <a:cubicBezTo>
                    <a:pt x="3950" y="8615"/>
                    <a:pt x="3699" y="8957"/>
                    <a:pt x="3493" y="9322"/>
                  </a:cubicBezTo>
                  <a:cubicBezTo>
                    <a:pt x="4916" y="9125"/>
                    <a:pt x="6343" y="9036"/>
                    <a:pt x="7770" y="9036"/>
                  </a:cubicBezTo>
                  <a:cubicBezTo>
                    <a:pt x="10967" y="9036"/>
                    <a:pt x="14162" y="9481"/>
                    <a:pt x="17302" y="10144"/>
                  </a:cubicBezTo>
                  <a:cubicBezTo>
                    <a:pt x="20338" y="10783"/>
                    <a:pt x="23465" y="11536"/>
                    <a:pt x="26455" y="12563"/>
                  </a:cubicBezTo>
                  <a:cubicBezTo>
                    <a:pt x="26387" y="12677"/>
                    <a:pt x="26341" y="12814"/>
                    <a:pt x="26273" y="12929"/>
                  </a:cubicBezTo>
                  <a:cubicBezTo>
                    <a:pt x="24995" y="15143"/>
                    <a:pt x="22552" y="15987"/>
                    <a:pt x="20178" y="16284"/>
                  </a:cubicBezTo>
                  <a:cubicBezTo>
                    <a:pt x="19349" y="16379"/>
                    <a:pt x="18476" y="16415"/>
                    <a:pt x="17572" y="16415"/>
                  </a:cubicBezTo>
                  <a:cubicBezTo>
                    <a:pt x="14652" y="16415"/>
                    <a:pt x="11418" y="16037"/>
                    <a:pt x="8360" y="16037"/>
                  </a:cubicBezTo>
                  <a:cubicBezTo>
                    <a:pt x="5302" y="16037"/>
                    <a:pt x="2420" y="16415"/>
                    <a:pt x="206" y="17927"/>
                  </a:cubicBezTo>
                  <a:cubicBezTo>
                    <a:pt x="115" y="18384"/>
                    <a:pt x="46" y="18817"/>
                    <a:pt x="1" y="19251"/>
                  </a:cubicBezTo>
                  <a:cubicBezTo>
                    <a:pt x="2001" y="17402"/>
                    <a:pt x="4772" y="16934"/>
                    <a:pt x="7822" y="16934"/>
                  </a:cubicBezTo>
                  <a:cubicBezTo>
                    <a:pt x="10961" y="16934"/>
                    <a:pt x="14396" y="17430"/>
                    <a:pt x="17590" y="17430"/>
                  </a:cubicBezTo>
                  <a:cubicBezTo>
                    <a:pt x="20183" y="17430"/>
                    <a:pt x="22617" y="17103"/>
                    <a:pt x="24607" y="15919"/>
                  </a:cubicBezTo>
                  <a:cubicBezTo>
                    <a:pt x="25999" y="15097"/>
                    <a:pt x="26889" y="14047"/>
                    <a:pt x="27368" y="12906"/>
                  </a:cubicBezTo>
                  <a:cubicBezTo>
                    <a:pt x="28761" y="13408"/>
                    <a:pt x="30107" y="13979"/>
                    <a:pt x="31386" y="14640"/>
                  </a:cubicBezTo>
                  <a:cubicBezTo>
                    <a:pt x="29925" y="16877"/>
                    <a:pt x="28578" y="19160"/>
                    <a:pt x="27300" y="21374"/>
                  </a:cubicBezTo>
                  <a:cubicBezTo>
                    <a:pt x="22872" y="29112"/>
                    <a:pt x="19927" y="37443"/>
                    <a:pt x="19494" y="46276"/>
                  </a:cubicBezTo>
                  <a:cubicBezTo>
                    <a:pt x="19790" y="46345"/>
                    <a:pt x="20110" y="46390"/>
                    <a:pt x="20429" y="46436"/>
                  </a:cubicBezTo>
                  <a:cubicBezTo>
                    <a:pt x="20840" y="37740"/>
                    <a:pt x="23762" y="29545"/>
                    <a:pt x="28076" y="21922"/>
                  </a:cubicBezTo>
                  <a:cubicBezTo>
                    <a:pt x="29354" y="19685"/>
                    <a:pt x="30747" y="17357"/>
                    <a:pt x="32230" y="15097"/>
                  </a:cubicBezTo>
                  <a:cubicBezTo>
                    <a:pt x="32344" y="15143"/>
                    <a:pt x="32458" y="15211"/>
                    <a:pt x="32550" y="15257"/>
                  </a:cubicBezTo>
                  <a:cubicBezTo>
                    <a:pt x="33189" y="15622"/>
                    <a:pt x="33805" y="16010"/>
                    <a:pt x="34399" y="16398"/>
                  </a:cubicBezTo>
                  <a:cubicBezTo>
                    <a:pt x="33234" y="17653"/>
                    <a:pt x="32595" y="19411"/>
                    <a:pt x="32778" y="21648"/>
                  </a:cubicBezTo>
                  <a:cubicBezTo>
                    <a:pt x="33166" y="26327"/>
                    <a:pt x="37594" y="30276"/>
                    <a:pt x="40333" y="33722"/>
                  </a:cubicBezTo>
                  <a:cubicBezTo>
                    <a:pt x="41383" y="35046"/>
                    <a:pt x="42410" y="36439"/>
                    <a:pt x="43186" y="37945"/>
                  </a:cubicBezTo>
                  <a:cubicBezTo>
                    <a:pt x="43392" y="37717"/>
                    <a:pt x="43574" y="37466"/>
                    <a:pt x="43757" y="37237"/>
                  </a:cubicBezTo>
                  <a:cubicBezTo>
                    <a:pt x="41680" y="33312"/>
                    <a:pt x="37936" y="29637"/>
                    <a:pt x="35654" y="26190"/>
                  </a:cubicBezTo>
                  <a:cubicBezTo>
                    <a:pt x="34421" y="24341"/>
                    <a:pt x="33531" y="22287"/>
                    <a:pt x="33759" y="20050"/>
                  </a:cubicBezTo>
                  <a:cubicBezTo>
                    <a:pt x="33874" y="18749"/>
                    <a:pt x="34376" y="17699"/>
                    <a:pt x="35152" y="16900"/>
                  </a:cubicBezTo>
                  <a:cubicBezTo>
                    <a:pt x="38416" y="19228"/>
                    <a:pt x="41292" y="22218"/>
                    <a:pt x="43666" y="25368"/>
                  </a:cubicBezTo>
                  <a:cubicBezTo>
                    <a:pt x="45012" y="27194"/>
                    <a:pt x="46154" y="29134"/>
                    <a:pt x="47204" y="31120"/>
                  </a:cubicBezTo>
                  <a:cubicBezTo>
                    <a:pt x="47363" y="30755"/>
                    <a:pt x="47500" y="30367"/>
                    <a:pt x="47614" y="29979"/>
                  </a:cubicBezTo>
                  <a:cubicBezTo>
                    <a:pt x="46656" y="28176"/>
                    <a:pt x="45606" y="26418"/>
                    <a:pt x="44396" y="24752"/>
                  </a:cubicBezTo>
                  <a:cubicBezTo>
                    <a:pt x="42091" y="21557"/>
                    <a:pt x="39146" y="18612"/>
                    <a:pt x="35859" y="16261"/>
                  </a:cubicBezTo>
                  <a:cubicBezTo>
                    <a:pt x="37046" y="15417"/>
                    <a:pt x="38576" y="14983"/>
                    <a:pt x="40151" y="14937"/>
                  </a:cubicBezTo>
                  <a:cubicBezTo>
                    <a:pt x="40264" y="14934"/>
                    <a:pt x="40377" y="14933"/>
                    <a:pt x="40489" y="14933"/>
                  </a:cubicBezTo>
                  <a:cubicBezTo>
                    <a:pt x="43822" y="14933"/>
                    <a:pt x="46475" y="16237"/>
                    <a:pt x="48573" y="18247"/>
                  </a:cubicBezTo>
                  <a:cubicBezTo>
                    <a:pt x="48482" y="17745"/>
                    <a:pt x="48390" y="17220"/>
                    <a:pt x="48254" y="16718"/>
                  </a:cubicBezTo>
                  <a:cubicBezTo>
                    <a:pt x="46793" y="15576"/>
                    <a:pt x="45035" y="14709"/>
                    <a:pt x="42981" y="14252"/>
                  </a:cubicBezTo>
                  <a:cubicBezTo>
                    <a:pt x="42186" y="14082"/>
                    <a:pt x="41383" y="13997"/>
                    <a:pt x="40594" y="13997"/>
                  </a:cubicBezTo>
                  <a:cubicBezTo>
                    <a:pt x="38528" y="13997"/>
                    <a:pt x="36560" y="14580"/>
                    <a:pt x="35106" y="15736"/>
                  </a:cubicBezTo>
                  <a:cubicBezTo>
                    <a:pt x="34353" y="15211"/>
                    <a:pt x="33554" y="14732"/>
                    <a:pt x="32778" y="14275"/>
                  </a:cubicBezTo>
                  <a:cubicBezTo>
                    <a:pt x="35220" y="10669"/>
                    <a:pt x="37982" y="7222"/>
                    <a:pt x="41223" y="4415"/>
                  </a:cubicBezTo>
                  <a:cubicBezTo>
                    <a:pt x="40995" y="4186"/>
                    <a:pt x="40767" y="3981"/>
                    <a:pt x="40516" y="3776"/>
                  </a:cubicBezTo>
                  <a:cubicBezTo>
                    <a:pt x="37229" y="6652"/>
                    <a:pt x="34421" y="10144"/>
                    <a:pt x="31933" y="13819"/>
                  </a:cubicBezTo>
                  <a:cubicBezTo>
                    <a:pt x="30564" y="13111"/>
                    <a:pt x="29149" y="12518"/>
                    <a:pt x="27665" y="11970"/>
                  </a:cubicBezTo>
                  <a:cubicBezTo>
                    <a:pt x="28350" y="9140"/>
                    <a:pt x="26912" y="5876"/>
                    <a:pt x="24607" y="3616"/>
                  </a:cubicBezTo>
                  <a:cubicBezTo>
                    <a:pt x="21919" y="989"/>
                    <a:pt x="18650" y="0"/>
                    <a:pt x="15265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6634118" y="3080362"/>
              <a:ext cx="156054" cy="70259"/>
            </a:xfrm>
            <a:custGeom>
              <a:avLst/>
              <a:gdLst/>
              <a:ahLst/>
              <a:cxnLst/>
              <a:rect l="l" t="t" r="r" b="b"/>
              <a:pathLst>
                <a:path w="5273" h="2374" extrusionOk="0">
                  <a:moveTo>
                    <a:pt x="69" y="936"/>
                  </a:moveTo>
                  <a:cubicBezTo>
                    <a:pt x="0" y="1529"/>
                    <a:pt x="1119" y="2100"/>
                    <a:pt x="2534" y="2237"/>
                  </a:cubicBezTo>
                  <a:cubicBezTo>
                    <a:pt x="3972" y="2374"/>
                    <a:pt x="5159" y="2032"/>
                    <a:pt x="5227" y="1438"/>
                  </a:cubicBezTo>
                  <a:cubicBezTo>
                    <a:pt x="5273" y="868"/>
                    <a:pt x="4155" y="274"/>
                    <a:pt x="2739" y="137"/>
                  </a:cubicBezTo>
                  <a:cubicBezTo>
                    <a:pt x="1324" y="0"/>
                    <a:pt x="114" y="365"/>
                    <a:pt x="69" y="936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6826626" y="3117562"/>
              <a:ext cx="114858" cy="62209"/>
            </a:xfrm>
            <a:custGeom>
              <a:avLst/>
              <a:gdLst/>
              <a:ahLst/>
              <a:cxnLst/>
              <a:rect l="l" t="t" r="r" b="b"/>
              <a:pathLst>
                <a:path w="3881" h="2102" extrusionOk="0">
                  <a:moveTo>
                    <a:pt x="868" y="1"/>
                  </a:moveTo>
                  <a:cubicBezTo>
                    <a:pt x="515" y="1"/>
                    <a:pt x="260" y="98"/>
                    <a:pt x="183" y="295"/>
                  </a:cubicBezTo>
                  <a:cubicBezTo>
                    <a:pt x="1" y="683"/>
                    <a:pt x="662" y="1345"/>
                    <a:pt x="1621" y="1779"/>
                  </a:cubicBezTo>
                  <a:cubicBezTo>
                    <a:pt x="2133" y="1993"/>
                    <a:pt x="2632" y="2102"/>
                    <a:pt x="3016" y="2102"/>
                  </a:cubicBezTo>
                  <a:cubicBezTo>
                    <a:pt x="3368" y="2102"/>
                    <a:pt x="3622" y="2010"/>
                    <a:pt x="3698" y="1825"/>
                  </a:cubicBezTo>
                  <a:cubicBezTo>
                    <a:pt x="3881" y="1414"/>
                    <a:pt x="3219" y="752"/>
                    <a:pt x="2260" y="341"/>
                  </a:cubicBezTo>
                  <a:cubicBezTo>
                    <a:pt x="1750" y="115"/>
                    <a:pt x="1251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5834996" y="3318801"/>
              <a:ext cx="1603043" cy="1163646"/>
            </a:xfrm>
            <a:custGeom>
              <a:avLst/>
              <a:gdLst/>
              <a:ahLst/>
              <a:cxnLst/>
              <a:rect l="l" t="t" r="r" b="b"/>
              <a:pathLst>
                <a:path w="54166" h="39319" extrusionOk="0">
                  <a:moveTo>
                    <a:pt x="6597" y="0"/>
                  </a:moveTo>
                  <a:cubicBezTo>
                    <a:pt x="1348" y="6985"/>
                    <a:pt x="1" y="16594"/>
                    <a:pt x="3927" y="25085"/>
                  </a:cubicBezTo>
                  <a:cubicBezTo>
                    <a:pt x="8085" y="34050"/>
                    <a:pt x="16957" y="39318"/>
                    <a:pt x="26226" y="39318"/>
                  </a:cubicBezTo>
                  <a:cubicBezTo>
                    <a:pt x="29677" y="39318"/>
                    <a:pt x="33183" y="38588"/>
                    <a:pt x="36521" y="37046"/>
                  </a:cubicBezTo>
                  <a:cubicBezTo>
                    <a:pt x="48801" y="31340"/>
                    <a:pt x="54165" y="16754"/>
                    <a:pt x="48459" y="4451"/>
                  </a:cubicBezTo>
                  <a:cubicBezTo>
                    <a:pt x="48231" y="3972"/>
                    <a:pt x="48003" y="3516"/>
                    <a:pt x="47752" y="3059"/>
                  </a:cubicBezTo>
                  <a:lnTo>
                    <a:pt x="47752" y="3059"/>
                  </a:lnTo>
                  <a:cubicBezTo>
                    <a:pt x="48528" y="8606"/>
                    <a:pt x="47021" y="14221"/>
                    <a:pt x="43734" y="18626"/>
                  </a:cubicBezTo>
                  <a:cubicBezTo>
                    <a:pt x="43597" y="18147"/>
                    <a:pt x="43164" y="17804"/>
                    <a:pt x="42639" y="17804"/>
                  </a:cubicBezTo>
                  <a:cubicBezTo>
                    <a:pt x="42000" y="17804"/>
                    <a:pt x="41497" y="18306"/>
                    <a:pt x="41497" y="18945"/>
                  </a:cubicBezTo>
                  <a:cubicBezTo>
                    <a:pt x="41497" y="19539"/>
                    <a:pt x="41954" y="20018"/>
                    <a:pt x="42547" y="20064"/>
                  </a:cubicBezTo>
                  <a:cubicBezTo>
                    <a:pt x="41223" y="21548"/>
                    <a:pt x="39694" y="22826"/>
                    <a:pt x="37937" y="23921"/>
                  </a:cubicBezTo>
                  <a:cubicBezTo>
                    <a:pt x="37708" y="23670"/>
                    <a:pt x="37389" y="23511"/>
                    <a:pt x="37024" y="23511"/>
                  </a:cubicBezTo>
                  <a:cubicBezTo>
                    <a:pt x="36339" y="23511"/>
                    <a:pt x="35791" y="24058"/>
                    <a:pt x="35791" y="24743"/>
                  </a:cubicBezTo>
                  <a:cubicBezTo>
                    <a:pt x="35791" y="24834"/>
                    <a:pt x="35814" y="24949"/>
                    <a:pt x="35837" y="25063"/>
                  </a:cubicBezTo>
                  <a:cubicBezTo>
                    <a:pt x="35791" y="25063"/>
                    <a:pt x="35745" y="25085"/>
                    <a:pt x="35723" y="25108"/>
                  </a:cubicBezTo>
                  <a:cubicBezTo>
                    <a:pt x="34353" y="25747"/>
                    <a:pt x="32938" y="26204"/>
                    <a:pt x="31523" y="26546"/>
                  </a:cubicBezTo>
                  <a:cubicBezTo>
                    <a:pt x="31203" y="25976"/>
                    <a:pt x="30587" y="25588"/>
                    <a:pt x="29879" y="25588"/>
                  </a:cubicBezTo>
                  <a:cubicBezTo>
                    <a:pt x="29012" y="25588"/>
                    <a:pt x="28259" y="26204"/>
                    <a:pt x="28053" y="27026"/>
                  </a:cubicBezTo>
                  <a:cubicBezTo>
                    <a:pt x="27666" y="27046"/>
                    <a:pt x="27280" y="27056"/>
                    <a:pt x="26894" y="27056"/>
                  </a:cubicBezTo>
                  <a:cubicBezTo>
                    <a:pt x="25121" y="27056"/>
                    <a:pt x="23368" y="26841"/>
                    <a:pt x="21662" y="26409"/>
                  </a:cubicBezTo>
                  <a:cubicBezTo>
                    <a:pt x="21685" y="26295"/>
                    <a:pt x="21708" y="26181"/>
                    <a:pt x="21708" y="26067"/>
                  </a:cubicBezTo>
                  <a:cubicBezTo>
                    <a:pt x="21708" y="25177"/>
                    <a:pt x="20977" y="24446"/>
                    <a:pt x="20087" y="24446"/>
                  </a:cubicBezTo>
                  <a:cubicBezTo>
                    <a:pt x="19448" y="24446"/>
                    <a:pt x="18878" y="24834"/>
                    <a:pt x="18626" y="25405"/>
                  </a:cubicBezTo>
                  <a:cubicBezTo>
                    <a:pt x="13970" y="23419"/>
                    <a:pt x="9998" y="19790"/>
                    <a:pt x="7693" y="14837"/>
                  </a:cubicBezTo>
                  <a:cubicBezTo>
                    <a:pt x="5456" y="9998"/>
                    <a:pt x="5205" y="4748"/>
                    <a:pt x="659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6759063" y="3811245"/>
              <a:ext cx="56112" cy="56763"/>
            </a:xfrm>
            <a:custGeom>
              <a:avLst/>
              <a:gdLst/>
              <a:ahLst/>
              <a:cxnLst/>
              <a:rect l="l" t="t" r="r" b="b"/>
              <a:pathLst>
                <a:path w="1896" h="1918" extrusionOk="0">
                  <a:moveTo>
                    <a:pt x="937" y="0"/>
                  </a:moveTo>
                  <a:cubicBezTo>
                    <a:pt x="412" y="0"/>
                    <a:pt x="1" y="434"/>
                    <a:pt x="1" y="959"/>
                  </a:cubicBezTo>
                  <a:cubicBezTo>
                    <a:pt x="1" y="1484"/>
                    <a:pt x="412" y="1917"/>
                    <a:pt x="937" y="1917"/>
                  </a:cubicBezTo>
                  <a:cubicBezTo>
                    <a:pt x="1462" y="1917"/>
                    <a:pt x="1896" y="1484"/>
                    <a:pt x="1896" y="959"/>
                  </a:cubicBezTo>
                  <a:cubicBezTo>
                    <a:pt x="1896" y="434"/>
                    <a:pt x="1462" y="0"/>
                    <a:pt x="93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7107619" y="3636966"/>
              <a:ext cx="45310" cy="45280"/>
            </a:xfrm>
            <a:custGeom>
              <a:avLst/>
              <a:gdLst/>
              <a:ahLst/>
              <a:cxnLst/>
              <a:rect l="l" t="t" r="r" b="b"/>
              <a:pathLst>
                <a:path w="1531" h="1530" extrusionOk="0">
                  <a:moveTo>
                    <a:pt x="777" y="0"/>
                  </a:moveTo>
                  <a:cubicBezTo>
                    <a:pt x="343" y="0"/>
                    <a:pt x="1" y="343"/>
                    <a:pt x="1" y="753"/>
                  </a:cubicBezTo>
                  <a:cubicBezTo>
                    <a:pt x="1" y="1187"/>
                    <a:pt x="343" y="1529"/>
                    <a:pt x="777" y="1529"/>
                  </a:cubicBezTo>
                  <a:cubicBezTo>
                    <a:pt x="1188" y="1529"/>
                    <a:pt x="1530" y="1187"/>
                    <a:pt x="1530" y="753"/>
                  </a:cubicBezTo>
                  <a:cubicBezTo>
                    <a:pt x="1530" y="343"/>
                    <a:pt x="1188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43" name="Google Shape;1343;p34"/>
          <p:cNvGrpSpPr/>
          <p:nvPr/>
        </p:nvGrpSpPr>
        <p:grpSpPr>
          <a:xfrm rot="487687">
            <a:off x="9301569" y="387255"/>
            <a:ext cx="1851161" cy="1384255"/>
            <a:chOff x="2475650" y="3688825"/>
            <a:chExt cx="1135325" cy="848900"/>
          </a:xfrm>
        </p:grpSpPr>
        <p:sp>
          <p:nvSpPr>
            <p:cNvPr id="1344" name="Google Shape;1344;p34"/>
            <p:cNvSpPr/>
            <p:nvPr/>
          </p:nvSpPr>
          <p:spPr>
            <a:xfrm>
              <a:off x="2475650" y="3688825"/>
              <a:ext cx="1135325" cy="848900"/>
            </a:xfrm>
            <a:custGeom>
              <a:avLst/>
              <a:gdLst/>
              <a:ahLst/>
              <a:cxnLst/>
              <a:rect l="l" t="t" r="r" b="b"/>
              <a:pathLst>
                <a:path w="45413" h="33956" extrusionOk="0">
                  <a:moveTo>
                    <a:pt x="28349" y="1"/>
                  </a:moveTo>
                  <a:lnTo>
                    <a:pt x="2399" y="1865"/>
                  </a:lnTo>
                  <a:cubicBezTo>
                    <a:pt x="1489" y="1922"/>
                    <a:pt x="694" y="2500"/>
                    <a:pt x="347" y="3353"/>
                  </a:cubicBezTo>
                  <a:cubicBezTo>
                    <a:pt x="1" y="4191"/>
                    <a:pt x="160" y="5173"/>
                    <a:pt x="766" y="5853"/>
                  </a:cubicBezTo>
                  <a:cubicBezTo>
                    <a:pt x="781" y="5867"/>
                    <a:pt x="795" y="5896"/>
                    <a:pt x="810" y="5910"/>
                  </a:cubicBezTo>
                  <a:cubicBezTo>
                    <a:pt x="810" y="5910"/>
                    <a:pt x="882" y="5997"/>
                    <a:pt x="882" y="5997"/>
                  </a:cubicBezTo>
                  <a:cubicBezTo>
                    <a:pt x="1027" y="6170"/>
                    <a:pt x="1142" y="6329"/>
                    <a:pt x="1229" y="6474"/>
                  </a:cubicBezTo>
                  <a:cubicBezTo>
                    <a:pt x="1272" y="6546"/>
                    <a:pt x="1315" y="6618"/>
                    <a:pt x="1359" y="6691"/>
                  </a:cubicBezTo>
                  <a:lnTo>
                    <a:pt x="1373" y="6748"/>
                  </a:lnTo>
                  <a:cubicBezTo>
                    <a:pt x="1402" y="6806"/>
                    <a:pt x="1431" y="6864"/>
                    <a:pt x="1460" y="6922"/>
                  </a:cubicBezTo>
                  <a:lnTo>
                    <a:pt x="1474" y="6965"/>
                  </a:lnTo>
                  <a:cubicBezTo>
                    <a:pt x="1489" y="7008"/>
                    <a:pt x="1518" y="7052"/>
                    <a:pt x="1518" y="7095"/>
                  </a:cubicBezTo>
                  <a:cubicBezTo>
                    <a:pt x="1518" y="7095"/>
                    <a:pt x="1547" y="7167"/>
                    <a:pt x="1547" y="7167"/>
                  </a:cubicBezTo>
                  <a:cubicBezTo>
                    <a:pt x="1561" y="7211"/>
                    <a:pt x="1576" y="7268"/>
                    <a:pt x="1590" y="7312"/>
                  </a:cubicBezTo>
                  <a:cubicBezTo>
                    <a:pt x="1590" y="7326"/>
                    <a:pt x="1604" y="7355"/>
                    <a:pt x="1604" y="7370"/>
                  </a:cubicBezTo>
                  <a:cubicBezTo>
                    <a:pt x="1619" y="7413"/>
                    <a:pt x="1619" y="7456"/>
                    <a:pt x="1633" y="7514"/>
                  </a:cubicBezTo>
                  <a:lnTo>
                    <a:pt x="1648" y="7572"/>
                  </a:lnTo>
                  <a:cubicBezTo>
                    <a:pt x="1648" y="7615"/>
                    <a:pt x="1662" y="7659"/>
                    <a:pt x="1662" y="7702"/>
                  </a:cubicBezTo>
                  <a:lnTo>
                    <a:pt x="1662" y="7760"/>
                  </a:lnTo>
                  <a:cubicBezTo>
                    <a:pt x="1662" y="7803"/>
                    <a:pt x="1677" y="7846"/>
                    <a:pt x="1677" y="7875"/>
                  </a:cubicBezTo>
                  <a:lnTo>
                    <a:pt x="1677" y="7933"/>
                  </a:lnTo>
                  <a:cubicBezTo>
                    <a:pt x="1677" y="7976"/>
                    <a:pt x="1677" y="8034"/>
                    <a:pt x="1677" y="8078"/>
                  </a:cubicBezTo>
                  <a:lnTo>
                    <a:pt x="1677" y="8121"/>
                  </a:lnTo>
                  <a:cubicBezTo>
                    <a:pt x="1662" y="8164"/>
                    <a:pt x="1662" y="8208"/>
                    <a:pt x="1662" y="8251"/>
                  </a:cubicBezTo>
                  <a:cubicBezTo>
                    <a:pt x="1662" y="8265"/>
                    <a:pt x="1662" y="8280"/>
                    <a:pt x="1662" y="8294"/>
                  </a:cubicBezTo>
                  <a:cubicBezTo>
                    <a:pt x="1648" y="8352"/>
                    <a:pt x="1648" y="8395"/>
                    <a:pt x="1633" y="8439"/>
                  </a:cubicBezTo>
                  <a:lnTo>
                    <a:pt x="1633" y="8482"/>
                  </a:lnTo>
                  <a:cubicBezTo>
                    <a:pt x="1619" y="8526"/>
                    <a:pt x="1619" y="8569"/>
                    <a:pt x="1604" y="8627"/>
                  </a:cubicBezTo>
                  <a:lnTo>
                    <a:pt x="1604" y="8656"/>
                  </a:lnTo>
                  <a:cubicBezTo>
                    <a:pt x="1590" y="8699"/>
                    <a:pt x="1576" y="8742"/>
                    <a:pt x="1561" y="8786"/>
                  </a:cubicBezTo>
                  <a:lnTo>
                    <a:pt x="1561" y="8814"/>
                  </a:lnTo>
                  <a:cubicBezTo>
                    <a:pt x="1532" y="8916"/>
                    <a:pt x="1503" y="9017"/>
                    <a:pt x="1460" y="9103"/>
                  </a:cubicBezTo>
                  <a:cubicBezTo>
                    <a:pt x="1460" y="9103"/>
                    <a:pt x="1460" y="9118"/>
                    <a:pt x="1460" y="9132"/>
                  </a:cubicBezTo>
                  <a:cubicBezTo>
                    <a:pt x="1446" y="9176"/>
                    <a:pt x="1431" y="9205"/>
                    <a:pt x="1402" y="9262"/>
                  </a:cubicBezTo>
                  <a:cubicBezTo>
                    <a:pt x="1388" y="9306"/>
                    <a:pt x="1373" y="9349"/>
                    <a:pt x="1344" y="9378"/>
                  </a:cubicBezTo>
                  <a:cubicBezTo>
                    <a:pt x="1258" y="9595"/>
                    <a:pt x="1171" y="9725"/>
                    <a:pt x="1142" y="9768"/>
                  </a:cubicBezTo>
                  <a:cubicBezTo>
                    <a:pt x="694" y="10361"/>
                    <a:pt x="564" y="11112"/>
                    <a:pt x="752" y="11820"/>
                  </a:cubicBezTo>
                  <a:cubicBezTo>
                    <a:pt x="954" y="12542"/>
                    <a:pt x="1489" y="13106"/>
                    <a:pt x="2182" y="13395"/>
                  </a:cubicBezTo>
                  <a:lnTo>
                    <a:pt x="2847" y="13669"/>
                  </a:lnTo>
                  <a:cubicBezTo>
                    <a:pt x="2804" y="13814"/>
                    <a:pt x="2775" y="13973"/>
                    <a:pt x="2746" y="14132"/>
                  </a:cubicBezTo>
                  <a:lnTo>
                    <a:pt x="2717" y="14276"/>
                  </a:lnTo>
                  <a:cubicBezTo>
                    <a:pt x="2703" y="14406"/>
                    <a:pt x="2688" y="14536"/>
                    <a:pt x="2674" y="14681"/>
                  </a:cubicBezTo>
                  <a:lnTo>
                    <a:pt x="2659" y="14825"/>
                  </a:lnTo>
                  <a:cubicBezTo>
                    <a:pt x="2645" y="14970"/>
                    <a:pt x="2630" y="15129"/>
                    <a:pt x="2630" y="15288"/>
                  </a:cubicBezTo>
                  <a:cubicBezTo>
                    <a:pt x="2616" y="15316"/>
                    <a:pt x="2616" y="15360"/>
                    <a:pt x="2616" y="15374"/>
                  </a:cubicBezTo>
                  <a:cubicBezTo>
                    <a:pt x="2616" y="15562"/>
                    <a:pt x="2616" y="15764"/>
                    <a:pt x="2630" y="15952"/>
                  </a:cubicBezTo>
                  <a:cubicBezTo>
                    <a:pt x="2630" y="15996"/>
                    <a:pt x="2630" y="16039"/>
                    <a:pt x="2630" y="16097"/>
                  </a:cubicBezTo>
                  <a:cubicBezTo>
                    <a:pt x="2645" y="16256"/>
                    <a:pt x="2659" y="16415"/>
                    <a:pt x="2674" y="16573"/>
                  </a:cubicBezTo>
                  <a:cubicBezTo>
                    <a:pt x="2674" y="16631"/>
                    <a:pt x="2688" y="16689"/>
                    <a:pt x="2688" y="16747"/>
                  </a:cubicBezTo>
                  <a:cubicBezTo>
                    <a:pt x="2717" y="16920"/>
                    <a:pt x="2731" y="17079"/>
                    <a:pt x="2775" y="17253"/>
                  </a:cubicBezTo>
                  <a:cubicBezTo>
                    <a:pt x="2775" y="17296"/>
                    <a:pt x="2789" y="17339"/>
                    <a:pt x="2789" y="17383"/>
                  </a:cubicBezTo>
                  <a:cubicBezTo>
                    <a:pt x="2833" y="17585"/>
                    <a:pt x="2890" y="17802"/>
                    <a:pt x="2934" y="18018"/>
                  </a:cubicBezTo>
                  <a:cubicBezTo>
                    <a:pt x="2948" y="18062"/>
                    <a:pt x="2963" y="18105"/>
                    <a:pt x="2977" y="18148"/>
                  </a:cubicBezTo>
                  <a:cubicBezTo>
                    <a:pt x="3020" y="18307"/>
                    <a:pt x="3078" y="18466"/>
                    <a:pt x="3122" y="18625"/>
                  </a:cubicBezTo>
                  <a:cubicBezTo>
                    <a:pt x="2341" y="18799"/>
                    <a:pt x="1677" y="19362"/>
                    <a:pt x="1388" y="20128"/>
                  </a:cubicBezTo>
                  <a:cubicBezTo>
                    <a:pt x="1070" y="20966"/>
                    <a:pt x="1258" y="21934"/>
                    <a:pt x="1865" y="22599"/>
                  </a:cubicBezTo>
                  <a:cubicBezTo>
                    <a:pt x="2038" y="22801"/>
                    <a:pt x="2197" y="22989"/>
                    <a:pt x="2312" y="23191"/>
                  </a:cubicBezTo>
                  <a:cubicBezTo>
                    <a:pt x="2356" y="23249"/>
                    <a:pt x="2385" y="23321"/>
                    <a:pt x="2428" y="23408"/>
                  </a:cubicBezTo>
                  <a:cubicBezTo>
                    <a:pt x="2428" y="23408"/>
                    <a:pt x="2457" y="23451"/>
                    <a:pt x="2457" y="23466"/>
                  </a:cubicBezTo>
                  <a:cubicBezTo>
                    <a:pt x="2486" y="23509"/>
                    <a:pt x="2515" y="23552"/>
                    <a:pt x="2529" y="23610"/>
                  </a:cubicBezTo>
                  <a:lnTo>
                    <a:pt x="2558" y="23653"/>
                  </a:lnTo>
                  <a:cubicBezTo>
                    <a:pt x="2573" y="23697"/>
                    <a:pt x="2587" y="23740"/>
                    <a:pt x="2601" y="23783"/>
                  </a:cubicBezTo>
                  <a:cubicBezTo>
                    <a:pt x="2601" y="23783"/>
                    <a:pt x="2616" y="23841"/>
                    <a:pt x="2630" y="23856"/>
                  </a:cubicBezTo>
                  <a:cubicBezTo>
                    <a:pt x="2645" y="23899"/>
                    <a:pt x="2659" y="23942"/>
                    <a:pt x="2659" y="24000"/>
                  </a:cubicBezTo>
                  <a:cubicBezTo>
                    <a:pt x="2674" y="24015"/>
                    <a:pt x="2674" y="24029"/>
                    <a:pt x="2688" y="24058"/>
                  </a:cubicBezTo>
                  <a:cubicBezTo>
                    <a:pt x="2688" y="24101"/>
                    <a:pt x="2703" y="24145"/>
                    <a:pt x="2703" y="24188"/>
                  </a:cubicBezTo>
                  <a:lnTo>
                    <a:pt x="2717" y="24246"/>
                  </a:lnTo>
                  <a:cubicBezTo>
                    <a:pt x="2717" y="24289"/>
                    <a:pt x="2731" y="24332"/>
                    <a:pt x="2731" y="24376"/>
                  </a:cubicBezTo>
                  <a:lnTo>
                    <a:pt x="2746" y="24434"/>
                  </a:lnTo>
                  <a:cubicBezTo>
                    <a:pt x="2746" y="24477"/>
                    <a:pt x="2746" y="24520"/>
                    <a:pt x="2746" y="24549"/>
                  </a:cubicBezTo>
                  <a:cubicBezTo>
                    <a:pt x="2746" y="24549"/>
                    <a:pt x="2746" y="24607"/>
                    <a:pt x="2746" y="24607"/>
                  </a:cubicBezTo>
                  <a:cubicBezTo>
                    <a:pt x="2746" y="24665"/>
                    <a:pt x="2746" y="24708"/>
                    <a:pt x="2746" y="24737"/>
                  </a:cubicBezTo>
                  <a:lnTo>
                    <a:pt x="2746" y="24795"/>
                  </a:lnTo>
                  <a:cubicBezTo>
                    <a:pt x="2746" y="24838"/>
                    <a:pt x="2746" y="24881"/>
                    <a:pt x="2731" y="24939"/>
                  </a:cubicBezTo>
                  <a:cubicBezTo>
                    <a:pt x="2731" y="24954"/>
                    <a:pt x="2731" y="24968"/>
                    <a:pt x="2731" y="24983"/>
                  </a:cubicBezTo>
                  <a:cubicBezTo>
                    <a:pt x="2731" y="25026"/>
                    <a:pt x="2717" y="25084"/>
                    <a:pt x="2717" y="25127"/>
                  </a:cubicBezTo>
                  <a:cubicBezTo>
                    <a:pt x="2717" y="25127"/>
                    <a:pt x="2688" y="25257"/>
                    <a:pt x="2688" y="25286"/>
                  </a:cubicBezTo>
                  <a:cubicBezTo>
                    <a:pt x="2688" y="25286"/>
                    <a:pt x="2674" y="25344"/>
                    <a:pt x="2674" y="25344"/>
                  </a:cubicBezTo>
                  <a:cubicBezTo>
                    <a:pt x="2659" y="25387"/>
                    <a:pt x="2659" y="25431"/>
                    <a:pt x="2645" y="25459"/>
                  </a:cubicBezTo>
                  <a:lnTo>
                    <a:pt x="2630" y="25503"/>
                  </a:lnTo>
                  <a:cubicBezTo>
                    <a:pt x="2601" y="25604"/>
                    <a:pt x="2573" y="25705"/>
                    <a:pt x="2544" y="25806"/>
                  </a:cubicBezTo>
                  <a:cubicBezTo>
                    <a:pt x="2544" y="25806"/>
                    <a:pt x="2500" y="25907"/>
                    <a:pt x="2486" y="25951"/>
                  </a:cubicBezTo>
                  <a:cubicBezTo>
                    <a:pt x="2486" y="25951"/>
                    <a:pt x="2442" y="26052"/>
                    <a:pt x="2428" y="26095"/>
                  </a:cubicBezTo>
                  <a:cubicBezTo>
                    <a:pt x="2327" y="26312"/>
                    <a:pt x="2240" y="26471"/>
                    <a:pt x="2211" y="26514"/>
                  </a:cubicBezTo>
                  <a:cubicBezTo>
                    <a:pt x="1763" y="27107"/>
                    <a:pt x="1648" y="27858"/>
                    <a:pt x="1865" y="28580"/>
                  </a:cubicBezTo>
                  <a:cubicBezTo>
                    <a:pt x="2067" y="29303"/>
                    <a:pt x="2630" y="29866"/>
                    <a:pt x="3338" y="30126"/>
                  </a:cubicBezTo>
                  <a:lnTo>
                    <a:pt x="13019" y="33796"/>
                  </a:lnTo>
                  <a:cubicBezTo>
                    <a:pt x="13293" y="33912"/>
                    <a:pt x="13582" y="33955"/>
                    <a:pt x="13871" y="33955"/>
                  </a:cubicBezTo>
                  <a:cubicBezTo>
                    <a:pt x="13958" y="33955"/>
                    <a:pt x="14045" y="33955"/>
                    <a:pt x="14131" y="33941"/>
                  </a:cubicBezTo>
                  <a:lnTo>
                    <a:pt x="39951" y="31109"/>
                  </a:lnTo>
                  <a:cubicBezTo>
                    <a:pt x="40616" y="31037"/>
                    <a:pt x="41237" y="30675"/>
                    <a:pt x="41627" y="30126"/>
                  </a:cubicBezTo>
                  <a:cubicBezTo>
                    <a:pt x="42335" y="29158"/>
                    <a:pt x="42884" y="28147"/>
                    <a:pt x="43260" y="27135"/>
                  </a:cubicBezTo>
                  <a:cubicBezTo>
                    <a:pt x="43274" y="27092"/>
                    <a:pt x="43289" y="27049"/>
                    <a:pt x="43303" y="27005"/>
                  </a:cubicBezTo>
                  <a:cubicBezTo>
                    <a:pt x="43332" y="26962"/>
                    <a:pt x="43332" y="26919"/>
                    <a:pt x="43347" y="26875"/>
                  </a:cubicBezTo>
                  <a:cubicBezTo>
                    <a:pt x="43404" y="26716"/>
                    <a:pt x="43462" y="26558"/>
                    <a:pt x="43506" y="26384"/>
                  </a:cubicBezTo>
                  <a:cubicBezTo>
                    <a:pt x="43520" y="26341"/>
                    <a:pt x="43534" y="26297"/>
                    <a:pt x="43549" y="26254"/>
                  </a:cubicBezTo>
                  <a:cubicBezTo>
                    <a:pt x="43607" y="26037"/>
                    <a:pt x="43650" y="25821"/>
                    <a:pt x="43693" y="25618"/>
                  </a:cubicBezTo>
                  <a:cubicBezTo>
                    <a:pt x="43693" y="25575"/>
                    <a:pt x="43708" y="25532"/>
                    <a:pt x="43708" y="25488"/>
                  </a:cubicBezTo>
                  <a:cubicBezTo>
                    <a:pt x="43751" y="25315"/>
                    <a:pt x="43766" y="25156"/>
                    <a:pt x="43795" y="24997"/>
                  </a:cubicBezTo>
                  <a:cubicBezTo>
                    <a:pt x="43795" y="24925"/>
                    <a:pt x="43809" y="24867"/>
                    <a:pt x="43809" y="24809"/>
                  </a:cubicBezTo>
                  <a:cubicBezTo>
                    <a:pt x="43823" y="24650"/>
                    <a:pt x="43838" y="24506"/>
                    <a:pt x="43852" y="24332"/>
                  </a:cubicBezTo>
                  <a:cubicBezTo>
                    <a:pt x="43852" y="24289"/>
                    <a:pt x="43852" y="24246"/>
                    <a:pt x="43852" y="24202"/>
                  </a:cubicBezTo>
                  <a:cubicBezTo>
                    <a:pt x="43867" y="24000"/>
                    <a:pt x="43867" y="23798"/>
                    <a:pt x="43867" y="23610"/>
                  </a:cubicBezTo>
                  <a:cubicBezTo>
                    <a:pt x="43867" y="23581"/>
                    <a:pt x="43867" y="23552"/>
                    <a:pt x="43852" y="23523"/>
                  </a:cubicBezTo>
                  <a:cubicBezTo>
                    <a:pt x="43852" y="23364"/>
                    <a:pt x="43838" y="23220"/>
                    <a:pt x="43823" y="23061"/>
                  </a:cubicBezTo>
                  <a:cubicBezTo>
                    <a:pt x="43823" y="23018"/>
                    <a:pt x="43823" y="22960"/>
                    <a:pt x="43809" y="22902"/>
                  </a:cubicBezTo>
                  <a:cubicBezTo>
                    <a:pt x="43795" y="22772"/>
                    <a:pt x="43780" y="22642"/>
                    <a:pt x="43766" y="22526"/>
                  </a:cubicBezTo>
                  <a:cubicBezTo>
                    <a:pt x="43766" y="22526"/>
                    <a:pt x="43751" y="22411"/>
                    <a:pt x="43737" y="22367"/>
                  </a:cubicBezTo>
                  <a:cubicBezTo>
                    <a:pt x="43708" y="22208"/>
                    <a:pt x="43679" y="22064"/>
                    <a:pt x="43650" y="21934"/>
                  </a:cubicBezTo>
                  <a:cubicBezTo>
                    <a:pt x="43650" y="21920"/>
                    <a:pt x="43636" y="21905"/>
                    <a:pt x="43636" y="21891"/>
                  </a:cubicBezTo>
                  <a:cubicBezTo>
                    <a:pt x="43621" y="21818"/>
                    <a:pt x="43607" y="21746"/>
                    <a:pt x="43592" y="21674"/>
                  </a:cubicBezTo>
                  <a:cubicBezTo>
                    <a:pt x="44084" y="21370"/>
                    <a:pt x="44459" y="20908"/>
                    <a:pt x="44618" y="20345"/>
                  </a:cubicBezTo>
                  <a:cubicBezTo>
                    <a:pt x="44835" y="19622"/>
                    <a:pt x="44719" y="18871"/>
                    <a:pt x="44271" y="18264"/>
                  </a:cubicBezTo>
                  <a:cubicBezTo>
                    <a:pt x="44242" y="18221"/>
                    <a:pt x="44156" y="18076"/>
                    <a:pt x="44055" y="17859"/>
                  </a:cubicBezTo>
                  <a:cubicBezTo>
                    <a:pt x="44040" y="17816"/>
                    <a:pt x="44026" y="17773"/>
                    <a:pt x="43997" y="17715"/>
                  </a:cubicBezTo>
                  <a:cubicBezTo>
                    <a:pt x="43982" y="17672"/>
                    <a:pt x="43968" y="17628"/>
                    <a:pt x="43939" y="17570"/>
                  </a:cubicBezTo>
                  <a:cubicBezTo>
                    <a:pt x="43910" y="17469"/>
                    <a:pt x="43881" y="17368"/>
                    <a:pt x="43852" y="17267"/>
                  </a:cubicBezTo>
                  <a:cubicBezTo>
                    <a:pt x="43852" y="17267"/>
                    <a:pt x="43838" y="17238"/>
                    <a:pt x="43838" y="17238"/>
                  </a:cubicBezTo>
                  <a:cubicBezTo>
                    <a:pt x="43823" y="17195"/>
                    <a:pt x="43823" y="17151"/>
                    <a:pt x="43809" y="17094"/>
                  </a:cubicBezTo>
                  <a:lnTo>
                    <a:pt x="43795" y="17050"/>
                  </a:lnTo>
                  <a:cubicBezTo>
                    <a:pt x="43795" y="17007"/>
                    <a:pt x="43780" y="16978"/>
                    <a:pt x="43780" y="16935"/>
                  </a:cubicBezTo>
                  <a:cubicBezTo>
                    <a:pt x="43780" y="16935"/>
                    <a:pt x="43766" y="16891"/>
                    <a:pt x="43766" y="16891"/>
                  </a:cubicBezTo>
                  <a:cubicBezTo>
                    <a:pt x="43766" y="16834"/>
                    <a:pt x="43751" y="16790"/>
                    <a:pt x="43751" y="16747"/>
                  </a:cubicBezTo>
                  <a:lnTo>
                    <a:pt x="43751" y="16704"/>
                  </a:lnTo>
                  <a:cubicBezTo>
                    <a:pt x="43737" y="16660"/>
                    <a:pt x="43737" y="16602"/>
                    <a:pt x="43737" y="16559"/>
                  </a:cubicBezTo>
                  <a:lnTo>
                    <a:pt x="43737" y="16516"/>
                  </a:lnTo>
                  <a:cubicBezTo>
                    <a:pt x="43737" y="16458"/>
                    <a:pt x="43737" y="16415"/>
                    <a:pt x="43737" y="16371"/>
                  </a:cubicBezTo>
                  <a:lnTo>
                    <a:pt x="43737" y="16313"/>
                  </a:lnTo>
                  <a:cubicBezTo>
                    <a:pt x="43737" y="16270"/>
                    <a:pt x="43737" y="16227"/>
                    <a:pt x="43751" y="16183"/>
                  </a:cubicBezTo>
                  <a:lnTo>
                    <a:pt x="43751" y="16140"/>
                  </a:lnTo>
                  <a:cubicBezTo>
                    <a:pt x="43751" y="16097"/>
                    <a:pt x="43766" y="16053"/>
                    <a:pt x="43766" y="16010"/>
                  </a:cubicBezTo>
                  <a:lnTo>
                    <a:pt x="43780" y="15952"/>
                  </a:lnTo>
                  <a:cubicBezTo>
                    <a:pt x="43780" y="15894"/>
                    <a:pt x="43795" y="15851"/>
                    <a:pt x="43795" y="15822"/>
                  </a:cubicBezTo>
                  <a:cubicBezTo>
                    <a:pt x="43809" y="15793"/>
                    <a:pt x="43809" y="15779"/>
                    <a:pt x="43823" y="15764"/>
                  </a:cubicBezTo>
                  <a:cubicBezTo>
                    <a:pt x="43823" y="15707"/>
                    <a:pt x="43838" y="15663"/>
                    <a:pt x="43852" y="15620"/>
                  </a:cubicBezTo>
                  <a:lnTo>
                    <a:pt x="43881" y="15548"/>
                  </a:lnTo>
                  <a:cubicBezTo>
                    <a:pt x="43896" y="15504"/>
                    <a:pt x="43910" y="15461"/>
                    <a:pt x="43925" y="15418"/>
                  </a:cubicBezTo>
                  <a:lnTo>
                    <a:pt x="43953" y="15360"/>
                  </a:lnTo>
                  <a:cubicBezTo>
                    <a:pt x="43968" y="15316"/>
                    <a:pt x="43997" y="15273"/>
                    <a:pt x="44011" y="15230"/>
                  </a:cubicBezTo>
                  <a:cubicBezTo>
                    <a:pt x="44026" y="15215"/>
                    <a:pt x="44055" y="15157"/>
                    <a:pt x="44055" y="15157"/>
                  </a:cubicBezTo>
                  <a:cubicBezTo>
                    <a:pt x="44084" y="15085"/>
                    <a:pt x="44127" y="15013"/>
                    <a:pt x="44170" y="14955"/>
                  </a:cubicBezTo>
                  <a:cubicBezTo>
                    <a:pt x="44286" y="14753"/>
                    <a:pt x="44445" y="14551"/>
                    <a:pt x="44618" y="14363"/>
                  </a:cubicBezTo>
                  <a:cubicBezTo>
                    <a:pt x="45239" y="13698"/>
                    <a:pt x="45413" y="12730"/>
                    <a:pt x="45095" y="11878"/>
                  </a:cubicBezTo>
                  <a:cubicBezTo>
                    <a:pt x="44777" y="11025"/>
                    <a:pt x="43997" y="10433"/>
                    <a:pt x="43087" y="10346"/>
                  </a:cubicBezTo>
                  <a:lnTo>
                    <a:pt x="42581" y="10288"/>
                  </a:lnTo>
                  <a:cubicBezTo>
                    <a:pt x="42595" y="10230"/>
                    <a:pt x="42595" y="10187"/>
                    <a:pt x="42610" y="10144"/>
                  </a:cubicBezTo>
                  <a:cubicBezTo>
                    <a:pt x="42624" y="10100"/>
                    <a:pt x="42624" y="10057"/>
                    <a:pt x="42639" y="10014"/>
                  </a:cubicBezTo>
                  <a:cubicBezTo>
                    <a:pt x="42668" y="9840"/>
                    <a:pt x="42696" y="9681"/>
                    <a:pt x="42711" y="9508"/>
                  </a:cubicBezTo>
                  <a:cubicBezTo>
                    <a:pt x="42725" y="9450"/>
                    <a:pt x="42725" y="9392"/>
                    <a:pt x="42740" y="9335"/>
                  </a:cubicBezTo>
                  <a:cubicBezTo>
                    <a:pt x="42754" y="9176"/>
                    <a:pt x="42769" y="9017"/>
                    <a:pt x="42769" y="8858"/>
                  </a:cubicBezTo>
                  <a:cubicBezTo>
                    <a:pt x="42783" y="8814"/>
                    <a:pt x="42783" y="8771"/>
                    <a:pt x="42783" y="8728"/>
                  </a:cubicBezTo>
                  <a:cubicBezTo>
                    <a:pt x="42798" y="8526"/>
                    <a:pt x="42798" y="8323"/>
                    <a:pt x="42783" y="8150"/>
                  </a:cubicBezTo>
                  <a:cubicBezTo>
                    <a:pt x="42783" y="8107"/>
                    <a:pt x="42783" y="8078"/>
                    <a:pt x="42783" y="8049"/>
                  </a:cubicBezTo>
                  <a:cubicBezTo>
                    <a:pt x="42783" y="7890"/>
                    <a:pt x="42769" y="7745"/>
                    <a:pt x="42754" y="7601"/>
                  </a:cubicBezTo>
                  <a:cubicBezTo>
                    <a:pt x="42754" y="7543"/>
                    <a:pt x="42740" y="7485"/>
                    <a:pt x="42740" y="7427"/>
                  </a:cubicBezTo>
                  <a:cubicBezTo>
                    <a:pt x="42725" y="7297"/>
                    <a:pt x="42711" y="7182"/>
                    <a:pt x="42696" y="7052"/>
                  </a:cubicBezTo>
                  <a:cubicBezTo>
                    <a:pt x="42696" y="7052"/>
                    <a:pt x="42668" y="6936"/>
                    <a:pt x="42668" y="6893"/>
                  </a:cubicBezTo>
                  <a:cubicBezTo>
                    <a:pt x="42639" y="6748"/>
                    <a:pt x="42610" y="6604"/>
                    <a:pt x="42581" y="6459"/>
                  </a:cubicBezTo>
                  <a:cubicBezTo>
                    <a:pt x="42581" y="6445"/>
                    <a:pt x="42566" y="6416"/>
                    <a:pt x="42566" y="6416"/>
                  </a:cubicBezTo>
                  <a:cubicBezTo>
                    <a:pt x="42133" y="4538"/>
                    <a:pt x="41194" y="3310"/>
                    <a:pt x="40919" y="2963"/>
                  </a:cubicBezTo>
                  <a:cubicBezTo>
                    <a:pt x="40919" y="2963"/>
                    <a:pt x="40847" y="2891"/>
                    <a:pt x="40833" y="2876"/>
                  </a:cubicBezTo>
                  <a:cubicBezTo>
                    <a:pt x="40486" y="2486"/>
                    <a:pt x="40023" y="2226"/>
                    <a:pt x="39518" y="2125"/>
                  </a:cubicBezTo>
                  <a:lnTo>
                    <a:pt x="28985" y="44"/>
                  </a:lnTo>
                  <a:cubicBezTo>
                    <a:pt x="28826" y="15"/>
                    <a:pt x="28681" y="1"/>
                    <a:pt x="28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" y="2717"/>
                  </a:lnTo>
                  <a:cubicBezTo>
                    <a:pt x="3064" y="6055"/>
                    <a:pt x="550" y="9624"/>
                    <a:pt x="550" y="9624"/>
                  </a:cubicBezTo>
                  <a:lnTo>
                    <a:pt x="10230" y="13294"/>
                  </a:ln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15475" y="7688"/>
                    <a:pt x="10230" y="13294"/>
                  </a:cubicBez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2566675" y="4145400"/>
              <a:ext cx="913550" cy="119600"/>
            </a:xfrm>
            <a:custGeom>
              <a:avLst/>
              <a:gdLst/>
              <a:ahLst/>
              <a:cxnLst/>
              <a:rect l="l" t="t" r="r" b="b"/>
              <a:pathLst>
                <a:path w="36542" h="478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9522" y="4726"/>
                    <a:pt x="9609" y="4784"/>
                  </a:cubicBezTo>
                  <a:lnTo>
                    <a:pt x="36541" y="1822"/>
                  </a:lnTo>
                  <a:cubicBezTo>
                    <a:pt x="36498" y="1764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2566675" y="4188750"/>
              <a:ext cx="913550" cy="76250"/>
            </a:xfrm>
            <a:custGeom>
              <a:avLst/>
              <a:gdLst/>
              <a:ahLst/>
              <a:cxnLst/>
              <a:rect l="l" t="t" r="r" b="b"/>
              <a:pathLst>
                <a:path w="36542" h="3050" extrusionOk="0">
                  <a:moveTo>
                    <a:pt x="36469" y="1"/>
                  </a:moveTo>
                  <a:lnTo>
                    <a:pt x="1" y="983"/>
                  </a:lnTo>
                  <a:cubicBezTo>
                    <a:pt x="44" y="1041"/>
                    <a:pt x="87" y="1084"/>
                    <a:pt x="145" y="1142"/>
                  </a:cubicBezTo>
                  <a:lnTo>
                    <a:pt x="9465" y="2963"/>
                  </a:lnTo>
                  <a:cubicBezTo>
                    <a:pt x="9465" y="2963"/>
                    <a:pt x="9522" y="2992"/>
                    <a:pt x="9609" y="3050"/>
                  </a:cubicBezTo>
                  <a:lnTo>
                    <a:pt x="36541" y="88"/>
                  </a:lnTo>
                  <a:cubicBezTo>
                    <a:pt x="36498" y="30"/>
                    <a:pt x="36469" y="1"/>
                    <a:pt x="364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2863600" y="4249800"/>
              <a:ext cx="651300" cy="163650"/>
            </a:xfrm>
            <a:custGeom>
              <a:avLst/>
              <a:gdLst/>
              <a:ahLst/>
              <a:cxnLst/>
              <a:rect l="l" t="t" r="r" b="b"/>
              <a:pathLst>
                <a:path w="26052" h="6546" extrusionOk="0">
                  <a:moveTo>
                    <a:pt x="25777" y="1"/>
                  </a:moveTo>
                  <a:lnTo>
                    <a:pt x="1" y="2818"/>
                  </a:lnTo>
                  <a:cubicBezTo>
                    <a:pt x="521" y="3772"/>
                    <a:pt x="752" y="5029"/>
                    <a:pt x="102" y="6546"/>
                  </a:cubicBezTo>
                  <a:lnTo>
                    <a:pt x="25517" y="3772"/>
                  </a:lnTo>
                  <a:cubicBezTo>
                    <a:pt x="26051" y="2284"/>
                    <a:pt x="26008" y="998"/>
                    <a:pt x="25777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2584750" y="423680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0" y="1"/>
                  </a:moveTo>
                  <a:lnTo>
                    <a:pt x="0" y="1"/>
                  </a:lnTo>
                  <a:cubicBezTo>
                    <a:pt x="1286" y="2067"/>
                    <a:pt x="737" y="4089"/>
                    <a:pt x="260" y="5159"/>
                  </a:cubicBezTo>
                  <a:lnTo>
                    <a:pt x="8958" y="8381"/>
                  </a:lnTo>
                  <a:cubicBezTo>
                    <a:pt x="8958" y="8381"/>
                    <a:pt x="9897" y="8207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2584750" y="4236800"/>
              <a:ext cx="268400" cy="204125"/>
            </a:xfrm>
            <a:custGeom>
              <a:avLst/>
              <a:gdLst/>
              <a:ahLst/>
              <a:cxnLst/>
              <a:rect l="l" t="t" r="r" b="b"/>
              <a:pathLst>
                <a:path w="10736" h="8165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261"/>
                    <a:pt x="289" y="521"/>
                    <a:pt x="405" y="781"/>
                  </a:cubicBezTo>
                  <a:lnTo>
                    <a:pt x="8698" y="3020"/>
                  </a:lnTo>
                  <a:cubicBezTo>
                    <a:pt x="8698" y="3020"/>
                    <a:pt x="10403" y="5939"/>
                    <a:pt x="9320" y="8164"/>
                  </a:cubicBezTo>
                  <a:cubicBezTo>
                    <a:pt x="9637" y="7875"/>
                    <a:pt x="10071" y="7239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2597375" y="4263175"/>
              <a:ext cx="169800" cy="44875"/>
            </a:xfrm>
            <a:custGeom>
              <a:avLst/>
              <a:gdLst/>
              <a:ahLst/>
              <a:cxnLst/>
              <a:rect l="l" t="t" r="r" b="b"/>
              <a:pathLst>
                <a:path w="6792" h="1795" extrusionOk="0">
                  <a:moveTo>
                    <a:pt x="1" y="0"/>
                  </a:moveTo>
                  <a:cubicBezTo>
                    <a:pt x="30" y="58"/>
                    <a:pt x="44" y="130"/>
                    <a:pt x="73" y="203"/>
                  </a:cubicBezTo>
                  <a:cubicBezTo>
                    <a:pt x="218" y="246"/>
                    <a:pt x="362" y="289"/>
                    <a:pt x="507" y="333"/>
                  </a:cubicBezTo>
                  <a:cubicBezTo>
                    <a:pt x="1547" y="622"/>
                    <a:pt x="2573" y="925"/>
                    <a:pt x="2573" y="925"/>
                  </a:cubicBezTo>
                  <a:cubicBezTo>
                    <a:pt x="2573" y="925"/>
                    <a:pt x="3627" y="1156"/>
                    <a:pt x="4668" y="1387"/>
                  </a:cubicBezTo>
                  <a:cubicBezTo>
                    <a:pt x="5202" y="1503"/>
                    <a:pt x="5723" y="1604"/>
                    <a:pt x="6127" y="1691"/>
                  </a:cubicBezTo>
                  <a:cubicBezTo>
                    <a:pt x="6467" y="1754"/>
                    <a:pt x="6708" y="1795"/>
                    <a:pt x="6765" y="1795"/>
                  </a:cubicBezTo>
                  <a:cubicBezTo>
                    <a:pt x="6773" y="1795"/>
                    <a:pt x="6777" y="1794"/>
                    <a:pt x="6777" y="1792"/>
                  </a:cubicBezTo>
                  <a:cubicBezTo>
                    <a:pt x="6792" y="1763"/>
                    <a:pt x="6532" y="1691"/>
                    <a:pt x="6142" y="1575"/>
                  </a:cubicBezTo>
                  <a:cubicBezTo>
                    <a:pt x="5751" y="1460"/>
                    <a:pt x="5231" y="1315"/>
                    <a:pt x="4711" y="1185"/>
                  </a:cubicBezTo>
                  <a:cubicBezTo>
                    <a:pt x="3671" y="911"/>
                    <a:pt x="2631" y="636"/>
                    <a:pt x="2631" y="636"/>
                  </a:cubicBezTo>
                  <a:cubicBezTo>
                    <a:pt x="2631" y="636"/>
                    <a:pt x="1590" y="376"/>
                    <a:pt x="550" y="130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2711525" y="4317200"/>
              <a:ext cx="132600" cy="51825"/>
            </a:xfrm>
            <a:custGeom>
              <a:avLst/>
              <a:gdLst/>
              <a:ahLst/>
              <a:cxnLst/>
              <a:rect l="l" t="t" r="r" b="b"/>
              <a:pathLst>
                <a:path w="5304" h="2073" extrusionOk="0">
                  <a:moveTo>
                    <a:pt x="29" y="0"/>
                  </a:moveTo>
                  <a:cubicBezTo>
                    <a:pt x="20" y="0"/>
                    <a:pt x="15" y="2"/>
                    <a:pt x="15" y="7"/>
                  </a:cubicBezTo>
                  <a:cubicBezTo>
                    <a:pt x="1" y="21"/>
                    <a:pt x="203" y="122"/>
                    <a:pt x="506" y="267"/>
                  </a:cubicBezTo>
                  <a:cubicBezTo>
                    <a:pt x="810" y="426"/>
                    <a:pt x="1214" y="613"/>
                    <a:pt x="1619" y="787"/>
                  </a:cubicBezTo>
                  <a:cubicBezTo>
                    <a:pt x="2442" y="1162"/>
                    <a:pt x="3266" y="1480"/>
                    <a:pt x="3266" y="1480"/>
                  </a:cubicBezTo>
                  <a:cubicBezTo>
                    <a:pt x="3266" y="1480"/>
                    <a:pt x="3483" y="1553"/>
                    <a:pt x="3801" y="1654"/>
                  </a:cubicBezTo>
                  <a:cubicBezTo>
                    <a:pt x="4104" y="1755"/>
                    <a:pt x="4538" y="1870"/>
                    <a:pt x="4957" y="1986"/>
                  </a:cubicBezTo>
                  <a:cubicBezTo>
                    <a:pt x="5072" y="2015"/>
                    <a:pt x="5188" y="2044"/>
                    <a:pt x="5303" y="2073"/>
                  </a:cubicBezTo>
                  <a:cubicBezTo>
                    <a:pt x="5303" y="2000"/>
                    <a:pt x="5303" y="1943"/>
                    <a:pt x="5303" y="1885"/>
                  </a:cubicBezTo>
                  <a:cubicBezTo>
                    <a:pt x="5202" y="1856"/>
                    <a:pt x="5101" y="1827"/>
                    <a:pt x="5000" y="1784"/>
                  </a:cubicBezTo>
                  <a:cubicBezTo>
                    <a:pt x="4581" y="1654"/>
                    <a:pt x="4162" y="1509"/>
                    <a:pt x="3858" y="1394"/>
                  </a:cubicBezTo>
                  <a:cubicBezTo>
                    <a:pt x="3555" y="1278"/>
                    <a:pt x="3338" y="1206"/>
                    <a:pt x="3338" y="1206"/>
                  </a:cubicBezTo>
                  <a:cubicBezTo>
                    <a:pt x="3338" y="1206"/>
                    <a:pt x="2515" y="917"/>
                    <a:pt x="1677" y="599"/>
                  </a:cubicBezTo>
                  <a:cubicBezTo>
                    <a:pt x="1272" y="440"/>
                    <a:pt x="853" y="281"/>
                    <a:pt x="535" y="166"/>
                  </a:cubicBezTo>
                  <a:cubicBezTo>
                    <a:pt x="277" y="67"/>
                    <a:pt x="82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2604600" y="4301825"/>
              <a:ext cx="169450" cy="57975"/>
            </a:xfrm>
            <a:custGeom>
              <a:avLst/>
              <a:gdLst/>
              <a:ahLst/>
              <a:cxnLst/>
              <a:rect l="l" t="t" r="r" b="b"/>
              <a:pathLst>
                <a:path w="6778" h="2319" extrusionOk="0">
                  <a:moveTo>
                    <a:pt x="1" y="0"/>
                  </a:moveTo>
                  <a:cubicBezTo>
                    <a:pt x="1" y="58"/>
                    <a:pt x="1" y="130"/>
                    <a:pt x="1" y="203"/>
                  </a:cubicBezTo>
                  <a:cubicBezTo>
                    <a:pt x="73" y="231"/>
                    <a:pt x="160" y="275"/>
                    <a:pt x="232" y="304"/>
                  </a:cubicBezTo>
                  <a:cubicBezTo>
                    <a:pt x="1301" y="708"/>
                    <a:pt x="2370" y="1113"/>
                    <a:pt x="2370" y="1113"/>
                  </a:cubicBezTo>
                  <a:cubicBezTo>
                    <a:pt x="2370" y="1113"/>
                    <a:pt x="3469" y="1445"/>
                    <a:pt x="4567" y="1777"/>
                  </a:cubicBezTo>
                  <a:cubicBezTo>
                    <a:pt x="5116" y="1922"/>
                    <a:pt x="5665" y="2066"/>
                    <a:pt x="6069" y="2168"/>
                  </a:cubicBezTo>
                  <a:cubicBezTo>
                    <a:pt x="6425" y="2253"/>
                    <a:pt x="6677" y="2318"/>
                    <a:pt x="6753" y="2318"/>
                  </a:cubicBezTo>
                  <a:cubicBezTo>
                    <a:pt x="6767" y="2318"/>
                    <a:pt x="6775" y="2316"/>
                    <a:pt x="6777" y="2312"/>
                  </a:cubicBezTo>
                  <a:cubicBezTo>
                    <a:pt x="6777" y="2298"/>
                    <a:pt x="6503" y="2196"/>
                    <a:pt x="6098" y="2052"/>
                  </a:cubicBezTo>
                  <a:cubicBezTo>
                    <a:pt x="5694" y="1922"/>
                    <a:pt x="5145" y="1749"/>
                    <a:pt x="4610" y="1575"/>
                  </a:cubicBezTo>
                  <a:cubicBezTo>
                    <a:pt x="3526" y="1200"/>
                    <a:pt x="2443" y="838"/>
                    <a:pt x="2443" y="838"/>
                  </a:cubicBezTo>
                  <a:cubicBezTo>
                    <a:pt x="2443" y="838"/>
                    <a:pt x="1359" y="477"/>
                    <a:pt x="290" y="101"/>
                  </a:cubicBezTo>
                  <a:cubicBezTo>
                    <a:pt x="189" y="73"/>
                    <a:pt x="102" y="2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2653375" y="4356300"/>
              <a:ext cx="138000" cy="44400"/>
            </a:xfrm>
            <a:custGeom>
              <a:avLst/>
              <a:gdLst/>
              <a:ahLst/>
              <a:cxnLst/>
              <a:rect l="l" t="t" r="r" b="b"/>
              <a:pathLst>
                <a:path w="5520" h="1776" extrusionOk="0">
                  <a:moveTo>
                    <a:pt x="13" y="0"/>
                  </a:moveTo>
                  <a:cubicBezTo>
                    <a:pt x="6" y="0"/>
                    <a:pt x="1" y="1"/>
                    <a:pt x="0" y="3"/>
                  </a:cubicBezTo>
                  <a:cubicBezTo>
                    <a:pt x="0" y="46"/>
                    <a:pt x="679" y="306"/>
                    <a:pt x="1344" y="581"/>
                  </a:cubicBezTo>
                  <a:cubicBezTo>
                    <a:pt x="2023" y="856"/>
                    <a:pt x="2702" y="1116"/>
                    <a:pt x="2702" y="1116"/>
                  </a:cubicBezTo>
                  <a:cubicBezTo>
                    <a:pt x="2702" y="1116"/>
                    <a:pt x="3396" y="1347"/>
                    <a:pt x="4089" y="1535"/>
                  </a:cubicBezTo>
                  <a:cubicBezTo>
                    <a:pt x="4687" y="1681"/>
                    <a:pt x="5284" y="1776"/>
                    <a:pt x="5456" y="1776"/>
                  </a:cubicBezTo>
                  <a:cubicBezTo>
                    <a:pt x="5488" y="1776"/>
                    <a:pt x="5505" y="1773"/>
                    <a:pt x="5505" y="1766"/>
                  </a:cubicBezTo>
                  <a:cubicBezTo>
                    <a:pt x="5520" y="1722"/>
                    <a:pt x="4812" y="1563"/>
                    <a:pt x="4133" y="1332"/>
                  </a:cubicBezTo>
                  <a:cubicBezTo>
                    <a:pt x="3454" y="1101"/>
                    <a:pt x="2775" y="841"/>
                    <a:pt x="2775" y="841"/>
                  </a:cubicBezTo>
                  <a:cubicBezTo>
                    <a:pt x="2775" y="841"/>
                    <a:pt x="2095" y="610"/>
                    <a:pt x="1402" y="379"/>
                  </a:cubicBezTo>
                  <a:cubicBezTo>
                    <a:pt x="756" y="177"/>
                    <a:pt x="110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3335000" y="4202475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40" y="73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5"/>
                  </a:lnTo>
                  <a:cubicBezTo>
                    <a:pt x="3294" y="4624"/>
                    <a:pt x="2037" y="1027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3377975" y="4197800"/>
              <a:ext cx="82375" cy="218900"/>
            </a:xfrm>
            <a:custGeom>
              <a:avLst/>
              <a:gdLst/>
              <a:ahLst/>
              <a:cxnLst/>
              <a:rect l="l" t="t" r="r" b="b"/>
              <a:pathLst>
                <a:path w="3295" h="8756" extrusionOk="0">
                  <a:moveTo>
                    <a:pt x="1590" y="0"/>
                  </a:moveTo>
                  <a:lnTo>
                    <a:pt x="1041" y="72"/>
                  </a:lnTo>
                  <a:cubicBezTo>
                    <a:pt x="1243" y="419"/>
                    <a:pt x="3179" y="4262"/>
                    <a:pt x="0" y="8756"/>
                  </a:cubicBezTo>
                  <a:lnTo>
                    <a:pt x="694" y="8684"/>
                  </a:lnTo>
                  <a:cubicBezTo>
                    <a:pt x="3295" y="4624"/>
                    <a:pt x="2038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2933325" y="42465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55" y="58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4"/>
                  </a:lnTo>
                  <a:cubicBezTo>
                    <a:pt x="3294" y="4624"/>
                    <a:pt x="2037" y="1026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2890325" y="425125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590" y="0"/>
                  </a:moveTo>
                  <a:lnTo>
                    <a:pt x="1055" y="73"/>
                  </a:lnTo>
                  <a:cubicBezTo>
                    <a:pt x="1243" y="419"/>
                    <a:pt x="3179" y="4263"/>
                    <a:pt x="1" y="8756"/>
                  </a:cubicBezTo>
                  <a:lnTo>
                    <a:pt x="694" y="8684"/>
                  </a:lnTo>
                  <a:cubicBezTo>
                    <a:pt x="3295" y="4624"/>
                    <a:pt x="2052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lnTo>
                    <a:pt x="39214" y="9609"/>
                  </a:lnTo>
                  <a:cubicBezTo>
                    <a:pt x="39214" y="9609"/>
                    <a:pt x="36700" y="6054"/>
                    <a:pt x="39763" y="2702"/>
                  </a:cubicBezTo>
                  <a:lnTo>
                    <a:pt x="138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cubicBezTo>
                    <a:pt x="24288" y="7687"/>
                    <a:pt x="30299" y="4696"/>
                    <a:pt x="30299" y="4696"/>
                  </a:cubicBezTo>
                  <a:lnTo>
                    <a:pt x="39618" y="2875"/>
                  </a:lnTo>
                  <a:cubicBezTo>
                    <a:pt x="39676" y="2818"/>
                    <a:pt x="39720" y="2760"/>
                    <a:pt x="39763" y="2702"/>
                  </a:cubicBezTo>
                  <a:lnTo>
                    <a:pt x="26976" y="1373"/>
                  </a:lnTo>
                  <a:lnTo>
                    <a:pt x="138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2633150" y="3939525"/>
              <a:ext cx="913525" cy="119225"/>
            </a:xfrm>
            <a:custGeom>
              <a:avLst/>
              <a:gdLst/>
              <a:ahLst/>
              <a:cxnLst/>
              <a:rect l="l" t="t" r="r" b="b"/>
              <a:pathLst>
                <a:path w="36541" h="4769" extrusionOk="0">
                  <a:moveTo>
                    <a:pt x="10606" y="0"/>
                  </a:moveTo>
                  <a:lnTo>
                    <a:pt x="73" y="1734"/>
                  </a:lnTo>
                  <a:cubicBezTo>
                    <a:pt x="73" y="1734"/>
                    <a:pt x="44" y="1763"/>
                    <a:pt x="0" y="1821"/>
                  </a:cubicBezTo>
                  <a:lnTo>
                    <a:pt x="26933" y="4768"/>
                  </a:lnTo>
                  <a:cubicBezTo>
                    <a:pt x="27019" y="4725"/>
                    <a:pt x="27077" y="4696"/>
                    <a:pt x="27077" y="4696"/>
                  </a:cubicBezTo>
                  <a:lnTo>
                    <a:pt x="36396" y="2875"/>
                  </a:lnTo>
                  <a:cubicBezTo>
                    <a:pt x="36454" y="2818"/>
                    <a:pt x="36498" y="2760"/>
                    <a:pt x="36541" y="2702"/>
                  </a:cubicBezTo>
                  <a:lnTo>
                    <a:pt x="23754" y="1373"/>
                  </a:lnTo>
                  <a:lnTo>
                    <a:pt x="10606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2633150" y="3982875"/>
              <a:ext cx="913525" cy="75875"/>
            </a:xfrm>
            <a:custGeom>
              <a:avLst/>
              <a:gdLst/>
              <a:ahLst/>
              <a:cxnLst/>
              <a:rect l="l" t="t" r="r" b="b"/>
              <a:pathLst>
                <a:path w="36541" h="3035" extrusionOk="0">
                  <a:moveTo>
                    <a:pt x="73" y="0"/>
                  </a:moveTo>
                  <a:cubicBezTo>
                    <a:pt x="73" y="0"/>
                    <a:pt x="44" y="29"/>
                    <a:pt x="0" y="87"/>
                  </a:cubicBezTo>
                  <a:lnTo>
                    <a:pt x="26933" y="3034"/>
                  </a:lnTo>
                  <a:cubicBezTo>
                    <a:pt x="27019" y="2991"/>
                    <a:pt x="27077" y="2962"/>
                    <a:pt x="27077" y="2962"/>
                  </a:cubicBezTo>
                  <a:lnTo>
                    <a:pt x="36396" y="1141"/>
                  </a:lnTo>
                  <a:cubicBezTo>
                    <a:pt x="36454" y="1084"/>
                    <a:pt x="36498" y="1026"/>
                    <a:pt x="36541" y="968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2598475" y="4043550"/>
              <a:ext cx="651300" cy="164025"/>
            </a:xfrm>
            <a:custGeom>
              <a:avLst/>
              <a:gdLst/>
              <a:ahLst/>
              <a:cxnLst/>
              <a:rect l="l" t="t" r="r" b="b"/>
              <a:pathLst>
                <a:path w="26052" h="6561" extrusionOk="0">
                  <a:moveTo>
                    <a:pt x="275" y="0"/>
                  </a:moveTo>
                  <a:lnTo>
                    <a:pt x="275" y="0"/>
                  </a:lnTo>
                  <a:cubicBezTo>
                    <a:pt x="44" y="1012"/>
                    <a:pt x="0" y="2298"/>
                    <a:pt x="535" y="3772"/>
                  </a:cubicBezTo>
                  <a:lnTo>
                    <a:pt x="25950" y="6560"/>
                  </a:lnTo>
                  <a:cubicBezTo>
                    <a:pt x="25300" y="5029"/>
                    <a:pt x="25531" y="3786"/>
                    <a:pt x="26051" y="2832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3260225" y="403055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10736" y="0"/>
                  </a:moveTo>
                  <a:lnTo>
                    <a:pt x="10736" y="0"/>
                  </a:ln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838" y="8222"/>
                    <a:pt x="1777" y="8381"/>
                    <a:pt x="1777" y="8381"/>
                  </a:cubicBezTo>
                  <a:lnTo>
                    <a:pt x="10475" y="5173"/>
                  </a:lnTo>
                  <a:cubicBezTo>
                    <a:pt x="9999" y="4089"/>
                    <a:pt x="9450" y="2081"/>
                    <a:pt x="10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3260225" y="4030550"/>
              <a:ext cx="268400" cy="204100"/>
            </a:xfrm>
            <a:custGeom>
              <a:avLst/>
              <a:gdLst/>
              <a:ahLst/>
              <a:cxnLst/>
              <a:rect l="l" t="t" r="r" b="b"/>
              <a:pathLst>
                <a:path w="10736" h="8164" extrusionOk="0">
                  <a:moveTo>
                    <a:pt x="10736" y="0"/>
                  </a:move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665" y="7239"/>
                    <a:pt x="1113" y="7889"/>
                    <a:pt x="1416" y="8164"/>
                  </a:cubicBezTo>
                  <a:cubicBezTo>
                    <a:pt x="332" y="5953"/>
                    <a:pt x="2037" y="3035"/>
                    <a:pt x="2037" y="3035"/>
                  </a:cubicBezTo>
                  <a:lnTo>
                    <a:pt x="10331" y="795"/>
                  </a:lnTo>
                  <a:cubicBezTo>
                    <a:pt x="10447" y="535"/>
                    <a:pt x="10577" y="275"/>
                    <a:pt x="1073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3346175" y="4056925"/>
              <a:ext cx="169800" cy="45025"/>
            </a:xfrm>
            <a:custGeom>
              <a:avLst/>
              <a:gdLst/>
              <a:ahLst/>
              <a:cxnLst/>
              <a:rect l="l" t="t" r="r" b="b"/>
              <a:pathLst>
                <a:path w="6792" h="1801" extrusionOk="0">
                  <a:moveTo>
                    <a:pt x="6792" y="0"/>
                  </a:moveTo>
                  <a:lnTo>
                    <a:pt x="6792" y="0"/>
                  </a:lnTo>
                  <a:cubicBezTo>
                    <a:pt x="6618" y="43"/>
                    <a:pt x="6431" y="87"/>
                    <a:pt x="6243" y="145"/>
                  </a:cubicBezTo>
                  <a:cubicBezTo>
                    <a:pt x="5202" y="390"/>
                    <a:pt x="4162" y="650"/>
                    <a:pt x="4162" y="650"/>
                  </a:cubicBezTo>
                  <a:cubicBezTo>
                    <a:pt x="4162" y="650"/>
                    <a:pt x="3122" y="925"/>
                    <a:pt x="2082" y="1185"/>
                  </a:cubicBezTo>
                  <a:cubicBezTo>
                    <a:pt x="1561" y="1329"/>
                    <a:pt x="1041" y="1474"/>
                    <a:pt x="651" y="1589"/>
                  </a:cubicBezTo>
                  <a:cubicBezTo>
                    <a:pt x="261" y="1691"/>
                    <a:pt x="1" y="1777"/>
                    <a:pt x="15" y="1792"/>
                  </a:cubicBezTo>
                  <a:cubicBezTo>
                    <a:pt x="15" y="1798"/>
                    <a:pt x="27" y="1801"/>
                    <a:pt x="48" y="1801"/>
                  </a:cubicBezTo>
                  <a:cubicBezTo>
                    <a:pt x="130" y="1801"/>
                    <a:pt x="357" y="1759"/>
                    <a:pt x="666" y="1691"/>
                  </a:cubicBezTo>
                  <a:cubicBezTo>
                    <a:pt x="1070" y="1618"/>
                    <a:pt x="1590" y="1503"/>
                    <a:pt x="2125" y="1387"/>
                  </a:cubicBezTo>
                  <a:cubicBezTo>
                    <a:pt x="3165" y="1156"/>
                    <a:pt x="4220" y="925"/>
                    <a:pt x="4220" y="925"/>
                  </a:cubicBezTo>
                  <a:cubicBezTo>
                    <a:pt x="4220" y="925"/>
                    <a:pt x="5246" y="636"/>
                    <a:pt x="6286" y="332"/>
                  </a:cubicBezTo>
                  <a:cubicBezTo>
                    <a:pt x="6431" y="289"/>
                    <a:pt x="6575" y="246"/>
                    <a:pt x="6720" y="202"/>
                  </a:cubicBezTo>
                  <a:cubicBezTo>
                    <a:pt x="6748" y="145"/>
                    <a:pt x="6763" y="72"/>
                    <a:pt x="6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3269250" y="4111050"/>
              <a:ext cx="132600" cy="52075"/>
            </a:xfrm>
            <a:custGeom>
              <a:avLst/>
              <a:gdLst/>
              <a:ahLst/>
              <a:cxnLst/>
              <a:rect l="l" t="t" r="r" b="b"/>
              <a:pathLst>
                <a:path w="5304" h="2083" extrusionOk="0">
                  <a:moveTo>
                    <a:pt x="5284" y="1"/>
                  </a:moveTo>
                  <a:cubicBezTo>
                    <a:pt x="5251" y="1"/>
                    <a:pt x="5046" y="70"/>
                    <a:pt x="4768" y="176"/>
                  </a:cubicBezTo>
                  <a:cubicBezTo>
                    <a:pt x="4451" y="291"/>
                    <a:pt x="4032" y="450"/>
                    <a:pt x="3627" y="609"/>
                  </a:cubicBezTo>
                  <a:cubicBezTo>
                    <a:pt x="2789" y="913"/>
                    <a:pt x="1965" y="1202"/>
                    <a:pt x="1965" y="1202"/>
                  </a:cubicBezTo>
                  <a:cubicBezTo>
                    <a:pt x="1965" y="1202"/>
                    <a:pt x="1749" y="1288"/>
                    <a:pt x="1445" y="1404"/>
                  </a:cubicBezTo>
                  <a:cubicBezTo>
                    <a:pt x="1142" y="1519"/>
                    <a:pt x="723" y="1649"/>
                    <a:pt x="304" y="1794"/>
                  </a:cubicBezTo>
                  <a:cubicBezTo>
                    <a:pt x="203" y="1823"/>
                    <a:pt x="102" y="1866"/>
                    <a:pt x="0" y="1895"/>
                  </a:cubicBezTo>
                  <a:cubicBezTo>
                    <a:pt x="0" y="1953"/>
                    <a:pt x="0" y="2011"/>
                    <a:pt x="0" y="2083"/>
                  </a:cubicBezTo>
                  <a:cubicBezTo>
                    <a:pt x="116" y="2054"/>
                    <a:pt x="232" y="2025"/>
                    <a:pt x="347" y="1996"/>
                  </a:cubicBezTo>
                  <a:cubicBezTo>
                    <a:pt x="766" y="1881"/>
                    <a:pt x="1200" y="1765"/>
                    <a:pt x="1503" y="1664"/>
                  </a:cubicBezTo>
                  <a:cubicBezTo>
                    <a:pt x="1821" y="1563"/>
                    <a:pt x="2038" y="1491"/>
                    <a:pt x="2038" y="1491"/>
                  </a:cubicBezTo>
                  <a:cubicBezTo>
                    <a:pt x="2038" y="1491"/>
                    <a:pt x="2861" y="1158"/>
                    <a:pt x="3685" y="797"/>
                  </a:cubicBezTo>
                  <a:cubicBezTo>
                    <a:pt x="4089" y="609"/>
                    <a:pt x="4494" y="421"/>
                    <a:pt x="4797" y="277"/>
                  </a:cubicBezTo>
                  <a:cubicBezTo>
                    <a:pt x="5101" y="132"/>
                    <a:pt x="5303" y="31"/>
                    <a:pt x="5289" y="2"/>
                  </a:cubicBezTo>
                  <a:cubicBezTo>
                    <a:pt x="5289" y="1"/>
                    <a:pt x="5287" y="1"/>
                    <a:pt x="5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3339325" y="4095575"/>
              <a:ext cx="169425" cy="58225"/>
            </a:xfrm>
            <a:custGeom>
              <a:avLst/>
              <a:gdLst/>
              <a:ahLst/>
              <a:cxnLst/>
              <a:rect l="l" t="t" r="r" b="b"/>
              <a:pathLst>
                <a:path w="6777" h="2329" extrusionOk="0">
                  <a:moveTo>
                    <a:pt x="6777" y="0"/>
                  </a:moveTo>
                  <a:cubicBezTo>
                    <a:pt x="6676" y="43"/>
                    <a:pt x="6589" y="87"/>
                    <a:pt x="6488" y="116"/>
                  </a:cubicBezTo>
                  <a:cubicBezTo>
                    <a:pt x="5419" y="477"/>
                    <a:pt x="4335" y="853"/>
                    <a:pt x="4335" y="853"/>
                  </a:cubicBezTo>
                  <a:cubicBezTo>
                    <a:pt x="4335" y="853"/>
                    <a:pt x="3251" y="1214"/>
                    <a:pt x="2168" y="1575"/>
                  </a:cubicBezTo>
                  <a:cubicBezTo>
                    <a:pt x="1633" y="1748"/>
                    <a:pt x="1084" y="1936"/>
                    <a:pt x="679" y="2066"/>
                  </a:cubicBezTo>
                  <a:cubicBezTo>
                    <a:pt x="275" y="2211"/>
                    <a:pt x="0" y="2312"/>
                    <a:pt x="0" y="2326"/>
                  </a:cubicBezTo>
                  <a:cubicBezTo>
                    <a:pt x="2" y="2328"/>
                    <a:pt x="6" y="2328"/>
                    <a:pt x="13" y="2328"/>
                  </a:cubicBezTo>
                  <a:cubicBezTo>
                    <a:pt x="72" y="2328"/>
                    <a:pt x="332" y="2273"/>
                    <a:pt x="708" y="2182"/>
                  </a:cubicBezTo>
                  <a:cubicBezTo>
                    <a:pt x="1113" y="2081"/>
                    <a:pt x="1662" y="1922"/>
                    <a:pt x="2211" y="1777"/>
                  </a:cubicBezTo>
                  <a:cubicBezTo>
                    <a:pt x="3309" y="1459"/>
                    <a:pt x="4407" y="1127"/>
                    <a:pt x="4407" y="1127"/>
                  </a:cubicBezTo>
                  <a:cubicBezTo>
                    <a:pt x="4407" y="1127"/>
                    <a:pt x="5476" y="722"/>
                    <a:pt x="6546" y="318"/>
                  </a:cubicBezTo>
                  <a:cubicBezTo>
                    <a:pt x="6618" y="275"/>
                    <a:pt x="6705" y="246"/>
                    <a:pt x="6777" y="202"/>
                  </a:cubicBezTo>
                  <a:cubicBezTo>
                    <a:pt x="6777" y="145"/>
                    <a:pt x="6777" y="72"/>
                    <a:pt x="6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3321975" y="4150300"/>
              <a:ext cx="138025" cy="44400"/>
            </a:xfrm>
            <a:custGeom>
              <a:avLst/>
              <a:gdLst/>
              <a:ahLst/>
              <a:cxnLst/>
              <a:rect l="l" t="t" r="r" b="b"/>
              <a:pathLst>
                <a:path w="5521" h="1776" extrusionOk="0">
                  <a:moveTo>
                    <a:pt x="5497" y="1"/>
                  </a:moveTo>
                  <a:cubicBezTo>
                    <a:pt x="5370" y="1"/>
                    <a:pt x="4745" y="174"/>
                    <a:pt x="4119" y="383"/>
                  </a:cubicBezTo>
                  <a:cubicBezTo>
                    <a:pt x="3425" y="614"/>
                    <a:pt x="2746" y="845"/>
                    <a:pt x="2746" y="845"/>
                  </a:cubicBezTo>
                  <a:cubicBezTo>
                    <a:pt x="2746" y="845"/>
                    <a:pt x="2067" y="1091"/>
                    <a:pt x="1388" y="1322"/>
                  </a:cubicBezTo>
                  <a:cubicBezTo>
                    <a:pt x="709" y="1553"/>
                    <a:pt x="1" y="1727"/>
                    <a:pt x="15" y="1770"/>
                  </a:cubicBezTo>
                  <a:cubicBezTo>
                    <a:pt x="15" y="1774"/>
                    <a:pt x="27" y="1775"/>
                    <a:pt x="48" y="1775"/>
                  </a:cubicBezTo>
                  <a:cubicBezTo>
                    <a:pt x="194" y="1775"/>
                    <a:pt x="813" y="1689"/>
                    <a:pt x="1431" y="1524"/>
                  </a:cubicBezTo>
                  <a:cubicBezTo>
                    <a:pt x="2125" y="1351"/>
                    <a:pt x="2818" y="1120"/>
                    <a:pt x="2818" y="1120"/>
                  </a:cubicBezTo>
                  <a:cubicBezTo>
                    <a:pt x="2818" y="1120"/>
                    <a:pt x="3497" y="860"/>
                    <a:pt x="4177" y="585"/>
                  </a:cubicBezTo>
                  <a:cubicBezTo>
                    <a:pt x="4841" y="311"/>
                    <a:pt x="5520" y="51"/>
                    <a:pt x="5520" y="7"/>
                  </a:cubicBezTo>
                  <a:cubicBezTo>
                    <a:pt x="5519" y="3"/>
                    <a:pt x="5511" y="1"/>
                    <a:pt x="5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2696000" y="399660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5" y="0"/>
                  </a:moveTo>
                  <a:lnTo>
                    <a:pt x="1705" y="0"/>
                  </a:lnTo>
                  <a:cubicBezTo>
                    <a:pt x="1257" y="1026"/>
                    <a:pt x="0" y="4609"/>
                    <a:pt x="2601" y="8669"/>
                  </a:cubicBezTo>
                  <a:lnTo>
                    <a:pt x="3295" y="8756"/>
                  </a:lnTo>
                  <a:cubicBezTo>
                    <a:pt x="116" y="4262"/>
                    <a:pt x="2052" y="419"/>
                    <a:pt x="2254" y="58"/>
                  </a:cubicBezTo>
                  <a:lnTo>
                    <a:pt x="17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2653000" y="399190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706" y="0"/>
                  </a:moveTo>
                  <a:lnTo>
                    <a:pt x="1706" y="0"/>
                  </a:lnTo>
                  <a:cubicBezTo>
                    <a:pt x="1258" y="1026"/>
                    <a:pt x="1" y="4609"/>
                    <a:pt x="2602" y="8670"/>
                  </a:cubicBezTo>
                  <a:lnTo>
                    <a:pt x="3295" y="8756"/>
                  </a:lnTo>
                  <a:cubicBezTo>
                    <a:pt x="117" y="4263"/>
                    <a:pt x="2053" y="419"/>
                    <a:pt x="2255" y="58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097675" y="4040650"/>
              <a:ext cx="82375" cy="218575"/>
            </a:xfrm>
            <a:custGeom>
              <a:avLst/>
              <a:gdLst/>
              <a:ahLst/>
              <a:cxnLst/>
              <a:rect l="l" t="t" r="r" b="b"/>
              <a:pathLst>
                <a:path w="3295" h="8743" extrusionOk="0">
                  <a:moveTo>
                    <a:pt x="1705" y="1"/>
                  </a:moveTo>
                  <a:lnTo>
                    <a:pt x="1705" y="1"/>
                  </a:lnTo>
                  <a:cubicBezTo>
                    <a:pt x="1257" y="1027"/>
                    <a:pt x="0" y="4610"/>
                    <a:pt x="2601" y="8670"/>
                  </a:cubicBezTo>
                  <a:lnTo>
                    <a:pt x="3295" y="8742"/>
                  </a:lnTo>
                  <a:cubicBezTo>
                    <a:pt x="116" y="4263"/>
                    <a:pt x="2052" y="420"/>
                    <a:pt x="2240" y="59"/>
                  </a:cubicBezTo>
                  <a:lnTo>
                    <a:pt x="1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3140650" y="40453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6" y="1"/>
                  </a:moveTo>
                  <a:cubicBezTo>
                    <a:pt x="1243" y="1027"/>
                    <a:pt x="1" y="4610"/>
                    <a:pt x="2601" y="8670"/>
                  </a:cubicBezTo>
                  <a:lnTo>
                    <a:pt x="3295" y="8757"/>
                  </a:lnTo>
                  <a:cubicBezTo>
                    <a:pt x="116" y="4263"/>
                    <a:pt x="2052" y="420"/>
                    <a:pt x="2240" y="58"/>
                  </a:cubicBezTo>
                  <a:lnTo>
                    <a:pt x="17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" y="1850"/>
                  </a:lnTo>
                  <a:cubicBezTo>
                    <a:pt x="3049" y="5289"/>
                    <a:pt x="535" y="8757"/>
                    <a:pt x="535" y="8757"/>
                  </a:cubicBezTo>
                  <a:lnTo>
                    <a:pt x="10201" y="12730"/>
                  </a:ln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15475" y="7312"/>
                    <a:pt x="10201" y="12730"/>
                  </a:cubicBez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2539950" y="3749150"/>
              <a:ext cx="913900" cy="105875"/>
            </a:xfrm>
            <a:custGeom>
              <a:avLst/>
              <a:gdLst/>
              <a:ahLst/>
              <a:cxnLst/>
              <a:rect l="l" t="t" r="r" b="b"/>
              <a:pathLst>
                <a:path w="36556" h="4235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9508" y="4176"/>
                    <a:pt x="9609" y="4234"/>
                  </a:cubicBezTo>
                  <a:lnTo>
                    <a:pt x="36556" y="2168"/>
                  </a:lnTo>
                  <a:cubicBezTo>
                    <a:pt x="36498" y="2096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2539950" y="3795400"/>
              <a:ext cx="913900" cy="59625"/>
            </a:xfrm>
            <a:custGeom>
              <a:avLst/>
              <a:gdLst/>
              <a:ahLst/>
              <a:cxnLst/>
              <a:rect l="l" t="t" r="r" b="b"/>
              <a:pathLst>
                <a:path w="36556" h="2385" extrusionOk="0">
                  <a:moveTo>
                    <a:pt x="1" y="0"/>
                  </a:moveTo>
                  <a:lnTo>
                    <a:pt x="1" y="0"/>
                  </a:lnTo>
                  <a:cubicBezTo>
                    <a:pt x="58" y="58"/>
                    <a:pt x="102" y="116"/>
                    <a:pt x="145" y="174"/>
                  </a:cubicBezTo>
                  <a:lnTo>
                    <a:pt x="9464" y="2297"/>
                  </a:lnTo>
                  <a:cubicBezTo>
                    <a:pt x="9464" y="2297"/>
                    <a:pt x="9508" y="2326"/>
                    <a:pt x="9609" y="2384"/>
                  </a:cubicBezTo>
                  <a:lnTo>
                    <a:pt x="36556" y="318"/>
                  </a:lnTo>
                  <a:cubicBezTo>
                    <a:pt x="36498" y="246"/>
                    <a:pt x="36469" y="217"/>
                    <a:pt x="36469" y="2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2836500" y="3862575"/>
              <a:ext cx="651300" cy="142700"/>
            </a:xfrm>
            <a:custGeom>
              <a:avLst/>
              <a:gdLst/>
              <a:ahLst/>
              <a:cxnLst/>
              <a:rect l="l" t="t" r="r" b="b"/>
              <a:pathLst>
                <a:path w="26052" h="5708" extrusionOk="0">
                  <a:moveTo>
                    <a:pt x="25792" y="1"/>
                  </a:moveTo>
                  <a:lnTo>
                    <a:pt x="1" y="1980"/>
                  </a:lnTo>
                  <a:cubicBezTo>
                    <a:pt x="521" y="2948"/>
                    <a:pt x="752" y="4205"/>
                    <a:pt x="102" y="5708"/>
                  </a:cubicBezTo>
                  <a:lnTo>
                    <a:pt x="25532" y="3757"/>
                  </a:lnTo>
                  <a:cubicBezTo>
                    <a:pt x="26052" y="2284"/>
                    <a:pt x="26023" y="1012"/>
                    <a:pt x="25792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2558000" y="3819600"/>
              <a:ext cx="268425" cy="216375"/>
            </a:xfrm>
            <a:custGeom>
              <a:avLst/>
              <a:gdLst/>
              <a:ahLst/>
              <a:cxnLst/>
              <a:rect l="l" t="t" r="r" b="b"/>
              <a:pathLst>
                <a:path w="10737" h="8655" extrusionOk="0">
                  <a:moveTo>
                    <a:pt x="1" y="0"/>
                  </a:moveTo>
                  <a:cubicBezTo>
                    <a:pt x="1287" y="2095"/>
                    <a:pt x="723" y="4104"/>
                    <a:pt x="247" y="5158"/>
                  </a:cubicBezTo>
                  <a:lnTo>
                    <a:pt x="8930" y="8655"/>
                  </a:lnTo>
                  <a:cubicBezTo>
                    <a:pt x="8930" y="8655"/>
                    <a:pt x="9869" y="8511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2558000" y="3819600"/>
              <a:ext cx="268425" cy="210975"/>
            </a:xfrm>
            <a:custGeom>
              <a:avLst/>
              <a:gdLst/>
              <a:ahLst/>
              <a:cxnLst/>
              <a:rect l="l" t="t" r="r" b="b"/>
              <a:pathLst>
                <a:path w="10737" h="8439" extrusionOk="0">
                  <a:moveTo>
                    <a:pt x="1" y="0"/>
                  </a:moveTo>
                  <a:cubicBezTo>
                    <a:pt x="160" y="260"/>
                    <a:pt x="290" y="535"/>
                    <a:pt x="406" y="795"/>
                  </a:cubicBezTo>
                  <a:lnTo>
                    <a:pt x="8699" y="3295"/>
                  </a:lnTo>
                  <a:cubicBezTo>
                    <a:pt x="8699" y="3295"/>
                    <a:pt x="10390" y="6257"/>
                    <a:pt x="9306" y="8438"/>
                  </a:cubicBezTo>
                  <a:cubicBezTo>
                    <a:pt x="9609" y="8164"/>
                    <a:pt x="10043" y="7542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2570650" y="3846325"/>
              <a:ext cx="169450" cy="50275"/>
            </a:xfrm>
            <a:custGeom>
              <a:avLst/>
              <a:gdLst/>
              <a:ahLst/>
              <a:cxnLst/>
              <a:rect l="l" t="t" r="r" b="b"/>
              <a:pathLst>
                <a:path w="6778" h="2011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58"/>
                    <a:pt x="44" y="130"/>
                    <a:pt x="58" y="203"/>
                  </a:cubicBezTo>
                  <a:cubicBezTo>
                    <a:pt x="203" y="246"/>
                    <a:pt x="362" y="289"/>
                    <a:pt x="506" y="347"/>
                  </a:cubicBezTo>
                  <a:cubicBezTo>
                    <a:pt x="1532" y="665"/>
                    <a:pt x="2573" y="997"/>
                    <a:pt x="2573" y="997"/>
                  </a:cubicBezTo>
                  <a:cubicBezTo>
                    <a:pt x="2573" y="997"/>
                    <a:pt x="3613" y="1272"/>
                    <a:pt x="4668" y="1532"/>
                  </a:cubicBezTo>
                  <a:cubicBezTo>
                    <a:pt x="5188" y="1662"/>
                    <a:pt x="5722" y="1792"/>
                    <a:pt x="6112" y="1879"/>
                  </a:cubicBezTo>
                  <a:cubicBezTo>
                    <a:pt x="6462" y="1957"/>
                    <a:pt x="6719" y="2011"/>
                    <a:pt x="6768" y="2011"/>
                  </a:cubicBezTo>
                  <a:cubicBezTo>
                    <a:pt x="6774" y="2011"/>
                    <a:pt x="6777" y="2010"/>
                    <a:pt x="6777" y="2009"/>
                  </a:cubicBezTo>
                  <a:cubicBezTo>
                    <a:pt x="6777" y="1980"/>
                    <a:pt x="6517" y="1893"/>
                    <a:pt x="6127" y="1763"/>
                  </a:cubicBezTo>
                  <a:cubicBezTo>
                    <a:pt x="5751" y="1648"/>
                    <a:pt x="5231" y="1489"/>
                    <a:pt x="4711" y="1330"/>
                  </a:cubicBezTo>
                  <a:cubicBezTo>
                    <a:pt x="3671" y="1026"/>
                    <a:pt x="2630" y="723"/>
                    <a:pt x="2630" y="723"/>
                  </a:cubicBezTo>
                  <a:cubicBezTo>
                    <a:pt x="2630" y="723"/>
                    <a:pt x="1590" y="434"/>
                    <a:pt x="550" y="145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2684800" y="3903700"/>
              <a:ext cx="132225" cy="56075"/>
            </a:xfrm>
            <a:custGeom>
              <a:avLst/>
              <a:gdLst/>
              <a:ahLst/>
              <a:cxnLst/>
              <a:rect l="l" t="t" r="r" b="b"/>
              <a:pathLst>
                <a:path w="5289" h="2243" extrusionOk="0">
                  <a:moveTo>
                    <a:pt x="8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32"/>
                    <a:pt x="203" y="147"/>
                    <a:pt x="492" y="292"/>
                  </a:cubicBezTo>
                  <a:cubicBezTo>
                    <a:pt x="795" y="451"/>
                    <a:pt x="1200" y="653"/>
                    <a:pt x="1619" y="855"/>
                  </a:cubicBezTo>
                  <a:cubicBezTo>
                    <a:pt x="2428" y="1245"/>
                    <a:pt x="3251" y="1592"/>
                    <a:pt x="3251" y="1592"/>
                  </a:cubicBezTo>
                  <a:cubicBezTo>
                    <a:pt x="3251" y="1592"/>
                    <a:pt x="3468" y="1664"/>
                    <a:pt x="3786" y="1780"/>
                  </a:cubicBezTo>
                  <a:cubicBezTo>
                    <a:pt x="4089" y="1896"/>
                    <a:pt x="4523" y="2026"/>
                    <a:pt x="4942" y="2156"/>
                  </a:cubicBezTo>
                  <a:cubicBezTo>
                    <a:pt x="5057" y="2185"/>
                    <a:pt x="5173" y="2213"/>
                    <a:pt x="5289" y="2242"/>
                  </a:cubicBezTo>
                  <a:cubicBezTo>
                    <a:pt x="5289" y="2185"/>
                    <a:pt x="5289" y="2127"/>
                    <a:pt x="5289" y="2069"/>
                  </a:cubicBezTo>
                  <a:cubicBezTo>
                    <a:pt x="5187" y="2026"/>
                    <a:pt x="5086" y="1997"/>
                    <a:pt x="4985" y="1953"/>
                  </a:cubicBezTo>
                  <a:cubicBezTo>
                    <a:pt x="4566" y="1794"/>
                    <a:pt x="4147" y="1650"/>
                    <a:pt x="3844" y="1520"/>
                  </a:cubicBezTo>
                  <a:cubicBezTo>
                    <a:pt x="3540" y="1404"/>
                    <a:pt x="3338" y="1318"/>
                    <a:pt x="3338" y="1318"/>
                  </a:cubicBezTo>
                  <a:cubicBezTo>
                    <a:pt x="3338" y="1318"/>
                    <a:pt x="2500" y="1000"/>
                    <a:pt x="1676" y="653"/>
                  </a:cubicBezTo>
                  <a:cubicBezTo>
                    <a:pt x="1257" y="494"/>
                    <a:pt x="838" y="321"/>
                    <a:pt x="535" y="191"/>
                  </a:cubicBezTo>
                  <a:cubicBezTo>
                    <a:pt x="244" y="72"/>
                    <a:pt x="50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2577525" y="3884975"/>
              <a:ext cx="169425" cy="63400"/>
            </a:xfrm>
            <a:custGeom>
              <a:avLst/>
              <a:gdLst/>
              <a:ahLst/>
              <a:cxnLst/>
              <a:rect l="l" t="t" r="r" b="b"/>
              <a:pathLst>
                <a:path w="6777" h="2536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73"/>
                    <a:pt x="15" y="130"/>
                    <a:pt x="0" y="203"/>
                  </a:cubicBezTo>
                  <a:cubicBezTo>
                    <a:pt x="87" y="246"/>
                    <a:pt x="159" y="275"/>
                    <a:pt x="246" y="318"/>
                  </a:cubicBezTo>
                  <a:cubicBezTo>
                    <a:pt x="1315" y="752"/>
                    <a:pt x="2384" y="1200"/>
                    <a:pt x="2384" y="1200"/>
                  </a:cubicBezTo>
                  <a:cubicBezTo>
                    <a:pt x="2384" y="1200"/>
                    <a:pt x="3468" y="1561"/>
                    <a:pt x="4566" y="1922"/>
                  </a:cubicBezTo>
                  <a:cubicBezTo>
                    <a:pt x="5115" y="2081"/>
                    <a:pt x="5664" y="2254"/>
                    <a:pt x="6083" y="2370"/>
                  </a:cubicBezTo>
                  <a:cubicBezTo>
                    <a:pt x="6427" y="2468"/>
                    <a:pt x="6677" y="2535"/>
                    <a:pt x="6753" y="2535"/>
                  </a:cubicBezTo>
                  <a:cubicBezTo>
                    <a:pt x="6766" y="2535"/>
                    <a:pt x="6774" y="2533"/>
                    <a:pt x="6777" y="2529"/>
                  </a:cubicBezTo>
                  <a:cubicBezTo>
                    <a:pt x="6777" y="2515"/>
                    <a:pt x="6502" y="2413"/>
                    <a:pt x="6098" y="2254"/>
                  </a:cubicBezTo>
                  <a:cubicBezTo>
                    <a:pt x="5693" y="2110"/>
                    <a:pt x="5158" y="1908"/>
                    <a:pt x="4609" y="1720"/>
                  </a:cubicBezTo>
                  <a:cubicBezTo>
                    <a:pt x="3526" y="1315"/>
                    <a:pt x="2442" y="925"/>
                    <a:pt x="2442" y="925"/>
                  </a:cubicBezTo>
                  <a:cubicBezTo>
                    <a:pt x="2442" y="925"/>
                    <a:pt x="1373" y="521"/>
                    <a:pt x="304" y="116"/>
                  </a:cubicBezTo>
                  <a:cubicBezTo>
                    <a:pt x="202" y="73"/>
                    <a:pt x="101" y="4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2626275" y="3941175"/>
              <a:ext cx="137650" cy="48675"/>
            </a:xfrm>
            <a:custGeom>
              <a:avLst/>
              <a:gdLst/>
              <a:ahLst/>
              <a:cxnLst/>
              <a:rect l="l" t="t" r="r" b="b"/>
              <a:pathLst>
                <a:path w="5506" h="1947" extrusionOk="0">
                  <a:moveTo>
                    <a:pt x="19" y="1"/>
                  </a:moveTo>
                  <a:cubicBezTo>
                    <a:pt x="8" y="1"/>
                    <a:pt x="2" y="3"/>
                    <a:pt x="1" y="6"/>
                  </a:cubicBezTo>
                  <a:cubicBezTo>
                    <a:pt x="1" y="35"/>
                    <a:pt x="680" y="324"/>
                    <a:pt x="1359" y="613"/>
                  </a:cubicBezTo>
                  <a:cubicBezTo>
                    <a:pt x="2024" y="917"/>
                    <a:pt x="2703" y="1191"/>
                    <a:pt x="2703" y="1191"/>
                  </a:cubicBezTo>
                  <a:cubicBezTo>
                    <a:pt x="2703" y="1191"/>
                    <a:pt x="3396" y="1451"/>
                    <a:pt x="4090" y="1654"/>
                  </a:cubicBezTo>
                  <a:cubicBezTo>
                    <a:pt x="4725" y="1835"/>
                    <a:pt x="5361" y="1947"/>
                    <a:pt x="5484" y="1947"/>
                  </a:cubicBezTo>
                  <a:cubicBezTo>
                    <a:pt x="5498" y="1947"/>
                    <a:pt x="5506" y="1946"/>
                    <a:pt x="5506" y="1943"/>
                  </a:cubicBezTo>
                  <a:cubicBezTo>
                    <a:pt x="5506" y="1899"/>
                    <a:pt x="4812" y="1711"/>
                    <a:pt x="4133" y="1451"/>
                  </a:cubicBezTo>
                  <a:cubicBezTo>
                    <a:pt x="3454" y="1206"/>
                    <a:pt x="2775" y="917"/>
                    <a:pt x="2775" y="917"/>
                  </a:cubicBezTo>
                  <a:cubicBezTo>
                    <a:pt x="2775" y="917"/>
                    <a:pt x="2096" y="671"/>
                    <a:pt x="1402" y="425"/>
                  </a:cubicBezTo>
                  <a:cubicBezTo>
                    <a:pt x="769" y="201"/>
                    <a:pt x="135" y="1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3307900" y="3811275"/>
              <a:ext cx="82375" cy="217125"/>
            </a:xfrm>
            <a:custGeom>
              <a:avLst/>
              <a:gdLst/>
              <a:ahLst/>
              <a:cxnLst/>
              <a:rect l="l" t="t" r="r" b="b"/>
              <a:pathLst>
                <a:path w="3295" h="8685" extrusionOk="0">
                  <a:moveTo>
                    <a:pt x="1604" y="1"/>
                  </a:moveTo>
                  <a:lnTo>
                    <a:pt x="1070" y="44"/>
                  </a:lnTo>
                  <a:cubicBezTo>
                    <a:pt x="1257" y="405"/>
                    <a:pt x="3194" y="4292"/>
                    <a:pt x="0" y="8685"/>
                  </a:cubicBezTo>
                  <a:lnTo>
                    <a:pt x="694" y="8627"/>
                  </a:lnTo>
                  <a:cubicBezTo>
                    <a:pt x="3295" y="4668"/>
                    <a:pt x="2052" y="1041"/>
                    <a:pt x="1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3350875" y="3808025"/>
              <a:ext cx="82400" cy="216775"/>
            </a:xfrm>
            <a:custGeom>
              <a:avLst/>
              <a:gdLst/>
              <a:ahLst/>
              <a:cxnLst/>
              <a:rect l="l" t="t" r="r" b="b"/>
              <a:pathLst>
                <a:path w="3296" h="8671" extrusionOk="0">
                  <a:moveTo>
                    <a:pt x="1605" y="1"/>
                  </a:moveTo>
                  <a:lnTo>
                    <a:pt x="1070" y="44"/>
                  </a:lnTo>
                  <a:cubicBezTo>
                    <a:pt x="1258" y="405"/>
                    <a:pt x="3194" y="4292"/>
                    <a:pt x="1" y="8670"/>
                  </a:cubicBezTo>
                  <a:lnTo>
                    <a:pt x="694" y="8627"/>
                  </a:lnTo>
                  <a:cubicBezTo>
                    <a:pt x="3295" y="4653"/>
                    <a:pt x="2052" y="1027"/>
                    <a:pt x="1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2906225" y="384200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55" y="43"/>
                  </a:lnTo>
                  <a:cubicBezTo>
                    <a:pt x="1257" y="405"/>
                    <a:pt x="3194" y="4306"/>
                    <a:pt x="0" y="8684"/>
                  </a:cubicBezTo>
                  <a:lnTo>
                    <a:pt x="680" y="8626"/>
                  </a:lnTo>
                  <a:cubicBezTo>
                    <a:pt x="3295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2863250" y="384525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69" y="43"/>
                  </a:lnTo>
                  <a:cubicBezTo>
                    <a:pt x="1257" y="405"/>
                    <a:pt x="3193" y="4306"/>
                    <a:pt x="0" y="8684"/>
                  </a:cubicBezTo>
                  <a:lnTo>
                    <a:pt x="679" y="8626"/>
                  </a:lnTo>
                  <a:cubicBezTo>
                    <a:pt x="3294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90" name="Google Shape;1390;p34"/>
          <p:cNvGrpSpPr/>
          <p:nvPr/>
        </p:nvGrpSpPr>
        <p:grpSpPr>
          <a:xfrm rot="1185169">
            <a:off x="5254329" y="5479391"/>
            <a:ext cx="1683331" cy="1297159"/>
            <a:chOff x="2189667" y="4167941"/>
            <a:chExt cx="1114332" cy="858694"/>
          </a:xfrm>
        </p:grpSpPr>
        <p:sp>
          <p:nvSpPr>
            <p:cNvPr id="1391" name="Google Shape;1391;p34"/>
            <p:cNvSpPr/>
            <p:nvPr/>
          </p:nvSpPr>
          <p:spPr>
            <a:xfrm>
              <a:off x="2189667" y="4167941"/>
              <a:ext cx="1114332" cy="858694"/>
            </a:xfrm>
            <a:custGeom>
              <a:avLst/>
              <a:gdLst/>
              <a:ahLst/>
              <a:cxnLst/>
              <a:rect l="l" t="t" r="r" b="b"/>
              <a:pathLst>
                <a:path w="45469" h="35038" extrusionOk="0">
                  <a:moveTo>
                    <a:pt x="33348" y="0"/>
                  </a:moveTo>
                  <a:cubicBezTo>
                    <a:pt x="31020" y="0"/>
                    <a:pt x="28509" y="640"/>
                    <a:pt x="26272" y="1804"/>
                  </a:cubicBezTo>
                  <a:cubicBezTo>
                    <a:pt x="25976" y="1941"/>
                    <a:pt x="25702" y="2100"/>
                    <a:pt x="25382" y="2306"/>
                  </a:cubicBezTo>
                  <a:cubicBezTo>
                    <a:pt x="25314" y="2351"/>
                    <a:pt x="25245" y="2397"/>
                    <a:pt x="25154" y="2443"/>
                  </a:cubicBezTo>
                  <a:lnTo>
                    <a:pt x="25131" y="2488"/>
                  </a:lnTo>
                  <a:cubicBezTo>
                    <a:pt x="24926" y="2625"/>
                    <a:pt x="24720" y="2762"/>
                    <a:pt x="24538" y="2899"/>
                  </a:cubicBezTo>
                  <a:cubicBezTo>
                    <a:pt x="24446" y="2968"/>
                    <a:pt x="24355" y="3036"/>
                    <a:pt x="24286" y="3128"/>
                  </a:cubicBezTo>
                  <a:cubicBezTo>
                    <a:pt x="24081" y="3264"/>
                    <a:pt x="23898" y="3424"/>
                    <a:pt x="23716" y="3607"/>
                  </a:cubicBezTo>
                  <a:cubicBezTo>
                    <a:pt x="23647" y="3675"/>
                    <a:pt x="23602" y="3721"/>
                    <a:pt x="23533" y="3789"/>
                  </a:cubicBezTo>
                  <a:cubicBezTo>
                    <a:pt x="23282" y="4041"/>
                    <a:pt x="23077" y="4269"/>
                    <a:pt x="22871" y="4520"/>
                  </a:cubicBezTo>
                  <a:cubicBezTo>
                    <a:pt x="22826" y="4566"/>
                    <a:pt x="22780" y="4634"/>
                    <a:pt x="22734" y="4702"/>
                  </a:cubicBezTo>
                  <a:cubicBezTo>
                    <a:pt x="22552" y="4885"/>
                    <a:pt x="22415" y="5090"/>
                    <a:pt x="22278" y="5296"/>
                  </a:cubicBezTo>
                  <a:cubicBezTo>
                    <a:pt x="22209" y="5364"/>
                    <a:pt x="22164" y="5456"/>
                    <a:pt x="22118" y="5547"/>
                  </a:cubicBezTo>
                  <a:lnTo>
                    <a:pt x="22072" y="5570"/>
                  </a:lnTo>
                  <a:cubicBezTo>
                    <a:pt x="21958" y="5752"/>
                    <a:pt x="21844" y="5935"/>
                    <a:pt x="21753" y="6118"/>
                  </a:cubicBezTo>
                  <a:cubicBezTo>
                    <a:pt x="21684" y="6232"/>
                    <a:pt x="21639" y="6323"/>
                    <a:pt x="21570" y="6437"/>
                  </a:cubicBezTo>
                  <a:cubicBezTo>
                    <a:pt x="21479" y="6643"/>
                    <a:pt x="21365" y="6848"/>
                    <a:pt x="21273" y="7076"/>
                  </a:cubicBezTo>
                  <a:cubicBezTo>
                    <a:pt x="21228" y="7145"/>
                    <a:pt x="21182" y="7236"/>
                    <a:pt x="21159" y="7305"/>
                  </a:cubicBezTo>
                  <a:cubicBezTo>
                    <a:pt x="21045" y="7601"/>
                    <a:pt x="20931" y="7875"/>
                    <a:pt x="20840" y="8172"/>
                  </a:cubicBezTo>
                  <a:cubicBezTo>
                    <a:pt x="20794" y="8286"/>
                    <a:pt x="20771" y="8377"/>
                    <a:pt x="20749" y="8469"/>
                  </a:cubicBezTo>
                  <a:lnTo>
                    <a:pt x="20749" y="8514"/>
                  </a:lnTo>
                  <a:cubicBezTo>
                    <a:pt x="20680" y="8697"/>
                    <a:pt x="20634" y="8902"/>
                    <a:pt x="20589" y="9108"/>
                  </a:cubicBezTo>
                  <a:cubicBezTo>
                    <a:pt x="20543" y="9222"/>
                    <a:pt x="20520" y="9359"/>
                    <a:pt x="20497" y="9496"/>
                  </a:cubicBezTo>
                  <a:cubicBezTo>
                    <a:pt x="20452" y="9678"/>
                    <a:pt x="20429" y="9884"/>
                    <a:pt x="20406" y="10066"/>
                  </a:cubicBezTo>
                  <a:lnTo>
                    <a:pt x="20383" y="10112"/>
                  </a:lnTo>
                  <a:cubicBezTo>
                    <a:pt x="20383" y="10226"/>
                    <a:pt x="20360" y="10340"/>
                    <a:pt x="20338" y="10477"/>
                  </a:cubicBezTo>
                  <a:cubicBezTo>
                    <a:pt x="20315" y="10683"/>
                    <a:pt x="20315" y="10888"/>
                    <a:pt x="20292" y="11116"/>
                  </a:cubicBezTo>
                  <a:lnTo>
                    <a:pt x="20292" y="11162"/>
                  </a:lnTo>
                  <a:cubicBezTo>
                    <a:pt x="20292" y="11253"/>
                    <a:pt x="20292" y="11367"/>
                    <a:pt x="20292" y="11459"/>
                  </a:cubicBezTo>
                  <a:cubicBezTo>
                    <a:pt x="20292" y="11755"/>
                    <a:pt x="20292" y="12052"/>
                    <a:pt x="20315" y="12349"/>
                  </a:cubicBezTo>
                  <a:cubicBezTo>
                    <a:pt x="20315" y="12372"/>
                    <a:pt x="20315" y="12417"/>
                    <a:pt x="20315" y="12440"/>
                  </a:cubicBezTo>
                  <a:cubicBezTo>
                    <a:pt x="18375" y="10865"/>
                    <a:pt x="15887" y="9952"/>
                    <a:pt x="13330" y="9952"/>
                  </a:cubicBezTo>
                  <a:cubicBezTo>
                    <a:pt x="11299" y="9952"/>
                    <a:pt x="9313" y="10523"/>
                    <a:pt x="7578" y="11596"/>
                  </a:cubicBezTo>
                  <a:cubicBezTo>
                    <a:pt x="4862" y="13262"/>
                    <a:pt x="2990" y="14928"/>
                    <a:pt x="1712" y="16823"/>
                  </a:cubicBezTo>
                  <a:cubicBezTo>
                    <a:pt x="1598" y="16982"/>
                    <a:pt x="1484" y="17165"/>
                    <a:pt x="1393" y="17325"/>
                  </a:cubicBezTo>
                  <a:lnTo>
                    <a:pt x="1324" y="17439"/>
                  </a:lnTo>
                  <a:cubicBezTo>
                    <a:pt x="1233" y="17622"/>
                    <a:pt x="1119" y="17804"/>
                    <a:pt x="1027" y="17987"/>
                  </a:cubicBezTo>
                  <a:lnTo>
                    <a:pt x="1005" y="18078"/>
                  </a:lnTo>
                  <a:cubicBezTo>
                    <a:pt x="776" y="18512"/>
                    <a:pt x="617" y="18945"/>
                    <a:pt x="457" y="19379"/>
                  </a:cubicBezTo>
                  <a:cubicBezTo>
                    <a:pt x="457" y="19402"/>
                    <a:pt x="457" y="19402"/>
                    <a:pt x="457" y="19425"/>
                  </a:cubicBezTo>
                  <a:cubicBezTo>
                    <a:pt x="366" y="19676"/>
                    <a:pt x="297" y="19927"/>
                    <a:pt x="251" y="20201"/>
                  </a:cubicBezTo>
                  <a:lnTo>
                    <a:pt x="229" y="20201"/>
                  </a:lnTo>
                  <a:cubicBezTo>
                    <a:pt x="46" y="21114"/>
                    <a:pt x="0" y="21981"/>
                    <a:pt x="137" y="22803"/>
                  </a:cubicBezTo>
                  <a:cubicBezTo>
                    <a:pt x="137" y="22871"/>
                    <a:pt x="160" y="22940"/>
                    <a:pt x="160" y="23008"/>
                  </a:cubicBezTo>
                  <a:cubicBezTo>
                    <a:pt x="251" y="23488"/>
                    <a:pt x="411" y="23967"/>
                    <a:pt x="617" y="24378"/>
                  </a:cubicBezTo>
                  <a:cubicBezTo>
                    <a:pt x="1415" y="26044"/>
                    <a:pt x="2808" y="26729"/>
                    <a:pt x="3287" y="26957"/>
                  </a:cubicBezTo>
                  <a:lnTo>
                    <a:pt x="3356" y="26980"/>
                  </a:lnTo>
                  <a:cubicBezTo>
                    <a:pt x="3470" y="27048"/>
                    <a:pt x="3607" y="27094"/>
                    <a:pt x="3721" y="27163"/>
                  </a:cubicBezTo>
                  <a:cubicBezTo>
                    <a:pt x="3744" y="27163"/>
                    <a:pt x="4337" y="27414"/>
                    <a:pt x="4337" y="27414"/>
                  </a:cubicBezTo>
                  <a:cubicBezTo>
                    <a:pt x="4748" y="27984"/>
                    <a:pt x="5227" y="28509"/>
                    <a:pt x="5729" y="29011"/>
                  </a:cubicBezTo>
                  <a:cubicBezTo>
                    <a:pt x="5159" y="31385"/>
                    <a:pt x="5547" y="32572"/>
                    <a:pt x="6003" y="33325"/>
                  </a:cubicBezTo>
                  <a:cubicBezTo>
                    <a:pt x="6528" y="34216"/>
                    <a:pt x="7396" y="34832"/>
                    <a:pt x="8423" y="34992"/>
                  </a:cubicBezTo>
                  <a:cubicBezTo>
                    <a:pt x="8605" y="35014"/>
                    <a:pt x="8811" y="35037"/>
                    <a:pt x="8993" y="35037"/>
                  </a:cubicBezTo>
                  <a:cubicBezTo>
                    <a:pt x="9655" y="35037"/>
                    <a:pt x="10614" y="34855"/>
                    <a:pt x="11573" y="33987"/>
                  </a:cubicBezTo>
                  <a:cubicBezTo>
                    <a:pt x="11596" y="33964"/>
                    <a:pt x="11641" y="33919"/>
                    <a:pt x="11687" y="33873"/>
                  </a:cubicBezTo>
                  <a:cubicBezTo>
                    <a:pt x="11755" y="33805"/>
                    <a:pt x="11847" y="33713"/>
                    <a:pt x="11915" y="33645"/>
                  </a:cubicBezTo>
                  <a:cubicBezTo>
                    <a:pt x="11938" y="33599"/>
                    <a:pt x="11984" y="33576"/>
                    <a:pt x="12006" y="33531"/>
                  </a:cubicBezTo>
                  <a:cubicBezTo>
                    <a:pt x="12075" y="33462"/>
                    <a:pt x="12121" y="33371"/>
                    <a:pt x="12189" y="33303"/>
                  </a:cubicBezTo>
                  <a:lnTo>
                    <a:pt x="12258" y="33211"/>
                  </a:lnTo>
                  <a:cubicBezTo>
                    <a:pt x="12303" y="33143"/>
                    <a:pt x="12349" y="33074"/>
                    <a:pt x="12394" y="33006"/>
                  </a:cubicBezTo>
                  <a:lnTo>
                    <a:pt x="12463" y="32914"/>
                  </a:lnTo>
                  <a:cubicBezTo>
                    <a:pt x="12509" y="32846"/>
                    <a:pt x="12554" y="32755"/>
                    <a:pt x="12600" y="32686"/>
                  </a:cubicBezTo>
                  <a:cubicBezTo>
                    <a:pt x="12600" y="32663"/>
                    <a:pt x="12623" y="32641"/>
                    <a:pt x="12646" y="32618"/>
                  </a:cubicBezTo>
                  <a:cubicBezTo>
                    <a:pt x="12737" y="32435"/>
                    <a:pt x="12851" y="32253"/>
                    <a:pt x="12942" y="32047"/>
                  </a:cubicBezTo>
                  <a:lnTo>
                    <a:pt x="13376" y="32047"/>
                  </a:lnTo>
                  <a:cubicBezTo>
                    <a:pt x="15407" y="32047"/>
                    <a:pt x="17393" y="31499"/>
                    <a:pt x="19105" y="30427"/>
                  </a:cubicBezTo>
                  <a:cubicBezTo>
                    <a:pt x="22666" y="28258"/>
                    <a:pt x="24652" y="24355"/>
                    <a:pt x="24355" y="20201"/>
                  </a:cubicBezTo>
                  <a:cubicBezTo>
                    <a:pt x="24355" y="20201"/>
                    <a:pt x="24355" y="20178"/>
                    <a:pt x="24355" y="20178"/>
                  </a:cubicBezTo>
                  <a:cubicBezTo>
                    <a:pt x="26295" y="21753"/>
                    <a:pt x="28783" y="22666"/>
                    <a:pt x="31339" y="22666"/>
                  </a:cubicBezTo>
                  <a:cubicBezTo>
                    <a:pt x="33097" y="22666"/>
                    <a:pt x="34832" y="22232"/>
                    <a:pt x="36384" y="21433"/>
                  </a:cubicBezTo>
                  <a:cubicBezTo>
                    <a:pt x="37845" y="20680"/>
                    <a:pt x="39123" y="19607"/>
                    <a:pt x="40104" y="18306"/>
                  </a:cubicBezTo>
                  <a:cubicBezTo>
                    <a:pt x="40538" y="18375"/>
                    <a:pt x="40949" y="18420"/>
                    <a:pt x="41337" y="18420"/>
                  </a:cubicBezTo>
                  <a:lnTo>
                    <a:pt x="41383" y="18420"/>
                  </a:lnTo>
                  <a:cubicBezTo>
                    <a:pt x="41679" y="18398"/>
                    <a:pt x="41953" y="18375"/>
                    <a:pt x="42227" y="18329"/>
                  </a:cubicBezTo>
                  <a:lnTo>
                    <a:pt x="42273" y="18329"/>
                  </a:lnTo>
                  <a:cubicBezTo>
                    <a:pt x="43483" y="18101"/>
                    <a:pt x="44464" y="17393"/>
                    <a:pt x="44989" y="16366"/>
                  </a:cubicBezTo>
                  <a:cubicBezTo>
                    <a:pt x="45445" y="15476"/>
                    <a:pt x="45468" y="14403"/>
                    <a:pt x="45080" y="13467"/>
                  </a:cubicBezTo>
                  <a:cubicBezTo>
                    <a:pt x="44647" y="12463"/>
                    <a:pt x="43779" y="11641"/>
                    <a:pt x="42341" y="10934"/>
                  </a:cubicBezTo>
                  <a:lnTo>
                    <a:pt x="42341" y="10911"/>
                  </a:lnTo>
                  <a:cubicBezTo>
                    <a:pt x="42341" y="10842"/>
                    <a:pt x="42341" y="10751"/>
                    <a:pt x="42341" y="10683"/>
                  </a:cubicBezTo>
                  <a:cubicBezTo>
                    <a:pt x="42318" y="10569"/>
                    <a:pt x="42318" y="10477"/>
                    <a:pt x="42296" y="10363"/>
                  </a:cubicBezTo>
                  <a:cubicBezTo>
                    <a:pt x="42273" y="10203"/>
                    <a:pt x="42250" y="10021"/>
                    <a:pt x="42227" y="9861"/>
                  </a:cubicBezTo>
                  <a:cubicBezTo>
                    <a:pt x="42204" y="9701"/>
                    <a:pt x="42181" y="9541"/>
                    <a:pt x="42136" y="9382"/>
                  </a:cubicBezTo>
                  <a:lnTo>
                    <a:pt x="42113" y="9268"/>
                  </a:lnTo>
                  <a:cubicBezTo>
                    <a:pt x="42090" y="9131"/>
                    <a:pt x="42067" y="8994"/>
                    <a:pt x="42022" y="8857"/>
                  </a:cubicBezTo>
                  <a:cubicBezTo>
                    <a:pt x="41976" y="8674"/>
                    <a:pt x="41930" y="8491"/>
                    <a:pt x="41862" y="8309"/>
                  </a:cubicBezTo>
                  <a:lnTo>
                    <a:pt x="41839" y="8218"/>
                  </a:lnTo>
                  <a:cubicBezTo>
                    <a:pt x="41793" y="8103"/>
                    <a:pt x="41771" y="7989"/>
                    <a:pt x="41725" y="7875"/>
                  </a:cubicBezTo>
                  <a:cubicBezTo>
                    <a:pt x="41702" y="7807"/>
                    <a:pt x="41656" y="7715"/>
                    <a:pt x="41634" y="7624"/>
                  </a:cubicBezTo>
                  <a:cubicBezTo>
                    <a:pt x="41748" y="7327"/>
                    <a:pt x="41862" y="6917"/>
                    <a:pt x="41908" y="6460"/>
                  </a:cubicBezTo>
                  <a:cubicBezTo>
                    <a:pt x="41908" y="6392"/>
                    <a:pt x="41930" y="6346"/>
                    <a:pt x="41930" y="6277"/>
                  </a:cubicBezTo>
                  <a:cubicBezTo>
                    <a:pt x="41930" y="6255"/>
                    <a:pt x="41930" y="6255"/>
                    <a:pt x="41930" y="6232"/>
                  </a:cubicBezTo>
                  <a:cubicBezTo>
                    <a:pt x="41930" y="6095"/>
                    <a:pt x="41930" y="5981"/>
                    <a:pt x="41930" y="5889"/>
                  </a:cubicBezTo>
                  <a:cubicBezTo>
                    <a:pt x="41930" y="5798"/>
                    <a:pt x="41930" y="5684"/>
                    <a:pt x="41908" y="5547"/>
                  </a:cubicBezTo>
                  <a:cubicBezTo>
                    <a:pt x="41908" y="5433"/>
                    <a:pt x="41885" y="5296"/>
                    <a:pt x="41862" y="5159"/>
                  </a:cubicBezTo>
                  <a:cubicBezTo>
                    <a:pt x="41839" y="5022"/>
                    <a:pt x="41793" y="4885"/>
                    <a:pt x="41771" y="4748"/>
                  </a:cubicBezTo>
                  <a:cubicBezTo>
                    <a:pt x="41702" y="4566"/>
                    <a:pt x="41656" y="4406"/>
                    <a:pt x="41611" y="4314"/>
                  </a:cubicBezTo>
                  <a:cubicBezTo>
                    <a:pt x="41565" y="4177"/>
                    <a:pt x="41520" y="4063"/>
                    <a:pt x="41451" y="3972"/>
                  </a:cubicBezTo>
                  <a:cubicBezTo>
                    <a:pt x="41314" y="3721"/>
                    <a:pt x="41177" y="3470"/>
                    <a:pt x="40995" y="3264"/>
                  </a:cubicBezTo>
                  <a:cubicBezTo>
                    <a:pt x="39579" y="1393"/>
                    <a:pt x="37365" y="617"/>
                    <a:pt x="36178" y="320"/>
                  </a:cubicBezTo>
                  <a:cubicBezTo>
                    <a:pt x="35265" y="115"/>
                    <a:pt x="34330" y="0"/>
                    <a:pt x="33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2292200" y="4466125"/>
              <a:ext cx="959750" cy="288925"/>
            </a:xfrm>
            <a:custGeom>
              <a:avLst/>
              <a:gdLst/>
              <a:ahLst/>
              <a:cxnLst/>
              <a:rect l="l" t="t" r="r" b="b"/>
              <a:pathLst>
                <a:path w="38390" h="11557" extrusionOk="0">
                  <a:moveTo>
                    <a:pt x="28889" y="1"/>
                  </a:moveTo>
                  <a:cubicBezTo>
                    <a:pt x="28074" y="1"/>
                    <a:pt x="27324" y="79"/>
                    <a:pt x="26706" y="258"/>
                  </a:cubicBezTo>
                  <a:cubicBezTo>
                    <a:pt x="23077" y="1285"/>
                    <a:pt x="0" y="10643"/>
                    <a:pt x="0" y="10643"/>
                  </a:cubicBezTo>
                  <a:lnTo>
                    <a:pt x="480" y="11556"/>
                  </a:lnTo>
                  <a:cubicBezTo>
                    <a:pt x="480" y="11556"/>
                    <a:pt x="23008" y="2243"/>
                    <a:pt x="27505" y="1992"/>
                  </a:cubicBezTo>
                  <a:cubicBezTo>
                    <a:pt x="27733" y="1978"/>
                    <a:pt x="27962" y="1972"/>
                    <a:pt x="28192" y="1972"/>
                  </a:cubicBezTo>
                  <a:cubicBezTo>
                    <a:pt x="31565" y="1972"/>
                    <a:pt x="35147" y="3363"/>
                    <a:pt x="36864" y="3363"/>
                  </a:cubicBezTo>
                  <a:cubicBezTo>
                    <a:pt x="37345" y="3363"/>
                    <a:pt x="37679" y="3254"/>
                    <a:pt x="37822" y="2974"/>
                  </a:cubicBezTo>
                  <a:cubicBezTo>
                    <a:pt x="38390" y="1856"/>
                    <a:pt x="32861" y="1"/>
                    <a:pt x="28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2300750" y="4487450"/>
              <a:ext cx="929600" cy="267600"/>
            </a:xfrm>
            <a:custGeom>
              <a:avLst/>
              <a:gdLst/>
              <a:ahLst/>
              <a:cxnLst/>
              <a:rect l="l" t="t" r="r" b="b"/>
              <a:pathLst>
                <a:path w="37184" h="10704" extrusionOk="0">
                  <a:moveTo>
                    <a:pt x="28401" y="1"/>
                  </a:moveTo>
                  <a:cubicBezTo>
                    <a:pt x="27599" y="1"/>
                    <a:pt x="26860" y="77"/>
                    <a:pt x="26250" y="249"/>
                  </a:cubicBezTo>
                  <a:cubicBezTo>
                    <a:pt x="22940" y="1185"/>
                    <a:pt x="3310" y="9105"/>
                    <a:pt x="1" y="10452"/>
                  </a:cubicBezTo>
                  <a:lnTo>
                    <a:pt x="138" y="10703"/>
                  </a:lnTo>
                  <a:cubicBezTo>
                    <a:pt x="138" y="10703"/>
                    <a:pt x="22666" y="1390"/>
                    <a:pt x="27163" y="1139"/>
                  </a:cubicBezTo>
                  <a:cubicBezTo>
                    <a:pt x="27390" y="1125"/>
                    <a:pt x="27620" y="1119"/>
                    <a:pt x="27850" y="1119"/>
                  </a:cubicBezTo>
                  <a:cubicBezTo>
                    <a:pt x="31215" y="1119"/>
                    <a:pt x="34798" y="2514"/>
                    <a:pt x="36511" y="2514"/>
                  </a:cubicBezTo>
                  <a:cubicBezTo>
                    <a:pt x="36786" y="2514"/>
                    <a:pt x="37013" y="2478"/>
                    <a:pt x="37183" y="2395"/>
                  </a:cubicBezTo>
                  <a:cubicBezTo>
                    <a:pt x="36189" y="1309"/>
                    <a:pt x="31740" y="1"/>
                    <a:pt x="2840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2366375" y="4315625"/>
              <a:ext cx="760675" cy="650175"/>
            </a:xfrm>
            <a:custGeom>
              <a:avLst/>
              <a:gdLst/>
              <a:ahLst/>
              <a:cxnLst/>
              <a:rect l="l" t="t" r="r" b="b"/>
              <a:pathLst>
                <a:path w="30427" h="26007" extrusionOk="0">
                  <a:moveTo>
                    <a:pt x="29993" y="1"/>
                  </a:moveTo>
                  <a:cubicBezTo>
                    <a:pt x="29993" y="1"/>
                    <a:pt x="8811" y="13102"/>
                    <a:pt x="5821" y="15431"/>
                  </a:cubicBezTo>
                  <a:cubicBezTo>
                    <a:pt x="2854" y="17736"/>
                    <a:pt x="1" y="25770"/>
                    <a:pt x="1484" y="25999"/>
                  </a:cubicBezTo>
                  <a:cubicBezTo>
                    <a:pt x="1516" y="26004"/>
                    <a:pt x="1548" y="26007"/>
                    <a:pt x="1579" y="26007"/>
                  </a:cubicBezTo>
                  <a:cubicBezTo>
                    <a:pt x="3008" y="26007"/>
                    <a:pt x="3943" y="20492"/>
                    <a:pt x="6757" y="17097"/>
                  </a:cubicBezTo>
                  <a:cubicBezTo>
                    <a:pt x="9633" y="13605"/>
                    <a:pt x="30427" y="914"/>
                    <a:pt x="30427" y="914"/>
                  </a:cubicBezTo>
                  <a:lnTo>
                    <a:pt x="299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2401750" y="4328175"/>
              <a:ext cx="725300" cy="633425"/>
            </a:xfrm>
            <a:custGeom>
              <a:avLst/>
              <a:gdLst/>
              <a:ahLst/>
              <a:cxnLst/>
              <a:rect l="l" t="t" r="r" b="b"/>
              <a:pathLst>
                <a:path w="29012" h="25337" extrusionOk="0">
                  <a:moveTo>
                    <a:pt x="28806" y="1"/>
                  </a:moveTo>
                  <a:cubicBezTo>
                    <a:pt x="25337" y="2146"/>
                    <a:pt x="7944" y="12966"/>
                    <a:pt x="5273" y="15043"/>
                  </a:cubicBezTo>
                  <a:cubicBezTo>
                    <a:pt x="2580" y="17143"/>
                    <a:pt x="1" y="23853"/>
                    <a:pt x="594" y="25337"/>
                  </a:cubicBezTo>
                  <a:cubicBezTo>
                    <a:pt x="1827" y="24378"/>
                    <a:pt x="2831" y="19631"/>
                    <a:pt x="5342" y="16595"/>
                  </a:cubicBezTo>
                  <a:cubicBezTo>
                    <a:pt x="8218" y="13103"/>
                    <a:pt x="29012" y="412"/>
                    <a:pt x="29012" y="412"/>
                  </a:cubicBezTo>
                  <a:lnTo>
                    <a:pt x="2880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2298475" y="4500625"/>
              <a:ext cx="425150" cy="371725"/>
            </a:xfrm>
            <a:custGeom>
              <a:avLst/>
              <a:gdLst/>
              <a:ahLst/>
              <a:cxnLst/>
              <a:rect l="l" t="t" r="r" b="b"/>
              <a:pathLst>
                <a:path w="17006" h="14869" extrusionOk="0">
                  <a:moveTo>
                    <a:pt x="8514" y="0"/>
                  </a:moveTo>
                  <a:cubicBezTo>
                    <a:pt x="7250" y="0"/>
                    <a:pt x="5968" y="323"/>
                    <a:pt x="4794" y="1000"/>
                  </a:cubicBezTo>
                  <a:cubicBezTo>
                    <a:pt x="1233" y="3032"/>
                    <a:pt x="0" y="7574"/>
                    <a:pt x="2055" y="11135"/>
                  </a:cubicBezTo>
                  <a:cubicBezTo>
                    <a:pt x="3435" y="13527"/>
                    <a:pt x="5938" y="14868"/>
                    <a:pt x="8511" y="14868"/>
                  </a:cubicBezTo>
                  <a:cubicBezTo>
                    <a:pt x="9769" y="14868"/>
                    <a:pt x="11043" y="14548"/>
                    <a:pt x="12212" y="13874"/>
                  </a:cubicBezTo>
                  <a:cubicBezTo>
                    <a:pt x="15773" y="11820"/>
                    <a:pt x="17005" y="7277"/>
                    <a:pt x="14951" y="3717"/>
                  </a:cubicBezTo>
                  <a:cubicBezTo>
                    <a:pt x="13574" y="1331"/>
                    <a:pt x="11081" y="0"/>
                    <a:pt x="8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2325300" y="4500450"/>
              <a:ext cx="300750" cy="226125"/>
            </a:xfrm>
            <a:custGeom>
              <a:avLst/>
              <a:gdLst/>
              <a:ahLst/>
              <a:cxnLst/>
              <a:rect l="l" t="t" r="r" b="b"/>
              <a:pathLst>
                <a:path w="12030" h="9045" extrusionOk="0">
                  <a:moveTo>
                    <a:pt x="7415" y="1"/>
                  </a:moveTo>
                  <a:cubicBezTo>
                    <a:pt x="6160" y="1"/>
                    <a:pt x="4888" y="318"/>
                    <a:pt x="3721" y="985"/>
                  </a:cubicBezTo>
                  <a:cubicBezTo>
                    <a:pt x="1324" y="2377"/>
                    <a:pt x="0" y="4865"/>
                    <a:pt x="0" y="7444"/>
                  </a:cubicBezTo>
                  <a:cubicBezTo>
                    <a:pt x="1315" y="8486"/>
                    <a:pt x="2949" y="9044"/>
                    <a:pt x="4615" y="9044"/>
                  </a:cubicBezTo>
                  <a:cubicBezTo>
                    <a:pt x="5869" y="9044"/>
                    <a:pt x="7141" y="8727"/>
                    <a:pt x="8309" y="8060"/>
                  </a:cubicBezTo>
                  <a:cubicBezTo>
                    <a:pt x="10705" y="6691"/>
                    <a:pt x="12029" y="4180"/>
                    <a:pt x="12029" y="1601"/>
                  </a:cubicBezTo>
                  <a:cubicBezTo>
                    <a:pt x="10714" y="559"/>
                    <a:pt x="9080" y="1"/>
                    <a:pt x="741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2752700" y="4266650"/>
              <a:ext cx="424575" cy="371725"/>
            </a:xfrm>
            <a:custGeom>
              <a:avLst/>
              <a:gdLst/>
              <a:ahLst/>
              <a:cxnLst/>
              <a:rect l="l" t="t" r="r" b="b"/>
              <a:pathLst>
                <a:path w="16983" h="14869" extrusionOk="0">
                  <a:moveTo>
                    <a:pt x="8503" y="1"/>
                  </a:moveTo>
                  <a:cubicBezTo>
                    <a:pt x="7240" y="1"/>
                    <a:pt x="5961" y="323"/>
                    <a:pt x="4794" y="1001"/>
                  </a:cubicBezTo>
                  <a:cubicBezTo>
                    <a:pt x="1233" y="3032"/>
                    <a:pt x="0" y="7575"/>
                    <a:pt x="2055" y="11135"/>
                  </a:cubicBezTo>
                  <a:cubicBezTo>
                    <a:pt x="3435" y="13527"/>
                    <a:pt x="5937" y="14869"/>
                    <a:pt x="8511" y="14869"/>
                  </a:cubicBezTo>
                  <a:cubicBezTo>
                    <a:pt x="9769" y="14869"/>
                    <a:pt x="11043" y="14549"/>
                    <a:pt x="12212" y="13874"/>
                  </a:cubicBezTo>
                  <a:cubicBezTo>
                    <a:pt x="15773" y="11820"/>
                    <a:pt x="16982" y="7278"/>
                    <a:pt x="14928" y="3717"/>
                  </a:cubicBezTo>
                  <a:cubicBezTo>
                    <a:pt x="13567" y="1331"/>
                    <a:pt x="11068" y="1"/>
                    <a:pt x="8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2779525" y="4266500"/>
              <a:ext cx="284200" cy="214425"/>
            </a:xfrm>
            <a:custGeom>
              <a:avLst/>
              <a:gdLst/>
              <a:ahLst/>
              <a:cxnLst/>
              <a:rect l="l" t="t" r="r" b="b"/>
              <a:pathLst>
                <a:path w="11368" h="8577" extrusionOk="0">
                  <a:moveTo>
                    <a:pt x="7421" y="0"/>
                  </a:moveTo>
                  <a:cubicBezTo>
                    <a:pt x="6159" y="0"/>
                    <a:pt x="4883" y="323"/>
                    <a:pt x="3721" y="1007"/>
                  </a:cubicBezTo>
                  <a:cubicBezTo>
                    <a:pt x="1324" y="2377"/>
                    <a:pt x="0" y="4864"/>
                    <a:pt x="0" y="7444"/>
                  </a:cubicBezTo>
                  <a:cubicBezTo>
                    <a:pt x="1172" y="8185"/>
                    <a:pt x="2539" y="8576"/>
                    <a:pt x="3930" y="8576"/>
                  </a:cubicBezTo>
                  <a:cubicBezTo>
                    <a:pt x="5192" y="8576"/>
                    <a:pt x="6473" y="8254"/>
                    <a:pt x="7647" y="7581"/>
                  </a:cubicBezTo>
                  <a:cubicBezTo>
                    <a:pt x="10020" y="6211"/>
                    <a:pt x="11367" y="3700"/>
                    <a:pt x="11367" y="1121"/>
                  </a:cubicBezTo>
                  <a:cubicBezTo>
                    <a:pt x="10183" y="391"/>
                    <a:pt x="8810" y="0"/>
                    <a:pt x="742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2248250" y="4242325"/>
              <a:ext cx="942725" cy="649000"/>
            </a:xfrm>
            <a:custGeom>
              <a:avLst/>
              <a:gdLst/>
              <a:ahLst/>
              <a:cxnLst/>
              <a:rect l="l" t="t" r="r" b="b"/>
              <a:pathLst>
                <a:path w="37709" h="25960" extrusionOk="0">
                  <a:moveTo>
                    <a:pt x="28644" y="1508"/>
                  </a:moveTo>
                  <a:cubicBezTo>
                    <a:pt x="31205" y="1508"/>
                    <a:pt x="33675" y="2897"/>
                    <a:pt x="34923" y="5329"/>
                  </a:cubicBezTo>
                  <a:cubicBezTo>
                    <a:pt x="36704" y="8799"/>
                    <a:pt x="35334" y="13067"/>
                    <a:pt x="31865" y="14847"/>
                  </a:cubicBezTo>
                  <a:cubicBezTo>
                    <a:pt x="30827" y="15380"/>
                    <a:pt x="29720" y="15633"/>
                    <a:pt x="28630" y="15633"/>
                  </a:cubicBezTo>
                  <a:cubicBezTo>
                    <a:pt x="26075" y="15633"/>
                    <a:pt x="23611" y="14244"/>
                    <a:pt x="22347" y="11812"/>
                  </a:cubicBezTo>
                  <a:cubicBezTo>
                    <a:pt x="20566" y="8342"/>
                    <a:pt x="21936" y="4074"/>
                    <a:pt x="25405" y="2294"/>
                  </a:cubicBezTo>
                  <a:cubicBezTo>
                    <a:pt x="26443" y="1761"/>
                    <a:pt x="27552" y="1508"/>
                    <a:pt x="28644" y="1508"/>
                  </a:cubicBezTo>
                  <a:close/>
                  <a:moveTo>
                    <a:pt x="10654" y="10897"/>
                  </a:moveTo>
                  <a:cubicBezTo>
                    <a:pt x="13026" y="10897"/>
                    <a:pt x="15336" y="12100"/>
                    <a:pt x="16663" y="14277"/>
                  </a:cubicBezTo>
                  <a:cubicBezTo>
                    <a:pt x="18717" y="17586"/>
                    <a:pt x="17667" y="21946"/>
                    <a:pt x="14335" y="23978"/>
                  </a:cubicBezTo>
                  <a:cubicBezTo>
                    <a:pt x="13187" y="24690"/>
                    <a:pt x="11913" y="25029"/>
                    <a:pt x="10654" y="25029"/>
                  </a:cubicBezTo>
                  <a:cubicBezTo>
                    <a:pt x="8281" y="25029"/>
                    <a:pt x="5961" y="23826"/>
                    <a:pt x="4634" y="21649"/>
                  </a:cubicBezTo>
                  <a:cubicBezTo>
                    <a:pt x="2580" y="18317"/>
                    <a:pt x="3630" y="13980"/>
                    <a:pt x="6962" y="11949"/>
                  </a:cubicBezTo>
                  <a:cubicBezTo>
                    <a:pt x="8118" y="11236"/>
                    <a:pt x="9395" y="10897"/>
                    <a:pt x="10654" y="10897"/>
                  </a:cubicBezTo>
                  <a:close/>
                  <a:moveTo>
                    <a:pt x="30655" y="1"/>
                  </a:moveTo>
                  <a:cubicBezTo>
                    <a:pt x="28688" y="1"/>
                    <a:pt x="26682" y="577"/>
                    <a:pt x="24972" y="1449"/>
                  </a:cubicBezTo>
                  <a:cubicBezTo>
                    <a:pt x="21046" y="3480"/>
                    <a:pt x="19494" y="8297"/>
                    <a:pt x="21525" y="12245"/>
                  </a:cubicBezTo>
                  <a:cubicBezTo>
                    <a:pt x="21294" y="12212"/>
                    <a:pt x="21039" y="12188"/>
                    <a:pt x="20769" y="12188"/>
                  </a:cubicBezTo>
                  <a:cubicBezTo>
                    <a:pt x="20292" y="12188"/>
                    <a:pt x="19767" y="12263"/>
                    <a:pt x="19242" y="12496"/>
                  </a:cubicBezTo>
                  <a:cubicBezTo>
                    <a:pt x="18580" y="12816"/>
                    <a:pt x="18033" y="13341"/>
                    <a:pt x="17645" y="14094"/>
                  </a:cubicBezTo>
                  <a:cubicBezTo>
                    <a:pt x="17645" y="14071"/>
                    <a:pt x="17622" y="14049"/>
                    <a:pt x="17622" y="14026"/>
                  </a:cubicBezTo>
                  <a:cubicBezTo>
                    <a:pt x="17576" y="13934"/>
                    <a:pt x="17531" y="13866"/>
                    <a:pt x="17485" y="13775"/>
                  </a:cubicBezTo>
                  <a:cubicBezTo>
                    <a:pt x="15962" y="11310"/>
                    <a:pt x="13324" y="9950"/>
                    <a:pt x="10628" y="9950"/>
                  </a:cubicBezTo>
                  <a:cubicBezTo>
                    <a:pt x="9203" y="9950"/>
                    <a:pt x="7762" y="10330"/>
                    <a:pt x="6460" y="11127"/>
                  </a:cubicBezTo>
                  <a:cubicBezTo>
                    <a:pt x="4611" y="12268"/>
                    <a:pt x="2763" y="13661"/>
                    <a:pt x="1530" y="15487"/>
                  </a:cubicBezTo>
                  <a:cubicBezTo>
                    <a:pt x="731" y="16696"/>
                    <a:pt x="1" y="18614"/>
                    <a:pt x="663" y="20029"/>
                  </a:cubicBezTo>
                  <a:cubicBezTo>
                    <a:pt x="1347" y="21490"/>
                    <a:pt x="3242" y="21284"/>
                    <a:pt x="3995" y="22380"/>
                  </a:cubicBezTo>
                  <a:cubicBezTo>
                    <a:pt x="5527" y="24693"/>
                    <a:pt x="8058" y="25960"/>
                    <a:pt x="10654" y="25960"/>
                  </a:cubicBezTo>
                  <a:cubicBezTo>
                    <a:pt x="12080" y="25960"/>
                    <a:pt x="13526" y="25578"/>
                    <a:pt x="14837" y="24776"/>
                  </a:cubicBezTo>
                  <a:cubicBezTo>
                    <a:pt x="18192" y="22745"/>
                    <a:pt x="19471" y="18614"/>
                    <a:pt x="18124" y="15076"/>
                  </a:cubicBezTo>
                  <a:cubicBezTo>
                    <a:pt x="18421" y="14186"/>
                    <a:pt x="18923" y="13569"/>
                    <a:pt x="19608" y="13250"/>
                  </a:cubicBezTo>
                  <a:cubicBezTo>
                    <a:pt x="20002" y="13066"/>
                    <a:pt x="20416" y="13003"/>
                    <a:pt x="20796" y="13003"/>
                  </a:cubicBezTo>
                  <a:cubicBezTo>
                    <a:pt x="21407" y="13003"/>
                    <a:pt x="21930" y="13165"/>
                    <a:pt x="22141" y="13250"/>
                  </a:cubicBezTo>
                  <a:cubicBezTo>
                    <a:pt x="23678" y="15371"/>
                    <a:pt x="26136" y="16571"/>
                    <a:pt x="28665" y="16571"/>
                  </a:cubicBezTo>
                  <a:cubicBezTo>
                    <a:pt x="29892" y="16571"/>
                    <a:pt x="31136" y="16288"/>
                    <a:pt x="32299" y="15692"/>
                  </a:cubicBezTo>
                  <a:cubicBezTo>
                    <a:pt x="36156" y="13706"/>
                    <a:pt x="37708" y="9050"/>
                    <a:pt x="35882" y="5170"/>
                  </a:cubicBezTo>
                  <a:cubicBezTo>
                    <a:pt x="35540" y="4439"/>
                    <a:pt x="36110" y="3800"/>
                    <a:pt x="36202" y="3070"/>
                  </a:cubicBezTo>
                  <a:cubicBezTo>
                    <a:pt x="36224" y="2750"/>
                    <a:pt x="36156" y="2408"/>
                    <a:pt x="35882" y="2042"/>
                  </a:cubicBezTo>
                  <a:cubicBezTo>
                    <a:pt x="35152" y="1084"/>
                    <a:pt x="33896" y="513"/>
                    <a:pt x="32755" y="239"/>
                  </a:cubicBezTo>
                  <a:cubicBezTo>
                    <a:pt x="32071" y="76"/>
                    <a:pt x="31366" y="1"/>
                    <a:pt x="30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2789225" y="4442875"/>
              <a:ext cx="361225" cy="201125"/>
            </a:xfrm>
            <a:custGeom>
              <a:avLst/>
              <a:gdLst/>
              <a:ahLst/>
              <a:cxnLst/>
              <a:rect l="l" t="t" r="r" b="b"/>
              <a:pathLst>
                <a:path w="14449" h="8045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266" y="2740"/>
                    <a:pt x="12828" y="5479"/>
                    <a:pt x="10226" y="6825"/>
                  </a:cubicBezTo>
                  <a:cubicBezTo>
                    <a:pt x="9188" y="7358"/>
                    <a:pt x="8081" y="7611"/>
                    <a:pt x="6991" y="7611"/>
                  </a:cubicBezTo>
                  <a:cubicBezTo>
                    <a:pt x="4436" y="7611"/>
                    <a:pt x="1972" y="6222"/>
                    <a:pt x="708" y="3790"/>
                  </a:cubicBezTo>
                  <a:cubicBezTo>
                    <a:pt x="342" y="3059"/>
                    <a:pt x="114" y="2283"/>
                    <a:pt x="0" y="1530"/>
                  </a:cubicBezTo>
                  <a:lnTo>
                    <a:pt x="0" y="1530"/>
                  </a:lnTo>
                  <a:cubicBezTo>
                    <a:pt x="69" y="2443"/>
                    <a:pt x="320" y="3356"/>
                    <a:pt x="776" y="4223"/>
                  </a:cubicBezTo>
                  <a:cubicBezTo>
                    <a:pt x="2024" y="6655"/>
                    <a:pt x="4495" y="8044"/>
                    <a:pt x="7048" y="8044"/>
                  </a:cubicBezTo>
                  <a:cubicBezTo>
                    <a:pt x="8137" y="8044"/>
                    <a:pt x="9241" y="7792"/>
                    <a:pt x="10271" y="7259"/>
                  </a:cubicBezTo>
                  <a:cubicBezTo>
                    <a:pt x="13033" y="5844"/>
                    <a:pt x="14449" y="2900"/>
                    <a:pt x="140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2339550" y="4676850"/>
              <a:ext cx="360675" cy="202050"/>
            </a:xfrm>
            <a:custGeom>
              <a:avLst/>
              <a:gdLst/>
              <a:ahLst/>
              <a:cxnLst/>
              <a:rect l="l" t="t" r="r" b="b"/>
              <a:pathLst>
                <a:path w="14427" h="8082" extrusionOk="0">
                  <a:moveTo>
                    <a:pt x="14038" y="0"/>
                  </a:moveTo>
                  <a:lnTo>
                    <a:pt x="14038" y="0"/>
                  </a:lnTo>
                  <a:cubicBezTo>
                    <a:pt x="14244" y="2556"/>
                    <a:pt x="13034" y="5159"/>
                    <a:pt x="10683" y="6597"/>
                  </a:cubicBezTo>
                  <a:cubicBezTo>
                    <a:pt x="9535" y="7309"/>
                    <a:pt x="8261" y="7648"/>
                    <a:pt x="7002" y="7648"/>
                  </a:cubicBezTo>
                  <a:cubicBezTo>
                    <a:pt x="4629" y="7648"/>
                    <a:pt x="2309" y="6445"/>
                    <a:pt x="982" y="4268"/>
                  </a:cubicBezTo>
                  <a:cubicBezTo>
                    <a:pt x="457" y="3424"/>
                    <a:pt x="138" y="2511"/>
                    <a:pt x="1" y="1598"/>
                  </a:cubicBezTo>
                  <a:lnTo>
                    <a:pt x="1" y="1598"/>
                  </a:lnTo>
                  <a:cubicBezTo>
                    <a:pt x="92" y="2671"/>
                    <a:pt x="434" y="3721"/>
                    <a:pt x="1028" y="4702"/>
                  </a:cubicBezTo>
                  <a:cubicBezTo>
                    <a:pt x="2355" y="6879"/>
                    <a:pt x="4675" y="8082"/>
                    <a:pt x="7047" y="8082"/>
                  </a:cubicBezTo>
                  <a:cubicBezTo>
                    <a:pt x="8307" y="8082"/>
                    <a:pt x="9581" y="7743"/>
                    <a:pt x="10729" y="7030"/>
                  </a:cubicBezTo>
                  <a:cubicBezTo>
                    <a:pt x="13217" y="5501"/>
                    <a:pt x="14426" y="2693"/>
                    <a:pt x="140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2754975" y="4242325"/>
              <a:ext cx="398900" cy="241675"/>
            </a:xfrm>
            <a:custGeom>
              <a:avLst/>
              <a:gdLst/>
              <a:ahLst/>
              <a:cxnLst/>
              <a:rect l="l" t="t" r="r" b="b"/>
              <a:pathLst>
                <a:path w="15956" h="9667" extrusionOk="0">
                  <a:moveTo>
                    <a:pt x="10386" y="1"/>
                  </a:moveTo>
                  <a:cubicBezTo>
                    <a:pt x="8419" y="1"/>
                    <a:pt x="6413" y="577"/>
                    <a:pt x="4703" y="1449"/>
                  </a:cubicBezTo>
                  <a:cubicBezTo>
                    <a:pt x="1598" y="3047"/>
                    <a:pt x="1" y="6379"/>
                    <a:pt x="434" y="9666"/>
                  </a:cubicBezTo>
                  <a:cubicBezTo>
                    <a:pt x="183" y="6539"/>
                    <a:pt x="1781" y="3412"/>
                    <a:pt x="4748" y="1883"/>
                  </a:cubicBezTo>
                  <a:cubicBezTo>
                    <a:pt x="6459" y="1011"/>
                    <a:pt x="8465" y="434"/>
                    <a:pt x="10441" y="434"/>
                  </a:cubicBezTo>
                  <a:cubicBezTo>
                    <a:pt x="11155" y="434"/>
                    <a:pt x="11864" y="509"/>
                    <a:pt x="12554" y="673"/>
                  </a:cubicBezTo>
                  <a:cubicBezTo>
                    <a:pt x="13673" y="947"/>
                    <a:pt x="14928" y="1518"/>
                    <a:pt x="15659" y="2476"/>
                  </a:cubicBezTo>
                  <a:cubicBezTo>
                    <a:pt x="15796" y="2659"/>
                    <a:pt x="15887" y="2819"/>
                    <a:pt x="15933" y="2978"/>
                  </a:cubicBezTo>
                  <a:cubicBezTo>
                    <a:pt x="15955" y="2682"/>
                    <a:pt x="15864" y="2385"/>
                    <a:pt x="15613" y="2042"/>
                  </a:cubicBezTo>
                  <a:cubicBezTo>
                    <a:pt x="14883" y="1084"/>
                    <a:pt x="13627" y="513"/>
                    <a:pt x="12486" y="239"/>
                  </a:cubicBezTo>
                  <a:cubicBezTo>
                    <a:pt x="11802" y="76"/>
                    <a:pt x="11097" y="1"/>
                    <a:pt x="10386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2253950" y="4491075"/>
              <a:ext cx="533575" cy="234875"/>
            </a:xfrm>
            <a:custGeom>
              <a:avLst/>
              <a:gdLst/>
              <a:ahLst/>
              <a:cxnLst/>
              <a:rect l="l" t="t" r="r" b="b"/>
              <a:pathLst>
                <a:path w="21343" h="9395" extrusionOk="0">
                  <a:moveTo>
                    <a:pt x="10400" y="0"/>
                  </a:moveTo>
                  <a:cubicBezTo>
                    <a:pt x="8975" y="0"/>
                    <a:pt x="7534" y="380"/>
                    <a:pt x="6232" y="1177"/>
                  </a:cubicBezTo>
                  <a:cubicBezTo>
                    <a:pt x="4383" y="2318"/>
                    <a:pt x="2535" y="3711"/>
                    <a:pt x="1302" y="5537"/>
                  </a:cubicBezTo>
                  <a:cubicBezTo>
                    <a:pt x="617" y="6564"/>
                    <a:pt x="1" y="8070"/>
                    <a:pt x="229" y="9394"/>
                  </a:cubicBezTo>
                  <a:cubicBezTo>
                    <a:pt x="184" y="8184"/>
                    <a:pt x="754" y="6883"/>
                    <a:pt x="1370" y="5970"/>
                  </a:cubicBezTo>
                  <a:cubicBezTo>
                    <a:pt x="2580" y="4144"/>
                    <a:pt x="4429" y="2752"/>
                    <a:pt x="6278" y="1611"/>
                  </a:cubicBezTo>
                  <a:cubicBezTo>
                    <a:pt x="7580" y="814"/>
                    <a:pt x="9021" y="434"/>
                    <a:pt x="10445" y="434"/>
                  </a:cubicBezTo>
                  <a:cubicBezTo>
                    <a:pt x="13142" y="434"/>
                    <a:pt x="15779" y="1794"/>
                    <a:pt x="17303" y="4258"/>
                  </a:cubicBezTo>
                  <a:cubicBezTo>
                    <a:pt x="17348" y="4350"/>
                    <a:pt x="17394" y="4418"/>
                    <a:pt x="17439" y="4509"/>
                  </a:cubicBezTo>
                  <a:cubicBezTo>
                    <a:pt x="17439" y="4532"/>
                    <a:pt x="17462" y="4555"/>
                    <a:pt x="17462" y="4578"/>
                  </a:cubicBezTo>
                  <a:cubicBezTo>
                    <a:pt x="17850" y="3825"/>
                    <a:pt x="18398" y="3300"/>
                    <a:pt x="19060" y="2980"/>
                  </a:cubicBezTo>
                  <a:cubicBezTo>
                    <a:pt x="19585" y="2747"/>
                    <a:pt x="20109" y="2672"/>
                    <a:pt x="20586" y="2672"/>
                  </a:cubicBezTo>
                  <a:cubicBezTo>
                    <a:pt x="20857" y="2672"/>
                    <a:pt x="21112" y="2696"/>
                    <a:pt x="21343" y="2729"/>
                  </a:cubicBezTo>
                  <a:cubicBezTo>
                    <a:pt x="21274" y="2569"/>
                    <a:pt x="21206" y="2432"/>
                    <a:pt x="21137" y="2273"/>
                  </a:cubicBezTo>
                  <a:cubicBezTo>
                    <a:pt x="20962" y="2253"/>
                    <a:pt x="20776" y="2241"/>
                    <a:pt x="20582" y="2241"/>
                  </a:cubicBezTo>
                  <a:cubicBezTo>
                    <a:pt x="20093" y="2241"/>
                    <a:pt x="19554" y="2318"/>
                    <a:pt x="19014" y="2546"/>
                  </a:cubicBezTo>
                  <a:cubicBezTo>
                    <a:pt x="18352" y="2866"/>
                    <a:pt x="17805" y="3391"/>
                    <a:pt x="17417" y="4144"/>
                  </a:cubicBezTo>
                  <a:cubicBezTo>
                    <a:pt x="17417" y="4121"/>
                    <a:pt x="17394" y="4099"/>
                    <a:pt x="17394" y="4076"/>
                  </a:cubicBezTo>
                  <a:cubicBezTo>
                    <a:pt x="17348" y="3984"/>
                    <a:pt x="17303" y="3916"/>
                    <a:pt x="17257" y="3825"/>
                  </a:cubicBezTo>
                  <a:cubicBezTo>
                    <a:pt x="15734" y="1360"/>
                    <a:pt x="13096" y="0"/>
                    <a:pt x="1040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2702475" y="4626625"/>
              <a:ext cx="11450" cy="47950"/>
            </a:xfrm>
            <a:custGeom>
              <a:avLst/>
              <a:gdLst/>
              <a:ahLst/>
              <a:cxnLst/>
              <a:rect l="l" t="t" r="r" b="b"/>
              <a:pathLst>
                <a:path w="458" h="1918" extrusionOk="0">
                  <a:moveTo>
                    <a:pt x="46" y="0"/>
                  </a:moveTo>
                  <a:cubicBezTo>
                    <a:pt x="23" y="46"/>
                    <a:pt x="23" y="92"/>
                    <a:pt x="1" y="137"/>
                  </a:cubicBezTo>
                  <a:cubicBezTo>
                    <a:pt x="229" y="731"/>
                    <a:pt x="366" y="1324"/>
                    <a:pt x="457" y="1918"/>
                  </a:cubicBezTo>
                  <a:cubicBezTo>
                    <a:pt x="389" y="1279"/>
                    <a:pt x="275" y="640"/>
                    <a:pt x="46" y="0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3143575" y="4367550"/>
              <a:ext cx="20000" cy="71925"/>
            </a:xfrm>
            <a:custGeom>
              <a:avLst/>
              <a:gdLst/>
              <a:ahLst/>
              <a:cxnLst/>
              <a:rect l="l" t="t" r="r" b="b"/>
              <a:pathLst>
                <a:path w="800" h="2877" extrusionOk="0">
                  <a:moveTo>
                    <a:pt x="23" y="1"/>
                  </a:moveTo>
                  <a:cubicBezTo>
                    <a:pt x="1" y="206"/>
                    <a:pt x="23" y="389"/>
                    <a:pt x="115" y="594"/>
                  </a:cubicBezTo>
                  <a:cubicBezTo>
                    <a:pt x="457" y="1325"/>
                    <a:pt x="685" y="2101"/>
                    <a:pt x="799" y="2877"/>
                  </a:cubicBezTo>
                  <a:cubicBezTo>
                    <a:pt x="708" y="1964"/>
                    <a:pt x="480" y="1028"/>
                    <a:pt x="69" y="161"/>
                  </a:cubicBezTo>
                  <a:cubicBezTo>
                    <a:pt x="46" y="115"/>
                    <a:pt x="23" y="69"/>
                    <a:pt x="23" y="1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2288200" y="4329325"/>
              <a:ext cx="902775" cy="562000"/>
            </a:xfrm>
            <a:custGeom>
              <a:avLst/>
              <a:gdLst/>
              <a:ahLst/>
              <a:cxnLst/>
              <a:rect l="l" t="t" r="r" b="b"/>
              <a:pathLst>
                <a:path w="36111" h="22480" extrusionOk="0">
                  <a:moveTo>
                    <a:pt x="34490" y="0"/>
                  </a:moveTo>
                  <a:lnTo>
                    <a:pt x="32732" y="891"/>
                  </a:lnTo>
                  <a:cubicBezTo>
                    <a:pt x="32937" y="1210"/>
                    <a:pt x="33143" y="1507"/>
                    <a:pt x="33325" y="1849"/>
                  </a:cubicBezTo>
                  <a:cubicBezTo>
                    <a:pt x="35106" y="5319"/>
                    <a:pt x="33736" y="9587"/>
                    <a:pt x="30267" y="11367"/>
                  </a:cubicBezTo>
                  <a:cubicBezTo>
                    <a:pt x="29229" y="11900"/>
                    <a:pt x="28122" y="12153"/>
                    <a:pt x="27032" y="12153"/>
                  </a:cubicBezTo>
                  <a:cubicBezTo>
                    <a:pt x="24477" y="12153"/>
                    <a:pt x="22013" y="10764"/>
                    <a:pt x="20749" y="8332"/>
                  </a:cubicBezTo>
                  <a:cubicBezTo>
                    <a:pt x="20566" y="7966"/>
                    <a:pt x="20429" y="7578"/>
                    <a:pt x="20315" y="7213"/>
                  </a:cubicBezTo>
                  <a:lnTo>
                    <a:pt x="19470" y="7624"/>
                  </a:lnTo>
                  <a:cubicBezTo>
                    <a:pt x="19585" y="8012"/>
                    <a:pt x="19744" y="8400"/>
                    <a:pt x="19927" y="8765"/>
                  </a:cubicBezTo>
                  <a:cubicBezTo>
                    <a:pt x="19696" y="8732"/>
                    <a:pt x="19438" y="8708"/>
                    <a:pt x="19165" y="8708"/>
                  </a:cubicBezTo>
                  <a:cubicBezTo>
                    <a:pt x="18683" y="8708"/>
                    <a:pt x="18154" y="8783"/>
                    <a:pt x="17644" y="9016"/>
                  </a:cubicBezTo>
                  <a:cubicBezTo>
                    <a:pt x="16982" y="9336"/>
                    <a:pt x="16435" y="9861"/>
                    <a:pt x="16047" y="10614"/>
                  </a:cubicBezTo>
                  <a:cubicBezTo>
                    <a:pt x="16047" y="10591"/>
                    <a:pt x="16024" y="10569"/>
                    <a:pt x="16024" y="10546"/>
                  </a:cubicBezTo>
                  <a:cubicBezTo>
                    <a:pt x="15978" y="10454"/>
                    <a:pt x="15933" y="10386"/>
                    <a:pt x="15887" y="10295"/>
                  </a:cubicBezTo>
                  <a:cubicBezTo>
                    <a:pt x="15750" y="10089"/>
                    <a:pt x="15590" y="9861"/>
                    <a:pt x="15453" y="9678"/>
                  </a:cubicBezTo>
                  <a:lnTo>
                    <a:pt x="14586" y="10112"/>
                  </a:lnTo>
                  <a:cubicBezTo>
                    <a:pt x="14768" y="10317"/>
                    <a:pt x="14928" y="10546"/>
                    <a:pt x="15065" y="10797"/>
                  </a:cubicBezTo>
                  <a:cubicBezTo>
                    <a:pt x="17119" y="14106"/>
                    <a:pt x="16069" y="18466"/>
                    <a:pt x="12737" y="20498"/>
                  </a:cubicBezTo>
                  <a:cubicBezTo>
                    <a:pt x="11589" y="21210"/>
                    <a:pt x="10315" y="21549"/>
                    <a:pt x="9056" y="21549"/>
                  </a:cubicBezTo>
                  <a:cubicBezTo>
                    <a:pt x="6683" y="21549"/>
                    <a:pt x="4363" y="20346"/>
                    <a:pt x="3036" y="18169"/>
                  </a:cubicBezTo>
                  <a:cubicBezTo>
                    <a:pt x="2671" y="17599"/>
                    <a:pt x="2420" y="16982"/>
                    <a:pt x="2237" y="16366"/>
                  </a:cubicBezTo>
                  <a:lnTo>
                    <a:pt x="0" y="17507"/>
                  </a:lnTo>
                  <a:cubicBezTo>
                    <a:pt x="822" y="18010"/>
                    <a:pt x="1872" y="18147"/>
                    <a:pt x="2397" y="18900"/>
                  </a:cubicBezTo>
                  <a:cubicBezTo>
                    <a:pt x="3929" y="21213"/>
                    <a:pt x="6460" y="22480"/>
                    <a:pt x="9056" y="22480"/>
                  </a:cubicBezTo>
                  <a:cubicBezTo>
                    <a:pt x="10482" y="22480"/>
                    <a:pt x="11928" y="22098"/>
                    <a:pt x="13239" y="21296"/>
                  </a:cubicBezTo>
                  <a:cubicBezTo>
                    <a:pt x="16594" y="19265"/>
                    <a:pt x="17873" y="15134"/>
                    <a:pt x="16526" y="11596"/>
                  </a:cubicBezTo>
                  <a:cubicBezTo>
                    <a:pt x="16823" y="10706"/>
                    <a:pt x="17325" y="10089"/>
                    <a:pt x="18010" y="9770"/>
                  </a:cubicBezTo>
                  <a:cubicBezTo>
                    <a:pt x="18404" y="9586"/>
                    <a:pt x="18818" y="9523"/>
                    <a:pt x="19198" y="9523"/>
                  </a:cubicBezTo>
                  <a:cubicBezTo>
                    <a:pt x="19809" y="9523"/>
                    <a:pt x="20332" y="9685"/>
                    <a:pt x="20543" y="9770"/>
                  </a:cubicBezTo>
                  <a:cubicBezTo>
                    <a:pt x="22080" y="11891"/>
                    <a:pt x="24538" y="13091"/>
                    <a:pt x="27067" y="13091"/>
                  </a:cubicBezTo>
                  <a:cubicBezTo>
                    <a:pt x="28294" y="13091"/>
                    <a:pt x="29538" y="12808"/>
                    <a:pt x="30701" y="12212"/>
                  </a:cubicBezTo>
                  <a:cubicBezTo>
                    <a:pt x="34558" y="10226"/>
                    <a:pt x="36110" y="5570"/>
                    <a:pt x="34284" y="1690"/>
                  </a:cubicBezTo>
                  <a:cubicBezTo>
                    <a:pt x="34010" y="1096"/>
                    <a:pt x="34330" y="571"/>
                    <a:pt x="3449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3092225" y="4293625"/>
              <a:ext cx="38825" cy="33750"/>
            </a:xfrm>
            <a:custGeom>
              <a:avLst/>
              <a:gdLst/>
              <a:ahLst/>
              <a:cxnLst/>
              <a:rect l="l" t="t" r="r" b="b"/>
              <a:pathLst>
                <a:path w="1553" h="1350" extrusionOk="0">
                  <a:moveTo>
                    <a:pt x="785" y="1"/>
                  </a:moveTo>
                  <a:cubicBezTo>
                    <a:pt x="681" y="1"/>
                    <a:pt x="576" y="27"/>
                    <a:pt x="480" y="82"/>
                  </a:cubicBezTo>
                  <a:cubicBezTo>
                    <a:pt x="137" y="242"/>
                    <a:pt x="0" y="652"/>
                    <a:pt x="183" y="972"/>
                  </a:cubicBezTo>
                  <a:cubicBezTo>
                    <a:pt x="294" y="1211"/>
                    <a:pt x="528" y="1350"/>
                    <a:pt x="776" y="1350"/>
                  </a:cubicBezTo>
                  <a:cubicBezTo>
                    <a:pt x="883" y="1350"/>
                    <a:pt x="993" y="1324"/>
                    <a:pt x="1096" y="1269"/>
                  </a:cubicBezTo>
                  <a:cubicBezTo>
                    <a:pt x="1415" y="1109"/>
                    <a:pt x="1552" y="698"/>
                    <a:pt x="1393" y="379"/>
                  </a:cubicBezTo>
                  <a:cubicBezTo>
                    <a:pt x="1265" y="140"/>
                    <a:pt x="1027" y="1"/>
                    <a:pt x="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2277925" y="4703350"/>
              <a:ext cx="38250" cy="33750"/>
            </a:xfrm>
            <a:custGeom>
              <a:avLst/>
              <a:gdLst/>
              <a:ahLst/>
              <a:cxnLst/>
              <a:rect l="l" t="t" r="r" b="b"/>
              <a:pathLst>
                <a:path w="1530" h="1350" extrusionOk="0">
                  <a:moveTo>
                    <a:pt x="777" y="0"/>
                  </a:moveTo>
                  <a:cubicBezTo>
                    <a:pt x="670" y="0"/>
                    <a:pt x="561" y="26"/>
                    <a:pt x="457" y="81"/>
                  </a:cubicBezTo>
                  <a:cubicBezTo>
                    <a:pt x="138" y="241"/>
                    <a:pt x="1" y="652"/>
                    <a:pt x="160" y="972"/>
                  </a:cubicBezTo>
                  <a:cubicBezTo>
                    <a:pt x="288" y="1210"/>
                    <a:pt x="527" y="1349"/>
                    <a:pt x="768" y="1349"/>
                  </a:cubicBezTo>
                  <a:cubicBezTo>
                    <a:pt x="872" y="1349"/>
                    <a:pt x="977" y="1323"/>
                    <a:pt x="1073" y="1268"/>
                  </a:cubicBezTo>
                  <a:cubicBezTo>
                    <a:pt x="1416" y="1108"/>
                    <a:pt x="1530" y="698"/>
                    <a:pt x="1370" y="378"/>
                  </a:cubicBezTo>
                  <a:cubicBezTo>
                    <a:pt x="1259" y="139"/>
                    <a:pt x="1025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664843" y="-197073"/>
            <a:ext cx="5279612" cy="8403365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787410" y="2425147"/>
            <a:ext cx="6544860" cy="647874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/>
          <p:nvPr/>
        </p:nvSpPr>
        <p:spPr>
          <a:xfrm rot="1258073">
            <a:off x="-1178677" y="3658806"/>
            <a:ext cx="2729268" cy="4667457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720766" y="-197066"/>
            <a:ext cx="2972895" cy="7055084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 rot="-2555677" flipH="1">
            <a:off x="-230149" y="695503"/>
            <a:ext cx="2361892" cy="786381"/>
            <a:chOff x="7252275" y="740300"/>
            <a:chExt cx="1379800" cy="459400"/>
          </a:xfrm>
        </p:grpSpPr>
        <p:sp>
          <p:nvSpPr>
            <p:cNvPr id="14" name="Google Shape;14;p2"/>
            <p:cNvSpPr/>
            <p:nvPr/>
          </p:nvSpPr>
          <p:spPr>
            <a:xfrm>
              <a:off x="7252275" y="740300"/>
              <a:ext cx="1379800" cy="459400"/>
            </a:xfrm>
            <a:custGeom>
              <a:avLst/>
              <a:gdLst/>
              <a:ahLst/>
              <a:cxnLst/>
              <a:rect l="l" t="t" r="r" b="b"/>
              <a:pathLst>
                <a:path w="55192" h="18376" extrusionOk="0">
                  <a:moveTo>
                    <a:pt x="24560" y="1"/>
                  </a:moveTo>
                  <a:cubicBezTo>
                    <a:pt x="24423" y="1"/>
                    <a:pt x="24286" y="24"/>
                    <a:pt x="24172" y="46"/>
                  </a:cubicBezTo>
                  <a:lnTo>
                    <a:pt x="17918" y="1165"/>
                  </a:lnTo>
                  <a:cubicBezTo>
                    <a:pt x="17096" y="1325"/>
                    <a:pt x="16434" y="1895"/>
                    <a:pt x="16206" y="2694"/>
                  </a:cubicBezTo>
                  <a:cubicBezTo>
                    <a:pt x="15978" y="3493"/>
                    <a:pt x="16206" y="4338"/>
                    <a:pt x="16799" y="4908"/>
                  </a:cubicBezTo>
                  <a:lnTo>
                    <a:pt x="19675" y="7579"/>
                  </a:lnTo>
                  <a:lnTo>
                    <a:pt x="7852" y="7602"/>
                  </a:lnTo>
                  <a:cubicBezTo>
                    <a:pt x="7510" y="7602"/>
                    <a:pt x="7167" y="7693"/>
                    <a:pt x="6870" y="7830"/>
                  </a:cubicBezTo>
                  <a:lnTo>
                    <a:pt x="1210" y="10729"/>
                  </a:lnTo>
                  <a:cubicBezTo>
                    <a:pt x="457" y="11117"/>
                    <a:pt x="0" y="11870"/>
                    <a:pt x="23" y="12692"/>
                  </a:cubicBezTo>
                  <a:cubicBezTo>
                    <a:pt x="23" y="13536"/>
                    <a:pt x="502" y="14266"/>
                    <a:pt x="1233" y="14632"/>
                  </a:cubicBezTo>
                  <a:lnTo>
                    <a:pt x="6985" y="17439"/>
                  </a:lnTo>
                  <a:cubicBezTo>
                    <a:pt x="7281" y="17599"/>
                    <a:pt x="7601" y="17667"/>
                    <a:pt x="7943" y="17667"/>
                  </a:cubicBezTo>
                  <a:lnTo>
                    <a:pt x="29856" y="17667"/>
                  </a:lnTo>
                  <a:cubicBezTo>
                    <a:pt x="30198" y="17919"/>
                    <a:pt x="30654" y="18124"/>
                    <a:pt x="31202" y="18261"/>
                  </a:cubicBezTo>
                  <a:lnTo>
                    <a:pt x="31248" y="18261"/>
                  </a:lnTo>
                  <a:cubicBezTo>
                    <a:pt x="31545" y="18329"/>
                    <a:pt x="31887" y="18375"/>
                    <a:pt x="32229" y="18375"/>
                  </a:cubicBezTo>
                  <a:cubicBezTo>
                    <a:pt x="32754" y="18375"/>
                    <a:pt x="33325" y="18284"/>
                    <a:pt x="33918" y="18124"/>
                  </a:cubicBezTo>
                  <a:cubicBezTo>
                    <a:pt x="34147" y="18055"/>
                    <a:pt x="34352" y="17987"/>
                    <a:pt x="34535" y="17919"/>
                  </a:cubicBezTo>
                  <a:cubicBezTo>
                    <a:pt x="35014" y="17896"/>
                    <a:pt x="35539" y="17827"/>
                    <a:pt x="36064" y="17736"/>
                  </a:cubicBezTo>
                  <a:cubicBezTo>
                    <a:pt x="38529" y="17302"/>
                    <a:pt x="39579" y="16298"/>
                    <a:pt x="40058" y="15157"/>
                  </a:cubicBezTo>
                  <a:lnTo>
                    <a:pt x="43505" y="16207"/>
                  </a:lnTo>
                  <a:cubicBezTo>
                    <a:pt x="43779" y="16572"/>
                    <a:pt x="44167" y="16937"/>
                    <a:pt x="44692" y="17257"/>
                  </a:cubicBezTo>
                  <a:cubicBezTo>
                    <a:pt x="45422" y="17667"/>
                    <a:pt x="46313" y="17873"/>
                    <a:pt x="47317" y="17896"/>
                  </a:cubicBezTo>
                  <a:lnTo>
                    <a:pt x="47431" y="17896"/>
                  </a:lnTo>
                  <a:cubicBezTo>
                    <a:pt x="47682" y="17896"/>
                    <a:pt x="47933" y="17873"/>
                    <a:pt x="48184" y="17850"/>
                  </a:cubicBezTo>
                  <a:cubicBezTo>
                    <a:pt x="48527" y="17919"/>
                    <a:pt x="48869" y="17987"/>
                    <a:pt x="49234" y="18033"/>
                  </a:cubicBezTo>
                  <a:cubicBezTo>
                    <a:pt x="49645" y="18078"/>
                    <a:pt x="50033" y="18101"/>
                    <a:pt x="50375" y="18101"/>
                  </a:cubicBezTo>
                  <a:cubicBezTo>
                    <a:pt x="53411" y="18101"/>
                    <a:pt x="54233" y="16184"/>
                    <a:pt x="54598" y="15385"/>
                  </a:cubicBezTo>
                  <a:cubicBezTo>
                    <a:pt x="54621" y="15316"/>
                    <a:pt x="54644" y="15248"/>
                    <a:pt x="54667" y="15202"/>
                  </a:cubicBezTo>
                  <a:cubicBezTo>
                    <a:pt x="54758" y="15020"/>
                    <a:pt x="54826" y="14814"/>
                    <a:pt x="54895" y="14609"/>
                  </a:cubicBezTo>
                  <a:cubicBezTo>
                    <a:pt x="54895" y="14586"/>
                    <a:pt x="54918" y="14495"/>
                    <a:pt x="54918" y="14495"/>
                  </a:cubicBezTo>
                  <a:cubicBezTo>
                    <a:pt x="54963" y="14335"/>
                    <a:pt x="54986" y="14152"/>
                    <a:pt x="55009" y="13970"/>
                  </a:cubicBezTo>
                  <a:cubicBezTo>
                    <a:pt x="55009" y="13947"/>
                    <a:pt x="55009" y="13947"/>
                    <a:pt x="55009" y="13924"/>
                  </a:cubicBezTo>
                  <a:cubicBezTo>
                    <a:pt x="55192" y="12052"/>
                    <a:pt x="54279" y="9656"/>
                    <a:pt x="51813" y="8560"/>
                  </a:cubicBezTo>
                  <a:cubicBezTo>
                    <a:pt x="51311" y="7807"/>
                    <a:pt x="50627" y="7236"/>
                    <a:pt x="49828" y="6917"/>
                  </a:cubicBezTo>
                  <a:cubicBezTo>
                    <a:pt x="49371" y="6734"/>
                    <a:pt x="48892" y="6620"/>
                    <a:pt x="48458" y="6552"/>
                  </a:cubicBezTo>
                  <a:lnTo>
                    <a:pt x="48413" y="6552"/>
                  </a:lnTo>
                  <a:cubicBezTo>
                    <a:pt x="48253" y="6529"/>
                    <a:pt x="48093" y="6529"/>
                    <a:pt x="47910" y="6506"/>
                  </a:cubicBezTo>
                  <a:lnTo>
                    <a:pt x="47751" y="6506"/>
                  </a:lnTo>
                  <a:cubicBezTo>
                    <a:pt x="47408" y="6506"/>
                    <a:pt x="47066" y="6552"/>
                    <a:pt x="46723" y="6620"/>
                  </a:cubicBezTo>
                  <a:lnTo>
                    <a:pt x="25176" y="115"/>
                  </a:lnTo>
                  <a:cubicBezTo>
                    <a:pt x="24971" y="46"/>
                    <a:pt x="24765" y="1"/>
                    <a:pt x="24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55725" y="991750"/>
              <a:ext cx="157500" cy="141875"/>
            </a:xfrm>
            <a:custGeom>
              <a:avLst/>
              <a:gdLst/>
              <a:ahLst/>
              <a:cxnLst/>
              <a:rect l="l" t="t" r="r" b="b"/>
              <a:pathLst>
                <a:path w="6300" h="5675" extrusionOk="0">
                  <a:moveTo>
                    <a:pt x="0" y="579"/>
                  </a:moveTo>
                  <a:lnTo>
                    <a:pt x="137" y="625"/>
                  </a:lnTo>
                  <a:cubicBezTo>
                    <a:pt x="137" y="625"/>
                    <a:pt x="147" y="614"/>
                    <a:pt x="168" y="596"/>
                  </a:cubicBezTo>
                  <a:lnTo>
                    <a:pt x="168" y="596"/>
                  </a:lnTo>
                  <a:cubicBezTo>
                    <a:pt x="113" y="589"/>
                    <a:pt x="57" y="584"/>
                    <a:pt x="0" y="579"/>
                  </a:cubicBezTo>
                  <a:close/>
                  <a:moveTo>
                    <a:pt x="2684" y="1"/>
                  </a:moveTo>
                  <a:cubicBezTo>
                    <a:pt x="976" y="1"/>
                    <a:pt x="312" y="474"/>
                    <a:pt x="168" y="596"/>
                  </a:cubicBezTo>
                  <a:lnTo>
                    <a:pt x="168" y="596"/>
                  </a:lnTo>
                  <a:cubicBezTo>
                    <a:pt x="3201" y="969"/>
                    <a:pt x="3323" y="4762"/>
                    <a:pt x="274" y="5099"/>
                  </a:cubicBezTo>
                  <a:lnTo>
                    <a:pt x="274" y="5122"/>
                  </a:lnTo>
                  <a:cubicBezTo>
                    <a:pt x="274" y="5122"/>
                    <a:pt x="685" y="5674"/>
                    <a:pt x="2143" y="5674"/>
                  </a:cubicBezTo>
                  <a:cubicBezTo>
                    <a:pt x="2536" y="5674"/>
                    <a:pt x="3004" y="5634"/>
                    <a:pt x="3561" y="5532"/>
                  </a:cubicBezTo>
                  <a:cubicBezTo>
                    <a:pt x="6163" y="5076"/>
                    <a:pt x="6026" y="4072"/>
                    <a:pt x="6163" y="3090"/>
                  </a:cubicBezTo>
                  <a:cubicBezTo>
                    <a:pt x="6300" y="2086"/>
                    <a:pt x="5364" y="123"/>
                    <a:pt x="3081" y="9"/>
                  </a:cubicBezTo>
                  <a:cubicBezTo>
                    <a:pt x="2943" y="3"/>
                    <a:pt x="2811" y="1"/>
                    <a:pt x="2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062550" y="1054150"/>
              <a:ext cx="147825" cy="79475"/>
            </a:xfrm>
            <a:custGeom>
              <a:avLst/>
              <a:gdLst/>
              <a:ahLst/>
              <a:cxnLst/>
              <a:rect l="l" t="t" r="r" b="b"/>
              <a:pathLst>
                <a:path w="5913" h="3179" extrusionOk="0">
                  <a:moveTo>
                    <a:pt x="5844" y="1"/>
                  </a:moveTo>
                  <a:cubicBezTo>
                    <a:pt x="5502" y="411"/>
                    <a:pt x="5091" y="754"/>
                    <a:pt x="4589" y="1051"/>
                  </a:cubicBezTo>
                  <a:cubicBezTo>
                    <a:pt x="3767" y="1507"/>
                    <a:pt x="2945" y="1735"/>
                    <a:pt x="2010" y="1758"/>
                  </a:cubicBezTo>
                  <a:lnTo>
                    <a:pt x="1736" y="1758"/>
                  </a:lnTo>
                  <a:cubicBezTo>
                    <a:pt x="1370" y="2192"/>
                    <a:pt x="800" y="2511"/>
                    <a:pt x="1" y="2603"/>
                  </a:cubicBezTo>
                  <a:lnTo>
                    <a:pt x="1" y="2626"/>
                  </a:lnTo>
                  <a:cubicBezTo>
                    <a:pt x="1" y="2626"/>
                    <a:pt x="412" y="3178"/>
                    <a:pt x="1870" y="3178"/>
                  </a:cubicBezTo>
                  <a:cubicBezTo>
                    <a:pt x="2263" y="3178"/>
                    <a:pt x="2731" y="3138"/>
                    <a:pt x="3288" y="3036"/>
                  </a:cubicBezTo>
                  <a:cubicBezTo>
                    <a:pt x="5890" y="2580"/>
                    <a:pt x="5753" y="1576"/>
                    <a:pt x="5890" y="594"/>
                  </a:cubicBezTo>
                  <a:cubicBezTo>
                    <a:pt x="5913" y="411"/>
                    <a:pt x="5890" y="206"/>
                    <a:pt x="5844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07050" y="983975"/>
              <a:ext cx="886200" cy="143250"/>
            </a:xfrm>
            <a:custGeom>
              <a:avLst/>
              <a:gdLst/>
              <a:ahLst/>
              <a:cxnLst/>
              <a:rect l="l" t="t" r="r" b="b"/>
              <a:pathLst>
                <a:path w="35448" h="5730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5752" y="5729"/>
                  </a:lnTo>
                  <a:lnTo>
                    <a:pt x="31568" y="5729"/>
                  </a:lnTo>
                  <a:cubicBezTo>
                    <a:pt x="31568" y="5729"/>
                    <a:pt x="35448" y="2671"/>
                    <a:pt x="3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7050" y="983975"/>
              <a:ext cx="820025" cy="84475"/>
            </a:xfrm>
            <a:custGeom>
              <a:avLst/>
              <a:gdLst/>
              <a:ahLst/>
              <a:cxnLst/>
              <a:rect l="l" t="t" r="r" b="b"/>
              <a:pathLst>
                <a:path w="32801" h="3379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890" y="3378"/>
                  </a:lnTo>
                  <a:lnTo>
                    <a:pt x="6209" y="662"/>
                  </a:lnTo>
                  <a:lnTo>
                    <a:pt x="32093" y="616"/>
                  </a:lnTo>
                  <a:cubicBezTo>
                    <a:pt x="32367" y="799"/>
                    <a:pt x="32595" y="1004"/>
                    <a:pt x="32800" y="1187"/>
                  </a:cubicBezTo>
                  <a:cubicBezTo>
                    <a:pt x="32526" y="776"/>
                    <a:pt x="32138" y="388"/>
                    <a:pt x="315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13900" y="1060425"/>
              <a:ext cx="824575" cy="66800"/>
            </a:xfrm>
            <a:custGeom>
              <a:avLst/>
              <a:gdLst/>
              <a:ahLst/>
              <a:cxnLst/>
              <a:rect l="l" t="t" r="r" b="b"/>
              <a:pathLst>
                <a:path w="32983" h="2672" extrusionOk="0">
                  <a:moveTo>
                    <a:pt x="0" y="1"/>
                  </a:moveTo>
                  <a:lnTo>
                    <a:pt x="5478" y="2671"/>
                  </a:lnTo>
                  <a:lnTo>
                    <a:pt x="31294" y="2671"/>
                  </a:lnTo>
                  <a:cubicBezTo>
                    <a:pt x="31294" y="2671"/>
                    <a:pt x="32754" y="1530"/>
                    <a:pt x="3298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07050" y="985100"/>
              <a:ext cx="194600" cy="142125"/>
            </a:xfrm>
            <a:custGeom>
              <a:avLst/>
              <a:gdLst/>
              <a:ahLst/>
              <a:cxnLst/>
              <a:rect l="l" t="t" r="r" b="b"/>
              <a:pathLst>
                <a:path w="7784" h="5685" extrusionOk="0">
                  <a:moveTo>
                    <a:pt x="5661" y="1"/>
                  </a:moveTo>
                  <a:lnTo>
                    <a:pt x="0" y="2877"/>
                  </a:lnTo>
                  <a:lnTo>
                    <a:pt x="5729" y="5684"/>
                  </a:lnTo>
                  <a:cubicBezTo>
                    <a:pt x="7784" y="4474"/>
                    <a:pt x="6026" y="2831"/>
                    <a:pt x="6026" y="2831"/>
                  </a:cubicBezTo>
                  <a:cubicBezTo>
                    <a:pt x="7670" y="1462"/>
                    <a:pt x="6551" y="457"/>
                    <a:pt x="5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07050" y="1022200"/>
              <a:ext cx="89050" cy="63350"/>
            </a:xfrm>
            <a:custGeom>
              <a:avLst/>
              <a:gdLst/>
              <a:ahLst/>
              <a:cxnLst/>
              <a:rect l="l" t="t" r="r" b="b"/>
              <a:pathLst>
                <a:path w="3562" h="2534" extrusionOk="0">
                  <a:moveTo>
                    <a:pt x="2716" y="0"/>
                  </a:moveTo>
                  <a:lnTo>
                    <a:pt x="0" y="1393"/>
                  </a:lnTo>
                  <a:lnTo>
                    <a:pt x="2328" y="2534"/>
                  </a:lnTo>
                  <a:cubicBezTo>
                    <a:pt x="2922" y="2214"/>
                    <a:pt x="3561" y="1712"/>
                    <a:pt x="3470" y="1142"/>
                  </a:cubicBezTo>
                  <a:cubicBezTo>
                    <a:pt x="3447" y="891"/>
                    <a:pt x="3082" y="434"/>
                    <a:pt x="2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62550" y="1029625"/>
              <a:ext cx="224275" cy="73625"/>
            </a:xfrm>
            <a:custGeom>
              <a:avLst/>
              <a:gdLst/>
              <a:ahLst/>
              <a:cxnLst/>
              <a:rect l="l" t="t" r="r" b="b"/>
              <a:pathLst>
                <a:path w="8971" h="2945" extrusionOk="0">
                  <a:moveTo>
                    <a:pt x="4474" y="0"/>
                  </a:moveTo>
                  <a:cubicBezTo>
                    <a:pt x="2009" y="0"/>
                    <a:pt x="0" y="639"/>
                    <a:pt x="0" y="1461"/>
                  </a:cubicBezTo>
                  <a:cubicBezTo>
                    <a:pt x="0" y="2283"/>
                    <a:pt x="2009" y="2945"/>
                    <a:pt x="4474" y="2945"/>
                  </a:cubicBezTo>
                  <a:cubicBezTo>
                    <a:pt x="6962" y="2945"/>
                    <a:pt x="8971" y="2283"/>
                    <a:pt x="8971" y="1461"/>
                  </a:cubicBezTo>
                  <a:cubicBezTo>
                    <a:pt x="8971" y="639"/>
                    <a:pt x="6962" y="0"/>
                    <a:pt x="4474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651125" y="1020475"/>
              <a:ext cx="224300" cy="73650"/>
            </a:xfrm>
            <a:custGeom>
              <a:avLst/>
              <a:gdLst/>
              <a:ahLst/>
              <a:cxnLst/>
              <a:rect l="l" t="t" r="r" b="b"/>
              <a:pathLst>
                <a:path w="8972" h="2946" extrusionOk="0">
                  <a:moveTo>
                    <a:pt x="4498" y="1"/>
                  </a:moveTo>
                  <a:cubicBezTo>
                    <a:pt x="2010" y="1"/>
                    <a:pt x="1" y="663"/>
                    <a:pt x="1" y="1462"/>
                  </a:cubicBezTo>
                  <a:cubicBezTo>
                    <a:pt x="1" y="2283"/>
                    <a:pt x="2010" y="2945"/>
                    <a:pt x="4498" y="2945"/>
                  </a:cubicBezTo>
                  <a:cubicBezTo>
                    <a:pt x="6963" y="2945"/>
                    <a:pt x="8971" y="2283"/>
                    <a:pt x="8971" y="1462"/>
                  </a:cubicBezTo>
                  <a:cubicBezTo>
                    <a:pt x="8971" y="663"/>
                    <a:pt x="6963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15775" y="966600"/>
              <a:ext cx="123275" cy="178650"/>
            </a:xfrm>
            <a:custGeom>
              <a:avLst/>
              <a:gdLst/>
              <a:ahLst/>
              <a:cxnLst/>
              <a:rect l="l" t="t" r="r" b="b"/>
              <a:pathLst>
                <a:path w="4931" h="7146" extrusionOk="0">
                  <a:moveTo>
                    <a:pt x="0" y="741"/>
                  </a:moveTo>
                  <a:lnTo>
                    <a:pt x="114" y="809"/>
                  </a:lnTo>
                  <a:cubicBezTo>
                    <a:pt x="114" y="809"/>
                    <a:pt x="124" y="792"/>
                    <a:pt x="145" y="764"/>
                  </a:cubicBezTo>
                  <a:lnTo>
                    <a:pt x="145" y="764"/>
                  </a:lnTo>
                  <a:cubicBezTo>
                    <a:pt x="98" y="754"/>
                    <a:pt x="50" y="747"/>
                    <a:pt x="0" y="741"/>
                  </a:cubicBezTo>
                  <a:close/>
                  <a:moveTo>
                    <a:pt x="2118" y="0"/>
                  </a:moveTo>
                  <a:cubicBezTo>
                    <a:pt x="801" y="0"/>
                    <a:pt x="271" y="593"/>
                    <a:pt x="145" y="764"/>
                  </a:cubicBezTo>
                  <a:lnTo>
                    <a:pt x="145" y="764"/>
                  </a:lnTo>
                  <a:cubicBezTo>
                    <a:pt x="2494" y="1232"/>
                    <a:pt x="2600" y="5999"/>
                    <a:pt x="206" y="6424"/>
                  </a:cubicBezTo>
                  <a:lnTo>
                    <a:pt x="206" y="6447"/>
                  </a:lnTo>
                  <a:cubicBezTo>
                    <a:pt x="206" y="6447"/>
                    <a:pt x="534" y="7146"/>
                    <a:pt x="1685" y="7146"/>
                  </a:cubicBezTo>
                  <a:cubicBezTo>
                    <a:pt x="1991" y="7146"/>
                    <a:pt x="2354" y="7096"/>
                    <a:pt x="2785" y="6972"/>
                  </a:cubicBezTo>
                  <a:cubicBezTo>
                    <a:pt x="4816" y="6379"/>
                    <a:pt x="4702" y="5146"/>
                    <a:pt x="4816" y="3891"/>
                  </a:cubicBezTo>
                  <a:cubicBezTo>
                    <a:pt x="4931" y="2635"/>
                    <a:pt x="4200" y="147"/>
                    <a:pt x="2420" y="10"/>
                  </a:cubicBezTo>
                  <a:cubicBezTo>
                    <a:pt x="2315" y="4"/>
                    <a:pt x="2215" y="0"/>
                    <a:pt x="2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775" y="98510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0" y="1"/>
                  </a:moveTo>
                  <a:lnTo>
                    <a:pt x="114" y="69"/>
                  </a:lnTo>
                  <a:cubicBezTo>
                    <a:pt x="114" y="69"/>
                    <a:pt x="114" y="46"/>
                    <a:pt x="137" y="24"/>
                  </a:cubicBezTo>
                  <a:cubicBezTo>
                    <a:pt x="92" y="24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19200" y="967975"/>
              <a:ext cx="91900" cy="175800"/>
            </a:xfrm>
            <a:custGeom>
              <a:avLst/>
              <a:gdLst/>
              <a:ahLst/>
              <a:cxnLst/>
              <a:rect l="l" t="t" r="r" b="b"/>
              <a:pathLst>
                <a:path w="3676" h="7032" extrusionOk="0">
                  <a:moveTo>
                    <a:pt x="1347" y="1"/>
                  </a:moveTo>
                  <a:cubicBezTo>
                    <a:pt x="480" y="138"/>
                    <a:pt x="92" y="572"/>
                    <a:pt x="0" y="709"/>
                  </a:cubicBezTo>
                  <a:cubicBezTo>
                    <a:pt x="2374" y="1165"/>
                    <a:pt x="2465" y="5958"/>
                    <a:pt x="69" y="6369"/>
                  </a:cubicBezTo>
                  <a:lnTo>
                    <a:pt x="69" y="6392"/>
                  </a:lnTo>
                  <a:cubicBezTo>
                    <a:pt x="69" y="6392"/>
                    <a:pt x="297" y="6871"/>
                    <a:pt x="1027" y="7031"/>
                  </a:cubicBezTo>
                  <a:cubicBezTo>
                    <a:pt x="1187" y="7008"/>
                    <a:pt x="1347" y="6963"/>
                    <a:pt x="1530" y="6917"/>
                  </a:cubicBezTo>
                  <a:cubicBezTo>
                    <a:pt x="3561" y="6324"/>
                    <a:pt x="3470" y="5091"/>
                    <a:pt x="3561" y="3836"/>
                  </a:cubicBezTo>
                  <a:cubicBezTo>
                    <a:pt x="3675" y="2626"/>
                    <a:pt x="2990" y="298"/>
                    <a:pt x="13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20900" y="1046175"/>
              <a:ext cx="115875" cy="99075"/>
            </a:xfrm>
            <a:custGeom>
              <a:avLst/>
              <a:gdLst/>
              <a:ahLst/>
              <a:cxnLst/>
              <a:rect l="l" t="t" r="r" b="b"/>
              <a:pathLst>
                <a:path w="4635" h="3963" extrusionOk="0">
                  <a:moveTo>
                    <a:pt x="4589" y="0"/>
                  </a:moveTo>
                  <a:cubicBezTo>
                    <a:pt x="3767" y="1096"/>
                    <a:pt x="2717" y="1803"/>
                    <a:pt x="1530" y="1826"/>
                  </a:cubicBezTo>
                  <a:cubicBezTo>
                    <a:pt x="1256" y="2534"/>
                    <a:pt x="754" y="3104"/>
                    <a:pt x="1" y="3241"/>
                  </a:cubicBezTo>
                  <a:lnTo>
                    <a:pt x="1" y="3264"/>
                  </a:lnTo>
                  <a:cubicBezTo>
                    <a:pt x="1" y="3264"/>
                    <a:pt x="329" y="3963"/>
                    <a:pt x="1480" y="3963"/>
                  </a:cubicBezTo>
                  <a:cubicBezTo>
                    <a:pt x="1786" y="3963"/>
                    <a:pt x="2149" y="3913"/>
                    <a:pt x="2580" y="3789"/>
                  </a:cubicBezTo>
                  <a:cubicBezTo>
                    <a:pt x="4611" y="3196"/>
                    <a:pt x="4497" y="1963"/>
                    <a:pt x="4611" y="708"/>
                  </a:cubicBezTo>
                  <a:cubicBezTo>
                    <a:pt x="4634" y="502"/>
                    <a:pt x="4611" y="274"/>
                    <a:pt x="458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414075" y="990700"/>
              <a:ext cx="166075" cy="147725"/>
            </a:xfrm>
            <a:custGeom>
              <a:avLst/>
              <a:gdLst/>
              <a:ahLst/>
              <a:cxnLst/>
              <a:rect l="l" t="t" r="r" b="b"/>
              <a:pathLst>
                <a:path w="6643" h="5909" extrusionOk="0">
                  <a:moveTo>
                    <a:pt x="1073" y="73"/>
                  </a:moveTo>
                  <a:lnTo>
                    <a:pt x="1187" y="165"/>
                  </a:lnTo>
                  <a:cubicBezTo>
                    <a:pt x="1187" y="165"/>
                    <a:pt x="1203" y="156"/>
                    <a:pt x="1235" y="141"/>
                  </a:cubicBezTo>
                  <a:lnTo>
                    <a:pt x="1235" y="141"/>
                  </a:lnTo>
                  <a:cubicBezTo>
                    <a:pt x="1183" y="118"/>
                    <a:pt x="1129" y="95"/>
                    <a:pt x="1073" y="73"/>
                  </a:cubicBezTo>
                  <a:close/>
                  <a:moveTo>
                    <a:pt x="2100" y="1"/>
                  </a:moveTo>
                  <a:cubicBezTo>
                    <a:pt x="1614" y="1"/>
                    <a:pt x="1339" y="96"/>
                    <a:pt x="1235" y="141"/>
                  </a:cubicBezTo>
                  <a:lnTo>
                    <a:pt x="1235" y="141"/>
                  </a:lnTo>
                  <a:cubicBezTo>
                    <a:pt x="3809" y="1291"/>
                    <a:pt x="3143" y="4537"/>
                    <a:pt x="607" y="4537"/>
                  </a:cubicBezTo>
                  <a:cubicBezTo>
                    <a:pt x="415" y="4537"/>
                    <a:pt x="213" y="4518"/>
                    <a:pt x="0" y="4479"/>
                  </a:cubicBezTo>
                  <a:lnTo>
                    <a:pt x="0" y="4502"/>
                  </a:lnTo>
                  <a:cubicBezTo>
                    <a:pt x="0" y="4502"/>
                    <a:pt x="388" y="5529"/>
                    <a:pt x="3013" y="5848"/>
                  </a:cubicBezTo>
                  <a:cubicBezTo>
                    <a:pt x="3354" y="5890"/>
                    <a:pt x="3653" y="5909"/>
                    <a:pt x="3917" y="5909"/>
                  </a:cubicBezTo>
                  <a:cubicBezTo>
                    <a:pt x="5684" y="5909"/>
                    <a:pt x="5854" y="5048"/>
                    <a:pt x="6232" y="4273"/>
                  </a:cubicBezTo>
                  <a:cubicBezTo>
                    <a:pt x="6643" y="3360"/>
                    <a:pt x="6323" y="1192"/>
                    <a:pt x="4177" y="416"/>
                  </a:cubicBezTo>
                  <a:cubicBezTo>
                    <a:pt x="3258" y="93"/>
                    <a:pt x="2577" y="1"/>
                    <a:pt x="2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14075" y="1083250"/>
              <a:ext cx="159225" cy="55175"/>
            </a:xfrm>
            <a:custGeom>
              <a:avLst/>
              <a:gdLst/>
              <a:ahLst/>
              <a:cxnLst/>
              <a:rect l="l" t="t" r="r" b="b"/>
              <a:pathLst>
                <a:path w="6369" h="2207" extrusionOk="0">
                  <a:moveTo>
                    <a:pt x="6369" y="1"/>
                  </a:moveTo>
                  <a:lnTo>
                    <a:pt x="6369" y="1"/>
                  </a:lnTo>
                  <a:cubicBezTo>
                    <a:pt x="5912" y="275"/>
                    <a:pt x="5410" y="503"/>
                    <a:pt x="4862" y="617"/>
                  </a:cubicBezTo>
                  <a:cubicBezTo>
                    <a:pt x="4451" y="709"/>
                    <a:pt x="4050" y="756"/>
                    <a:pt x="3649" y="756"/>
                  </a:cubicBezTo>
                  <a:cubicBezTo>
                    <a:pt x="3159" y="756"/>
                    <a:pt x="2671" y="687"/>
                    <a:pt x="2169" y="548"/>
                  </a:cubicBezTo>
                  <a:cubicBezTo>
                    <a:pt x="2100" y="526"/>
                    <a:pt x="2009" y="503"/>
                    <a:pt x="1918" y="457"/>
                  </a:cubicBezTo>
                  <a:cubicBezTo>
                    <a:pt x="1564" y="693"/>
                    <a:pt x="1122" y="830"/>
                    <a:pt x="594" y="830"/>
                  </a:cubicBezTo>
                  <a:cubicBezTo>
                    <a:pt x="407" y="830"/>
                    <a:pt x="209" y="813"/>
                    <a:pt x="0" y="777"/>
                  </a:cubicBezTo>
                  <a:lnTo>
                    <a:pt x="0" y="800"/>
                  </a:lnTo>
                  <a:cubicBezTo>
                    <a:pt x="0" y="800"/>
                    <a:pt x="388" y="1827"/>
                    <a:pt x="3013" y="2146"/>
                  </a:cubicBezTo>
                  <a:cubicBezTo>
                    <a:pt x="3354" y="2188"/>
                    <a:pt x="3653" y="2207"/>
                    <a:pt x="3917" y="2207"/>
                  </a:cubicBezTo>
                  <a:cubicBezTo>
                    <a:pt x="5684" y="2207"/>
                    <a:pt x="5854" y="1346"/>
                    <a:pt x="6232" y="571"/>
                  </a:cubicBezTo>
                  <a:cubicBezTo>
                    <a:pt x="6300" y="412"/>
                    <a:pt x="6346" y="206"/>
                    <a:pt x="63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09900" y="795075"/>
              <a:ext cx="849125" cy="325300"/>
            </a:xfrm>
            <a:custGeom>
              <a:avLst/>
              <a:gdLst/>
              <a:ahLst/>
              <a:cxnLst/>
              <a:rect l="l" t="t" r="r" b="b"/>
              <a:pathLst>
                <a:path w="33965" h="13012" extrusionOk="0">
                  <a:moveTo>
                    <a:pt x="6255" y="1"/>
                  </a:moveTo>
                  <a:lnTo>
                    <a:pt x="1" y="1119"/>
                  </a:lnTo>
                  <a:lnTo>
                    <a:pt x="4680" y="5479"/>
                  </a:lnTo>
                  <a:lnTo>
                    <a:pt x="29354" y="13011"/>
                  </a:lnTo>
                  <a:cubicBezTo>
                    <a:pt x="29354" y="13011"/>
                    <a:pt x="33965" y="11185"/>
                    <a:pt x="31043" y="7510"/>
                  </a:cubicBezTo>
                  <a:lnTo>
                    <a:pt x="6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09350" y="795075"/>
              <a:ext cx="797200" cy="225425"/>
            </a:xfrm>
            <a:custGeom>
              <a:avLst/>
              <a:gdLst/>
              <a:ahLst/>
              <a:cxnLst/>
              <a:rect l="l" t="t" r="r" b="b"/>
              <a:pathLst>
                <a:path w="31888" h="9017" extrusionOk="0">
                  <a:moveTo>
                    <a:pt x="6277" y="1"/>
                  </a:moveTo>
                  <a:lnTo>
                    <a:pt x="0" y="1119"/>
                  </a:lnTo>
                  <a:lnTo>
                    <a:pt x="753" y="1804"/>
                  </a:lnTo>
                  <a:lnTo>
                    <a:pt x="6597" y="754"/>
                  </a:lnTo>
                  <a:lnTo>
                    <a:pt x="31385" y="8264"/>
                  </a:lnTo>
                  <a:cubicBezTo>
                    <a:pt x="31590" y="8515"/>
                    <a:pt x="31750" y="8766"/>
                    <a:pt x="31887" y="9017"/>
                  </a:cubicBezTo>
                  <a:cubicBezTo>
                    <a:pt x="31750" y="8560"/>
                    <a:pt x="31499" y="8058"/>
                    <a:pt x="31065" y="7510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15050" y="828175"/>
              <a:ext cx="788625" cy="292200"/>
            </a:xfrm>
            <a:custGeom>
              <a:avLst/>
              <a:gdLst/>
              <a:ahLst/>
              <a:cxnLst/>
              <a:rect l="l" t="t" r="r" b="b"/>
              <a:pathLst>
                <a:path w="31545" h="11688" extrusionOk="0">
                  <a:moveTo>
                    <a:pt x="0" y="1"/>
                  </a:moveTo>
                  <a:lnTo>
                    <a:pt x="4474" y="4155"/>
                  </a:lnTo>
                  <a:lnTo>
                    <a:pt x="29148" y="11687"/>
                  </a:lnTo>
                  <a:cubicBezTo>
                    <a:pt x="29148" y="11687"/>
                    <a:pt x="30883" y="11003"/>
                    <a:pt x="31545" y="96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09350" y="795075"/>
              <a:ext cx="194025" cy="136975"/>
            </a:xfrm>
            <a:custGeom>
              <a:avLst/>
              <a:gdLst/>
              <a:ahLst/>
              <a:cxnLst/>
              <a:rect l="l" t="t" r="r" b="b"/>
              <a:pathLst>
                <a:path w="7761" h="5479" extrusionOk="0">
                  <a:moveTo>
                    <a:pt x="6277" y="1"/>
                  </a:moveTo>
                  <a:lnTo>
                    <a:pt x="0" y="1119"/>
                  </a:lnTo>
                  <a:lnTo>
                    <a:pt x="4679" y="5479"/>
                  </a:lnTo>
                  <a:cubicBezTo>
                    <a:pt x="7007" y="4908"/>
                    <a:pt x="5798" y="2808"/>
                    <a:pt x="5798" y="2808"/>
                  </a:cubicBezTo>
                  <a:cubicBezTo>
                    <a:pt x="7761" y="1987"/>
                    <a:pt x="6962" y="709"/>
                    <a:pt x="6323" y="24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09350" y="809925"/>
              <a:ext cx="86175" cy="57650"/>
            </a:xfrm>
            <a:custGeom>
              <a:avLst/>
              <a:gdLst/>
              <a:ahLst/>
              <a:cxnLst/>
              <a:rect l="l" t="t" r="r" b="b"/>
              <a:pathLst>
                <a:path w="3447" h="2306" extrusionOk="0">
                  <a:moveTo>
                    <a:pt x="3013" y="0"/>
                  </a:moveTo>
                  <a:lnTo>
                    <a:pt x="0" y="525"/>
                  </a:lnTo>
                  <a:lnTo>
                    <a:pt x="1917" y="2306"/>
                  </a:lnTo>
                  <a:cubicBezTo>
                    <a:pt x="2579" y="2146"/>
                    <a:pt x="3310" y="1849"/>
                    <a:pt x="3424" y="1279"/>
                  </a:cubicBezTo>
                  <a:cubicBezTo>
                    <a:pt x="3447" y="1050"/>
                    <a:pt x="3241" y="503"/>
                    <a:pt x="3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40875" y="920075"/>
              <a:ext cx="226575" cy="95750"/>
            </a:xfrm>
            <a:custGeom>
              <a:avLst/>
              <a:gdLst/>
              <a:ahLst/>
              <a:cxnLst/>
              <a:rect l="l" t="t" r="r" b="b"/>
              <a:pathLst>
                <a:path w="9063" h="3830" extrusionOk="0">
                  <a:moveTo>
                    <a:pt x="1947" y="1"/>
                  </a:moveTo>
                  <a:cubicBezTo>
                    <a:pt x="1018" y="1"/>
                    <a:pt x="372" y="207"/>
                    <a:pt x="252" y="616"/>
                  </a:cubicBezTo>
                  <a:cubicBezTo>
                    <a:pt x="1" y="1392"/>
                    <a:pt x="1735" y="2602"/>
                    <a:pt x="4109" y="3309"/>
                  </a:cubicBezTo>
                  <a:cubicBezTo>
                    <a:pt x="5231" y="3658"/>
                    <a:pt x="6301" y="3830"/>
                    <a:pt x="7138" y="3830"/>
                  </a:cubicBezTo>
                  <a:cubicBezTo>
                    <a:pt x="8055" y="3830"/>
                    <a:pt x="8692" y="3624"/>
                    <a:pt x="8811" y="3218"/>
                  </a:cubicBezTo>
                  <a:cubicBezTo>
                    <a:pt x="9062" y="2442"/>
                    <a:pt x="7328" y="1232"/>
                    <a:pt x="4954" y="502"/>
                  </a:cubicBezTo>
                  <a:cubicBezTo>
                    <a:pt x="3841" y="167"/>
                    <a:pt x="2780" y="1"/>
                    <a:pt x="19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32900" y="908175"/>
              <a:ext cx="226550" cy="95750"/>
            </a:xfrm>
            <a:custGeom>
              <a:avLst/>
              <a:gdLst/>
              <a:ahLst/>
              <a:cxnLst/>
              <a:rect l="l" t="t" r="r" b="b"/>
              <a:pathLst>
                <a:path w="9062" h="3830" extrusionOk="0">
                  <a:moveTo>
                    <a:pt x="1924" y="1"/>
                  </a:moveTo>
                  <a:cubicBezTo>
                    <a:pt x="1007" y="1"/>
                    <a:pt x="370" y="207"/>
                    <a:pt x="251" y="613"/>
                  </a:cubicBezTo>
                  <a:cubicBezTo>
                    <a:pt x="0" y="1389"/>
                    <a:pt x="1735" y="2598"/>
                    <a:pt x="4109" y="3329"/>
                  </a:cubicBezTo>
                  <a:cubicBezTo>
                    <a:pt x="5221" y="3664"/>
                    <a:pt x="6282" y="3830"/>
                    <a:pt x="7116" y="3830"/>
                  </a:cubicBezTo>
                  <a:cubicBezTo>
                    <a:pt x="8044" y="3830"/>
                    <a:pt x="8690" y="3624"/>
                    <a:pt x="8811" y="3215"/>
                  </a:cubicBezTo>
                  <a:cubicBezTo>
                    <a:pt x="9062" y="2439"/>
                    <a:pt x="7327" y="1229"/>
                    <a:pt x="4953" y="521"/>
                  </a:cubicBezTo>
                  <a:cubicBezTo>
                    <a:pt x="3831" y="173"/>
                    <a:pt x="2761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78700" y="957450"/>
              <a:ext cx="140975" cy="175500"/>
            </a:xfrm>
            <a:custGeom>
              <a:avLst/>
              <a:gdLst/>
              <a:ahLst/>
              <a:cxnLst/>
              <a:rect l="l" t="t" r="r" b="b"/>
              <a:pathLst>
                <a:path w="5639" h="7020" extrusionOk="0">
                  <a:moveTo>
                    <a:pt x="1461" y="262"/>
                  </a:moveTo>
                  <a:lnTo>
                    <a:pt x="1552" y="354"/>
                  </a:lnTo>
                  <a:cubicBezTo>
                    <a:pt x="1552" y="354"/>
                    <a:pt x="1564" y="342"/>
                    <a:pt x="1588" y="323"/>
                  </a:cubicBezTo>
                  <a:lnTo>
                    <a:pt x="1588" y="323"/>
                  </a:lnTo>
                  <a:cubicBezTo>
                    <a:pt x="1547" y="302"/>
                    <a:pt x="1505" y="281"/>
                    <a:pt x="1461" y="262"/>
                  </a:cubicBezTo>
                  <a:close/>
                  <a:moveTo>
                    <a:pt x="2700" y="0"/>
                  </a:moveTo>
                  <a:cubicBezTo>
                    <a:pt x="2058" y="0"/>
                    <a:pt x="1697" y="238"/>
                    <a:pt x="1588" y="323"/>
                  </a:cubicBezTo>
                  <a:lnTo>
                    <a:pt x="1588" y="323"/>
                  </a:lnTo>
                  <a:cubicBezTo>
                    <a:pt x="3647" y="1409"/>
                    <a:pt x="2500" y="5756"/>
                    <a:pt x="234" y="5756"/>
                  </a:cubicBezTo>
                  <a:cubicBezTo>
                    <a:pt x="157" y="5756"/>
                    <a:pt x="79" y="5751"/>
                    <a:pt x="0" y="5740"/>
                  </a:cubicBezTo>
                  <a:lnTo>
                    <a:pt x="0" y="5786"/>
                  </a:lnTo>
                  <a:cubicBezTo>
                    <a:pt x="0" y="5786"/>
                    <a:pt x="183" y="6996"/>
                    <a:pt x="2306" y="7018"/>
                  </a:cubicBezTo>
                  <a:cubicBezTo>
                    <a:pt x="2344" y="7019"/>
                    <a:pt x="2381" y="7020"/>
                    <a:pt x="2419" y="7020"/>
                  </a:cubicBezTo>
                  <a:cubicBezTo>
                    <a:pt x="4437" y="7020"/>
                    <a:pt x="4688" y="5811"/>
                    <a:pt x="5159" y="4667"/>
                  </a:cubicBezTo>
                  <a:cubicBezTo>
                    <a:pt x="5615" y="3503"/>
                    <a:pt x="5638" y="924"/>
                    <a:pt x="3972" y="262"/>
                  </a:cubicBezTo>
                  <a:cubicBezTo>
                    <a:pt x="3465" y="68"/>
                    <a:pt x="3042" y="0"/>
                    <a:pt x="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5225" y="96400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0" y="0"/>
                  </a:moveTo>
                  <a:lnTo>
                    <a:pt x="91" y="92"/>
                  </a:lnTo>
                  <a:cubicBezTo>
                    <a:pt x="91" y="92"/>
                    <a:pt x="91" y="69"/>
                    <a:pt x="114" y="69"/>
                  </a:cubicBezTo>
                  <a:cubicBezTo>
                    <a:pt x="91" y="46"/>
                    <a:pt x="46" y="23"/>
                    <a:pt x="0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78700" y="957650"/>
              <a:ext cx="114150" cy="167325"/>
            </a:xfrm>
            <a:custGeom>
              <a:avLst/>
              <a:gdLst/>
              <a:ahLst/>
              <a:cxnLst/>
              <a:rect l="l" t="t" r="r" b="b"/>
              <a:pathLst>
                <a:path w="4566" h="6693" extrusionOk="0">
                  <a:moveTo>
                    <a:pt x="2701" y="0"/>
                  </a:moveTo>
                  <a:cubicBezTo>
                    <a:pt x="2066" y="0"/>
                    <a:pt x="1691" y="226"/>
                    <a:pt x="1575" y="323"/>
                  </a:cubicBezTo>
                  <a:cubicBezTo>
                    <a:pt x="3649" y="1404"/>
                    <a:pt x="2503" y="5748"/>
                    <a:pt x="239" y="5748"/>
                  </a:cubicBezTo>
                  <a:cubicBezTo>
                    <a:pt x="160" y="5748"/>
                    <a:pt x="81" y="5743"/>
                    <a:pt x="0" y="5732"/>
                  </a:cubicBezTo>
                  <a:lnTo>
                    <a:pt x="0" y="5778"/>
                  </a:lnTo>
                  <a:cubicBezTo>
                    <a:pt x="0" y="5778"/>
                    <a:pt x="91" y="6280"/>
                    <a:pt x="731" y="6668"/>
                  </a:cubicBezTo>
                  <a:cubicBezTo>
                    <a:pt x="890" y="6668"/>
                    <a:pt x="1050" y="6691"/>
                    <a:pt x="1233" y="6691"/>
                  </a:cubicBezTo>
                  <a:cubicBezTo>
                    <a:pt x="1271" y="6692"/>
                    <a:pt x="1309" y="6692"/>
                    <a:pt x="1346" y="6692"/>
                  </a:cubicBezTo>
                  <a:cubicBezTo>
                    <a:pt x="3365" y="6692"/>
                    <a:pt x="3638" y="5483"/>
                    <a:pt x="4086" y="4340"/>
                  </a:cubicBezTo>
                  <a:cubicBezTo>
                    <a:pt x="4520" y="3221"/>
                    <a:pt x="4565" y="779"/>
                    <a:pt x="3082" y="26"/>
                  </a:cubicBezTo>
                  <a:cubicBezTo>
                    <a:pt x="2946" y="8"/>
                    <a:pt x="2819" y="0"/>
                    <a:pt x="270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78700" y="1057575"/>
              <a:ext cx="133550" cy="75375"/>
            </a:xfrm>
            <a:custGeom>
              <a:avLst/>
              <a:gdLst/>
              <a:ahLst/>
              <a:cxnLst/>
              <a:rect l="l" t="t" r="r" b="b"/>
              <a:pathLst>
                <a:path w="5342" h="3015" extrusionOk="0">
                  <a:moveTo>
                    <a:pt x="5341" y="1"/>
                  </a:moveTo>
                  <a:cubicBezTo>
                    <a:pt x="4496" y="604"/>
                    <a:pt x="3599" y="960"/>
                    <a:pt x="2718" y="960"/>
                  </a:cubicBezTo>
                  <a:cubicBezTo>
                    <a:pt x="2434" y="960"/>
                    <a:pt x="2151" y="923"/>
                    <a:pt x="1872" y="845"/>
                  </a:cubicBezTo>
                  <a:cubicBezTo>
                    <a:pt x="1469" y="1389"/>
                    <a:pt x="906" y="1755"/>
                    <a:pt x="262" y="1755"/>
                  </a:cubicBezTo>
                  <a:cubicBezTo>
                    <a:pt x="176" y="1755"/>
                    <a:pt x="89" y="1749"/>
                    <a:pt x="0" y="1735"/>
                  </a:cubicBezTo>
                  <a:lnTo>
                    <a:pt x="0" y="1781"/>
                  </a:lnTo>
                  <a:cubicBezTo>
                    <a:pt x="0" y="1781"/>
                    <a:pt x="183" y="2991"/>
                    <a:pt x="2306" y="3013"/>
                  </a:cubicBezTo>
                  <a:cubicBezTo>
                    <a:pt x="2344" y="3014"/>
                    <a:pt x="2381" y="3015"/>
                    <a:pt x="2419" y="3015"/>
                  </a:cubicBezTo>
                  <a:cubicBezTo>
                    <a:pt x="4437" y="3015"/>
                    <a:pt x="4688" y="1806"/>
                    <a:pt x="5159" y="662"/>
                  </a:cubicBezTo>
                  <a:cubicBezTo>
                    <a:pt x="5227" y="480"/>
                    <a:pt x="5296" y="252"/>
                    <a:pt x="534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886100" y="888517"/>
            <a:ext cx="7111600" cy="4249600"/>
          </a:xfrm>
          <a:prstGeom prst="rect">
            <a:avLst/>
          </a:prstGeom>
        </p:spPr>
        <p:txBody>
          <a:bodyPr spcFirstLastPara="1" wrap="square" lIns="121769" tIns="121769" rIns="121769" bIns="1217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1886100" y="5138017"/>
            <a:ext cx="6074400" cy="634400"/>
          </a:xfrm>
          <a:prstGeom prst="rect">
            <a:avLst/>
          </a:prstGeom>
        </p:spPr>
        <p:txBody>
          <a:bodyPr spcFirstLastPara="1" wrap="square" lIns="121769" tIns="121769" rIns="121769" bIns="121769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1" y="170980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327B-808F-4CB1-8AA1-4E8484C631D9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DBF7-02B6-4742-961F-17ADD0B5887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 rot="-5400000">
            <a:off x="7369634" y="-1593914"/>
            <a:ext cx="3964751" cy="6310548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-161456" y="3606269"/>
            <a:ext cx="3926663" cy="3886995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46;p3"/>
          <p:cNvSpPr/>
          <p:nvPr/>
        </p:nvSpPr>
        <p:spPr>
          <a:xfrm rot="-9705403">
            <a:off x="10918561" y="1098619"/>
            <a:ext cx="2729195" cy="546964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 rot="1191528">
            <a:off x="-772652" y="-2077333"/>
            <a:ext cx="2972607" cy="7054400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3"/>
          <p:cNvSpPr/>
          <p:nvPr/>
        </p:nvSpPr>
        <p:spPr>
          <a:xfrm rot="7683222">
            <a:off x="9254929" y="-5360677"/>
            <a:ext cx="2972857" cy="705499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950800" y="3427784"/>
            <a:ext cx="4997200" cy="1122400"/>
          </a:xfrm>
          <a:prstGeom prst="rect">
            <a:avLst/>
          </a:prstGeom>
        </p:spPr>
        <p:txBody>
          <a:bodyPr spcFirstLastPara="1" wrap="square" lIns="121769" tIns="121769" rIns="121769" bIns="12176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7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614800" y="2221217"/>
            <a:ext cx="1669200" cy="742000"/>
          </a:xfrm>
          <a:prstGeom prst="rect">
            <a:avLst/>
          </a:prstGeom>
        </p:spPr>
        <p:txBody>
          <a:bodyPr spcFirstLastPara="1" wrap="square" lIns="121769" tIns="121769" rIns="121769" bIns="1217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950800" y="4550184"/>
            <a:ext cx="4997200" cy="449200"/>
          </a:xfrm>
          <a:prstGeom prst="rect">
            <a:avLst/>
          </a:prstGeom>
        </p:spPr>
        <p:txBody>
          <a:bodyPr spcFirstLastPara="1" wrap="square" lIns="121769" tIns="121769" rIns="121769" bIns="1217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/>
          <p:nvPr/>
        </p:nvSpPr>
        <p:spPr>
          <a:xfrm rot="5400000" flipH="1">
            <a:off x="-1423600" y="-1274082"/>
            <a:ext cx="3964751" cy="6310548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7" name="Google Shape;257;p9"/>
          <p:cNvSpPr/>
          <p:nvPr/>
        </p:nvSpPr>
        <p:spPr>
          <a:xfrm flipH="1">
            <a:off x="8682587" y="3674269"/>
            <a:ext cx="3926663" cy="3886995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8" name="Google Shape;258;p9"/>
          <p:cNvSpPr/>
          <p:nvPr/>
        </p:nvSpPr>
        <p:spPr>
          <a:xfrm rot="3794426">
            <a:off x="-1756040" y="-1321123"/>
            <a:ext cx="2729259" cy="5469592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9" name="Google Shape;259;p9"/>
          <p:cNvSpPr/>
          <p:nvPr/>
        </p:nvSpPr>
        <p:spPr>
          <a:xfrm rot="6641708">
            <a:off x="9299253" y="-3520092"/>
            <a:ext cx="2972627" cy="7054447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260;p9"/>
          <p:cNvSpPr/>
          <p:nvPr/>
        </p:nvSpPr>
        <p:spPr>
          <a:xfrm rot="-5400000">
            <a:off x="7059802" y="4139993"/>
            <a:ext cx="3235135" cy="6483411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9"/>
          <p:cNvSpPr txBox="1">
            <a:spLocks noGrp="1"/>
          </p:cNvSpPr>
          <p:nvPr>
            <p:ph type="title"/>
          </p:nvPr>
        </p:nvSpPr>
        <p:spPr>
          <a:xfrm>
            <a:off x="6143667" y="2082400"/>
            <a:ext cx="5097600" cy="1122400"/>
          </a:xfrm>
          <a:prstGeom prst="rect">
            <a:avLst/>
          </a:prstGeom>
        </p:spPr>
        <p:txBody>
          <a:bodyPr spcFirstLastPara="1" wrap="square" lIns="121769" tIns="121769" rIns="121769" bIns="1217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62" name="Google Shape;262;p9"/>
          <p:cNvSpPr txBox="1">
            <a:spLocks noGrp="1"/>
          </p:cNvSpPr>
          <p:nvPr>
            <p:ph type="subTitle" idx="1"/>
          </p:nvPr>
        </p:nvSpPr>
        <p:spPr>
          <a:xfrm>
            <a:off x="6143667" y="3204800"/>
            <a:ext cx="5097600" cy="1570800"/>
          </a:xfrm>
          <a:prstGeom prst="rect">
            <a:avLst/>
          </a:prstGeom>
        </p:spPr>
        <p:txBody>
          <a:bodyPr spcFirstLastPara="1" wrap="square" lIns="121769" tIns="121769" rIns="121769" bIns="12176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33"/>
          <p:cNvSpPr/>
          <p:nvPr/>
        </p:nvSpPr>
        <p:spPr>
          <a:xfrm rot="10800000" flipH="1">
            <a:off x="8871318" y="-1551144"/>
            <a:ext cx="4549559" cy="7241367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5" name="Google Shape;1295;p33"/>
          <p:cNvSpPr/>
          <p:nvPr/>
        </p:nvSpPr>
        <p:spPr>
          <a:xfrm rot="10800000" flipH="1">
            <a:off x="-861867" y="-1717950"/>
            <a:ext cx="5639851" cy="5582876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6" name="Google Shape;1296;p33"/>
          <p:cNvSpPr/>
          <p:nvPr/>
        </p:nvSpPr>
        <p:spPr>
          <a:xfrm rot="10645935" flipH="1">
            <a:off x="-2016880" y="2036196"/>
            <a:ext cx="2729253" cy="4667433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7" name="Google Shape;1297;p33"/>
          <p:cNvSpPr/>
          <p:nvPr/>
        </p:nvSpPr>
        <p:spPr>
          <a:xfrm rot="-963190" flipH="1">
            <a:off x="10228175" y="-2330673"/>
            <a:ext cx="2972820" cy="7054905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98" name="Google Shape;1298;p33"/>
          <p:cNvGrpSpPr/>
          <p:nvPr/>
        </p:nvGrpSpPr>
        <p:grpSpPr>
          <a:xfrm>
            <a:off x="111149" y="215467"/>
            <a:ext cx="1084633" cy="905500"/>
            <a:chOff x="191638" y="280100"/>
            <a:chExt cx="813475" cy="679125"/>
          </a:xfrm>
        </p:grpSpPr>
        <p:sp>
          <p:nvSpPr>
            <p:cNvPr id="1299" name="Google Shape;1299;p33"/>
            <p:cNvSpPr/>
            <p:nvPr/>
          </p:nvSpPr>
          <p:spPr>
            <a:xfrm>
              <a:off x="191638" y="280100"/>
              <a:ext cx="813475" cy="679125"/>
            </a:xfrm>
            <a:custGeom>
              <a:avLst/>
              <a:gdLst/>
              <a:ahLst/>
              <a:cxnLst/>
              <a:rect l="l" t="t" r="r" b="b"/>
              <a:pathLst>
                <a:path w="32539" h="27165" extrusionOk="0">
                  <a:moveTo>
                    <a:pt x="6112" y="1"/>
                  </a:moveTo>
                  <a:cubicBezTo>
                    <a:pt x="5418" y="1"/>
                    <a:pt x="4725" y="160"/>
                    <a:pt x="4031" y="463"/>
                  </a:cubicBezTo>
                  <a:cubicBezTo>
                    <a:pt x="3945" y="492"/>
                    <a:pt x="3858" y="536"/>
                    <a:pt x="3786" y="564"/>
                  </a:cubicBezTo>
                  <a:cubicBezTo>
                    <a:pt x="2919" y="955"/>
                    <a:pt x="2269" y="1518"/>
                    <a:pt x="1878" y="1923"/>
                  </a:cubicBezTo>
                  <a:cubicBezTo>
                    <a:pt x="1676" y="2125"/>
                    <a:pt x="1517" y="2313"/>
                    <a:pt x="1430" y="2428"/>
                  </a:cubicBezTo>
                  <a:cubicBezTo>
                    <a:pt x="1402" y="2457"/>
                    <a:pt x="1387" y="2472"/>
                    <a:pt x="1373" y="2486"/>
                  </a:cubicBezTo>
                  <a:lnTo>
                    <a:pt x="1272" y="2631"/>
                  </a:lnTo>
                  <a:cubicBezTo>
                    <a:pt x="1228" y="2688"/>
                    <a:pt x="1185" y="2746"/>
                    <a:pt x="1156" y="2790"/>
                  </a:cubicBezTo>
                  <a:cubicBezTo>
                    <a:pt x="1156" y="2790"/>
                    <a:pt x="1026" y="2992"/>
                    <a:pt x="1026" y="3006"/>
                  </a:cubicBezTo>
                  <a:cubicBezTo>
                    <a:pt x="954" y="3107"/>
                    <a:pt x="838" y="3324"/>
                    <a:pt x="708" y="3584"/>
                  </a:cubicBezTo>
                  <a:cubicBezTo>
                    <a:pt x="564" y="3873"/>
                    <a:pt x="434" y="4177"/>
                    <a:pt x="332" y="4466"/>
                  </a:cubicBezTo>
                  <a:cubicBezTo>
                    <a:pt x="188" y="4885"/>
                    <a:pt x="87" y="5347"/>
                    <a:pt x="29" y="5795"/>
                  </a:cubicBezTo>
                  <a:cubicBezTo>
                    <a:pt x="0" y="6069"/>
                    <a:pt x="0" y="6358"/>
                    <a:pt x="15" y="6676"/>
                  </a:cubicBezTo>
                  <a:cubicBezTo>
                    <a:pt x="15" y="6734"/>
                    <a:pt x="15" y="6777"/>
                    <a:pt x="15" y="6821"/>
                  </a:cubicBezTo>
                  <a:cubicBezTo>
                    <a:pt x="15" y="6879"/>
                    <a:pt x="15" y="6922"/>
                    <a:pt x="29" y="6994"/>
                  </a:cubicBezTo>
                  <a:cubicBezTo>
                    <a:pt x="29" y="7095"/>
                    <a:pt x="43" y="7196"/>
                    <a:pt x="58" y="7283"/>
                  </a:cubicBezTo>
                  <a:cubicBezTo>
                    <a:pt x="58" y="7355"/>
                    <a:pt x="72" y="7413"/>
                    <a:pt x="72" y="7471"/>
                  </a:cubicBezTo>
                  <a:cubicBezTo>
                    <a:pt x="101" y="7572"/>
                    <a:pt x="116" y="7688"/>
                    <a:pt x="145" y="7774"/>
                  </a:cubicBezTo>
                  <a:cubicBezTo>
                    <a:pt x="159" y="7832"/>
                    <a:pt x="159" y="7890"/>
                    <a:pt x="173" y="7933"/>
                  </a:cubicBezTo>
                  <a:cubicBezTo>
                    <a:pt x="217" y="8092"/>
                    <a:pt x="275" y="8251"/>
                    <a:pt x="318" y="8381"/>
                  </a:cubicBezTo>
                  <a:cubicBezTo>
                    <a:pt x="347" y="8439"/>
                    <a:pt x="361" y="8482"/>
                    <a:pt x="376" y="8526"/>
                  </a:cubicBezTo>
                  <a:cubicBezTo>
                    <a:pt x="434" y="8641"/>
                    <a:pt x="477" y="8742"/>
                    <a:pt x="520" y="8844"/>
                  </a:cubicBezTo>
                  <a:cubicBezTo>
                    <a:pt x="549" y="8901"/>
                    <a:pt x="578" y="8945"/>
                    <a:pt x="621" y="9003"/>
                  </a:cubicBezTo>
                  <a:cubicBezTo>
                    <a:pt x="679" y="9104"/>
                    <a:pt x="737" y="9205"/>
                    <a:pt x="795" y="9291"/>
                  </a:cubicBezTo>
                  <a:cubicBezTo>
                    <a:pt x="838" y="9349"/>
                    <a:pt x="867" y="9407"/>
                    <a:pt x="910" y="9450"/>
                  </a:cubicBezTo>
                  <a:cubicBezTo>
                    <a:pt x="954" y="9523"/>
                    <a:pt x="1011" y="9580"/>
                    <a:pt x="1055" y="9638"/>
                  </a:cubicBezTo>
                  <a:lnTo>
                    <a:pt x="1084" y="9682"/>
                  </a:lnTo>
                  <a:cubicBezTo>
                    <a:pt x="1127" y="9725"/>
                    <a:pt x="1170" y="9783"/>
                    <a:pt x="1214" y="9826"/>
                  </a:cubicBezTo>
                  <a:cubicBezTo>
                    <a:pt x="1329" y="9942"/>
                    <a:pt x="1532" y="10144"/>
                    <a:pt x="1821" y="10332"/>
                  </a:cubicBezTo>
                  <a:cubicBezTo>
                    <a:pt x="1835" y="10346"/>
                    <a:pt x="1850" y="10361"/>
                    <a:pt x="1878" y="10375"/>
                  </a:cubicBezTo>
                  <a:lnTo>
                    <a:pt x="2442" y="10823"/>
                  </a:lnTo>
                  <a:cubicBezTo>
                    <a:pt x="2500" y="10866"/>
                    <a:pt x="2543" y="10910"/>
                    <a:pt x="2601" y="10953"/>
                  </a:cubicBezTo>
                  <a:cubicBezTo>
                    <a:pt x="2659" y="10996"/>
                    <a:pt x="2731" y="11040"/>
                    <a:pt x="2789" y="11083"/>
                  </a:cubicBezTo>
                  <a:cubicBezTo>
                    <a:pt x="2832" y="11126"/>
                    <a:pt x="2890" y="11170"/>
                    <a:pt x="2948" y="11213"/>
                  </a:cubicBezTo>
                  <a:cubicBezTo>
                    <a:pt x="3005" y="11271"/>
                    <a:pt x="3078" y="11314"/>
                    <a:pt x="3135" y="11358"/>
                  </a:cubicBezTo>
                  <a:lnTo>
                    <a:pt x="4002" y="12022"/>
                  </a:lnTo>
                  <a:cubicBezTo>
                    <a:pt x="4118" y="12123"/>
                    <a:pt x="4262" y="12253"/>
                    <a:pt x="4450" y="12369"/>
                  </a:cubicBezTo>
                  <a:lnTo>
                    <a:pt x="21081" y="25286"/>
                  </a:lnTo>
                  <a:cubicBezTo>
                    <a:pt x="21370" y="25546"/>
                    <a:pt x="21948" y="25994"/>
                    <a:pt x="22815" y="25994"/>
                  </a:cubicBezTo>
                  <a:cubicBezTo>
                    <a:pt x="22887" y="25994"/>
                    <a:pt x="22973" y="25994"/>
                    <a:pt x="23046" y="25980"/>
                  </a:cubicBezTo>
                  <a:lnTo>
                    <a:pt x="29288" y="27063"/>
                  </a:lnTo>
                  <a:cubicBezTo>
                    <a:pt x="29504" y="27136"/>
                    <a:pt x="29735" y="27165"/>
                    <a:pt x="29967" y="27165"/>
                  </a:cubicBezTo>
                  <a:cubicBezTo>
                    <a:pt x="30689" y="27165"/>
                    <a:pt x="31397" y="26832"/>
                    <a:pt x="31859" y="26225"/>
                  </a:cubicBezTo>
                  <a:cubicBezTo>
                    <a:pt x="31874" y="26225"/>
                    <a:pt x="31888" y="26196"/>
                    <a:pt x="31888" y="26196"/>
                  </a:cubicBezTo>
                  <a:cubicBezTo>
                    <a:pt x="32437" y="25489"/>
                    <a:pt x="32538" y="24520"/>
                    <a:pt x="32148" y="23711"/>
                  </a:cubicBezTo>
                  <a:lnTo>
                    <a:pt x="31672" y="22700"/>
                  </a:lnTo>
                  <a:lnTo>
                    <a:pt x="30602" y="20316"/>
                  </a:lnTo>
                  <a:lnTo>
                    <a:pt x="29042" y="16935"/>
                  </a:lnTo>
                  <a:cubicBezTo>
                    <a:pt x="28868" y="16559"/>
                    <a:pt x="28623" y="16241"/>
                    <a:pt x="28305" y="15981"/>
                  </a:cubicBezTo>
                  <a:lnTo>
                    <a:pt x="28276" y="15967"/>
                  </a:lnTo>
                  <a:cubicBezTo>
                    <a:pt x="27467" y="15331"/>
                    <a:pt x="26643" y="14681"/>
                    <a:pt x="25820" y="14045"/>
                  </a:cubicBezTo>
                  <a:cubicBezTo>
                    <a:pt x="25820" y="14045"/>
                    <a:pt x="22786" y="11676"/>
                    <a:pt x="22497" y="11444"/>
                  </a:cubicBezTo>
                  <a:cubicBezTo>
                    <a:pt x="21962" y="11025"/>
                    <a:pt x="21427" y="10621"/>
                    <a:pt x="20907" y="10216"/>
                  </a:cubicBezTo>
                  <a:lnTo>
                    <a:pt x="15966" y="6402"/>
                  </a:lnTo>
                  <a:lnTo>
                    <a:pt x="12888" y="4047"/>
                  </a:lnTo>
                  <a:cubicBezTo>
                    <a:pt x="12253" y="3570"/>
                    <a:pt x="11617" y="3093"/>
                    <a:pt x="10996" y="2616"/>
                  </a:cubicBezTo>
                  <a:lnTo>
                    <a:pt x="9883" y="1778"/>
                  </a:lnTo>
                  <a:lnTo>
                    <a:pt x="8669" y="839"/>
                  </a:lnTo>
                  <a:cubicBezTo>
                    <a:pt x="8611" y="796"/>
                    <a:pt x="8539" y="752"/>
                    <a:pt x="8481" y="709"/>
                  </a:cubicBezTo>
                  <a:cubicBezTo>
                    <a:pt x="7788" y="247"/>
                    <a:pt x="6979" y="1"/>
                    <a:pt x="6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244363" y="340225"/>
              <a:ext cx="696450" cy="558325"/>
            </a:xfrm>
            <a:custGeom>
              <a:avLst/>
              <a:gdLst/>
              <a:ahLst/>
              <a:cxnLst/>
              <a:rect l="l" t="t" r="r" b="b"/>
              <a:pathLst>
                <a:path w="27858" h="22333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20"/>
                  </a:cubicBezTo>
                  <a:lnTo>
                    <a:pt x="20590" y="21075"/>
                  </a:lnTo>
                  <a:lnTo>
                    <a:pt x="27858" y="22332"/>
                  </a:lnTo>
                  <a:lnTo>
                    <a:pt x="24636" y="15512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893838" y="821225"/>
              <a:ext cx="46975" cy="77325"/>
            </a:xfrm>
            <a:custGeom>
              <a:avLst/>
              <a:gdLst/>
              <a:ahLst/>
              <a:cxnLst/>
              <a:rect l="l" t="t" r="r" b="b"/>
              <a:pathLst>
                <a:path w="1879" h="3093" extrusionOk="0">
                  <a:moveTo>
                    <a:pt x="419" y="0"/>
                  </a:moveTo>
                  <a:cubicBezTo>
                    <a:pt x="636" y="1012"/>
                    <a:pt x="506" y="1994"/>
                    <a:pt x="0" y="2774"/>
                  </a:cubicBezTo>
                  <a:lnTo>
                    <a:pt x="1879" y="30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261713" y="370575"/>
              <a:ext cx="679100" cy="528325"/>
            </a:xfrm>
            <a:custGeom>
              <a:avLst/>
              <a:gdLst/>
              <a:ahLst/>
              <a:cxnLst/>
              <a:rect l="l" t="t" r="r" b="b"/>
              <a:pathLst>
                <a:path w="27164" h="21133" extrusionOk="0">
                  <a:moveTo>
                    <a:pt x="1567" y="1"/>
                  </a:moveTo>
                  <a:cubicBezTo>
                    <a:pt x="1120" y="1"/>
                    <a:pt x="736" y="155"/>
                    <a:pt x="506" y="471"/>
                  </a:cubicBezTo>
                  <a:cubicBezTo>
                    <a:pt x="0" y="1179"/>
                    <a:pt x="419" y="2393"/>
                    <a:pt x="1445" y="3187"/>
                  </a:cubicBezTo>
                  <a:cubicBezTo>
                    <a:pt x="1488" y="3231"/>
                    <a:pt x="1532" y="3260"/>
                    <a:pt x="1575" y="3288"/>
                  </a:cubicBezTo>
                  <a:lnTo>
                    <a:pt x="19578" y="17260"/>
                  </a:lnTo>
                  <a:lnTo>
                    <a:pt x="27164" y="21133"/>
                  </a:lnTo>
                  <a:lnTo>
                    <a:pt x="27164" y="21133"/>
                  </a:lnTo>
                  <a:lnTo>
                    <a:pt x="21427" y="14732"/>
                  </a:lnTo>
                  <a:lnTo>
                    <a:pt x="3280" y="644"/>
                  </a:lnTo>
                  <a:cubicBezTo>
                    <a:pt x="2722" y="220"/>
                    <a:pt x="2100" y="1"/>
                    <a:pt x="1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276163" y="364725"/>
              <a:ext cx="195425" cy="198600"/>
            </a:xfrm>
            <a:custGeom>
              <a:avLst/>
              <a:gdLst/>
              <a:ahLst/>
              <a:cxnLst/>
              <a:rect l="l" t="t" r="r" b="b"/>
              <a:pathLst>
                <a:path w="7817" h="7944" extrusionOk="0">
                  <a:moveTo>
                    <a:pt x="3991" y="0"/>
                  </a:moveTo>
                  <a:cubicBezTo>
                    <a:pt x="3052" y="0"/>
                    <a:pt x="1966" y="613"/>
                    <a:pt x="1185" y="1687"/>
                  </a:cubicBezTo>
                  <a:cubicBezTo>
                    <a:pt x="72" y="3219"/>
                    <a:pt x="0" y="5126"/>
                    <a:pt x="1026" y="5921"/>
                  </a:cubicBezTo>
                  <a:cubicBezTo>
                    <a:pt x="1069" y="5950"/>
                    <a:pt x="1113" y="5979"/>
                    <a:pt x="1156" y="6008"/>
                  </a:cubicBezTo>
                  <a:lnTo>
                    <a:pt x="3656" y="7944"/>
                  </a:lnTo>
                  <a:cubicBezTo>
                    <a:pt x="2745" y="7091"/>
                    <a:pt x="2861" y="5285"/>
                    <a:pt x="3930" y="3811"/>
                  </a:cubicBezTo>
                  <a:cubicBezTo>
                    <a:pt x="4713" y="2744"/>
                    <a:pt x="5803" y="2127"/>
                    <a:pt x="6743" y="2127"/>
                  </a:cubicBezTo>
                  <a:cubicBezTo>
                    <a:pt x="7139" y="2127"/>
                    <a:pt x="7508" y="2236"/>
                    <a:pt x="7817" y="2468"/>
                  </a:cubicBezTo>
                  <a:lnTo>
                    <a:pt x="5072" y="344"/>
                  </a:lnTo>
                  <a:cubicBezTo>
                    <a:pt x="4761" y="111"/>
                    <a:pt x="4389" y="0"/>
                    <a:pt x="3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267838" y="358575"/>
              <a:ext cx="195800" cy="198625"/>
            </a:xfrm>
            <a:custGeom>
              <a:avLst/>
              <a:gdLst/>
              <a:ahLst/>
              <a:cxnLst/>
              <a:rect l="l" t="t" r="r" b="b"/>
              <a:pathLst>
                <a:path w="7832" h="7945" extrusionOk="0">
                  <a:moveTo>
                    <a:pt x="4006" y="1"/>
                  </a:moveTo>
                  <a:cubicBezTo>
                    <a:pt x="3067" y="1"/>
                    <a:pt x="1981" y="613"/>
                    <a:pt x="1200" y="1688"/>
                  </a:cubicBezTo>
                  <a:cubicBezTo>
                    <a:pt x="73" y="3219"/>
                    <a:pt x="1" y="5112"/>
                    <a:pt x="1041" y="5921"/>
                  </a:cubicBezTo>
                  <a:cubicBezTo>
                    <a:pt x="1084" y="5950"/>
                    <a:pt x="1128" y="5979"/>
                    <a:pt x="1171" y="6008"/>
                  </a:cubicBezTo>
                  <a:lnTo>
                    <a:pt x="3656" y="7944"/>
                  </a:lnTo>
                  <a:cubicBezTo>
                    <a:pt x="2760" y="7092"/>
                    <a:pt x="2862" y="5286"/>
                    <a:pt x="3945" y="3812"/>
                  </a:cubicBezTo>
                  <a:cubicBezTo>
                    <a:pt x="4726" y="2737"/>
                    <a:pt x="5813" y="2125"/>
                    <a:pt x="6746" y="2125"/>
                  </a:cubicBezTo>
                  <a:cubicBezTo>
                    <a:pt x="7143" y="2125"/>
                    <a:pt x="7511" y="2235"/>
                    <a:pt x="7817" y="2468"/>
                  </a:cubicBezTo>
                  <a:lnTo>
                    <a:pt x="7832" y="2468"/>
                  </a:lnTo>
                  <a:lnTo>
                    <a:pt x="5087" y="344"/>
                  </a:lnTo>
                  <a:cubicBezTo>
                    <a:pt x="4776" y="111"/>
                    <a:pt x="4404" y="1"/>
                    <a:pt x="4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726938" y="714450"/>
              <a:ext cx="153200" cy="160250"/>
            </a:xfrm>
            <a:custGeom>
              <a:avLst/>
              <a:gdLst/>
              <a:ahLst/>
              <a:cxnLst/>
              <a:rect l="l" t="t" r="r" b="b"/>
              <a:pathLst>
                <a:path w="6128" h="6410" extrusionOk="0">
                  <a:moveTo>
                    <a:pt x="4002" y="0"/>
                  </a:moveTo>
                  <a:cubicBezTo>
                    <a:pt x="3065" y="0"/>
                    <a:pt x="1979" y="617"/>
                    <a:pt x="1186" y="1685"/>
                  </a:cubicBezTo>
                  <a:cubicBezTo>
                    <a:pt x="117" y="3159"/>
                    <a:pt x="1" y="4965"/>
                    <a:pt x="911" y="5817"/>
                  </a:cubicBezTo>
                  <a:lnTo>
                    <a:pt x="1157" y="6019"/>
                  </a:lnTo>
                  <a:lnTo>
                    <a:pt x="1287" y="6106"/>
                  </a:lnTo>
                  <a:lnTo>
                    <a:pt x="3050" y="6410"/>
                  </a:lnTo>
                  <a:cubicBezTo>
                    <a:pt x="3021" y="5600"/>
                    <a:pt x="3324" y="4661"/>
                    <a:pt x="3931" y="3823"/>
                  </a:cubicBezTo>
                  <a:cubicBezTo>
                    <a:pt x="4552" y="2971"/>
                    <a:pt x="5361" y="2422"/>
                    <a:pt x="6127" y="2219"/>
                  </a:cubicBezTo>
                  <a:lnTo>
                    <a:pt x="5333" y="543"/>
                  </a:lnTo>
                  <a:lnTo>
                    <a:pt x="5072" y="341"/>
                  </a:lnTo>
                  <a:cubicBezTo>
                    <a:pt x="4764" y="110"/>
                    <a:pt x="4396" y="0"/>
                    <a:pt x="4002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rgbClr val="FFE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857713" y="821225"/>
              <a:ext cx="83100" cy="77325"/>
            </a:xfrm>
            <a:custGeom>
              <a:avLst/>
              <a:gdLst/>
              <a:ahLst/>
              <a:cxnLst/>
              <a:rect l="l" t="t" r="r" b="b"/>
              <a:pathLst>
                <a:path w="3324" h="3093" extrusionOk="0">
                  <a:moveTo>
                    <a:pt x="1864" y="0"/>
                  </a:moveTo>
                  <a:cubicBezTo>
                    <a:pt x="1301" y="159"/>
                    <a:pt x="795" y="448"/>
                    <a:pt x="448" y="910"/>
                  </a:cubicBezTo>
                  <a:cubicBezTo>
                    <a:pt x="130" y="1358"/>
                    <a:pt x="0" y="1922"/>
                    <a:pt x="0" y="2514"/>
                  </a:cubicBezTo>
                  <a:lnTo>
                    <a:pt x="3324" y="3092"/>
                  </a:lnTo>
                  <a:lnTo>
                    <a:pt x="3324" y="3092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751863" y="739225"/>
              <a:ext cx="188600" cy="159325"/>
            </a:xfrm>
            <a:custGeom>
              <a:avLst/>
              <a:gdLst/>
              <a:ahLst/>
              <a:cxnLst/>
              <a:rect l="l" t="t" r="r" b="b"/>
              <a:pathLst>
                <a:path w="7544" h="6373" extrusionOk="0">
                  <a:moveTo>
                    <a:pt x="1850" y="0"/>
                  </a:moveTo>
                  <a:cubicBezTo>
                    <a:pt x="1431" y="275"/>
                    <a:pt x="1056" y="650"/>
                    <a:pt x="723" y="1113"/>
                  </a:cubicBezTo>
                  <a:cubicBezTo>
                    <a:pt x="391" y="1561"/>
                    <a:pt x="145" y="2038"/>
                    <a:pt x="1" y="2529"/>
                  </a:cubicBezTo>
                  <a:lnTo>
                    <a:pt x="7514" y="6372"/>
                  </a:lnTo>
                  <a:lnTo>
                    <a:pt x="7543" y="6372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280838" y="375100"/>
              <a:ext cx="113825" cy="114175"/>
            </a:xfrm>
            <a:custGeom>
              <a:avLst/>
              <a:gdLst/>
              <a:ahLst/>
              <a:cxnLst/>
              <a:rect l="l" t="t" r="r" b="b"/>
              <a:pathLst>
                <a:path w="4553" h="4567" extrusionOk="0">
                  <a:moveTo>
                    <a:pt x="1691" y="1"/>
                  </a:moveTo>
                  <a:cubicBezTo>
                    <a:pt x="1330" y="261"/>
                    <a:pt x="983" y="608"/>
                    <a:pt x="680" y="1027"/>
                  </a:cubicBezTo>
                  <a:cubicBezTo>
                    <a:pt x="377" y="1431"/>
                    <a:pt x="145" y="1865"/>
                    <a:pt x="1" y="2313"/>
                  </a:cubicBezTo>
                  <a:cubicBezTo>
                    <a:pt x="189" y="2558"/>
                    <a:pt x="420" y="2804"/>
                    <a:pt x="680" y="3006"/>
                  </a:cubicBezTo>
                  <a:cubicBezTo>
                    <a:pt x="723" y="3050"/>
                    <a:pt x="767" y="3079"/>
                    <a:pt x="810" y="3107"/>
                  </a:cubicBezTo>
                  <a:lnTo>
                    <a:pt x="2703" y="4567"/>
                  </a:lnTo>
                  <a:cubicBezTo>
                    <a:pt x="2847" y="4090"/>
                    <a:pt x="3093" y="3599"/>
                    <a:pt x="3425" y="3151"/>
                  </a:cubicBezTo>
                  <a:cubicBezTo>
                    <a:pt x="3758" y="2688"/>
                    <a:pt x="4148" y="2327"/>
                    <a:pt x="4552" y="2038"/>
                  </a:cubicBezTo>
                  <a:lnTo>
                    <a:pt x="2515" y="463"/>
                  </a:lnTo>
                  <a:cubicBezTo>
                    <a:pt x="2255" y="261"/>
                    <a:pt x="1966" y="102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244363" y="340225"/>
              <a:ext cx="195800" cy="198550"/>
            </a:xfrm>
            <a:custGeom>
              <a:avLst/>
              <a:gdLst/>
              <a:ahLst/>
              <a:cxnLst/>
              <a:rect l="l" t="t" r="r" b="b"/>
              <a:pathLst>
                <a:path w="7832" h="7942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05"/>
                  </a:cubicBezTo>
                  <a:lnTo>
                    <a:pt x="3656" y="7941"/>
                  </a:lnTo>
                  <a:cubicBezTo>
                    <a:pt x="2760" y="7089"/>
                    <a:pt x="2861" y="5283"/>
                    <a:pt x="3945" y="3823"/>
                  </a:cubicBezTo>
                  <a:cubicBezTo>
                    <a:pt x="4726" y="2749"/>
                    <a:pt x="5812" y="2136"/>
                    <a:pt x="6746" y="2136"/>
                  </a:cubicBezTo>
                  <a:cubicBezTo>
                    <a:pt x="7142" y="2136"/>
                    <a:pt x="7511" y="2247"/>
                    <a:pt x="7817" y="2480"/>
                  </a:cubicBezTo>
                  <a:lnTo>
                    <a:pt x="7832" y="2465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298913" y="382425"/>
              <a:ext cx="141250" cy="156350"/>
            </a:xfrm>
            <a:custGeom>
              <a:avLst/>
              <a:gdLst/>
              <a:ahLst/>
              <a:cxnLst/>
              <a:rect l="l" t="t" r="r" b="b"/>
              <a:pathLst>
                <a:path w="5650" h="6254" extrusionOk="0">
                  <a:moveTo>
                    <a:pt x="3991" y="0"/>
                  </a:moveTo>
                  <a:cubicBezTo>
                    <a:pt x="3053" y="0"/>
                    <a:pt x="1966" y="613"/>
                    <a:pt x="1185" y="1687"/>
                  </a:cubicBezTo>
                  <a:cubicBezTo>
                    <a:pt x="101" y="3147"/>
                    <a:pt x="0" y="4953"/>
                    <a:pt x="896" y="5805"/>
                  </a:cubicBezTo>
                  <a:lnTo>
                    <a:pt x="1156" y="6008"/>
                  </a:lnTo>
                  <a:lnTo>
                    <a:pt x="1474" y="6253"/>
                  </a:lnTo>
                  <a:cubicBezTo>
                    <a:pt x="578" y="5401"/>
                    <a:pt x="679" y="3595"/>
                    <a:pt x="1763" y="2135"/>
                  </a:cubicBezTo>
                  <a:cubicBezTo>
                    <a:pt x="2544" y="1061"/>
                    <a:pt x="3630" y="448"/>
                    <a:pt x="4564" y="448"/>
                  </a:cubicBezTo>
                  <a:cubicBezTo>
                    <a:pt x="4960" y="448"/>
                    <a:pt x="5329" y="559"/>
                    <a:pt x="5635" y="792"/>
                  </a:cubicBezTo>
                  <a:lnTo>
                    <a:pt x="5650" y="777"/>
                  </a:lnTo>
                  <a:lnTo>
                    <a:pt x="5072" y="329"/>
                  </a:lnTo>
                  <a:lnTo>
                    <a:pt x="5072" y="344"/>
                  </a:lnTo>
                  <a:cubicBezTo>
                    <a:pt x="4762" y="111"/>
                    <a:pt x="4390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743563" y="724200"/>
              <a:ext cx="116700" cy="145800"/>
            </a:xfrm>
            <a:custGeom>
              <a:avLst/>
              <a:gdLst/>
              <a:ahLst/>
              <a:cxnLst/>
              <a:rect l="l" t="t" r="r" b="b"/>
              <a:pathLst>
                <a:path w="4668" h="5832" extrusionOk="0">
                  <a:moveTo>
                    <a:pt x="3638" y="0"/>
                  </a:moveTo>
                  <a:cubicBezTo>
                    <a:pt x="3480" y="0"/>
                    <a:pt x="3315" y="10"/>
                    <a:pt x="3150" y="38"/>
                  </a:cubicBezTo>
                  <a:cubicBezTo>
                    <a:pt x="2876" y="81"/>
                    <a:pt x="2616" y="168"/>
                    <a:pt x="2370" y="269"/>
                  </a:cubicBezTo>
                  <a:cubicBezTo>
                    <a:pt x="1879" y="500"/>
                    <a:pt x="1474" y="832"/>
                    <a:pt x="1200" y="1107"/>
                  </a:cubicBezTo>
                  <a:cubicBezTo>
                    <a:pt x="1070" y="1251"/>
                    <a:pt x="969" y="1367"/>
                    <a:pt x="896" y="1454"/>
                  </a:cubicBezTo>
                  <a:cubicBezTo>
                    <a:pt x="824" y="1555"/>
                    <a:pt x="781" y="1598"/>
                    <a:pt x="781" y="1598"/>
                  </a:cubicBezTo>
                  <a:cubicBezTo>
                    <a:pt x="781" y="1598"/>
                    <a:pt x="752" y="1656"/>
                    <a:pt x="694" y="1757"/>
                  </a:cubicBezTo>
                  <a:cubicBezTo>
                    <a:pt x="636" y="1844"/>
                    <a:pt x="550" y="1988"/>
                    <a:pt x="463" y="2162"/>
                  </a:cubicBezTo>
                  <a:cubicBezTo>
                    <a:pt x="376" y="2335"/>
                    <a:pt x="290" y="2552"/>
                    <a:pt x="203" y="2783"/>
                  </a:cubicBezTo>
                  <a:cubicBezTo>
                    <a:pt x="116" y="3014"/>
                    <a:pt x="58" y="3289"/>
                    <a:pt x="30" y="3563"/>
                  </a:cubicBezTo>
                  <a:cubicBezTo>
                    <a:pt x="1" y="3838"/>
                    <a:pt x="1" y="4127"/>
                    <a:pt x="44" y="4401"/>
                  </a:cubicBezTo>
                  <a:cubicBezTo>
                    <a:pt x="73" y="4676"/>
                    <a:pt x="145" y="4936"/>
                    <a:pt x="246" y="5167"/>
                  </a:cubicBezTo>
                  <a:cubicBezTo>
                    <a:pt x="347" y="5384"/>
                    <a:pt x="477" y="5557"/>
                    <a:pt x="564" y="5673"/>
                  </a:cubicBezTo>
                  <a:cubicBezTo>
                    <a:pt x="665" y="5774"/>
                    <a:pt x="738" y="5832"/>
                    <a:pt x="738" y="5832"/>
                  </a:cubicBezTo>
                  <a:cubicBezTo>
                    <a:pt x="752" y="5817"/>
                    <a:pt x="709" y="5745"/>
                    <a:pt x="636" y="5629"/>
                  </a:cubicBezTo>
                  <a:cubicBezTo>
                    <a:pt x="564" y="5514"/>
                    <a:pt x="463" y="5355"/>
                    <a:pt x="405" y="5138"/>
                  </a:cubicBezTo>
                  <a:cubicBezTo>
                    <a:pt x="261" y="4734"/>
                    <a:pt x="246" y="4185"/>
                    <a:pt x="333" y="3679"/>
                  </a:cubicBezTo>
                  <a:cubicBezTo>
                    <a:pt x="391" y="3419"/>
                    <a:pt x="463" y="3188"/>
                    <a:pt x="550" y="2971"/>
                  </a:cubicBezTo>
                  <a:cubicBezTo>
                    <a:pt x="636" y="2754"/>
                    <a:pt x="738" y="2566"/>
                    <a:pt x="839" y="2407"/>
                  </a:cubicBezTo>
                  <a:cubicBezTo>
                    <a:pt x="925" y="2248"/>
                    <a:pt x="1012" y="2118"/>
                    <a:pt x="1070" y="2032"/>
                  </a:cubicBezTo>
                  <a:cubicBezTo>
                    <a:pt x="1128" y="1945"/>
                    <a:pt x="1171" y="1887"/>
                    <a:pt x="1171" y="1887"/>
                  </a:cubicBezTo>
                  <a:cubicBezTo>
                    <a:pt x="1171" y="1887"/>
                    <a:pt x="1200" y="1844"/>
                    <a:pt x="1258" y="1757"/>
                  </a:cubicBezTo>
                  <a:cubicBezTo>
                    <a:pt x="1330" y="1670"/>
                    <a:pt x="1417" y="1540"/>
                    <a:pt x="1532" y="1396"/>
                  </a:cubicBezTo>
                  <a:cubicBezTo>
                    <a:pt x="1763" y="1121"/>
                    <a:pt x="2125" y="775"/>
                    <a:pt x="2558" y="543"/>
                  </a:cubicBezTo>
                  <a:cubicBezTo>
                    <a:pt x="2775" y="428"/>
                    <a:pt x="3020" y="327"/>
                    <a:pt x="3252" y="269"/>
                  </a:cubicBezTo>
                  <a:cubicBezTo>
                    <a:pt x="3497" y="197"/>
                    <a:pt x="3728" y="182"/>
                    <a:pt x="3945" y="168"/>
                  </a:cubicBezTo>
                  <a:cubicBezTo>
                    <a:pt x="3993" y="166"/>
                    <a:pt x="4039" y="165"/>
                    <a:pt x="4084" y="165"/>
                  </a:cubicBezTo>
                  <a:cubicBezTo>
                    <a:pt x="4349" y="165"/>
                    <a:pt x="4550" y="190"/>
                    <a:pt x="4624" y="190"/>
                  </a:cubicBezTo>
                  <a:cubicBezTo>
                    <a:pt x="4646" y="190"/>
                    <a:pt x="4656" y="188"/>
                    <a:pt x="4653" y="182"/>
                  </a:cubicBezTo>
                  <a:cubicBezTo>
                    <a:pt x="4668" y="168"/>
                    <a:pt x="4350" y="38"/>
                    <a:pt x="3902" y="9"/>
                  </a:cubicBezTo>
                  <a:cubicBezTo>
                    <a:pt x="3817" y="4"/>
                    <a:pt x="3729" y="0"/>
                    <a:pt x="36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251588" y="342375"/>
              <a:ext cx="116700" cy="145825"/>
            </a:xfrm>
            <a:custGeom>
              <a:avLst/>
              <a:gdLst/>
              <a:ahLst/>
              <a:cxnLst/>
              <a:rect l="l" t="t" r="r" b="b"/>
              <a:pathLst>
                <a:path w="4668" h="5833" extrusionOk="0">
                  <a:moveTo>
                    <a:pt x="3638" y="1"/>
                  </a:moveTo>
                  <a:cubicBezTo>
                    <a:pt x="3480" y="1"/>
                    <a:pt x="3315" y="11"/>
                    <a:pt x="3150" y="38"/>
                  </a:cubicBezTo>
                  <a:cubicBezTo>
                    <a:pt x="2876" y="82"/>
                    <a:pt x="2616" y="169"/>
                    <a:pt x="2370" y="270"/>
                  </a:cubicBezTo>
                  <a:cubicBezTo>
                    <a:pt x="1864" y="501"/>
                    <a:pt x="1474" y="833"/>
                    <a:pt x="1200" y="1108"/>
                  </a:cubicBezTo>
                  <a:cubicBezTo>
                    <a:pt x="1070" y="1252"/>
                    <a:pt x="969" y="1382"/>
                    <a:pt x="896" y="1469"/>
                  </a:cubicBezTo>
                  <a:cubicBezTo>
                    <a:pt x="824" y="1556"/>
                    <a:pt x="781" y="1599"/>
                    <a:pt x="781" y="1599"/>
                  </a:cubicBezTo>
                  <a:cubicBezTo>
                    <a:pt x="781" y="1599"/>
                    <a:pt x="752" y="1657"/>
                    <a:pt x="694" y="1758"/>
                  </a:cubicBezTo>
                  <a:cubicBezTo>
                    <a:pt x="636" y="1845"/>
                    <a:pt x="550" y="1989"/>
                    <a:pt x="463" y="2162"/>
                  </a:cubicBezTo>
                  <a:cubicBezTo>
                    <a:pt x="376" y="2336"/>
                    <a:pt x="290" y="2553"/>
                    <a:pt x="203" y="2784"/>
                  </a:cubicBezTo>
                  <a:cubicBezTo>
                    <a:pt x="116" y="3015"/>
                    <a:pt x="58" y="3289"/>
                    <a:pt x="29" y="3564"/>
                  </a:cubicBezTo>
                  <a:cubicBezTo>
                    <a:pt x="1" y="3838"/>
                    <a:pt x="1" y="4127"/>
                    <a:pt x="44" y="4402"/>
                  </a:cubicBezTo>
                  <a:cubicBezTo>
                    <a:pt x="73" y="4677"/>
                    <a:pt x="145" y="4937"/>
                    <a:pt x="246" y="5168"/>
                  </a:cubicBezTo>
                  <a:cubicBezTo>
                    <a:pt x="333" y="5385"/>
                    <a:pt x="477" y="5558"/>
                    <a:pt x="564" y="5673"/>
                  </a:cubicBezTo>
                  <a:cubicBezTo>
                    <a:pt x="665" y="5775"/>
                    <a:pt x="737" y="5832"/>
                    <a:pt x="737" y="5832"/>
                  </a:cubicBezTo>
                  <a:cubicBezTo>
                    <a:pt x="752" y="5818"/>
                    <a:pt x="709" y="5746"/>
                    <a:pt x="636" y="5645"/>
                  </a:cubicBezTo>
                  <a:cubicBezTo>
                    <a:pt x="564" y="5515"/>
                    <a:pt x="463" y="5356"/>
                    <a:pt x="405" y="5139"/>
                  </a:cubicBezTo>
                  <a:cubicBezTo>
                    <a:pt x="261" y="4734"/>
                    <a:pt x="246" y="4185"/>
                    <a:pt x="333" y="3680"/>
                  </a:cubicBezTo>
                  <a:cubicBezTo>
                    <a:pt x="391" y="3419"/>
                    <a:pt x="448" y="3188"/>
                    <a:pt x="550" y="2972"/>
                  </a:cubicBezTo>
                  <a:cubicBezTo>
                    <a:pt x="636" y="2755"/>
                    <a:pt x="737" y="2567"/>
                    <a:pt x="839" y="2408"/>
                  </a:cubicBezTo>
                  <a:cubicBezTo>
                    <a:pt x="925" y="2249"/>
                    <a:pt x="1012" y="2119"/>
                    <a:pt x="1070" y="2032"/>
                  </a:cubicBezTo>
                  <a:cubicBezTo>
                    <a:pt x="1128" y="1946"/>
                    <a:pt x="1171" y="1888"/>
                    <a:pt x="1171" y="1888"/>
                  </a:cubicBezTo>
                  <a:cubicBezTo>
                    <a:pt x="1171" y="1888"/>
                    <a:pt x="1200" y="1845"/>
                    <a:pt x="1258" y="1758"/>
                  </a:cubicBezTo>
                  <a:cubicBezTo>
                    <a:pt x="1330" y="1671"/>
                    <a:pt x="1417" y="1541"/>
                    <a:pt x="1532" y="1411"/>
                  </a:cubicBezTo>
                  <a:cubicBezTo>
                    <a:pt x="1763" y="1122"/>
                    <a:pt x="2125" y="790"/>
                    <a:pt x="2558" y="544"/>
                  </a:cubicBezTo>
                  <a:cubicBezTo>
                    <a:pt x="2775" y="429"/>
                    <a:pt x="3020" y="327"/>
                    <a:pt x="3251" y="270"/>
                  </a:cubicBezTo>
                  <a:cubicBezTo>
                    <a:pt x="3497" y="212"/>
                    <a:pt x="3728" y="183"/>
                    <a:pt x="3945" y="169"/>
                  </a:cubicBezTo>
                  <a:cubicBezTo>
                    <a:pt x="3984" y="167"/>
                    <a:pt x="4022" y="167"/>
                    <a:pt x="4059" y="167"/>
                  </a:cubicBezTo>
                  <a:cubicBezTo>
                    <a:pt x="4325" y="167"/>
                    <a:pt x="4529" y="197"/>
                    <a:pt x="4613" y="197"/>
                  </a:cubicBezTo>
                  <a:cubicBezTo>
                    <a:pt x="4642" y="197"/>
                    <a:pt x="4656" y="193"/>
                    <a:pt x="4653" y="183"/>
                  </a:cubicBezTo>
                  <a:cubicBezTo>
                    <a:pt x="4667" y="169"/>
                    <a:pt x="4350" y="38"/>
                    <a:pt x="3902" y="10"/>
                  </a:cubicBezTo>
                  <a:cubicBezTo>
                    <a:pt x="3817" y="4"/>
                    <a:pt x="3729" y="1"/>
                    <a:pt x="36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316613" y="392800"/>
              <a:ext cx="116325" cy="145650"/>
            </a:xfrm>
            <a:custGeom>
              <a:avLst/>
              <a:gdLst/>
              <a:ahLst/>
              <a:cxnLst/>
              <a:rect l="l" t="t" r="r" b="b"/>
              <a:pathLst>
                <a:path w="4653" h="5826" extrusionOk="0">
                  <a:moveTo>
                    <a:pt x="3646" y="0"/>
                  </a:moveTo>
                  <a:cubicBezTo>
                    <a:pt x="3486" y="0"/>
                    <a:pt x="3318" y="16"/>
                    <a:pt x="3150" y="44"/>
                  </a:cubicBezTo>
                  <a:cubicBezTo>
                    <a:pt x="2876" y="88"/>
                    <a:pt x="2616" y="160"/>
                    <a:pt x="2370" y="275"/>
                  </a:cubicBezTo>
                  <a:cubicBezTo>
                    <a:pt x="1864" y="492"/>
                    <a:pt x="1460" y="839"/>
                    <a:pt x="1200" y="1113"/>
                  </a:cubicBezTo>
                  <a:cubicBezTo>
                    <a:pt x="1070" y="1244"/>
                    <a:pt x="968" y="1374"/>
                    <a:pt x="896" y="1460"/>
                  </a:cubicBezTo>
                  <a:cubicBezTo>
                    <a:pt x="824" y="1547"/>
                    <a:pt x="781" y="1605"/>
                    <a:pt x="781" y="1605"/>
                  </a:cubicBezTo>
                  <a:cubicBezTo>
                    <a:pt x="781" y="1605"/>
                    <a:pt x="752" y="1663"/>
                    <a:pt x="694" y="1749"/>
                  </a:cubicBezTo>
                  <a:cubicBezTo>
                    <a:pt x="636" y="1850"/>
                    <a:pt x="549" y="1995"/>
                    <a:pt x="463" y="2168"/>
                  </a:cubicBezTo>
                  <a:cubicBezTo>
                    <a:pt x="376" y="2342"/>
                    <a:pt x="289" y="2544"/>
                    <a:pt x="203" y="2790"/>
                  </a:cubicBezTo>
                  <a:cubicBezTo>
                    <a:pt x="116" y="3021"/>
                    <a:pt x="58" y="3281"/>
                    <a:pt x="29" y="3570"/>
                  </a:cubicBezTo>
                  <a:cubicBezTo>
                    <a:pt x="0" y="3844"/>
                    <a:pt x="0" y="4133"/>
                    <a:pt x="44" y="4408"/>
                  </a:cubicBezTo>
                  <a:cubicBezTo>
                    <a:pt x="73" y="4682"/>
                    <a:pt x="145" y="4942"/>
                    <a:pt x="246" y="5159"/>
                  </a:cubicBezTo>
                  <a:cubicBezTo>
                    <a:pt x="333" y="5390"/>
                    <a:pt x="477" y="5564"/>
                    <a:pt x="564" y="5679"/>
                  </a:cubicBezTo>
                  <a:cubicBezTo>
                    <a:pt x="655" y="5770"/>
                    <a:pt x="710" y="5826"/>
                    <a:pt x="731" y="5826"/>
                  </a:cubicBezTo>
                  <a:cubicBezTo>
                    <a:pt x="734" y="5826"/>
                    <a:pt x="736" y="5825"/>
                    <a:pt x="737" y="5824"/>
                  </a:cubicBezTo>
                  <a:cubicBezTo>
                    <a:pt x="752" y="5824"/>
                    <a:pt x="708" y="5752"/>
                    <a:pt x="636" y="5636"/>
                  </a:cubicBezTo>
                  <a:cubicBezTo>
                    <a:pt x="564" y="5520"/>
                    <a:pt x="463" y="5361"/>
                    <a:pt x="405" y="5145"/>
                  </a:cubicBezTo>
                  <a:cubicBezTo>
                    <a:pt x="260" y="4726"/>
                    <a:pt x="246" y="4177"/>
                    <a:pt x="333" y="3671"/>
                  </a:cubicBezTo>
                  <a:cubicBezTo>
                    <a:pt x="376" y="3425"/>
                    <a:pt x="448" y="3180"/>
                    <a:pt x="549" y="2977"/>
                  </a:cubicBezTo>
                  <a:cubicBezTo>
                    <a:pt x="636" y="2761"/>
                    <a:pt x="737" y="2558"/>
                    <a:pt x="824" y="2399"/>
                  </a:cubicBezTo>
                  <a:cubicBezTo>
                    <a:pt x="925" y="2240"/>
                    <a:pt x="1012" y="2110"/>
                    <a:pt x="1070" y="2024"/>
                  </a:cubicBezTo>
                  <a:cubicBezTo>
                    <a:pt x="1127" y="1937"/>
                    <a:pt x="1171" y="1894"/>
                    <a:pt x="1171" y="1894"/>
                  </a:cubicBezTo>
                  <a:cubicBezTo>
                    <a:pt x="1171" y="1894"/>
                    <a:pt x="1200" y="1836"/>
                    <a:pt x="1257" y="1749"/>
                  </a:cubicBezTo>
                  <a:cubicBezTo>
                    <a:pt x="1330" y="1663"/>
                    <a:pt x="1416" y="1547"/>
                    <a:pt x="1532" y="1402"/>
                  </a:cubicBezTo>
                  <a:cubicBezTo>
                    <a:pt x="1763" y="1128"/>
                    <a:pt x="2124" y="781"/>
                    <a:pt x="2558" y="550"/>
                  </a:cubicBezTo>
                  <a:cubicBezTo>
                    <a:pt x="2774" y="420"/>
                    <a:pt x="3020" y="333"/>
                    <a:pt x="3251" y="261"/>
                  </a:cubicBezTo>
                  <a:cubicBezTo>
                    <a:pt x="3497" y="203"/>
                    <a:pt x="3728" y="174"/>
                    <a:pt x="3930" y="174"/>
                  </a:cubicBezTo>
                  <a:cubicBezTo>
                    <a:pt x="3978" y="173"/>
                    <a:pt x="4025" y="172"/>
                    <a:pt x="4069" y="172"/>
                  </a:cubicBezTo>
                  <a:cubicBezTo>
                    <a:pt x="4335" y="172"/>
                    <a:pt x="4537" y="197"/>
                    <a:pt x="4616" y="197"/>
                  </a:cubicBezTo>
                  <a:cubicBezTo>
                    <a:pt x="4640" y="197"/>
                    <a:pt x="4653" y="195"/>
                    <a:pt x="4653" y="189"/>
                  </a:cubicBezTo>
                  <a:cubicBezTo>
                    <a:pt x="4653" y="160"/>
                    <a:pt x="4349" y="44"/>
                    <a:pt x="3901" y="15"/>
                  </a:cubicBezTo>
                  <a:cubicBezTo>
                    <a:pt x="3820" y="5"/>
                    <a:pt x="3734" y="0"/>
                    <a:pt x="364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246538" y="405100"/>
              <a:ext cx="503200" cy="454800"/>
            </a:xfrm>
            <a:custGeom>
              <a:avLst/>
              <a:gdLst/>
              <a:ahLst/>
              <a:cxnLst/>
              <a:rect l="l" t="t" r="r" b="b"/>
              <a:pathLst>
                <a:path w="20128" h="18192" extrusionOk="0">
                  <a:moveTo>
                    <a:pt x="593" y="0"/>
                  </a:moveTo>
                  <a:cubicBezTo>
                    <a:pt x="0" y="1301"/>
                    <a:pt x="116" y="2673"/>
                    <a:pt x="954" y="3323"/>
                  </a:cubicBezTo>
                  <a:cubicBezTo>
                    <a:pt x="997" y="3352"/>
                    <a:pt x="1041" y="3396"/>
                    <a:pt x="1084" y="3425"/>
                  </a:cubicBezTo>
                  <a:lnTo>
                    <a:pt x="20127" y="18191"/>
                  </a:lnTo>
                  <a:cubicBezTo>
                    <a:pt x="20084" y="17888"/>
                    <a:pt x="20055" y="17570"/>
                    <a:pt x="20041" y="17252"/>
                  </a:cubicBezTo>
                  <a:cubicBezTo>
                    <a:pt x="19636" y="17006"/>
                    <a:pt x="19231" y="16732"/>
                    <a:pt x="18841" y="16457"/>
                  </a:cubicBezTo>
                  <a:cubicBezTo>
                    <a:pt x="16558" y="14882"/>
                    <a:pt x="14377" y="13076"/>
                    <a:pt x="12209" y="11328"/>
                  </a:cubicBezTo>
                  <a:cubicBezTo>
                    <a:pt x="9262" y="8944"/>
                    <a:pt x="6300" y="6459"/>
                    <a:pt x="3685" y="3714"/>
                  </a:cubicBezTo>
                  <a:cubicBezTo>
                    <a:pt x="2558" y="2529"/>
                    <a:pt x="1561" y="1272"/>
                    <a:pt x="59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367913" y="346925"/>
              <a:ext cx="572550" cy="551625"/>
            </a:xfrm>
            <a:custGeom>
              <a:avLst/>
              <a:gdLst/>
              <a:ahLst/>
              <a:cxnLst/>
              <a:rect l="l" t="t" r="r" b="b"/>
              <a:pathLst>
                <a:path w="22902" h="22065" extrusionOk="0">
                  <a:moveTo>
                    <a:pt x="0" y="1"/>
                  </a:moveTo>
                  <a:lnTo>
                    <a:pt x="0" y="1"/>
                  </a:lnTo>
                  <a:cubicBezTo>
                    <a:pt x="809" y="651"/>
                    <a:pt x="1633" y="1301"/>
                    <a:pt x="2442" y="1952"/>
                  </a:cubicBezTo>
                  <a:cubicBezTo>
                    <a:pt x="3251" y="2602"/>
                    <a:pt x="4060" y="3252"/>
                    <a:pt x="4884" y="3888"/>
                  </a:cubicBezTo>
                  <a:lnTo>
                    <a:pt x="7325" y="5824"/>
                  </a:lnTo>
                  <a:lnTo>
                    <a:pt x="9782" y="7731"/>
                  </a:lnTo>
                  <a:lnTo>
                    <a:pt x="12224" y="9653"/>
                  </a:lnTo>
                  <a:cubicBezTo>
                    <a:pt x="13047" y="10288"/>
                    <a:pt x="13871" y="10924"/>
                    <a:pt x="14694" y="11560"/>
                  </a:cubicBezTo>
                  <a:lnTo>
                    <a:pt x="17165" y="13453"/>
                  </a:lnTo>
                  <a:cubicBezTo>
                    <a:pt x="17966" y="14082"/>
                    <a:pt x="18781" y="14712"/>
                    <a:pt x="19597" y="15341"/>
                  </a:cubicBezTo>
                  <a:lnTo>
                    <a:pt x="19597" y="15341"/>
                  </a:lnTo>
                  <a:lnTo>
                    <a:pt x="21225" y="18683"/>
                  </a:lnTo>
                  <a:cubicBezTo>
                    <a:pt x="21774" y="19810"/>
                    <a:pt x="22323" y="20937"/>
                    <a:pt x="22901" y="22064"/>
                  </a:cubicBezTo>
                  <a:cubicBezTo>
                    <a:pt x="22395" y="20923"/>
                    <a:pt x="21875" y="19796"/>
                    <a:pt x="21355" y="18654"/>
                  </a:cubicBezTo>
                  <a:lnTo>
                    <a:pt x="19795" y="15259"/>
                  </a:lnTo>
                  <a:lnTo>
                    <a:pt x="19780" y="15215"/>
                  </a:lnTo>
                  <a:lnTo>
                    <a:pt x="19751" y="15201"/>
                  </a:lnTo>
                  <a:cubicBezTo>
                    <a:pt x="18928" y="14551"/>
                    <a:pt x="18119" y="13915"/>
                    <a:pt x="17295" y="13265"/>
                  </a:cubicBezTo>
                  <a:lnTo>
                    <a:pt x="14839" y="11358"/>
                  </a:lnTo>
                  <a:cubicBezTo>
                    <a:pt x="14015" y="10722"/>
                    <a:pt x="13206" y="10072"/>
                    <a:pt x="12383" y="9450"/>
                  </a:cubicBezTo>
                  <a:lnTo>
                    <a:pt x="9912" y="7543"/>
                  </a:lnTo>
                  <a:lnTo>
                    <a:pt x="7456" y="5636"/>
                  </a:lnTo>
                  <a:lnTo>
                    <a:pt x="4970" y="3758"/>
                  </a:lnTo>
                  <a:cubicBezTo>
                    <a:pt x="4147" y="3122"/>
                    <a:pt x="3323" y="2501"/>
                    <a:pt x="2500" y="1879"/>
                  </a:cubicBezTo>
                  <a:cubicBezTo>
                    <a:pt x="1662" y="1244"/>
                    <a:pt x="838" y="622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8" name="Google Shape;1318;p33"/>
          <p:cNvGrpSpPr/>
          <p:nvPr/>
        </p:nvGrpSpPr>
        <p:grpSpPr>
          <a:xfrm>
            <a:off x="10417741" y="5335967"/>
            <a:ext cx="1774256" cy="1713023"/>
            <a:chOff x="7826524" y="3967862"/>
            <a:chExt cx="1422439" cy="1373348"/>
          </a:xfrm>
        </p:grpSpPr>
        <p:sp>
          <p:nvSpPr>
            <p:cNvPr id="1319" name="Google Shape;1319;p33"/>
            <p:cNvSpPr/>
            <p:nvPr/>
          </p:nvSpPr>
          <p:spPr>
            <a:xfrm rot="4135454">
              <a:off x="8018460" y="4092451"/>
              <a:ext cx="1038569" cy="1124168"/>
            </a:xfrm>
            <a:custGeom>
              <a:avLst/>
              <a:gdLst/>
              <a:ahLst/>
              <a:cxnLst/>
              <a:rect l="l" t="t" r="r" b="b"/>
              <a:pathLst>
                <a:path w="41543" h="44967" extrusionOk="0">
                  <a:moveTo>
                    <a:pt x="19242" y="18557"/>
                  </a:moveTo>
                  <a:lnTo>
                    <a:pt x="28007" y="23031"/>
                  </a:lnTo>
                  <a:cubicBezTo>
                    <a:pt x="27939" y="23122"/>
                    <a:pt x="26455" y="25177"/>
                    <a:pt x="25770" y="26135"/>
                  </a:cubicBezTo>
                  <a:lnTo>
                    <a:pt x="24264" y="28235"/>
                  </a:lnTo>
                  <a:lnTo>
                    <a:pt x="19242" y="18557"/>
                  </a:lnTo>
                  <a:close/>
                  <a:moveTo>
                    <a:pt x="2443" y="0"/>
                  </a:moveTo>
                  <a:cubicBezTo>
                    <a:pt x="1849" y="0"/>
                    <a:pt x="1279" y="229"/>
                    <a:pt x="845" y="662"/>
                  </a:cubicBezTo>
                  <a:cubicBezTo>
                    <a:pt x="183" y="1347"/>
                    <a:pt x="0" y="2397"/>
                    <a:pt x="457" y="3242"/>
                  </a:cubicBezTo>
                  <a:lnTo>
                    <a:pt x="21022" y="43756"/>
                  </a:lnTo>
                  <a:cubicBezTo>
                    <a:pt x="21388" y="44441"/>
                    <a:pt x="22072" y="44898"/>
                    <a:pt x="22849" y="44966"/>
                  </a:cubicBezTo>
                  <a:lnTo>
                    <a:pt x="23008" y="44966"/>
                  </a:lnTo>
                  <a:cubicBezTo>
                    <a:pt x="23739" y="44966"/>
                    <a:pt x="24401" y="44624"/>
                    <a:pt x="24834" y="44030"/>
                  </a:cubicBezTo>
                  <a:cubicBezTo>
                    <a:pt x="26432" y="41793"/>
                    <a:pt x="40629" y="22095"/>
                    <a:pt x="41063" y="21433"/>
                  </a:cubicBezTo>
                  <a:cubicBezTo>
                    <a:pt x="41428" y="20886"/>
                    <a:pt x="41542" y="20224"/>
                    <a:pt x="41360" y="19607"/>
                  </a:cubicBezTo>
                  <a:cubicBezTo>
                    <a:pt x="41200" y="18991"/>
                    <a:pt x="40766" y="18466"/>
                    <a:pt x="40196" y="18169"/>
                  </a:cubicBezTo>
                  <a:lnTo>
                    <a:pt x="3424" y="229"/>
                  </a:lnTo>
                  <a:cubicBezTo>
                    <a:pt x="3105" y="69"/>
                    <a:pt x="2762" y="0"/>
                    <a:pt x="2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1596" y="11139"/>
                  </a:moveTo>
                  <a:lnTo>
                    <a:pt x="28898" y="19995"/>
                  </a:lnTo>
                  <a:cubicBezTo>
                    <a:pt x="28669" y="20315"/>
                    <a:pt x="21502" y="30221"/>
                    <a:pt x="21502" y="30221"/>
                  </a:cubicBezTo>
                  <a:lnTo>
                    <a:pt x="11596" y="11139"/>
                  </a:lnTo>
                  <a:close/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 rot="4135454">
              <a:off x="8451218" y="4528834"/>
              <a:ext cx="461672" cy="254523"/>
            </a:xfrm>
            <a:custGeom>
              <a:avLst/>
              <a:gdLst/>
              <a:ahLst/>
              <a:cxnLst/>
              <a:rect l="l" t="t" r="r" b="b"/>
              <a:pathLst>
                <a:path w="18467" h="10181" extrusionOk="0">
                  <a:moveTo>
                    <a:pt x="1" y="0"/>
                  </a:moveTo>
                  <a:lnTo>
                    <a:pt x="526" y="1438"/>
                  </a:lnTo>
                  <a:lnTo>
                    <a:pt x="17668" y="10180"/>
                  </a:lnTo>
                  <a:cubicBezTo>
                    <a:pt x="18033" y="9655"/>
                    <a:pt x="18421" y="9336"/>
                    <a:pt x="18466" y="92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2" name="Google Shape;1322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36293" y="17713"/>
                  </a:lnTo>
                  <a:cubicBezTo>
                    <a:pt x="33234" y="21981"/>
                    <a:pt x="20749" y="39351"/>
                    <a:pt x="20749" y="39351"/>
                  </a:cubicBezTo>
                  <a:lnTo>
                    <a:pt x="1005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3" name="Google Shape;1323;p33"/>
            <p:cNvSpPr/>
            <p:nvPr/>
          </p:nvSpPr>
          <p:spPr>
            <a:xfrm rot="4135454">
              <a:off x="8117307" y="4579700"/>
              <a:ext cx="585496" cy="608896"/>
            </a:xfrm>
            <a:custGeom>
              <a:avLst/>
              <a:gdLst/>
              <a:ahLst/>
              <a:cxnLst/>
              <a:rect l="l" t="t" r="r" b="b"/>
              <a:pathLst>
                <a:path w="23420" h="24356" extrusionOk="0">
                  <a:moveTo>
                    <a:pt x="19722" y="1"/>
                  </a:moveTo>
                  <a:cubicBezTo>
                    <a:pt x="18923" y="1051"/>
                    <a:pt x="18124" y="2078"/>
                    <a:pt x="17325" y="3105"/>
                  </a:cubicBezTo>
                  <a:cubicBezTo>
                    <a:pt x="16321" y="4086"/>
                    <a:pt x="15293" y="4977"/>
                    <a:pt x="14198" y="5753"/>
                  </a:cubicBezTo>
                  <a:cubicBezTo>
                    <a:pt x="12052" y="8697"/>
                    <a:pt x="8149" y="14084"/>
                    <a:pt x="8149" y="14084"/>
                  </a:cubicBezTo>
                  <a:lnTo>
                    <a:pt x="5730" y="9428"/>
                  </a:lnTo>
                  <a:cubicBezTo>
                    <a:pt x="3926" y="9656"/>
                    <a:pt x="2123" y="9907"/>
                    <a:pt x="320" y="10158"/>
                  </a:cubicBezTo>
                  <a:cubicBezTo>
                    <a:pt x="206" y="10158"/>
                    <a:pt x="115" y="10135"/>
                    <a:pt x="0" y="10135"/>
                  </a:cubicBezTo>
                  <a:lnTo>
                    <a:pt x="7213" y="24355"/>
                  </a:lnTo>
                  <a:cubicBezTo>
                    <a:pt x="7213" y="24355"/>
                    <a:pt x="22986" y="2466"/>
                    <a:pt x="23419" y="1804"/>
                  </a:cubicBezTo>
                  <a:lnTo>
                    <a:pt x="19722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4" name="Google Shape;1324;p33"/>
            <p:cNvSpPr/>
            <p:nvPr/>
          </p:nvSpPr>
          <p:spPr>
            <a:xfrm rot="4135454">
              <a:off x="8618741" y="4141666"/>
              <a:ext cx="98174" cy="372648"/>
            </a:xfrm>
            <a:custGeom>
              <a:avLst/>
              <a:gdLst/>
              <a:ahLst/>
              <a:cxnLst/>
              <a:rect l="l" t="t" r="r" b="b"/>
              <a:pathLst>
                <a:path w="3927" h="14906" extrusionOk="0">
                  <a:moveTo>
                    <a:pt x="594" y="0"/>
                  </a:moveTo>
                  <a:lnTo>
                    <a:pt x="0" y="8674"/>
                  </a:lnTo>
                  <a:lnTo>
                    <a:pt x="3173" y="14905"/>
                  </a:lnTo>
                  <a:lnTo>
                    <a:pt x="3926" y="162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5" name="Google Shape;1325;p33"/>
            <p:cNvSpPr/>
            <p:nvPr/>
          </p:nvSpPr>
          <p:spPr>
            <a:xfrm rot="4135454">
              <a:off x="8675107" y="4407226"/>
              <a:ext cx="132999" cy="197449"/>
            </a:xfrm>
            <a:custGeom>
              <a:avLst/>
              <a:gdLst/>
              <a:ahLst/>
              <a:cxnLst/>
              <a:rect l="l" t="t" r="r" b="b"/>
              <a:pathLst>
                <a:path w="5320" h="7898" extrusionOk="0">
                  <a:moveTo>
                    <a:pt x="366" y="0"/>
                  </a:moveTo>
                  <a:lnTo>
                    <a:pt x="1" y="5341"/>
                  </a:lnTo>
                  <a:lnTo>
                    <a:pt x="5000" y="7898"/>
                  </a:lnTo>
                  <a:lnTo>
                    <a:pt x="5319" y="242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" name="Google Shape;1326;p33"/>
            <p:cNvSpPr/>
            <p:nvPr/>
          </p:nvSpPr>
          <p:spPr>
            <a:xfrm rot="4135454">
              <a:off x="8362418" y="4357892"/>
              <a:ext cx="134674" cy="493047"/>
            </a:xfrm>
            <a:custGeom>
              <a:avLst/>
              <a:gdLst/>
              <a:ahLst/>
              <a:cxnLst/>
              <a:rect l="l" t="t" r="r" b="b"/>
              <a:pathLst>
                <a:path w="5387" h="19722" extrusionOk="0">
                  <a:moveTo>
                    <a:pt x="708" y="0"/>
                  </a:moveTo>
                  <a:lnTo>
                    <a:pt x="0" y="10340"/>
                  </a:lnTo>
                  <a:lnTo>
                    <a:pt x="4771" y="19721"/>
                  </a:lnTo>
                  <a:lnTo>
                    <a:pt x="5387" y="899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7" name="Google Shape;1327;p33"/>
            <p:cNvSpPr/>
            <p:nvPr/>
          </p:nvSpPr>
          <p:spPr>
            <a:xfrm rot="4135454">
              <a:off x="8497235" y="4705691"/>
              <a:ext cx="156949" cy="470797"/>
            </a:xfrm>
            <a:custGeom>
              <a:avLst/>
              <a:gdLst/>
              <a:ahLst/>
              <a:cxnLst/>
              <a:rect l="l" t="t" r="r" b="b"/>
              <a:pathLst>
                <a:path w="6278" h="18832" extrusionOk="0">
                  <a:moveTo>
                    <a:pt x="1301" y="1"/>
                  </a:moveTo>
                  <a:lnTo>
                    <a:pt x="913" y="5661"/>
                  </a:lnTo>
                  <a:lnTo>
                    <a:pt x="2466" y="6460"/>
                  </a:lnTo>
                  <a:cubicBezTo>
                    <a:pt x="2397" y="6574"/>
                    <a:pt x="1667" y="7579"/>
                    <a:pt x="685" y="8925"/>
                  </a:cubicBezTo>
                  <a:lnTo>
                    <a:pt x="0" y="18831"/>
                  </a:lnTo>
                  <a:cubicBezTo>
                    <a:pt x="1918" y="16161"/>
                    <a:pt x="3995" y="13262"/>
                    <a:pt x="5798" y="10751"/>
                  </a:cubicBezTo>
                  <a:lnTo>
                    <a:pt x="6277" y="2420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34"/>
          <p:cNvSpPr/>
          <p:nvPr/>
        </p:nvSpPr>
        <p:spPr>
          <a:xfrm rot="-10021120">
            <a:off x="-1523971" y="-2378941"/>
            <a:ext cx="5279504" cy="8403193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0" name="Google Shape;1330;p34"/>
          <p:cNvSpPr/>
          <p:nvPr/>
        </p:nvSpPr>
        <p:spPr>
          <a:xfrm rot="10145167">
            <a:off x="5916953" y="-1772341"/>
            <a:ext cx="6544891" cy="647877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1" name="Google Shape;1331;p34"/>
          <p:cNvSpPr/>
          <p:nvPr/>
        </p:nvSpPr>
        <p:spPr>
          <a:xfrm rot="7140305" flipH="1">
            <a:off x="-1130011" y="3151697"/>
            <a:ext cx="2729363" cy="466761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2" name="Google Shape;1332;p34"/>
          <p:cNvSpPr/>
          <p:nvPr/>
        </p:nvSpPr>
        <p:spPr>
          <a:xfrm rot="-10575427">
            <a:off x="10531429" y="1222109"/>
            <a:ext cx="2972715" cy="705465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33" name="Google Shape;1333;p34"/>
          <p:cNvGrpSpPr/>
          <p:nvPr/>
        </p:nvGrpSpPr>
        <p:grpSpPr>
          <a:xfrm>
            <a:off x="342609" y="381361"/>
            <a:ext cx="1779059" cy="1755104"/>
            <a:chOff x="5783000" y="2939850"/>
            <a:chExt cx="1655041" cy="1632756"/>
          </a:xfrm>
        </p:grpSpPr>
        <p:sp>
          <p:nvSpPr>
            <p:cNvPr id="1334" name="Google Shape;1334;p34"/>
            <p:cNvSpPr/>
            <p:nvPr/>
          </p:nvSpPr>
          <p:spPr>
            <a:xfrm>
              <a:off x="5793802" y="2939850"/>
              <a:ext cx="1643558" cy="1632756"/>
            </a:xfrm>
            <a:custGeom>
              <a:avLst/>
              <a:gdLst/>
              <a:ahLst/>
              <a:cxnLst/>
              <a:rect l="l" t="t" r="r" b="b"/>
              <a:pathLst>
                <a:path w="55535" h="55170" extrusionOk="0">
                  <a:moveTo>
                    <a:pt x="27574" y="1"/>
                  </a:moveTo>
                  <a:cubicBezTo>
                    <a:pt x="23556" y="1"/>
                    <a:pt x="19653" y="868"/>
                    <a:pt x="16001" y="2557"/>
                  </a:cubicBezTo>
                  <a:cubicBezTo>
                    <a:pt x="15499" y="2785"/>
                    <a:pt x="14997" y="3036"/>
                    <a:pt x="14403" y="3356"/>
                  </a:cubicBezTo>
                  <a:cubicBezTo>
                    <a:pt x="14403" y="3356"/>
                    <a:pt x="14381" y="3379"/>
                    <a:pt x="14358" y="3379"/>
                  </a:cubicBezTo>
                  <a:cubicBezTo>
                    <a:pt x="13947" y="3607"/>
                    <a:pt x="13513" y="3858"/>
                    <a:pt x="13080" y="4132"/>
                  </a:cubicBezTo>
                  <a:lnTo>
                    <a:pt x="13057" y="4132"/>
                  </a:lnTo>
                  <a:cubicBezTo>
                    <a:pt x="10135" y="5935"/>
                    <a:pt x="7624" y="8240"/>
                    <a:pt x="5570" y="10979"/>
                  </a:cubicBezTo>
                  <a:cubicBezTo>
                    <a:pt x="5570" y="10979"/>
                    <a:pt x="5547" y="11002"/>
                    <a:pt x="5547" y="11002"/>
                  </a:cubicBezTo>
                  <a:cubicBezTo>
                    <a:pt x="5456" y="11116"/>
                    <a:pt x="5365" y="11253"/>
                    <a:pt x="5273" y="11390"/>
                  </a:cubicBezTo>
                  <a:lnTo>
                    <a:pt x="5228" y="11436"/>
                  </a:lnTo>
                  <a:cubicBezTo>
                    <a:pt x="5114" y="11596"/>
                    <a:pt x="4999" y="11756"/>
                    <a:pt x="4908" y="11892"/>
                  </a:cubicBezTo>
                  <a:cubicBezTo>
                    <a:pt x="4794" y="12075"/>
                    <a:pt x="4680" y="12235"/>
                    <a:pt x="4566" y="12395"/>
                  </a:cubicBezTo>
                  <a:cubicBezTo>
                    <a:pt x="4452" y="12577"/>
                    <a:pt x="4337" y="12760"/>
                    <a:pt x="4223" y="12942"/>
                  </a:cubicBezTo>
                  <a:cubicBezTo>
                    <a:pt x="4064" y="13194"/>
                    <a:pt x="3904" y="13445"/>
                    <a:pt x="3767" y="13696"/>
                  </a:cubicBezTo>
                  <a:cubicBezTo>
                    <a:pt x="3676" y="13878"/>
                    <a:pt x="3561" y="14038"/>
                    <a:pt x="3470" y="14198"/>
                  </a:cubicBezTo>
                  <a:cubicBezTo>
                    <a:pt x="3379" y="14380"/>
                    <a:pt x="3287" y="14540"/>
                    <a:pt x="3196" y="14723"/>
                  </a:cubicBezTo>
                  <a:cubicBezTo>
                    <a:pt x="3105" y="14905"/>
                    <a:pt x="3014" y="15088"/>
                    <a:pt x="2922" y="15248"/>
                  </a:cubicBezTo>
                  <a:cubicBezTo>
                    <a:pt x="2808" y="15499"/>
                    <a:pt x="2671" y="15773"/>
                    <a:pt x="2557" y="16024"/>
                  </a:cubicBezTo>
                  <a:cubicBezTo>
                    <a:pt x="2466" y="16229"/>
                    <a:pt x="2374" y="16412"/>
                    <a:pt x="2283" y="16617"/>
                  </a:cubicBezTo>
                  <a:cubicBezTo>
                    <a:pt x="2215" y="16800"/>
                    <a:pt x="2146" y="16983"/>
                    <a:pt x="2078" y="17142"/>
                  </a:cubicBezTo>
                  <a:cubicBezTo>
                    <a:pt x="1986" y="17325"/>
                    <a:pt x="1918" y="17530"/>
                    <a:pt x="1849" y="17713"/>
                  </a:cubicBezTo>
                  <a:lnTo>
                    <a:pt x="1804" y="17827"/>
                  </a:lnTo>
                  <a:cubicBezTo>
                    <a:pt x="1758" y="17941"/>
                    <a:pt x="1713" y="18078"/>
                    <a:pt x="1644" y="18215"/>
                  </a:cubicBezTo>
                  <a:cubicBezTo>
                    <a:pt x="1553" y="18512"/>
                    <a:pt x="1439" y="18831"/>
                    <a:pt x="1347" y="19151"/>
                  </a:cubicBezTo>
                  <a:cubicBezTo>
                    <a:pt x="1279" y="19288"/>
                    <a:pt x="1256" y="19448"/>
                    <a:pt x="1210" y="19585"/>
                  </a:cubicBezTo>
                  <a:lnTo>
                    <a:pt x="1188" y="19653"/>
                  </a:lnTo>
                  <a:cubicBezTo>
                    <a:pt x="1119" y="19858"/>
                    <a:pt x="1051" y="20064"/>
                    <a:pt x="1005" y="20269"/>
                  </a:cubicBezTo>
                  <a:lnTo>
                    <a:pt x="982" y="20361"/>
                  </a:lnTo>
                  <a:cubicBezTo>
                    <a:pt x="936" y="20498"/>
                    <a:pt x="914" y="20612"/>
                    <a:pt x="868" y="20772"/>
                  </a:cubicBezTo>
                  <a:cubicBezTo>
                    <a:pt x="777" y="21091"/>
                    <a:pt x="708" y="21433"/>
                    <a:pt x="640" y="21753"/>
                  </a:cubicBezTo>
                  <a:cubicBezTo>
                    <a:pt x="617" y="21867"/>
                    <a:pt x="594" y="22004"/>
                    <a:pt x="571" y="22118"/>
                  </a:cubicBezTo>
                  <a:lnTo>
                    <a:pt x="548" y="22209"/>
                  </a:lnTo>
                  <a:cubicBezTo>
                    <a:pt x="503" y="22438"/>
                    <a:pt x="457" y="22689"/>
                    <a:pt x="411" y="22917"/>
                  </a:cubicBezTo>
                  <a:cubicBezTo>
                    <a:pt x="411" y="22917"/>
                    <a:pt x="366" y="23237"/>
                    <a:pt x="343" y="23374"/>
                  </a:cubicBezTo>
                  <a:cubicBezTo>
                    <a:pt x="275" y="23739"/>
                    <a:pt x="229" y="24081"/>
                    <a:pt x="183" y="24446"/>
                  </a:cubicBezTo>
                  <a:cubicBezTo>
                    <a:pt x="183" y="24515"/>
                    <a:pt x="160" y="24789"/>
                    <a:pt x="160" y="24789"/>
                  </a:cubicBezTo>
                  <a:cubicBezTo>
                    <a:pt x="115" y="25063"/>
                    <a:pt x="92" y="25337"/>
                    <a:pt x="92" y="25610"/>
                  </a:cubicBezTo>
                  <a:cubicBezTo>
                    <a:pt x="69" y="25747"/>
                    <a:pt x="69" y="25907"/>
                    <a:pt x="46" y="26044"/>
                  </a:cubicBezTo>
                  <a:cubicBezTo>
                    <a:pt x="46" y="26364"/>
                    <a:pt x="23" y="26683"/>
                    <a:pt x="23" y="27003"/>
                  </a:cubicBezTo>
                  <a:lnTo>
                    <a:pt x="1" y="27300"/>
                  </a:lnTo>
                  <a:cubicBezTo>
                    <a:pt x="1" y="27642"/>
                    <a:pt x="1" y="27984"/>
                    <a:pt x="23" y="28349"/>
                  </a:cubicBezTo>
                  <a:cubicBezTo>
                    <a:pt x="23" y="28464"/>
                    <a:pt x="23" y="28601"/>
                    <a:pt x="23" y="28738"/>
                  </a:cubicBezTo>
                  <a:cubicBezTo>
                    <a:pt x="46" y="29034"/>
                    <a:pt x="69" y="29354"/>
                    <a:pt x="92" y="29651"/>
                  </a:cubicBezTo>
                  <a:cubicBezTo>
                    <a:pt x="92" y="29651"/>
                    <a:pt x="92" y="29856"/>
                    <a:pt x="115" y="29924"/>
                  </a:cubicBezTo>
                  <a:cubicBezTo>
                    <a:pt x="138" y="30312"/>
                    <a:pt x="183" y="30700"/>
                    <a:pt x="229" y="31089"/>
                  </a:cubicBezTo>
                  <a:cubicBezTo>
                    <a:pt x="252" y="31180"/>
                    <a:pt x="275" y="31431"/>
                    <a:pt x="275" y="31431"/>
                  </a:cubicBezTo>
                  <a:cubicBezTo>
                    <a:pt x="320" y="31728"/>
                    <a:pt x="366" y="32047"/>
                    <a:pt x="434" y="32344"/>
                  </a:cubicBezTo>
                  <a:cubicBezTo>
                    <a:pt x="434" y="32344"/>
                    <a:pt x="457" y="32572"/>
                    <a:pt x="480" y="32641"/>
                  </a:cubicBezTo>
                  <a:cubicBezTo>
                    <a:pt x="548" y="33051"/>
                    <a:pt x="640" y="33440"/>
                    <a:pt x="731" y="33805"/>
                  </a:cubicBezTo>
                  <a:cubicBezTo>
                    <a:pt x="731" y="33896"/>
                    <a:pt x="800" y="34079"/>
                    <a:pt x="800" y="34079"/>
                  </a:cubicBezTo>
                  <a:cubicBezTo>
                    <a:pt x="868" y="34398"/>
                    <a:pt x="959" y="34718"/>
                    <a:pt x="1051" y="35037"/>
                  </a:cubicBezTo>
                  <a:lnTo>
                    <a:pt x="1119" y="35357"/>
                  </a:lnTo>
                  <a:cubicBezTo>
                    <a:pt x="1256" y="35768"/>
                    <a:pt x="1370" y="36156"/>
                    <a:pt x="1507" y="36521"/>
                  </a:cubicBezTo>
                  <a:lnTo>
                    <a:pt x="1553" y="36681"/>
                  </a:lnTo>
                  <a:cubicBezTo>
                    <a:pt x="1690" y="37023"/>
                    <a:pt x="1804" y="37365"/>
                    <a:pt x="1941" y="37708"/>
                  </a:cubicBezTo>
                  <a:lnTo>
                    <a:pt x="2055" y="38005"/>
                  </a:lnTo>
                  <a:cubicBezTo>
                    <a:pt x="2238" y="38461"/>
                    <a:pt x="2397" y="38826"/>
                    <a:pt x="2557" y="39169"/>
                  </a:cubicBezTo>
                  <a:cubicBezTo>
                    <a:pt x="7076" y="48892"/>
                    <a:pt x="16891" y="55169"/>
                    <a:pt x="27596" y="55169"/>
                  </a:cubicBezTo>
                  <a:cubicBezTo>
                    <a:pt x="31614" y="55169"/>
                    <a:pt x="35517" y="54302"/>
                    <a:pt x="39192" y="52613"/>
                  </a:cubicBezTo>
                  <a:cubicBezTo>
                    <a:pt x="42593" y="51015"/>
                    <a:pt x="45606" y="48801"/>
                    <a:pt x="48116" y="45993"/>
                  </a:cubicBezTo>
                  <a:cubicBezTo>
                    <a:pt x="48162" y="45948"/>
                    <a:pt x="48276" y="45834"/>
                    <a:pt x="48276" y="45834"/>
                  </a:cubicBezTo>
                  <a:cubicBezTo>
                    <a:pt x="50422" y="43391"/>
                    <a:pt x="52111" y="40629"/>
                    <a:pt x="53275" y="37594"/>
                  </a:cubicBezTo>
                  <a:cubicBezTo>
                    <a:pt x="53275" y="37594"/>
                    <a:pt x="53298" y="37571"/>
                    <a:pt x="53298" y="37548"/>
                  </a:cubicBezTo>
                  <a:cubicBezTo>
                    <a:pt x="53458" y="37137"/>
                    <a:pt x="53594" y="36726"/>
                    <a:pt x="53731" y="36316"/>
                  </a:cubicBezTo>
                  <a:lnTo>
                    <a:pt x="53754" y="36293"/>
                  </a:lnTo>
                  <a:cubicBezTo>
                    <a:pt x="55169" y="32070"/>
                    <a:pt x="55535" y="27505"/>
                    <a:pt x="54804" y="23123"/>
                  </a:cubicBezTo>
                  <a:lnTo>
                    <a:pt x="54804" y="23077"/>
                  </a:lnTo>
                  <a:cubicBezTo>
                    <a:pt x="54759" y="22803"/>
                    <a:pt x="54713" y="22552"/>
                    <a:pt x="54667" y="22301"/>
                  </a:cubicBezTo>
                  <a:cubicBezTo>
                    <a:pt x="54599" y="22004"/>
                    <a:pt x="54530" y="21707"/>
                    <a:pt x="54462" y="21411"/>
                  </a:cubicBezTo>
                  <a:cubicBezTo>
                    <a:pt x="54051" y="19539"/>
                    <a:pt x="53412" y="17713"/>
                    <a:pt x="52613" y="15978"/>
                  </a:cubicBezTo>
                  <a:cubicBezTo>
                    <a:pt x="52453" y="15659"/>
                    <a:pt x="52293" y="15316"/>
                    <a:pt x="52134" y="15020"/>
                  </a:cubicBezTo>
                  <a:cubicBezTo>
                    <a:pt x="52042" y="14814"/>
                    <a:pt x="51928" y="14632"/>
                    <a:pt x="51837" y="14449"/>
                  </a:cubicBezTo>
                  <a:cubicBezTo>
                    <a:pt x="51837" y="14426"/>
                    <a:pt x="51791" y="14380"/>
                    <a:pt x="51791" y="14358"/>
                  </a:cubicBezTo>
                  <a:cubicBezTo>
                    <a:pt x="50399" y="11824"/>
                    <a:pt x="48664" y="9541"/>
                    <a:pt x="46564" y="7579"/>
                  </a:cubicBezTo>
                  <a:cubicBezTo>
                    <a:pt x="46564" y="7556"/>
                    <a:pt x="46564" y="7556"/>
                    <a:pt x="46541" y="7556"/>
                  </a:cubicBezTo>
                  <a:cubicBezTo>
                    <a:pt x="41406" y="2671"/>
                    <a:pt x="34649" y="1"/>
                    <a:pt x="27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5783000" y="3029668"/>
              <a:ext cx="1655041" cy="1452789"/>
            </a:xfrm>
            <a:custGeom>
              <a:avLst/>
              <a:gdLst/>
              <a:ahLst/>
              <a:cxnLst/>
              <a:rect l="l" t="t" r="r" b="b"/>
              <a:pathLst>
                <a:path w="55923" h="49089" extrusionOk="0">
                  <a:moveTo>
                    <a:pt x="27949" y="1"/>
                  </a:moveTo>
                  <a:cubicBezTo>
                    <a:pt x="24495" y="1"/>
                    <a:pt x="20985" y="734"/>
                    <a:pt x="17644" y="2284"/>
                  </a:cubicBezTo>
                  <a:cubicBezTo>
                    <a:pt x="5342" y="7967"/>
                    <a:pt x="0" y="22553"/>
                    <a:pt x="5684" y="34855"/>
                  </a:cubicBezTo>
                  <a:cubicBezTo>
                    <a:pt x="9842" y="43820"/>
                    <a:pt x="18714" y="49088"/>
                    <a:pt x="27983" y="49088"/>
                  </a:cubicBezTo>
                  <a:cubicBezTo>
                    <a:pt x="31434" y="49088"/>
                    <a:pt x="34940" y="48358"/>
                    <a:pt x="38278" y="46816"/>
                  </a:cubicBezTo>
                  <a:cubicBezTo>
                    <a:pt x="50558" y="41110"/>
                    <a:pt x="55922" y="26524"/>
                    <a:pt x="50216" y="14221"/>
                  </a:cubicBezTo>
                  <a:cubicBezTo>
                    <a:pt x="46076" y="5276"/>
                    <a:pt x="37213" y="1"/>
                    <a:pt x="27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5887703" y="3125611"/>
              <a:ext cx="1409817" cy="1344974"/>
            </a:xfrm>
            <a:custGeom>
              <a:avLst/>
              <a:gdLst/>
              <a:ahLst/>
              <a:cxnLst/>
              <a:rect l="l" t="t" r="r" b="b"/>
              <a:pathLst>
                <a:path w="47637" h="45446" extrusionOk="0">
                  <a:moveTo>
                    <a:pt x="15727" y="0"/>
                  </a:moveTo>
                  <a:cubicBezTo>
                    <a:pt x="14951" y="274"/>
                    <a:pt x="14175" y="594"/>
                    <a:pt x="13399" y="936"/>
                  </a:cubicBezTo>
                  <a:cubicBezTo>
                    <a:pt x="13330" y="982"/>
                    <a:pt x="13262" y="1005"/>
                    <a:pt x="13171" y="1050"/>
                  </a:cubicBezTo>
                  <a:cubicBezTo>
                    <a:pt x="13701" y="1003"/>
                    <a:pt x="14229" y="978"/>
                    <a:pt x="14753" y="978"/>
                  </a:cubicBezTo>
                  <a:cubicBezTo>
                    <a:pt x="18490" y="978"/>
                    <a:pt x="22018" y="2247"/>
                    <a:pt x="24720" y="5570"/>
                  </a:cubicBezTo>
                  <a:cubicBezTo>
                    <a:pt x="26135" y="7305"/>
                    <a:pt x="26957" y="9519"/>
                    <a:pt x="26409" y="11641"/>
                  </a:cubicBezTo>
                  <a:cubicBezTo>
                    <a:pt x="23510" y="10660"/>
                    <a:pt x="20475" y="9952"/>
                    <a:pt x="17553" y="9290"/>
                  </a:cubicBezTo>
                  <a:cubicBezTo>
                    <a:pt x="14229" y="8538"/>
                    <a:pt x="10824" y="8054"/>
                    <a:pt x="7421" y="8054"/>
                  </a:cubicBezTo>
                  <a:cubicBezTo>
                    <a:pt x="6385" y="8054"/>
                    <a:pt x="5348" y="8099"/>
                    <a:pt x="4314" y="8195"/>
                  </a:cubicBezTo>
                  <a:cubicBezTo>
                    <a:pt x="4063" y="8537"/>
                    <a:pt x="3789" y="8879"/>
                    <a:pt x="3538" y="9245"/>
                  </a:cubicBezTo>
                  <a:cubicBezTo>
                    <a:pt x="4816" y="9088"/>
                    <a:pt x="6097" y="9017"/>
                    <a:pt x="7376" y="9017"/>
                  </a:cubicBezTo>
                  <a:cubicBezTo>
                    <a:pt x="10576" y="9017"/>
                    <a:pt x="13774" y="9460"/>
                    <a:pt x="16937" y="10112"/>
                  </a:cubicBezTo>
                  <a:cubicBezTo>
                    <a:pt x="19972" y="10751"/>
                    <a:pt x="23077" y="11504"/>
                    <a:pt x="26067" y="12554"/>
                  </a:cubicBezTo>
                  <a:cubicBezTo>
                    <a:pt x="26021" y="12668"/>
                    <a:pt x="25953" y="12783"/>
                    <a:pt x="25884" y="12897"/>
                  </a:cubicBezTo>
                  <a:cubicBezTo>
                    <a:pt x="24606" y="15134"/>
                    <a:pt x="22187" y="15978"/>
                    <a:pt x="19790" y="16252"/>
                  </a:cubicBezTo>
                  <a:cubicBezTo>
                    <a:pt x="18939" y="16352"/>
                    <a:pt x="18042" y="16389"/>
                    <a:pt x="17113" y="16389"/>
                  </a:cubicBezTo>
                  <a:cubicBezTo>
                    <a:pt x="14220" y="16389"/>
                    <a:pt x="11025" y="16024"/>
                    <a:pt x="8000" y="16024"/>
                  </a:cubicBezTo>
                  <a:cubicBezTo>
                    <a:pt x="5088" y="16024"/>
                    <a:pt x="2334" y="16362"/>
                    <a:pt x="160" y="17690"/>
                  </a:cubicBezTo>
                  <a:cubicBezTo>
                    <a:pt x="92" y="18101"/>
                    <a:pt x="46" y="18512"/>
                    <a:pt x="0" y="18923"/>
                  </a:cubicBezTo>
                  <a:cubicBezTo>
                    <a:pt x="1976" y="17331"/>
                    <a:pt x="4612" y="16918"/>
                    <a:pt x="7493" y="16918"/>
                  </a:cubicBezTo>
                  <a:cubicBezTo>
                    <a:pt x="10609" y="16918"/>
                    <a:pt x="14011" y="17401"/>
                    <a:pt x="17179" y="17401"/>
                  </a:cubicBezTo>
                  <a:cubicBezTo>
                    <a:pt x="19781" y="17401"/>
                    <a:pt x="22224" y="17075"/>
                    <a:pt x="24218" y="15887"/>
                  </a:cubicBezTo>
                  <a:cubicBezTo>
                    <a:pt x="25610" y="15065"/>
                    <a:pt x="26501" y="14015"/>
                    <a:pt x="26980" y="12874"/>
                  </a:cubicBezTo>
                  <a:cubicBezTo>
                    <a:pt x="28372" y="13376"/>
                    <a:pt x="29719" y="13970"/>
                    <a:pt x="30997" y="14631"/>
                  </a:cubicBezTo>
                  <a:cubicBezTo>
                    <a:pt x="29536" y="16868"/>
                    <a:pt x="28190" y="19128"/>
                    <a:pt x="26911" y="21365"/>
                  </a:cubicBezTo>
                  <a:cubicBezTo>
                    <a:pt x="22666" y="28806"/>
                    <a:pt x="19767" y="36795"/>
                    <a:pt x="19174" y="45263"/>
                  </a:cubicBezTo>
                  <a:cubicBezTo>
                    <a:pt x="19470" y="45331"/>
                    <a:pt x="19790" y="45400"/>
                    <a:pt x="20109" y="45446"/>
                  </a:cubicBezTo>
                  <a:cubicBezTo>
                    <a:pt x="20680" y="37114"/>
                    <a:pt x="23556" y="29240"/>
                    <a:pt x="27710" y="21913"/>
                  </a:cubicBezTo>
                  <a:cubicBezTo>
                    <a:pt x="28988" y="19653"/>
                    <a:pt x="30358" y="17325"/>
                    <a:pt x="31842" y="15065"/>
                  </a:cubicBezTo>
                  <a:cubicBezTo>
                    <a:pt x="31956" y="15134"/>
                    <a:pt x="32070" y="15179"/>
                    <a:pt x="32184" y="15248"/>
                  </a:cubicBezTo>
                  <a:cubicBezTo>
                    <a:pt x="32800" y="15590"/>
                    <a:pt x="33417" y="15978"/>
                    <a:pt x="34010" y="16389"/>
                  </a:cubicBezTo>
                  <a:cubicBezTo>
                    <a:pt x="32846" y="17644"/>
                    <a:pt x="32207" y="19402"/>
                    <a:pt x="32389" y="21639"/>
                  </a:cubicBezTo>
                  <a:cubicBezTo>
                    <a:pt x="32777" y="26295"/>
                    <a:pt x="37228" y="30267"/>
                    <a:pt x="39945" y="33713"/>
                  </a:cubicBezTo>
                  <a:cubicBezTo>
                    <a:pt x="40949" y="34969"/>
                    <a:pt x="41908" y="36270"/>
                    <a:pt x="42684" y="37708"/>
                  </a:cubicBezTo>
                  <a:cubicBezTo>
                    <a:pt x="42866" y="37480"/>
                    <a:pt x="43072" y="37251"/>
                    <a:pt x="43254" y="37023"/>
                  </a:cubicBezTo>
                  <a:cubicBezTo>
                    <a:pt x="41154" y="33188"/>
                    <a:pt x="37525" y="29559"/>
                    <a:pt x="35265" y="26181"/>
                  </a:cubicBezTo>
                  <a:cubicBezTo>
                    <a:pt x="34033" y="24332"/>
                    <a:pt x="33143" y="22278"/>
                    <a:pt x="33371" y="20018"/>
                  </a:cubicBezTo>
                  <a:cubicBezTo>
                    <a:pt x="33485" y="18717"/>
                    <a:pt x="34010" y="17690"/>
                    <a:pt x="34763" y="16891"/>
                  </a:cubicBezTo>
                  <a:cubicBezTo>
                    <a:pt x="38027" y="19219"/>
                    <a:pt x="40926" y="22187"/>
                    <a:pt x="43277" y="25359"/>
                  </a:cubicBezTo>
                  <a:cubicBezTo>
                    <a:pt x="44624" y="27163"/>
                    <a:pt x="45765" y="29103"/>
                    <a:pt x="46815" y="31111"/>
                  </a:cubicBezTo>
                  <a:cubicBezTo>
                    <a:pt x="46975" y="30723"/>
                    <a:pt x="47112" y="30335"/>
                    <a:pt x="47226" y="29947"/>
                  </a:cubicBezTo>
                  <a:cubicBezTo>
                    <a:pt x="46267" y="28167"/>
                    <a:pt x="45217" y="26409"/>
                    <a:pt x="44008" y="24743"/>
                  </a:cubicBezTo>
                  <a:cubicBezTo>
                    <a:pt x="41702" y="21548"/>
                    <a:pt x="38758" y="18603"/>
                    <a:pt x="35494" y="16252"/>
                  </a:cubicBezTo>
                  <a:cubicBezTo>
                    <a:pt x="36658" y="15408"/>
                    <a:pt x="38187" y="14974"/>
                    <a:pt x="39762" y="14928"/>
                  </a:cubicBezTo>
                  <a:cubicBezTo>
                    <a:pt x="39885" y="14925"/>
                    <a:pt x="40006" y="14923"/>
                    <a:pt x="40127" y="14923"/>
                  </a:cubicBezTo>
                  <a:cubicBezTo>
                    <a:pt x="43178" y="14923"/>
                    <a:pt x="45661" y="16024"/>
                    <a:pt x="47637" y="17759"/>
                  </a:cubicBezTo>
                  <a:cubicBezTo>
                    <a:pt x="47523" y="17234"/>
                    <a:pt x="47386" y="16731"/>
                    <a:pt x="47249" y="16229"/>
                  </a:cubicBezTo>
                  <a:cubicBezTo>
                    <a:pt x="45902" y="15316"/>
                    <a:pt x="44373" y="14631"/>
                    <a:pt x="42592" y="14243"/>
                  </a:cubicBezTo>
                  <a:cubicBezTo>
                    <a:pt x="41794" y="14066"/>
                    <a:pt x="40987" y="13978"/>
                    <a:pt x="40195" y="13978"/>
                  </a:cubicBezTo>
                  <a:cubicBezTo>
                    <a:pt x="38132" y="13978"/>
                    <a:pt x="36169" y="14573"/>
                    <a:pt x="34718" y="15727"/>
                  </a:cubicBezTo>
                  <a:cubicBezTo>
                    <a:pt x="33964" y="15202"/>
                    <a:pt x="33188" y="14723"/>
                    <a:pt x="32389" y="14266"/>
                  </a:cubicBezTo>
                  <a:cubicBezTo>
                    <a:pt x="34649" y="10911"/>
                    <a:pt x="37228" y="7693"/>
                    <a:pt x="40173" y="4999"/>
                  </a:cubicBezTo>
                  <a:cubicBezTo>
                    <a:pt x="39945" y="4794"/>
                    <a:pt x="39694" y="4566"/>
                    <a:pt x="39442" y="4383"/>
                  </a:cubicBezTo>
                  <a:cubicBezTo>
                    <a:pt x="36452" y="7122"/>
                    <a:pt x="33850" y="10386"/>
                    <a:pt x="31545" y="13810"/>
                  </a:cubicBezTo>
                  <a:cubicBezTo>
                    <a:pt x="30175" y="13102"/>
                    <a:pt x="28760" y="12486"/>
                    <a:pt x="27299" y="11961"/>
                  </a:cubicBezTo>
                  <a:cubicBezTo>
                    <a:pt x="27961" y="9131"/>
                    <a:pt x="26523" y="5867"/>
                    <a:pt x="24218" y="3584"/>
                  </a:cubicBezTo>
                  <a:cubicBezTo>
                    <a:pt x="21776" y="1187"/>
                    <a:pt x="18808" y="160"/>
                    <a:pt x="1572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5889715" y="3098326"/>
              <a:ext cx="1437548" cy="1374303"/>
            </a:xfrm>
            <a:custGeom>
              <a:avLst/>
              <a:gdLst/>
              <a:ahLst/>
              <a:cxnLst/>
              <a:rect l="l" t="t" r="r" b="b"/>
              <a:pathLst>
                <a:path w="48574" h="46437" extrusionOk="0">
                  <a:moveTo>
                    <a:pt x="15265" y="0"/>
                  </a:moveTo>
                  <a:cubicBezTo>
                    <a:pt x="14797" y="0"/>
                    <a:pt x="14327" y="19"/>
                    <a:pt x="13856" y="55"/>
                  </a:cubicBezTo>
                  <a:cubicBezTo>
                    <a:pt x="13011" y="466"/>
                    <a:pt x="12190" y="900"/>
                    <a:pt x="11436" y="1379"/>
                  </a:cubicBezTo>
                  <a:cubicBezTo>
                    <a:pt x="12676" y="1137"/>
                    <a:pt x="13916" y="1002"/>
                    <a:pt x="15136" y="1002"/>
                  </a:cubicBezTo>
                  <a:cubicBezTo>
                    <a:pt x="18860" y="1002"/>
                    <a:pt x="22392" y="2261"/>
                    <a:pt x="25109" y="5579"/>
                  </a:cubicBezTo>
                  <a:cubicBezTo>
                    <a:pt x="26501" y="7314"/>
                    <a:pt x="27346" y="9550"/>
                    <a:pt x="26798" y="11673"/>
                  </a:cubicBezTo>
                  <a:cubicBezTo>
                    <a:pt x="23876" y="10669"/>
                    <a:pt x="20863" y="9961"/>
                    <a:pt x="17942" y="9299"/>
                  </a:cubicBezTo>
                  <a:cubicBezTo>
                    <a:pt x="14606" y="8541"/>
                    <a:pt x="11196" y="8057"/>
                    <a:pt x="7794" y="8057"/>
                  </a:cubicBezTo>
                  <a:cubicBezTo>
                    <a:pt x="6586" y="8057"/>
                    <a:pt x="5380" y="8118"/>
                    <a:pt x="4178" y="8249"/>
                  </a:cubicBezTo>
                  <a:cubicBezTo>
                    <a:pt x="3950" y="8615"/>
                    <a:pt x="3699" y="8957"/>
                    <a:pt x="3493" y="9322"/>
                  </a:cubicBezTo>
                  <a:cubicBezTo>
                    <a:pt x="4916" y="9125"/>
                    <a:pt x="6343" y="9036"/>
                    <a:pt x="7770" y="9036"/>
                  </a:cubicBezTo>
                  <a:cubicBezTo>
                    <a:pt x="10967" y="9036"/>
                    <a:pt x="14162" y="9481"/>
                    <a:pt x="17302" y="10144"/>
                  </a:cubicBezTo>
                  <a:cubicBezTo>
                    <a:pt x="20338" y="10783"/>
                    <a:pt x="23465" y="11536"/>
                    <a:pt x="26455" y="12563"/>
                  </a:cubicBezTo>
                  <a:cubicBezTo>
                    <a:pt x="26387" y="12677"/>
                    <a:pt x="26341" y="12814"/>
                    <a:pt x="26273" y="12929"/>
                  </a:cubicBezTo>
                  <a:cubicBezTo>
                    <a:pt x="24995" y="15143"/>
                    <a:pt x="22552" y="15987"/>
                    <a:pt x="20178" y="16284"/>
                  </a:cubicBezTo>
                  <a:cubicBezTo>
                    <a:pt x="19349" y="16379"/>
                    <a:pt x="18476" y="16415"/>
                    <a:pt x="17572" y="16415"/>
                  </a:cubicBezTo>
                  <a:cubicBezTo>
                    <a:pt x="14652" y="16415"/>
                    <a:pt x="11418" y="16037"/>
                    <a:pt x="8360" y="16037"/>
                  </a:cubicBezTo>
                  <a:cubicBezTo>
                    <a:pt x="5302" y="16037"/>
                    <a:pt x="2420" y="16415"/>
                    <a:pt x="206" y="17927"/>
                  </a:cubicBezTo>
                  <a:cubicBezTo>
                    <a:pt x="115" y="18384"/>
                    <a:pt x="46" y="18817"/>
                    <a:pt x="1" y="19251"/>
                  </a:cubicBezTo>
                  <a:cubicBezTo>
                    <a:pt x="2001" y="17402"/>
                    <a:pt x="4772" y="16934"/>
                    <a:pt x="7822" y="16934"/>
                  </a:cubicBezTo>
                  <a:cubicBezTo>
                    <a:pt x="10961" y="16934"/>
                    <a:pt x="14396" y="17430"/>
                    <a:pt x="17590" y="17430"/>
                  </a:cubicBezTo>
                  <a:cubicBezTo>
                    <a:pt x="20183" y="17430"/>
                    <a:pt x="22617" y="17103"/>
                    <a:pt x="24607" y="15919"/>
                  </a:cubicBezTo>
                  <a:cubicBezTo>
                    <a:pt x="25999" y="15097"/>
                    <a:pt x="26889" y="14047"/>
                    <a:pt x="27368" y="12906"/>
                  </a:cubicBezTo>
                  <a:cubicBezTo>
                    <a:pt x="28761" y="13408"/>
                    <a:pt x="30107" y="13979"/>
                    <a:pt x="31386" y="14640"/>
                  </a:cubicBezTo>
                  <a:cubicBezTo>
                    <a:pt x="29925" y="16877"/>
                    <a:pt x="28578" y="19160"/>
                    <a:pt x="27300" y="21374"/>
                  </a:cubicBezTo>
                  <a:cubicBezTo>
                    <a:pt x="22872" y="29112"/>
                    <a:pt x="19927" y="37443"/>
                    <a:pt x="19494" y="46276"/>
                  </a:cubicBezTo>
                  <a:cubicBezTo>
                    <a:pt x="19790" y="46345"/>
                    <a:pt x="20110" y="46390"/>
                    <a:pt x="20429" y="46436"/>
                  </a:cubicBezTo>
                  <a:cubicBezTo>
                    <a:pt x="20840" y="37740"/>
                    <a:pt x="23762" y="29545"/>
                    <a:pt x="28076" y="21922"/>
                  </a:cubicBezTo>
                  <a:cubicBezTo>
                    <a:pt x="29354" y="19685"/>
                    <a:pt x="30747" y="17357"/>
                    <a:pt x="32230" y="15097"/>
                  </a:cubicBezTo>
                  <a:cubicBezTo>
                    <a:pt x="32344" y="15143"/>
                    <a:pt x="32458" y="15211"/>
                    <a:pt x="32550" y="15257"/>
                  </a:cubicBezTo>
                  <a:cubicBezTo>
                    <a:pt x="33189" y="15622"/>
                    <a:pt x="33805" y="16010"/>
                    <a:pt x="34399" y="16398"/>
                  </a:cubicBezTo>
                  <a:cubicBezTo>
                    <a:pt x="33234" y="17653"/>
                    <a:pt x="32595" y="19411"/>
                    <a:pt x="32778" y="21648"/>
                  </a:cubicBezTo>
                  <a:cubicBezTo>
                    <a:pt x="33166" y="26327"/>
                    <a:pt x="37594" y="30276"/>
                    <a:pt x="40333" y="33722"/>
                  </a:cubicBezTo>
                  <a:cubicBezTo>
                    <a:pt x="41383" y="35046"/>
                    <a:pt x="42410" y="36439"/>
                    <a:pt x="43186" y="37945"/>
                  </a:cubicBezTo>
                  <a:cubicBezTo>
                    <a:pt x="43392" y="37717"/>
                    <a:pt x="43574" y="37466"/>
                    <a:pt x="43757" y="37237"/>
                  </a:cubicBezTo>
                  <a:cubicBezTo>
                    <a:pt x="41680" y="33312"/>
                    <a:pt x="37936" y="29637"/>
                    <a:pt x="35654" y="26190"/>
                  </a:cubicBezTo>
                  <a:cubicBezTo>
                    <a:pt x="34421" y="24341"/>
                    <a:pt x="33531" y="22287"/>
                    <a:pt x="33759" y="20050"/>
                  </a:cubicBezTo>
                  <a:cubicBezTo>
                    <a:pt x="33874" y="18749"/>
                    <a:pt x="34376" y="17699"/>
                    <a:pt x="35152" y="16900"/>
                  </a:cubicBezTo>
                  <a:cubicBezTo>
                    <a:pt x="38416" y="19228"/>
                    <a:pt x="41292" y="22218"/>
                    <a:pt x="43666" y="25368"/>
                  </a:cubicBezTo>
                  <a:cubicBezTo>
                    <a:pt x="45012" y="27194"/>
                    <a:pt x="46154" y="29134"/>
                    <a:pt x="47204" y="31120"/>
                  </a:cubicBezTo>
                  <a:cubicBezTo>
                    <a:pt x="47363" y="30755"/>
                    <a:pt x="47500" y="30367"/>
                    <a:pt x="47614" y="29979"/>
                  </a:cubicBezTo>
                  <a:cubicBezTo>
                    <a:pt x="46656" y="28176"/>
                    <a:pt x="45606" y="26418"/>
                    <a:pt x="44396" y="24752"/>
                  </a:cubicBezTo>
                  <a:cubicBezTo>
                    <a:pt x="42091" y="21557"/>
                    <a:pt x="39146" y="18612"/>
                    <a:pt x="35859" y="16261"/>
                  </a:cubicBezTo>
                  <a:cubicBezTo>
                    <a:pt x="37046" y="15417"/>
                    <a:pt x="38576" y="14983"/>
                    <a:pt x="40151" y="14937"/>
                  </a:cubicBezTo>
                  <a:cubicBezTo>
                    <a:pt x="40264" y="14934"/>
                    <a:pt x="40377" y="14933"/>
                    <a:pt x="40489" y="14933"/>
                  </a:cubicBezTo>
                  <a:cubicBezTo>
                    <a:pt x="43822" y="14933"/>
                    <a:pt x="46475" y="16237"/>
                    <a:pt x="48573" y="18247"/>
                  </a:cubicBezTo>
                  <a:cubicBezTo>
                    <a:pt x="48482" y="17745"/>
                    <a:pt x="48390" y="17220"/>
                    <a:pt x="48254" y="16718"/>
                  </a:cubicBezTo>
                  <a:cubicBezTo>
                    <a:pt x="46793" y="15576"/>
                    <a:pt x="45035" y="14709"/>
                    <a:pt x="42981" y="14252"/>
                  </a:cubicBezTo>
                  <a:cubicBezTo>
                    <a:pt x="42186" y="14082"/>
                    <a:pt x="41383" y="13997"/>
                    <a:pt x="40594" y="13997"/>
                  </a:cubicBezTo>
                  <a:cubicBezTo>
                    <a:pt x="38528" y="13997"/>
                    <a:pt x="36560" y="14580"/>
                    <a:pt x="35106" y="15736"/>
                  </a:cubicBezTo>
                  <a:cubicBezTo>
                    <a:pt x="34353" y="15211"/>
                    <a:pt x="33554" y="14732"/>
                    <a:pt x="32778" y="14275"/>
                  </a:cubicBezTo>
                  <a:cubicBezTo>
                    <a:pt x="35220" y="10669"/>
                    <a:pt x="37982" y="7222"/>
                    <a:pt x="41223" y="4415"/>
                  </a:cubicBezTo>
                  <a:cubicBezTo>
                    <a:pt x="40995" y="4186"/>
                    <a:pt x="40767" y="3981"/>
                    <a:pt x="40516" y="3776"/>
                  </a:cubicBezTo>
                  <a:cubicBezTo>
                    <a:pt x="37229" y="6652"/>
                    <a:pt x="34421" y="10144"/>
                    <a:pt x="31933" y="13819"/>
                  </a:cubicBezTo>
                  <a:cubicBezTo>
                    <a:pt x="30564" y="13111"/>
                    <a:pt x="29149" y="12518"/>
                    <a:pt x="27665" y="11970"/>
                  </a:cubicBezTo>
                  <a:cubicBezTo>
                    <a:pt x="28350" y="9140"/>
                    <a:pt x="26912" y="5876"/>
                    <a:pt x="24607" y="3616"/>
                  </a:cubicBezTo>
                  <a:cubicBezTo>
                    <a:pt x="21919" y="989"/>
                    <a:pt x="18650" y="0"/>
                    <a:pt x="15265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6634118" y="3080362"/>
              <a:ext cx="156054" cy="70259"/>
            </a:xfrm>
            <a:custGeom>
              <a:avLst/>
              <a:gdLst/>
              <a:ahLst/>
              <a:cxnLst/>
              <a:rect l="l" t="t" r="r" b="b"/>
              <a:pathLst>
                <a:path w="5273" h="2374" extrusionOk="0">
                  <a:moveTo>
                    <a:pt x="69" y="936"/>
                  </a:moveTo>
                  <a:cubicBezTo>
                    <a:pt x="0" y="1529"/>
                    <a:pt x="1119" y="2100"/>
                    <a:pt x="2534" y="2237"/>
                  </a:cubicBezTo>
                  <a:cubicBezTo>
                    <a:pt x="3972" y="2374"/>
                    <a:pt x="5159" y="2032"/>
                    <a:pt x="5227" y="1438"/>
                  </a:cubicBezTo>
                  <a:cubicBezTo>
                    <a:pt x="5273" y="868"/>
                    <a:pt x="4155" y="274"/>
                    <a:pt x="2739" y="137"/>
                  </a:cubicBezTo>
                  <a:cubicBezTo>
                    <a:pt x="1324" y="0"/>
                    <a:pt x="114" y="365"/>
                    <a:pt x="69" y="936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6826626" y="3117562"/>
              <a:ext cx="114858" cy="62209"/>
            </a:xfrm>
            <a:custGeom>
              <a:avLst/>
              <a:gdLst/>
              <a:ahLst/>
              <a:cxnLst/>
              <a:rect l="l" t="t" r="r" b="b"/>
              <a:pathLst>
                <a:path w="3881" h="2102" extrusionOk="0">
                  <a:moveTo>
                    <a:pt x="868" y="1"/>
                  </a:moveTo>
                  <a:cubicBezTo>
                    <a:pt x="515" y="1"/>
                    <a:pt x="260" y="98"/>
                    <a:pt x="183" y="295"/>
                  </a:cubicBezTo>
                  <a:cubicBezTo>
                    <a:pt x="1" y="683"/>
                    <a:pt x="662" y="1345"/>
                    <a:pt x="1621" y="1779"/>
                  </a:cubicBezTo>
                  <a:cubicBezTo>
                    <a:pt x="2133" y="1993"/>
                    <a:pt x="2632" y="2102"/>
                    <a:pt x="3016" y="2102"/>
                  </a:cubicBezTo>
                  <a:cubicBezTo>
                    <a:pt x="3368" y="2102"/>
                    <a:pt x="3622" y="2010"/>
                    <a:pt x="3698" y="1825"/>
                  </a:cubicBezTo>
                  <a:cubicBezTo>
                    <a:pt x="3881" y="1414"/>
                    <a:pt x="3219" y="752"/>
                    <a:pt x="2260" y="341"/>
                  </a:cubicBezTo>
                  <a:cubicBezTo>
                    <a:pt x="1750" y="115"/>
                    <a:pt x="1251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5834996" y="3318801"/>
              <a:ext cx="1603043" cy="1163646"/>
            </a:xfrm>
            <a:custGeom>
              <a:avLst/>
              <a:gdLst/>
              <a:ahLst/>
              <a:cxnLst/>
              <a:rect l="l" t="t" r="r" b="b"/>
              <a:pathLst>
                <a:path w="54166" h="39319" extrusionOk="0">
                  <a:moveTo>
                    <a:pt x="6597" y="0"/>
                  </a:moveTo>
                  <a:cubicBezTo>
                    <a:pt x="1348" y="6985"/>
                    <a:pt x="1" y="16594"/>
                    <a:pt x="3927" y="25085"/>
                  </a:cubicBezTo>
                  <a:cubicBezTo>
                    <a:pt x="8085" y="34050"/>
                    <a:pt x="16957" y="39318"/>
                    <a:pt x="26226" y="39318"/>
                  </a:cubicBezTo>
                  <a:cubicBezTo>
                    <a:pt x="29677" y="39318"/>
                    <a:pt x="33183" y="38588"/>
                    <a:pt x="36521" y="37046"/>
                  </a:cubicBezTo>
                  <a:cubicBezTo>
                    <a:pt x="48801" y="31340"/>
                    <a:pt x="54165" y="16754"/>
                    <a:pt x="48459" y="4451"/>
                  </a:cubicBezTo>
                  <a:cubicBezTo>
                    <a:pt x="48231" y="3972"/>
                    <a:pt x="48003" y="3516"/>
                    <a:pt x="47752" y="3059"/>
                  </a:cubicBezTo>
                  <a:lnTo>
                    <a:pt x="47752" y="3059"/>
                  </a:lnTo>
                  <a:cubicBezTo>
                    <a:pt x="48528" y="8606"/>
                    <a:pt x="47021" y="14221"/>
                    <a:pt x="43734" y="18626"/>
                  </a:cubicBezTo>
                  <a:cubicBezTo>
                    <a:pt x="43597" y="18147"/>
                    <a:pt x="43164" y="17804"/>
                    <a:pt x="42639" y="17804"/>
                  </a:cubicBezTo>
                  <a:cubicBezTo>
                    <a:pt x="42000" y="17804"/>
                    <a:pt x="41497" y="18306"/>
                    <a:pt x="41497" y="18945"/>
                  </a:cubicBezTo>
                  <a:cubicBezTo>
                    <a:pt x="41497" y="19539"/>
                    <a:pt x="41954" y="20018"/>
                    <a:pt x="42547" y="20064"/>
                  </a:cubicBezTo>
                  <a:cubicBezTo>
                    <a:pt x="41223" y="21548"/>
                    <a:pt x="39694" y="22826"/>
                    <a:pt x="37937" y="23921"/>
                  </a:cubicBezTo>
                  <a:cubicBezTo>
                    <a:pt x="37708" y="23670"/>
                    <a:pt x="37389" y="23511"/>
                    <a:pt x="37024" y="23511"/>
                  </a:cubicBezTo>
                  <a:cubicBezTo>
                    <a:pt x="36339" y="23511"/>
                    <a:pt x="35791" y="24058"/>
                    <a:pt x="35791" y="24743"/>
                  </a:cubicBezTo>
                  <a:cubicBezTo>
                    <a:pt x="35791" y="24834"/>
                    <a:pt x="35814" y="24949"/>
                    <a:pt x="35837" y="25063"/>
                  </a:cubicBezTo>
                  <a:cubicBezTo>
                    <a:pt x="35791" y="25063"/>
                    <a:pt x="35745" y="25085"/>
                    <a:pt x="35723" y="25108"/>
                  </a:cubicBezTo>
                  <a:cubicBezTo>
                    <a:pt x="34353" y="25747"/>
                    <a:pt x="32938" y="26204"/>
                    <a:pt x="31523" y="26546"/>
                  </a:cubicBezTo>
                  <a:cubicBezTo>
                    <a:pt x="31203" y="25976"/>
                    <a:pt x="30587" y="25588"/>
                    <a:pt x="29879" y="25588"/>
                  </a:cubicBezTo>
                  <a:cubicBezTo>
                    <a:pt x="29012" y="25588"/>
                    <a:pt x="28259" y="26204"/>
                    <a:pt x="28053" y="27026"/>
                  </a:cubicBezTo>
                  <a:cubicBezTo>
                    <a:pt x="27666" y="27046"/>
                    <a:pt x="27280" y="27056"/>
                    <a:pt x="26894" y="27056"/>
                  </a:cubicBezTo>
                  <a:cubicBezTo>
                    <a:pt x="25121" y="27056"/>
                    <a:pt x="23368" y="26841"/>
                    <a:pt x="21662" y="26409"/>
                  </a:cubicBezTo>
                  <a:cubicBezTo>
                    <a:pt x="21685" y="26295"/>
                    <a:pt x="21708" y="26181"/>
                    <a:pt x="21708" y="26067"/>
                  </a:cubicBezTo>
                  <a:cubicBezTo>
                    <a:pt x="21708" y="25177"/>
                    <a:pt x="20977" y="24446"/>
                    <a:pt x="20087" y="24446"/>
                  </a:cubicBezTo>
                  <a:cubicBezTo>
                    <a:pt x="19448" y="24446"/>
                    <a:pt x="18878" y="24834"/>
                    <a:pt x="18626" y="25405"/>
                  </a:cubicBezTo>
                  <a:cubicBezTo>
                    <a:pt x="13970" y="23419"/>
                    <a:pt x="9998" y="19790"/>
                    <a:pt x="7693" y="14837"/>
                  </a:cubicBezTo>
                  <a:cubicBezTo>
                    <a:pt x="5456" y="9998"/>
                    <a:pt x="5205" y="4748"/>
                    <a:pt x="659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6759063" y="3811245"/>
              <a:ext cx="56112" cy="56763"/>
            </a:xfrm>
            <a:custGeom>
              <a:avLst/>
              <a:gdLst/>
              <a:ahLst/>
              <a:cxnLst/>
              <a:rect l="l" t="t" r="r" b="b"/>
              <a:pathLst>
                <a:path w="1896" h="1918" extrusionOk="0">
                  <a:moveTo>
                    <a:pt x="937" y="0"/>
                  </a:moveTo>
                  <a:cubicBezTo>
                    <a:pt x="412" y="0"/>
                    <a:pt x="1" y="434"/>
                    <a:pt x="1" y="959"/>
                  </a:cubicBezTo>
                  <a:cubicBezTo>
                    <a:pt x="1" y="1484"/>
                    <a:pt x="412" y="1917"/>
                    <a:pt x="937" y="1917"/>
                  </a:cubicBezTo>
                  <a:cubicBezTo>
                    <a:pt x="1462" y="1917"/>
                    <a:pt x="1896" y="1484"/>
                    <a:pt x="1896" y="959"/>
                  </a:cubicBezTo>
                  <a:cubicBezTo>
                    <a:pt x="1896" y="434"/>
                    <a:pt x="1462" y="0"/>
                    <a:pt x="93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7107619" y="3636966"/>
              <a:ext cx="45310" cy="45280"/>
            </a:xfrm>
            <a:custGeom>
              <a:avLst/>
              <a:gdLst/>
              <a:ahLst/>
              <a:cxnLst/>
              <a:rect l="l" t="t" r="r" b="b"/>
              <a:pathLst>
                <a:path w="1531" h="1530" extrusionOk="0">
                  <a:moveTo>
                    <a:pt x="777" y="0"/>
                  </a:moveTo>
                  <a:cubicBezTo>
                    <a:pt x="343" y="0"/>
                    <a:pt x="1" y="343"/>
                    <a:pt x="1" y="753"/>
                  </a:cubicBezTo>
                  <a:cubicBezTo>
                    <a:pt x="1" y="1187"/>
                    <a:pt x="343" y="1529"/>
                    <a:pt x="777" y="1529"/>
                  </a:cubicBezTo>
                  <a:cubicBezTo>
                    <a:pt x="1188" y="1529"/>
                    <a:pt x="1530" y="1187"/>
                    <a:pt x="1530" y="753"/>
                  </a:cubicBezTo>
                  <a:cubicBezTo>
                    <a:pt x="1530" y="343"/>
                    <a:pt x="1188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43" name="Google Shape;1343;p34"/>
          <p:cNvGrpSpPr/>
          <p:nvPr/>
        </p:nvGrpSpPr>
        <p:grpSpPr>
          <a:xfrm rot="487687">
            <a:off x="9301565" y="387251"/>
            <a:ext cx="1851161" cy="1384255"/>
            <a:chOff x="2475650" y="3688825"/>
            <a:chExt cx="1135325" cy="848900"/>
          </a:xfrm>
        </p:grpSpPr>
        <p:sp>
          <p:nvSpPr>
            <p:cNvPr id="1344" name="Google Shape;1344;p34"/>
            <p:cNvSpPr/>
            <p:nvPr/>
          </p:nvSpPr>
          <p:spPr>
            <a:xfrm>
              <a:off x="2475650" y="3688825"/>
              <a:ext cx="1135325" cy="848900"/>
            </a:xfrm>
            <a:custGeom>
              <a:avLst/>
              <a:gdLst/>
              <a:ahLst/>
              <a:cxnLst/>
              <a:rect l="l" t="t" r="r" b="b"/>
              <a:pathLst>
                <a:path w="45413" h="33956" extrusionOk="0">
                  <a:moveTo>
                    <a:pt x="28349" y="1"/>
                  </a:moveTo>
                  <a:lnTo>
                    <a:pt x="2399" y="1865"/>
                  </a:lnTo>
                  <a:cubicBezTo>
                    <a:pt x="1489" y="1922"/>
                    <a:pt x="694" y="2500"/>
                    <a:pt x="347" y="3353"/>
                  </a:cubicBezTo>
                  <a:cubicBezTo>
                    <a:pt x="1" y="4191"/>
                    <a:pt x="160" y="5173"/>
                    <a:pt x="766" y="5853"/>
                  </a:cubicBezTo>
                  <a:cubicBezTo>
                    <a:pt x="781" y="5867"/>
                    <a:pt x="795" y="5896"/>
                    <a:pt x="810" y="5910"/>
                  </a:cubicBezTo>
                  <a:cubicBezTo>
                    <a:pt x="810" y="5910"/>
                    <a:pt x="882" y="5997"/>
                    <a:pt x="882" y="5997"/>
                  </a:cubicBezTo>
                  <a:cubicBezTo>
                    <a:pt x="1027" y="6170"/>
                    <a:pt x="1142" y="6329"/>
                    <a:pt x="1229" y="6474"/>
                  </a:cubicBezTo>
                  <a:cubicBezTo>
                    <a:pt x="1272" y="6546"/>
                    <a:pt x="1315" y="6618"/>
                    <a:pt x="1359" y="6691"/>
                  </a:cubicBezTo>
                  <a:lnTo>
                    <a:pt x="1373" y="6748"/>
                  </a:lnTo>
                  <a:cubicBezTo>
                    <a:pt x="1402" y="6806"/>
                    <a:pt x="1431" y="6864"/>
                    <a:pt x="1460" y="6922"/>
                  </a:cubicBezTo>
                  <a:lnTo>
                    <a:pt x="1474" y="6965"/>
                  </a:lnTo>
                  <a:cubicBezTo>
                    <a:pt x="1489" y="7008"/>
                    <a:pt x="1518" y="7052"/>
                    <a:pt x="1518" y="7095"/>
                  </a:cubicBezTo>
                  <a:cubicBezTo>
                    <a:pt x="1518" y="7095"/>
                    <a:pt x="1547" y="7167"/>
                    <a:pt x="1547" y="7167"/>
                  </a:cubicBezTo>
                  <a:cubicBezTo>
                    <a:pt x="1561" y="7211"/>
                    <a:pt x="1576" y="7268"/>
                    <a:pt x="1590" y="7312"/>
                  </a:cubicBezTo>
                  <a:cubicBezTo>
                    <a:pt x="1590" y="7326"/>
                    <a:pt x="1604" y="7355"/>
                    <a:pt x="1604" y="7370"/>
                  </a:cubicBezTo>
                  <a:cubicBezTo>
                    <a:pt x="1619" y="7413"/>
                    <a:pt x="1619" y="7456"/>
                    <a:pt x="1633" y="7514"/>
                  </a:cubicBezTo>
                  <a:lnTo>
                    <a:pt x="1648" y="7572"/>
                  </a:lnTo>
                  <a:cubicBezTo>
                    <a:pt x="1648" y="7615"/>
                    <a:pt x="1662" y="7659"/>
                    <a:pt x="1662" y="7702"/>
                  </a:cubicBezTo>
                  <a:lnTo>
                    <a:pt x="1662" y="7760"/>
                  </a:lnTo>
                  <a:cubicBezTo>
                    <a:pt x="1662" y="7803"/>
                    <a:pt x="1677" y="7846"/>
                    <a:pt x="1677" y="7875"/>
                  </a:cubicBezTo>
                  <a:lnTo>
                    <a:pt x="1677" y="7933"/>
                  </a:lnTo>
                  <a:cubicBezTo>
                    <a:pt x="1677" y="7976"/>
                    <a:pt x="1677" y="8034"/>
                    <a:pt x="1677" y="8078"/>
                  </a:cubicBezTo>
                  <a:lnTo>
                    <a:pt x="1677" y="8121"/>
                  </a:lnTo>
                  <a:cubicBezTo>
                    <a:pt x="1662" y="8164"/>
                    <a:pt x="1662" y="8208"/>
                    <a:pt x="1662" y="8251"/>
                  </a:cubicBezTo>
                  <a:cubicBezTo>
                    <a:pt x="1662" y="8265"/>
                    <a:pt x="1662" y="8280"/>
                    <a:pt x="1662" y="8294"/>
                  </a:cubicBezTo>
                  <a:cubicBezTo>
                    <a:pt x="1648" y="8352"/>
                    <a:pt x="1648" y="8395"/>
                    <a:pt x="1633" y="8439"/>
                  </a:cubicBezTo>
                  <a:lnTo>
                    <a:pt x="1633" y="8482"/>
                  </a:lnTo>
                  <a:cubicBezTo>
                    <a:pt x="1619" y="8526"/>
                    <a:pt x="1619" y="8569"/>
                    <a:pt x="1604" y="8627"/>
                  </a:cubicBezTo>
                  <a:lnTo>
                    <a:pt x="1604" y="8656"/>
                  </a:lnTo>
                  <a:cubicBezTo>
                    <a:pt x="1590" y="8699"/>
                    <a:pt x="1576" y="8742"/>
                    <a:pt x="1561" y="8786"/>
                  </a:cubicBezTo>
                  <a:lnTo>
                    <a:pt x="1561" y="8814"/>
                  </a:lnTo>
                  <a:cubicBezTo>
                    <a:pt x="1532" y="8916"/>
                    <a:pt x="1503" y="9017"/>
                    <a:pt x="1460" y="9103"/>
                  </a:cubicBezTo>
                  <a:cubicBezTo>
                    <a:pt x="1460" y="9103"/>
                    <a:pt x="1460" y="9118"/>
                    <a:pt x="1460" y="9132"/>
                  </a:cubicBezTo>
                  <a:cubicBezTo>
                    <a:pt x="1446" y="9176"/>
                    <a:pt x="1431" y="9205"/>
                    <a:pt x="1402" y="9262"/>
                  </a:cubicBezTo>
                  <a:cubicBezTo>
                    <a:pt x="1388" y="9306"/>
                    <a:pt x="1373" y="9349"/>
                    <a:pt x="1344" y="9378"/>
                  </a:cubicBezTo>
                  <a:cubicBezTo>
                    <a:pt x="1258" y="9595"/>
                    <a:pt x="1171" y="9725"/>
                    <a:pt x="1142" y="9768"/>
                  </a:cubicBezTo>
                  <a:cubicBezTo>
                    <a:pt x="694" y="10361"/>
                    <a:pt x="564" y="11112"/>
                    <a:pt x="752" y="11820"/>
                  </a:cubicBezTo>
                  <a:cubicBezTo>
                    <a:pt x="954" y="12542"/>
                    <a:pt x="1489" y="13106"/>
                    <a:pt x="2182" y="13395"/>
                  </a:cubicBezTo>
                  <a:lnTo>
                    <a:pt x="2847" y="13669"/>
                  </a:lnTo>
                  <a:cubicBezTo>
                    <a:pt x="2804" y="13814"/>
                    <a:pt x="2775" y="13973"/>
                    <a:pt x="2746" y="14132"/>
                  </a:cubicBezTo>
                  <a:lnTo>
                    <a:pt x="2717" y="14276"/>
                  </a:lnTo>
                  <a:cubicBezTo>
                    <a:pt x="2703" y="14406"/>
                    <a:pt x="2688" y="14536"/>
                    <a:pt x="2674" y="14681"/>
                  </a:cubicBezTo>
                  <a:lnTo>
                    <a:pt x="2659" y="14825"/>
                  </a:lnTo>
                  <a:cubicBezTo>
                    <a:pt x="2645" y="14970"/>
                    <a:pt x="2630" y="15129"/>
                    <a:pt x="2630" y="15288"/>
                  </a:cubicBezTo>
                  <a:cubicBezTo>
                    <a:pt x="2616" y="15316"/>
                    <a:pt x="2616" y="15360"/>
                    <a:pt x="2616" y="15374"/>
                  </a:cubicBezTo>
                  <a:cubicBezTo>
                    <a:pt x="2616" y="15562"/>
                    <a:pt x="2616" y="15764"/>
                    <a:pt x="2630" y="15952"/>
                  </a:cubicBezTo>
                  <a:cubicBezTo>
                    <a:pt x="2630" y="15996"/>
                    <a:pt x="2630" y="16039"/>
                    <a:pt x="2630" y="16097"/>
                  </a:cubicBezTo>
                  <a:cubicBezTo>
                    <a:pt x="2645" y="16256"/>
                    <a:pt x="2659" y="16415"/>
                    <a:pt x="2674" y="16573"/>
                  </a:cubicBezTo>
                  <a:cubicBezTo>
                    <a:pt x="2674" y="16631"/>
                    <a:pt x="2688" y="16689"/>
                    <a:pt x="2688" y="16747"/>
                  </a:cubicBezTo>
                  <a:cubicBezTo>
                    <a:pt x="2717" y="16920"/>
                    <a:pt x="2731" y="17079"/>
                    <a:pt x="2775" y="17253"/>
                  </a:cubicBezTo>
                  <a:cubicBezTo>
                    <a:pt x="2775" y="17296"/>
                    <a:pt x="2789" y="17339"/>
                    <a:pt x="2789" y="17383"/>
                  </a:cubicBezTo>
                  <a:cubicBezTo>
                    <a:pt x="2833" y="17585"/>
                    <a:pt x="2890" y="17802"/>
                    <a:pt x="2934" y="18018"/>
                  </a:cubicBezTo>
                  <a:cubicBezTo>
                    <a:pt x="2948" y="18062"/>
                    <a:pt x="2963" y="18105"/>
                    <a:pt x="2977" y="18148"/>
                  </a:cubicBezTo>
                  <a:cubicBezTo>
                    <a:pt x="3020" y="18307"/>
                    <a:pt x="3078" y="18466"/>
                    <a:pt x="3122" y="18625"/>
                  </a:cubicBezTo>
                  <a:cubicBezTo>
                    <a:pt x="2341" y="18799"/>
                    <a:pt x="1677" y="19362"/>
                    <a:pt x="1388" y="20128"/>
                  </a:cubicBezTo>
                  <a:cubicBezTo>
                    <a:pt x="1070" y="20966"/>
                    <a:pt x="1258" y="21934"/>
                    <a:pt x="1865" y="22599"/>
                  </a:cubicBezTo>
                  <a:cubicBezTo>
                    <a:pt x="2038" y="22801"/>
                    <a:pt x="2197" y="22989"/>
                    <a:pt x="2312" y="23191"/>
                  </a:cubicBezTo>
                  <a:cubicBezTo>
                    <a:pt x="2356" y="23249"/>
                    <a:pt x="2385" y="23321"/>
                    <a:pt x="2428" y="23408"/>
                  </a:cubicBezTo>
                  <a:cubicBezTo>
                    <a:pt x="2428" y="23408"/>
                    <a:pt x="2457" y="23451"/>
                    <a:pt x="2457" y="23466"/>
                  </a:cubicBezTo>
                  <a:cubicBezTo>
                    <a:pt x="2486" y="23509"/>
                    <a:pt x="2515" y="23552"/>
                    <a:pt x="2529" y="23610"/>
                  </a:cubicBezTo>
                  <a:lnTo>
                    <a:pt x="2558" y="23653"/>
                  </a:lnTo>
                  <a:cubicBezTo>
                    <a:pt x="2573" y="23697"/>
                    <a:pt x="2587" y="23740"/>
                    <a:pt x="2601" y="23783"/>
                  </a:cubicBezTo>
                  <a:cubicBezTo>
                    <a:pt x="2601" y="23783"/>
                    <a:pt x="2616" y="23841"/>
                    <a:pt x="2630" y="23856"/>
                  </a:cubicBezTo>
                  <a:cubicBezTo>
                    <a:pt x="2645" y="23899"/>
                    <a:pt x="2659" y="23942"/>
                    <a:pt x="2659" y="24000"/>
                  </a:cubicBezTo>
                  <a:cubicBezTo>
                    <a:pt x="2674" y="24015"/>
                    <a:pt x="2674" y="24029"/>
                    <a:pt x="2688" y="24058"/>
                  </a:cubicBezTo>
                  <a:cubicBezTo>
                    <a:pt x="2688" y="24101"/>
                    <a:pt x="2703" y="24145"/>
                    <a:pt x="2703" y="24188"/>
                  </a:cubicBezTo>
                  <a:lnTo>
                    <a:pt x="2717" y="24246"/>
                  </a:lnTo>
                  <a:cubicBezTo>
                    <a:pt x="2717" y="24289"/>
                    <a:pt x="2731" y="24332"/>
                    <a:pt x="2731" y="24376"/>
                  </a:cubicBezTo>
                  <a:lnTo>
                    <a:pt x="2746" y="24434"/>
                  </a:lnTo>
                  <a:cubicBezTo>
                    <a:pt x="2746" y="24477"/>
                    <a:pt x="2746" y="24520"/>
                    <a:pt x="2746" y="24549"/>
                  </a:cubicBezTo>
                  <a:cubicBezTo>
                    <a:pt x="2746" y="24549"/>
                    <a:pt x="2746" y="24607"/>
                    <a:pt x="2746" y="24607"/>
                  </a:cubicBezTo>
                  <a:cubicBezTo>
                    <a:pt x="2746" y="24665"/>
                    <a:pt x="2746" y="24708"/>
                    <a:pt x="2746" y="24737"/>
                  </a:cubicBezTo>
                  <a:lnTo>
                    <a:pt x="2746" y="24795"/>
                  </a:lnTo>
                  <a:cubicBezTo>
                    <a:pt x="2746" y="24838"/>
                    <a:pt x="2746" y="24881"/>
                    <a:pt x="2731" y="24939"/>
                  </a:cubicBezTo>
                  <a:cubicBezTo>
                    <a:pt x="2731" y="24954"/>
                    <a:pt x="2731" y="24968"/>
                    <a:pt x="2731" y="24983"/>
                  </a:cubicBezTo>
                  <a:cubicBezTo>
                    <a:pt x="2731" y="25026"/>
                    <a:pt x="2717" y="25084"/>
                    <a:pt x="2717" y="25127"/>
                  </a:cubicBezTo>
                  <a:cubicBezTo>
                    <a:pt x="2717" y="25127"/>
                    <a:pt x="2688" y="25257"/>
                    <a:pt x="2688" y="25286"/>
                  </a:cubicBezTo>
                  <a:cubicBezTo>
                    <a:pt x="2688" y="25286"/>
                    <a:pt x="2674" y="25344"/>
                    <a:pt x="2674" y="25344"/>
                  </a:cubicBezTo>
                  <a:cubicBezTo>
                    <a:pt x="2659" y="25387"/>
                    <a:pt x="2659" y="25431"/>
                    <a:pt x="2645" y="25459"/>
                  </a:cubicBezTo>
                  <a:lnTo>
                    <a:pt x="2630" y="25503"/>
                  </a:lnTo>
                  <a:cubicBezTo>
                    <a:pt x="2601" y="25604"/>
                    <a:pt x="2573" y="25705"/>
                    <a:pt x="2544" y="25806"/>
                  </a:cubicBezTo>
                  <a:cubicBezTo>
                    <a:pt x="2544" y="25806"/>
                    <a:pt x="2500" y="25907"/>
                    <a:pt x="2486" y="25951"/>
                  </a:cubicBezTo>
                  <a:cubicBezTo>
                    <a:pt x="2486" y="25951"/>
                    <a:pt x="2442" y="26052"/>
                    <a:pt x="2428" y="26095"/>
                  </a:cubicBezTo>
                  <a:cubicBezTo>
                    <a:pt x="2327" y="26312"/>
                    <a:pt x="2240" y="26471"/>
                    <a:pt x="2211" y="26514"/>
                  </a:cubicBezTo>
                  <a:cubicBezTo>
                    <a:pt x="1763" y="27107"/>
                    <a:pt x="1648" y="27858"/>
                    <a:pt x="1865" y="28580"/>
                  </a:cubicBezTo>
                  <a:cubicBezTo>
                    <a:pt x="2067" y="29303"/>
                    <a:pt x="2630" y="29866"/>
                    <a:pt x="3338" y="30126"/>
                  </a:cubicBezTo>
                  <a:lnTo>
                    <a:pt x="13019" y="33796"/>
                  </a:lnTo>
                  <a:cubicBezTo>
                    <a:pt x="13293" y="33912"/>
                    <a:pt x="13582" y="33955"/>
                    <a:pt x="13871" y="33955"/>
                  </a:cubicBezTo>
                  <a:cubicBezTo>
                    <a:pt x="13958" y="33955"/>
                    <a:pt x="14045" y="33955"/>
                    <a:pt x="14131" y="33941"/>
                  </a:cubicBezTo>
                  <a:lnTo>
                    <a:pt x="39951" y="31109"/>
                  </a:lnTo>
                  <a:cubicBezTo>
                    <a:pt x="40616" y="31037"/>
                    <a:pt x="41237" y="30675"/>
                    <a:pt x="41627" y="30126"/>
                  </a:cubicBezTo>
                  <a:cubicBezTo>
                    <a:pt x="42335" y="29158"/>
                    <a:pt x="42884" y="28147"/>
                    <a:pt x="43260" y="27135"/>
                  </a:cubicBezTo>
                  <a:cubicBezTo>
                    <a:pt x="43274" y="27092"/>
                    <a:pt x="43289" y="27049"/>
                    <a:pt x="43303" y="27005"/>
                  </a:cubicBezTo>
                  <a:cubicBezTo>
                    <a:pt x="43332" y="26962"/>
                    <a:pt x="43332" y="26919"/>
                    <a:pt x="43347" y="26875"/>
                  </a:cubicBezTo>
                  <a:cubicBezTo>
                    <a:pt x="43404" y="26716"/>
                    <a:pt x="43462" y="26558"/>
                    <a:pt x="43506" y="26384"/>
                  </a:cubicBezTo>
                  <a:cubicBezTo>
                    <a:pt x="43520" y="26341"/>
                    <a:pt x="43534" y="26297"/>
                    <a:pt x="43549" y="26254"/>
                  </a:cubicBezTo>
                  <a:cubicBezTo>
                    <a:pt x="43607" y="26037"/>
                    <a:pt x="43650" y="25821"/>
                    <a:pt x="43693" y="25618"/>
                  </a:cubicBezTo>
                  <a:cubicBezTo>
                    <a:pt x="43693" y="25575"/>
                    <a:pt x="43708" y="25532"/>
                    <a:pt x="43708" y="25488"/>
                  </a:cubicBezTo>
                  <a:cubicBezTo>
                    <a:pt x="43751" y="25315"/>
                    <a:pt x="43766" y="25156"/>
                    <a:pt x="43795" y="24997"/>
                  </a:cubicBezTo>
                  <a:cubicBezTo>
                    <a:pt x="43795" y="24925"/>
                    <a:pt x="43809" y="24867"/>
                    <a:pt x="43809" y="24809"/>
                  </a:cubicBezTo>
                  <a:cubicBezTo>
                    <a:pt x="43823" y="24650"/>
                    <a:pt x="43838" y="24506"/>
                    <a:pt x="43852" y="24332"/>
                  </a:cubicBezTo>
                  <a:cubicBezTo>
                    <a:pt x="43852" y="24289"/>
                    <a:pt x="43852" y="24246"/>
                    <a:pt x="43852" y="24202"/>
                  </a:cubicBezTo>
                  <a:cubicBezTo>
                    <a:pt x="43867" y="24000"/>
                    <a:pt x="43867" y="23798"/>
                    <a:pt x="43867" y="23610"/>
                  </a:cubicBezTo>
                  <a:cubicBezTo>
                    <a:pt x="43867" y="23581"/>
                    <a:pt x="43867" y="23552"/>
                    <a:pt x="43852" y="23523"/>
                  </a:cubicBezTo>
                  <a:cubicBezTo>
                    <a:pt x="43852" y="23364"/>
                    <a:pt x="43838" y="23220"/>
                    <a:pt x="43823" y="23061"/>
                  </a:cubicBezTo>
                  <a:cubicBezTo>
                    <a:pt x="43823" y="23018"/>
                    <a:pt x="43823" y="22960"/>
                    <a:pt x="43809" y="22902"/>
                  </a:cubicBezTo>
                  <a:cubicBezTo>
                    <a:pt x="43795" y="22772"/>
                    <a:pt x="43780" y="22642"/>
                    <a:pt x="43766" y="22526"/>
                  </a:cubicBezTo>
                  <a:cubicBezTo>
                    <a:pt x="43766" y="22526"/>
                    <a:pt x="43751" y="22411"/>
                    <a:pt x="43737" y="22367"/>
                  </a:cubicBezTo>
                  <a:cubicBezTo>
                    <a:pt x="43708" y="22208"/>
                    <a:pt x="43679" y="22064"/>
                    <a:pt x="43650" y="21934"/>
                  </a:cubicBezTo>
                  <a:cubicBezTo>
                    <a:pt x="43650" y="21920"/>
                    <a:pt x="43636" y="21905"/>
                    <a:pt x="43636" y="21891"/>
                  </a:cubicBezTo>
                  <a:cubicBezTo>
                    <a:pt x="43621" y="21818"/>
                    <a:pt x="43607" y="21746"/>
                    <a:pt x="43592" y="21674"/>
                  </a:cubicBezTo>
                  <a:cubicBezTo>
                    <a:pt x="44084" y="21370"/>
                    <a:pt x="44459" y="20908"/>
                    <a:pt x="44618" y="20345"/>
                  </a:cubicBezTo>
                  <a:cubicBezTo>
                    <a:pt x="44835" y="19622"/>
                    <a:pt x="44719" y="18871"/>
                    <a:pt x="44271" y="18264"/>
                  </a:cubicBezTo>
                  <a:cubicBezTo>
                    <a:pt x="44242" y="18221"/>
                    <a:pt x="44156" y="18076"/>
                    <a:pt x="44055" y="17859"/>
                  </a:cubicBezTo>
                  <a:cubicBezTo>
                    <a:pt x="44040" y="17816"/>
                    <a:pt x="44026" y="17773"/>
                    <a:pt x="43997" y="17715"/>
                  </a:cubicBezTo>
                  <a:cubicBezTo>
                    <a:pt x="43982" y="17672"/>
                    <a:pt x="43968" y="17628"/>
                    <a:pt x="43939" y="17570"/>
                  </a:cubicBezTo>
                  <a:cubicBezTo>
                    <a:pt x="43910" y="17469"/>
                    <a:pt x="43881" y="17368"/>
                    <a:pt x="43852" y="17267"/>
                  </a:cubicBezTo>
                  <a:cubicBezTo>
                    <a:pt x="43852" y="17267"/>
                    <a:pt x="43838" y="17238"/>
                    <a:pt x="43838" y="17238"/>
                  </a:cubicBezTo>
                  <a:cubicBezTo>
                    <a:pt x="43823" y="17195"/>
                    <a:pt x="43823" y="17151"/>
                    <a:pt x="43809" y="17094"/>
                  </a:cubicBezTo>
                  <a:lnTo>
                    <a:pt x="43795" y="17050"/>
                  </a:lnTo>
                  <a:cubicBezTo>
                    <a:pt x="43795" y="17007"/>
                    <a:pt x="43780" y="16978"/>
                    <a:pt x="43780" y="16935"/>
                  </a:cubicBezTo>
                  <a:cubicBezTo>
                    <a:pt x="43780" y="16935"/>
                    <a:pt x="43766" y="16891"/>
                    <a:pt x="43766" y="16891"/>
                  </a:cubicBezTo>
                  <a:cubicBezTo>
                    <a:pt x="43766" y="16834"/>
                    <a:pt x="43751" y="16790"/>
                    <a:pt x="43751" y="16747"/>
                  </a:cubicBezTo>
                  <a:lnTo>
                    <a:pt x="43751" y="16704"/>
                  </a:lnTo>
                  <a:cubicBezTo>
                    <a:pt x="43737" y="16660"/>
                    <a:pt x="43737" y="16602"/>
                    <a:pt x="43737" y="16559"/>
                  </a:cubicBezTo>
                  <a:lnTo>
                    <a:pt x="43737" y="16516"/>
                  </a:lnTo>
                  <a:cubicBezTo>
                    <a:pt x="43737" y="16458"/>
                    <a:pt x="43737" y="16415"/>
                    <a:pt x="43737" y="16371"/>
                  </a:cubicBezTo>
                  <a:lnTo>
                    <a:pt x="43737" y="16313"/>
                  </a:lnTo>
                  <a:cubicBezTo>
                    <a:pt x="43737" y="16270"/>
                    <a:pt x="43737" y="16227"/>
                    <a:pt x="43751" y="16183"/>
                  </a:cubicBezTo>
                  <a:lnTo>
                    <a:pt x="43751" y="16140"/>
                  </a:lnTo>
                  <a:cubicBezTo>
                    <a:pt x="43751" y="16097"/>
                    <a:pt x="43766" y="16053"/>
                    <a:pt x="43766" y="16010"/>
                  </a:cubicBezTo>
                  <a:lnTo>
                    <a:pt x="43780" y="15952"/>
                  </a:lnTo>
                  <a:cubicBezTo>
                    <a:pt x="43780" y="15894"/>
                    <a:pt x="43795" y="15851"/>
                    <a:pt x="43795" y="15822"/>
                  </a:cubicBezTo>
                  <a:cubicBezTo>
                    <a:pt x="43809" y="15793"/>
                    <a:pt x="43809" y="15779"/>
                    <a:pt x="43823" y="15764"/>
                  </a:cubicBezTo>
                  <a:cubicBezTo>
                    <a:pt x="43823" y="15707"/>
                    <a:pt x="43838" y="15663"/>
                    <a:pt x="43852" y="15620"/>
                  </a:cubicBezTo>
                  <a:lnTo>
                    <a:pt x="43881" y="15548"/>
                  </a:lnTo>
                  <a:cubicBezTo>
                    <a:pt x="43896" y="15504"/>
                    <a:pt x="43910" y="15461"/>
                    <a:pt x="43925" y="15418"/>
                  </a:cubicBezTo>
                  <a:lnTo>
                    <a:pt x="43953" y="15360"/>
                  </a:lnTo>
                  <a:cubicBezTo>
                    <a:pt x="43968" y="15316"/>
                    <a:pt x="43997" y="15273"/>
                    <a:pt x="44011" y="15230"/>
                  </a:cubicBezTo>
                  <a:cubicBezTo>
                    <a:pt x="44026" y="15215"/>
                    <a:pt x="44055" y="15157"/>
                    <a:pt x="44055" y="15157"/>
                  </a:cubicBezTo>
                  <a:cubicBezTo>
                    <a:pt x="44084" y="15085"/>
                    <a:pt x="44127" y="15013"/>
                    <a:pt x="44170" y="14955"/>
                  </a:cubicBezTo>
                  <a:cubicBezTo>
                    <a:pt x="44286" y="14753"/>
                    <a:pt x="44445" y="14551"/>
                    <a:pt x="44618" y="14363"/>
                  </a:cubicBezTo>
                  <a:cubicBezTo>
                    <a:pt x="45239" y="13698"/>
                    <a:pt x="45413" y="12730"/>
                    <a:pt x="45095" y="11878"/>
                  </a:cubicBezTo>
                  <a:cubicBezTo>
                    <a:pt x="44777" y="11025"/>
                    <a:pt x="43997" y="10433"/>
                    <a:pt x="43087" y="10346"/>
                  </a:cubicBezTo>
                  <a:lnTo>
                    <a:pt x="42581" y="10288"/>
                  </a:lnTo>
                  <a:cubicBezTo>
                    <a:pt x="42595" y="10230"/>
                    <a:pt x="42595" y="10187"/>
                    <a:pt x="42610" y="10144"/>
                  </a:cubicBezTo>
                  <a:cubicBezTo>
                    <a:pt x="42624" y="10100"/>
                    <a:pt x="42624" y="10057"/>
                    <a:pt x="42639" y="10014"/>
                  </a:cubicBezTo>
                  <a:cubicBezTo>
                    <a:pt x="42668" y="9840"/>
                    <a:pt x="42696" y="9681"/>
                    <a:pt x="42711" y="9508"/>
                  </a:cubicBezTo>
                  <a:cubicBezTo>
                    <a:pt x="42725" y="9450"/>
                    <a:pt x="42725" y="9392"/>
                    <a:pt x="42740" y="9335"/>
                  </a:cubicBezTo>
                  <a:cubicBezTo>
                    <a:pt x="42754" y="9176"/>
                    <a:pt x="42769" y="9017"/>
                    <a:pt x="42769" y="8858"/>
                  </a:cubicBezTo>
                  <a:cubicBezTo>
                    <a:pt x="42783" y="8814"/>
                    <a:pt x="42783" y="8771"/>
                    <a:pt x="42783" y="8728"/>
                  </a:cubicBezTo>
                  <a:cubicBezTo>
                    <a:pt x="42798" y="8526"/>
                    <a:pt x="42798" y="8323"/>
                    <a:pt x="42783" y="8150"/>
                  </a:cubicBezTo>
                  <a:cubicBezTo>
                    <a:pt x="42783" y="8107"/>
                    <a:pt x="42783" y="8078"/>
                    <a:pt x="42783" y="8049"/>
                  </a:cubicBezTo>
                  <a:cubicBezTo>
                    <a:pt x="42783" y="7890"/>
                    <a:pt x="42769" y="7745"/>
                    <a:pt x="42754" y="7601"/>
                  </a:cubicBezTo>
                  <a:cubicBezTo>
                    <a:pt x="42754" y="7543"/>
                    <a:pt x="42740" y="7485"/>
                    <a:pt x="42740" y="7427"/>
                  </a:cubicBezTo>
                  <a:cubicBezTo>
                    <a:pt x="42725" y="7297"/>
                    <a:pt x="42711" y="7182"/>
                    <a:pt x="42696" y="7052"/>
                  </a:cubicBezTo>
                  <a:cubicBezTo>
                    <a:pt x="42696" y="7052"/>
                    <a:pt x="42668" y="6936"/>
                    <a:pt x="42668" y="6893"/>
                  </a:cubicBezTo>
                  <a:cubicBezTo>
                    <a:pt x="42639" y="6748"/>
                    <a:pt x="42610" y="6604"/>
                    <a:pt x="42581" y="6459"/>
                  </a:cubicBezTo>
                  <a:cubicBezTo>
                    <a:pt x="42581" y="6445"/>
                    <a:pt x="42566" y="6416"/>
                    <a:pt x="42566" y="6416"/>
                  </a:cubicBezTo>
                  <a:cubicBezTo>
                    <a:pt x="42133" y="4538"/>
                    <a:pt x="41194" y="3310"/>
                    <a:pt x="40919" y="2963"/>
                  </a:cubicBezTo>
                  <a:cubicBezTo>
                    <a:pt x="40919" y="2963"/>
                    <a:pt x="40847" y="2891"/>
                    <a:pt x="40833" y="2876"/>
                  </a:cubicBezTo>
                  <a:cubicBezTo>
                    <a:pt x="40486" y="2486"/>
                    <a:pt x="40023" y="2226"/>
                    <a:pt x="39518" y="2125"/>
                  </a:cubicBezTo>
                  <a:lnTo>
                    <a:pt x="28985" y="44"/>
                  </a:lnTo>
                  <a:cubicBezTo>
                    <a:pt x="28826" y="15"/>
                    <a:pt x="28681" y="1"/>
                    <a:pt x="28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" y="2717"/>
                  </a:lnTo>
                  <a:cubicBezTo>
                    <a:pt x="3064" y="6055"/>
                    <a:pt x="550" y="9624"/>
                    <a:pt x="550" y="9624"/>
                  </a:cubicBezTo>
                  <a:lnTo>
                    <a:pt x="10230" y="13294"/>
                  </a:ln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15475" y="7688"/>
                    <a:pt x="10230" y="13294"/>
                  </a:cubicBez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2566675" y="4145400"/>
              <a:ext cx="913550" cy="119600"/>
            </a:xfrm>
            <a:custGeom>
              <a:avLst/>
              <a:gdLst/>
              <a:ahLst/>
              <a:cxnLst/>
              <a:rect l="l" t="t" r="r" b="b"/>
              <a:pathLst>
                <a:path w="36542" h="478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9522" y="4726"/>
                    <a:pt x="9609" y="4784"/>
                  </a:cubicBezTo>
                  <a:lnTo>
                    <a:pt x="36541" y="1822"/>
                  </a:lnTo>
                  <a:cubicBezTo>
                    <a:pt x="36498" y="1764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2566675" y="4188750"/>
              <a:ext cx="913550" cy="76250"/>
            </a:xfrm>
            <a:custGeom>
              <a:avLst/>
              <a:gdLst/>
              <a:ahLst/>
              <a:cxnLst/>
              <a:rect l="l" t="t" r="r" b="b"/>
              <a:pathLst>
                <a:path w="36542" h="3050" extrusionOk="0">
                  <a:moveTo>
                    <a:pt x="36469" y="1"/>
                  </a:moveTo>
                  <a:lnTo>
                    <a:pt x="1" y="983"/>
                  </a:lnTo>
                  <a:cubicBezTo>
                    <a:pt x="44" y="1041"/>
                    <a:pt x="87" y="1084"/>
                    <a:pt x="145" y="1142"/>
                  </a:cubicBezTo>
                  <a:lnTo>
                    <a:pt x="9465" y="2963"/>
                  </a:lnTo>
                  <a:cubicBezTo>
                    <a:pt x="9465" y="2963"/>
                    <a:pt x="9522" y="2992"/>
                    <a:pt x="9609" y="3050"/>
                  </a:cubicBezTo>
                  <a:lnTo>
                    <a:pt x="36541" y="88"/>
                  </a:lnTo>
                  <a:cubicBezTo>
                    <a:pt x="36498" y="30"/>
                    <a:pt x="36469" y="1"/>
                    <a:pt x="364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2863600" y="4249800"/>
              <a:ext cx="651300" cy="163650"/>
            </a:xfrm>
            <a:custGeom>
              <a:avLst/>
              <a:gdLst/>
              <a:ahLst/>
              <a:cxnLst/>
              <a:rect l="l" t="t" r="r" b="b"/>
              <a:pathLst>
                <a:path w="26052" h="6546" extrusionOk="0">
                  <a:moveTo>
                    <a:pt x="25777" y="1"/>
                  </a:moveTo>
                  <a:lnTo>
                    <a:pt x="1" y="2818"/>
                  </a:lnTo>
                  <a:cubicBezTo>
                    <a:pt x="521" y="3772"/>
                    <a:pt x="752" y="5029"/>
                    <a:pt x="102" y="6546"/>
                  </a:cubicBezTo>
                  <a:lnTo>
                    <a:pt x="25517" y="3772"/>
                  </a:lnTo>
                  <a:cubicBezTo>
                    <a:pt x="26051" y="2284"/>
                    <a:pt x="26008" y="998"/>
                    <a:pt x="25777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2584750" y="423680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0" y="1"/>
                  </a:moveTo>
                  <a:lnTo>
                    <a:pt x="0" y="1"/>
                  </a:lnTo>
                  <a:cubicBezTo>
                    <a:pt x="1286" y="2067"/>
                    <a:pt x="737" y="4089"/>
                    <a:pt x="260" y="5159"/>
                  </a:cubicBezTo>
                  <a:lnTo>
                    <a:pt x="8958" y="8381"/>
                  </a:lnTo>
                  <a:cubicBezTo>
                    <a:pt x="8958" y="8381"/>
                    <a:pt x="9897" y="8207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2584750" y="4236800"/>
              <a:ext cx="268400" cy="204125"/>
            </a:xfrm>
            <a:custGeom>
              <a:avLst/>
              <a:gdLst/>
              <a:ahLst/>
              <a:cxnLst/>
              <a:rect l="l" t="t" r="r" b="b"/>
              <a:pathLst>
                <a:path w="10736" h="8165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261"/>
                    <a:pt x="289" y="521"/>
                    <a:pt x="405" y="781"/>
                  </a:cubicBezTo>
                  <a:lnTo>
                    <a:pt x="8698" y="3020"/>
                  </a:lnTo>
                  <a:cubicBezTo>
                    <a:pt x="8698" y="3020"/>
                    <a:pt x="10403" y="5939"/>
                    <a:pt x="9320" y="8164"/>
                  </a:cubicBezTo>
                  <a:cubicBezTo>
                    <a:pt x="9637" y="7875"/>
                    <a:pt x="10071" y="7239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2597375" y="4263175"/>
              <a:ext cx="169800" cy="44875"/>
            </a:xfrm>
            <a:custGeom>
              <a:avLst/>
              <a:gdLst/>
              <a:ahLst/>
              <a:cxnLst/>
              <a:rect l="l" t="t" r="r" b="b"/>
              <a:pathLst>
                <a:path w="6792" h="1795" extrusionOk="0">
                  <a:moveTo>
                    <a:pt x="1" y="0"/>
                  </a:moveTo>
                  <a:cubicBezTo>
                    <a:pt x="30" y="58"/>
                    <a:pt x="44" y="130"/>
                    <a:pt x="73" y="203"/>
                  </a:cubicBezTo>
                  <a:cubicBezTo>
                    <a:pt x="218" y="246"/>
                    <a:pt x="362" y="289"/>
                    <a:pt x="507" y="333"/>
                  </a:cubicBezTo>
                  <a:cubicBezTo>
                    <a:pt x="1547" y="622"/>
                    <a:pt x="2573" y="925"/>
                    <a:pt x="2573" y="925"/>
                  </a:cubicBezTo>
                  <a:cubicBezTo>
                    <a:pt x="2573" y="925"/>
                    <a:pt x="3627" y="1156"/>
                    <a:pt x="4668" y="1387"/>
                  </a:cubicBezTo>
                  <a:cubicBezTo>
                    <a:pt x="5202" y="1503"/>
                    <a:pt x="5723" y="1604"/>
                    <a:pt x="6127" y="1691"/>
                  </a:cubicBezTo>
                  <a:cubicBezTo>
                    <a:pt x="6467" y="1754"/>
                    <a:pt x="6708" y="1795"/>
                    <a:pt x="6765" y="1795"/>
                  </a:cubicBezTo>
                  <a:cubicBezTo>
                    <a:pt x="6773" y="1795"/>
                    <a:pt x="6777" y="1794"/>
                    <a:pt x="6777" y="1792"/>
                  </a:cubicBezTo>
                  <a:cubicBezTo>
                    <a:pt x="6792" y="1763"/>
                    <a:pt x="6532" y="1691"/>
                    <a:pt x="6142" y="1575"/>
                  </a:cubicBezTo>
                  <a:cubicBezTo>
                    <a:pt x="5751" y="1460"/>
                    <a:pt x="5231" y="1315"/>
                    <a:pt x="4711" y="1185"/>
                  </a:cubicBezTo>
                  <a:cubicBezTo>
                    <a:pt x="3671" y="911"/>
                    <a:pt x="2631" y="636"/>
                    <a:pt x="2631" y="636"/>
                  </a:cubicBezTo>
                  <a:cubicBezTo>
                    <a:pt x="2631" y="636"/>
                    <a:pt x="1590" y="376"/>
                    <a:pt x="550" y="130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2711525" y="4317200"/>
              <a:ext cx="132600" cy="51825"/>
            </a:xfrm>
            <a:custGeom>
              <a:avLst/>
              <a:gdLst/>
              <a:ahLst/>
              <a:cxnLst/>
              <a:rect l="l" t="t" r="r" b="b"/>
              <a:pathLst>
                <a:path w="5304" h="2073" extrusionOk="0">
                  <a:moveTo>
                    <a:pt x="29" y="0"/>
                  </a:moveTo>
                  <a:cubicBezTo>
                    <a:pt x="20" y="0"/>
                    <a:pt x="15" y="2"/>
                    <a:pt x="15" y="7"/>
                  </a:cubicBezTo>
                  <a:cubicBezTo>
                    <a:pt x="1" y="21"/>
                    <a:pt x="203" y="122"/>
                    <a:pt x="506" y="267"/>
                  </a:cubicBezTo>
                  <a:cubicBezTo>
                    <a:pt x="810" y="426"/>
                    <a:pt x="1214" y="613"/>
                    <a:pt x="1619" y="787"/>
                  </a:cubicBezTo>
                  <a:cubicBezTo>
                    <a:pt x="2442" y="1162"/>
                    <a:pt x="3266" y="1480"/>
                    <a:pt x="3266" y="1480"/>
                  </a:cubicBezTo>
                  <a:cubicBezTo>
                    <a:pt x="3266" y="1480"/>
                    <a:pt x="3483" y="1553"/>
                    <a:pt x="3801" y="1654"/>
                  </a:cubicBezTo>
                  <a:cubicBezTo>
                    <a:pt x="4104" y="1755"/>
                    <a:pt x="4538" y="1870"/>
                    <a:pt x="4957" y="1986"/>
                  </a:cubicBezTo>
                  <a:cubicBezTo>
                    <a:pt x="5072" y="2015"/>
                    <a:pt x="5188" y="2044"/>
                    <a:pt x="5303" y="2073"/>
                  </a:cubicBezTo>
                  <a:cubicBezTo>
                    <a:pt x="5303" y="2000"/>
                    <a:pt x="5303" y="1943"/>
                    <a:pt x="5303" y="1885"/>
                  </a:cubicBezTo>
                  <a:cubicBezTo>
                    <a:pt x="5202" y="1856"/>
                    <a:pt x="5101" y="1827"/>
                    <a:pt x="5000" y="1784"/>
                  </a:cubicBezTo>
                  <a:cubicBezTo>
                    <a:pt x="4581" y="1654"/>
                    <a:pt x="4162" y="1509"/>
                    <a:pt x="3858" y="1394"/>
                  </a:cubicBezTo>
                  <a:cubicBezTo>
                    <a:pt x="3555" y="1278"/>
                    <a:pt x="3338" y="1206"/>
                    <a:pt x="3338" y="1206"/>
                  </a:cubicBezTo>
                  <a:cubicBezTo>
                    <a:pt x="3338" y="1206"/>
                    <a:pt x="2515" y="917"/>
                    <a:pt x="1677" y="599"/>
                  </a:cubicBezTo>
                  <a:cubicBezTo>
                    <a:pt x="1272" y="440"/>
                    <a:pt x="853" y="281"/>
                    <a:pt x="535" y="166"/>
                  </a:cubicBezTo>
                  <a:cubicBezTo>
                    <a:pt x="277" y="67"/>
                    <a:pt x="82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2604600" y="4301825"/>
              <a:ext cx="169450" cy="57975"/>
            </a:xfrm>
            <a:custGeom>
              <a:avLst/>
              <a:gdLst/>
              <a:ahLst/>
              <a:cxnLst/>
              <a:rect l="l" t="t" r="r" b="b"/>
              <a:pathLst>
                <a:path w="6778" h="2319" extrusionOk="0">
                  <a:moveTo>
                    <a:pt x="1" y="0"/>
                  </a:moveTo>
                  <a:cubicBezTo>
                    <a:pt x="1" y="58"/>
                    <a:pt x="1" y="130"/>
                    <a:pt x="1" y="203"/>
                  </a:cubicBezTo>
                  <a:cubicBezTo>
                    <a:pt x="73" y="231"/>
                    <a:pt x="160" y="275"/>
                    <a:pt x="232" y="304"/>
                  </a:cubicBezTo>
                  <a:cubicBezTo>
                    <a:pt x="1301" y="708"/>
                    <a:pt x="2370" y="1113"/>
                    <a:pt x="2370" y="1113"/>
                  </a:cubicBezTo>
                  <a:cubicBezTo>
                    <a:pt x="2370" y="1113"/>
                    <a:pt x="3469" y="1445"/>
                    <a:pt x="4567" y="1777"/>
                  </a:cubicBezTo>
                  <a:cubicBezTo>
                    <a:pt x="5116" y="1922"/>
                    <a:pt x="5665" y="2066"/>
                    <a:pt x="6069" y="2168"/>
                  </a:cubicBezTo>
                  <a:cubicBezTo>
                    <a:pt x="6425" y="2253"/>
                    <a:pt x="6677" y="2318"/>
                    <a:pt x="6753" y="2318"/>
                  </a:cubicBezTo>
                  <a:cubicBezTo>
                    <a:pt x="6767" y="2318"/>
                    <a:pt x="6775" y="2316"/>
                    <a:pt x="6777" y="2312"/>
                  </a:cubicBezTo>
                  <a:cubicBezTo>
                    <a:pt x="6777" y="2298"/>
                    <a:pt x="6503" y="2196"/>
                    <a:pt x="6098" y="2052"/>
                  </a:cubicBezTo>
                  <a:cubicBezTo>
                    <a:pt x="5694" y="1922"/>
                    <a:pt x="5145" y="1749"/>
                    <a:pt x="4610" y="1575"/>
                  </a:cubicBezTo>
                  <a:cubicBezTo>
                    <a:pt x="3526" y="1200"/>
                    <a:pt x="2443" y="838"/>
                    <a:pt x="2443" y="838"/>
                  </a:cubicBezTo>
                  <a:cubicBezTo>
                    <a:pt x="2443" y="838"/>
                    <a:pt x="1359" y="477"/>
                    <a:pt x="290" y="101"/>
                  </a:cubicBezTo>
                  <a:cubicBezTo>
                    <a:pt x="189" y="73"/>
                    <a:pt x="102" y="2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2653375" y="4356300"/>
              <a:ext cx="138000" cy="44400"/>
            </a:xfrm>
            <a:custGeom>
              <a:avLst/>
              <a:gdLst/>
              <a:ahLst/>
              <a:cxnLst/>
              <a:rect l="l" t="t" r="r" b="b"/>
              <a:pathLst>
                <a:path w="5520" h="1776" extrusionOk="0">
                  <a:moveTo>
                    <a:pt x="13" y="0"/>
                  </a:moveTo>
                  <a:cubicBezTo>
                    <a:pt x="6" y="0"/>
                    <a:pt x="1" y="1"/>
                    <a:pt x="0" y="3"/>
                  </a:cubicBezTo>
                  <a:cubicBezTo>
                    <a:pt x="0" y="46"/>
                    <a:pt x="679" y="306"/>
                    <a:pt x="1344" y="581"/>
                  </a:cubicBezTo>
                  <a:cubicBezTo>
                    <a:pt x="2023" y="856"/>
                    <a:pt x="2702" y="1116"/>
                    <a:pt x="2702" y="1116"/>
                  </a:cubicBezTo>
                  <a:cubicBezTo>
                    <a:pt x="2702" y="1116"/>
                    <a:pt x="3396" y="1347"/>
                    <a:pt x="4089" y="1535"/>
                  </a:cubicBezTo>
                  <a:cubicBezTo>
                    <a:pt x="4687" y="1681"/>
                    <a:pt x="5284" y="1776"/>
                    <a:pt x="5456" y="1776"/>
                  </a:cubicBezTo>
                  <a:cubicBezTo>
                    <a:pt x="5488" y="1776"/>
                    <a:pt x="5505" y="1773"/>
                    <a:pt x="5505" y="1766"/>
                  </a:cubicBezTo>
                  <a:cubicBezTo>
                    <a:pt x="5520" y="1722"/>
                    <a:pt x="4812" y="1563"/>
                    <a:pt x="4133" y="1332"/>
                  </a:cubicBezTo>
                  <a:cubicBezTo>
                    <a:pt x="3454" y="1101"/>
                    <a:pt x="2775" y="841"/>
                    <a:pt x="2775" y="841"/>
                  </a:cubicBezTo>
                  <a:cubicBezTo>
                    <a:pt x="2775" y="841"/>
                    <a:pt x="2095" y="610"/>
                    <a:pt x="1402" y="379"/>
                  </a:cubicBezTo>
                  <a:cubicBezTo>
                    <a:pt x="756" y="177"/>
                    <a:pt x="110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3335000" y="4202475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40" y="73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5"/>
                  </a:lnTo>
                  <a:cubicBezTo>
                    <a:pt x="3294" y="4624"/>
                    <a:pt x="2037" y="1027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3377975" y="4197800"/>
              <a:ext cx="82375" cy="218900"/>
            </a:xfrm>
            <a:custGeom>
              <a:avLst/>
              <a:gdLst/>
              <a:ahLst/>
              <a:cxnLst/>
              <a:rect l="l" t="t" r="r" b="b"/>
              <a:pathLst>
                <a:path w="3295" h="8756" extrusionOk="0">
                  <a:moveTo>
                    <a:pt x="1590" y="0"/>
                  </a:moveTo>
                  <a:lnTo>
                    <a:pt x="1041" y="72"/>
                  </a:lnTo>
                  <a:cubicBezTo>
                    <a:pt x="1243" y="419"/>
                    <a:pt x="3179" y="4262"/>
                    <a:pt x="0" y="8756"/>
                  </a:cubicBezTo>
                  <a:lnTo>
                    <a:pt x="694" y="8684"/>
                  </a:lnTo>
                  <a:cubicBezTo>
                    <a:pt x="3295" y="4624"/>
                    <a:pt x="2038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2933325" y="42465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55" y="58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4"/>
                  </a:lnTo>
                  <a:cubicBezTo>
                    <a:pt x="3294" y="4624"/>
                    <a:pt x="2037" y="1026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2890325" y="425125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590" y="0"/>
                  </a:moveTo>
                  <a:lnTo>
                    <a:pt x="1055" y="73"/>
                  </a:lnTo>
                  <a:cubicBezTo>
                    <a:pt x="1243" y="419"/>
                    <a:pt x="3179" y="4263"/>
                    <a:pt x="1" y="8756"/>
                  </a:cubicBezTo>
                  <a:lnTo>
                    <a:pt x="694" y="8684"/>
                  </a:lnTo>
                  <a:cubicBezTo>
                    <a:pt x="3295" y="4624"/>
                    <a:pt x="2052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lnTo>
                    <a:pt x="39214" y="9609"/>
                  </a:lnTo>
                  <a:cubicBezTo>
                    <a:pt x="39214" y="9609"/>
                    <a:pt x="36700" y="6054"/>
                    <a:pt x="39763" y="2702"/>
                  </a:cubicBezTo>
                  <a:lnTo>
                    <a:pt x="138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cubicBezTo>
                    <a:pt x="24288" y="7687"/>
                    <a:pt x="30299" y="4696"/>
                    <a:pt x="30299" y="4696"/>
                  </a:cubicBezTo>
                  <a:lnTo>
                    <a:pt x="39618" y="2875"/>
                  </a:lnTo>
                  <a:cubicBezTo>
                    <a:pt x="39676" y="2818"/>
                    <a:pt x="39720" y="2760"/>
                    <a:pt x="39763" y="2702"/>
                  </a:cubicBezTo>
                  <a:lnTo>
                    <a:pt x="26976" y="1373"/>
                  </a:lnTo>
                  <a:lnTo>
                    <a:pt x="138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2633150" y="3939525"/>
              <a:ext cx="913525" cy="119225"/>
            </a:xfrm>
            <a:custGeom>
              <a:avLst/>
              <a:gdLst/>
              <a:ahLst/>
              <a:cxnLst/>
              <a:rect l="l" t="t" r="r" b="b"/>
              <a:pathLst>
                <a:path w="36541" h="4769" extrusionOk="0">
                  <a:moveTo>
                    <a:pt x="10606" y="0"/>
                  </a:moveTo>
                  <a:lnTo>
                    <a:pt x="73" y="1734"/>
                  </a:lnTo>
                  <a:cubicBezTo>
                    <a:pt x="73" y="1734"/>
                    <a:pt x="44" y="1763"/>
                    <a:pt x="0" y="1821"/>
                  </a:cubicBezTo>
                  <a:lnTo>
                    <a:pt x="26933" y="4768"/>
                  </a:lnTo>
                  <a:cubicBezTo>
                    <a:pt x="27019" y="4725"/>
                    <a:pt x="27077" y="4696"/>
                    <a:pt x="27077" y="4696"/>
                  </a:cubicBezTo>
                  <a:lnTo>
                    <a:pt x="36396" y="2875"/>
                  </a:lnTo>
                  <a:cubicBezTo>
                    <a:pt x="36454" y="2818"/>
                    <a:pt x="36498" y="2760"/>
                    <a:pt x="36541" y="2702"/>
                  </a:cubicBezTo>
                  <a:lnTo>
                    <a:pt x="23754" y="1373"/>
                  </a:lnTo>
                  <a:lnTo>
                    <a:pt x="10606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2633150" y="3982875"/>
              <a:ext cx="913525" cy="75875"/>
            </a:xfrm>
            <a:custGeom>
              <a:avLst/>
              <a:gdLst/>
              <a:ahLst/>
              <a:cxnLst/>
              <a:rect l="l" t="t" r="r" b="b"/>
              <a:pathLst>
                <a:path w="36541" h="3035" extrusionOk="0">
                  <a:moveTo>
                    <a:pt x="73" y="0"/>
                  </a:moveTo>
                  <a:cubicBezTo>
                    <a:pt x="73" y="0"/>
                    <a:pt x="44" y="29"/>
                    <a:pt x="0" y="87"/>
                  </a:cubicBezTo>
                  <a:lnTo>
                    <a:pt x="26933" y="3034"/>
                  </a:lnTo>
                  <a:cubicBezTo>
                    <a:pt x="27019" y="2991"/>
                    <a:pt x="27077" y="2962"/>
                    <a:pt x="27077" y="2962"/>
                  </a:cubicBezTo>
                  <a:lnTo>
                    <a:pt x="36396" y="1141"/>
                  </a:lnTo>
                  <a:cubicBezTo>
                    <a:pt x="36454" y="1084"/>
                    <a:pt x="36498" y="1026"/>
                    <a:pt x="36541" y="968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2598475" y="4043550"/>
              <a:ext cx="651300" cy="164025"/>
            </a:xfrm>
            <a:custGeom>
              <a:avLst/>
              <a:gdLst/>
              <a:ahLst/>
              <a:cxnLst/>
              <a:rect l="l" t="t" r="r" b="b"/>
              <a:pathLst>
                <a:path w="26052" h="6561" extrusionOk="0">
                  <a:moveTo>
                    <a:pt x="275" y="0"/>
                  </a:moveTo>
                  <a:lnTo>
                    <a:pt x="275" y="0"/>
                  </a:lnTo>
                  <a:cubicBezTo>
                    <a:pt x="44" y="1012"/>
                    <a:pt x="0" y="2298"/>
                    <a:pt x="535" y="3772"/>
                  </a:cubicBezTo>
                  <a:lnTo>
                    <a:pt x="25950" y="6560"/>
                  </a:lnTo>
                  <a:cubicBezTo>
                    <a:pt x="25300" y="5029"/>
                    <a:pt x="25531" y="3786"/>
                    <a:pt x="26051" y="2832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3260225" y="403055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10736" y="0"/>
                  </a:moveTo>
                  <a:lnTo>
                    <a:pt x="10736" y="0"/>
                  </a:ln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838" y="8222"/>
                    <a:pt x="1777" y="8381"/>
                    <a:pt x="1777" y="8381"/>
                  </a:cubicBezTo>
                  <a:lnTo>
                    <a:pt x="10475" y="5173"/>
                  </a:lnTo>
                  <a:cubicBezTo>
                    <a:pt x="9999" y="4089"/>
                    <a:pt x="9450" y="2081"/>
                    <a:pt x="10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3260225" y="4030550"/>
              <a:ext cx="268400" cy="204100"/>
            </a:xfrm>
            <a:custGeom>
              <a:avLst/>
              <a:gdLst/>
              <a:ahLst/>
              <a:cxnLst/>
              <a:rect l="l" t="t" r="r" b="b"/>
              <a:pathLst>
                <a:path w="10736" h="8164" extrusionOk="0">
                  <a:moveTo>
                    <a:pt x="10736" y="0"/>
                  </a:move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665" y="7239"/>
                    <a:pt x="1113" y="7889"/>
                    <a:pt x="1416" y="8164"/>
                  </a:cubicBezTo>
                  <a:cubicBezTo>
                    <a:pt x="332" y="5953"/>
                    <a:pt x="2037" y="3035"/>
                    <a:pt x="2037" y="3035"/>
                  </a:cubicBezTo>
                  <a:lnTo>
                    <a:pt x="10331" y="795"/>
                  </a:lnTo>
                  <a:cubicBezTo>
                    <a:pt x="10447" y="535"/>
                    <a:pt x="10577" y="275"/>
                    <a:pt x="1073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3346175" y="4056925"/>
              <a:ext cx="169800" cy="45025"/>
            </a:xfrm>
            <a:custGeom>
              <a:avLst/>
              <a:gdLst/>
              <a:ahLst/>
              <a:cxnLst/>
              <a:rect l="l" t="t" r="r" b="b"/>
              <a:pathLst>
                <a:path w="6792" h="1801" extrusionOk="0">
                  <a:moveTo>
                    <a:pt x="6792" y="0"/>
                  </a:moveTo>
                  <a:lnTo>
                    <a:pt x="6792" y="0"/>
                  </a:lnTo>
                  <a:cubicBezTo>
                    <a:pt x="6618" y="43"/>
                    <a:pt x="6431" y="87"/>
                    <a:pt x="6243" y="145"/>
                  </a:cubicBezTo>
                  <a:cubicBezTo>
                    <a:pt x="5202" y="390"/>
                    <a:pt x="4162" y="650"/>
                    <a:pt x="4162" y="650"/>
                  </a:cubicBezTo>
                  <a:cubicBezTo>
                    <a:pt x="4162" y="650"/>
                    <a:pt x="3122" y="925"/>
                    <a:pt x="2082" y="1185"/>
                  </a:cubicBezTo>
                  <a:cubicBezTo>
                    <a:pt x="1561" y="1329"/>
                    <a:pt x="1041" y="1474"/>
                    <a:pt x="651" y="1589"/>
                  </a:cubicBezTo>
                  <a:cubicBezTo>
                    <a:pt x="261" y="1691"/>
                    <a:pt x="1" y="1777"/>
                    <a:pt x="15" y="1792"/>
                  </a:cubicBezTo>
                  <a:cubicBezTo>
                    <a:pt x="15" y="1798"/>
                    <a:pt x="27" y="1801"/>
                    <a:pt x="48" y="1801"/>
                  </a:cubicBezTo>
                  <a:cubicBezTo>
                    <a:pt x="130" y="1801"/>
                    <a:pt x="357" y="1759"/>
                    <a:pt x="666" y="1691"/>
                  </a:cubicBezTo>
                  <a:cubicBezTo>
                    <a:pt x="1070" y="1618"/>
                    <a:pt x="1590" y="1503"/>
                    <a:pt x="2125" y="1387"/>
                  </a:cubicBezTo>
                  <a:cubicBezTo>
                    <a:pt x="3165" y="1156"/>
                    <a:pt x="4220" y="925"/>
                    <a:pt x="4220" y="925"/>
                  </a:cubicBezTo>
                  <a:cubicBezTo>
                    <a:pt x="4220" y="925"/>
                    <a:pt x="5246" y="636"/>
                    <a:pt x="6286" y="332"/>
                  </a:cubicBezTo>
                  <a:cubicBezTo>
                    <a:pt x="6431" y="289"/>
                    <a:pt x="6575" y="246"/>
                    <a:pt x="6720" y="202"/>
                  </a:cubicBezTo>
                  <a:cubicBezTo>
                    <a:pt x="6748" y="145"/>
                    <a:pt x="6763" y="72"/>
                    <a:pt x="6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3269250" y="4111050"/>
              <a:ext cx="132600" cy="52075"/>
            </a:xfrm>
            <a:custGeom>
              <a:avLst/>
              <a:gdLst/>
              <a:ahLst/>
              <a:cxnLst/>
              <a:rect l="l" t="t" r="r" b="b"/>
              <a:pathLst>
                <a:path w="5304" h="2083" extrusionOk="0">
                  <a:moveTo>
                    <a:pt x="5284" y="1"/>
                  </a:moveTo>
                  <a:cubicBezTo>
                    <a:pt x="5251" y="1"/>
                    <a:pt x="5046" y="70"/>
                    <a:pt x="4768" y="176"/>
                  </a:cubicBezTo>
                  <a:cubicBezTo>
                    <a:pt x="4451" y="291"/>
                    <a:pt x="4032" y="450"/>
                    <a:pt x="3627" y="609"/>
                  </a:cubicBezTo>
                  <a:cubicBezTo>
                    <a:pt x="2789" y="913"/>
                    <a:pt x="1965" y="1202"/>
                    <a:pt x="1965" y="1202"/>
                  </a:cubicBezTo>
                  <a:cubicBezTo>
                    <a:pt x="1965" y="1202"/>
                    <a:pt x="1749" y="1288"/>
                    <a:pt x="1445" y="1404"/>
                  </a:cubicBezTo>
                  <a:cubicBezTo>
                    <a:pt x="1142" y="1519"/>
                    <a:pt x="723" y="1649"/>
                    <a:pt x="304" y="1794"/>
                  </a:cubicBezTo>
                  <a:cubicBezTo>
                    <a:pt x="203" y="1823"/>
                    <a:pt x="102" y="1866"/>
                    <a:pt x="0" y="1895"/>
                  </a:cubicBezTo>
                  <a:cubicBezTo>
                    <a:pt x="0" y="1953"/>
                    <a:pt x="0" y="2011"/>
                    <a:pt x="0" y="2083"/>
                  </a:cubicBezTo>
                  <a:cubicBezTo>
                    <a:pt x="116" y="2054"/>
                    <a:pt x="232" y="2025"/>
                    <a:pt x="347" y="1996"/>
                  </a:cubicBezTo>
                  <a:cubicBezTo>
                    <a:pt x="766" y="1881"/>
                    <a:pt x="1200" y="1765"/>
                    <a:pt x="1503" y="1664"/>
                  </a:cubicBezTo>
                  <a:cubicBezTo>
                    <a:pt x="1821" y="1563"/>
                    <a:pt x="2038" y="1491"/>
                    <a:pt x="2038" y="1491"/>
                  </a:cubicBezTo>
                  <a:cubicBezTo>
                    <a:pt x="2038" y="1491"/>
                    <a:pt x="2861" y="1158"/>
                    <a:pt x="3685" y="797"/>
                  </a:cubicBezTo>
                  <a:cubicBezTo>
                    <a:pt x="4089" y="609"/>
                    <a:pt x="4494" y="421"/>
                    <a:pt x="4797" y="277"/>
                  </a:cubicBezTo>
                  <a:cubicBezTo>
                    <a:pt x="5101" y="132"/>
                    <a:pt x="5303" y="31"/>
                    <a:pt x="5289" y="2"/>
                  </a:cubicBezTo>
                  <a:cubicBezTo>
                    <a:pt x="5289" y="1"/>
                    <a:pt x="5287" y="1"/>
                    <a:pt x="5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3339325" y="4095575"/>
              <a:ext cx="169425" cy="58225"/>
            </a:xfrm>
            <a:custGeom>
              <a:avLst/>
              <a:gdLst/>
              <a:ahLst/>
              <a:cxnLst/>
              <a:rect l="l" t="t" r="r" b="b"/>
              <a:pathLst>
                <a:path w="6777" h="2329" extrusionOk="0">
                  <a:moveTo>
                    <a:pt x="6777" y="0"/>
                  </a:moveTo>
                  <a:cubicBezTo>
                    <a:pt x="6676" y="43"/>
                    <a:pt x="6589" y="87"/>
                    <a:pt x="6488" y="116"/>
                  </a:cubicBezTo>
                  <a:cubicBezTo>
                    <a:pt x="5419" y="477"/>
                    <a:pt x="4335" y="853"/>
                    <a:pt x="4335" y="853"/>
                  </a:cubicBezTo>
                  <a:cubicBezTo>
                    <a:pt x="4335" y="853"/>
                    <a:pt x="3251" y="1214"/>
                    <a:pt x="2168" y="1575"/>
                  </a:cubicBezTo>
                  <a:cubicBezTo>
                    <a:pt x="1633" y="1748"/>
                    <a:pt x="1084" y="1936"/>
                    <a:pt x="679" y="2066"/>
                  </a:cubicBezTo>
                  <a:cubicBezTo>
                    <a:pt x="275" y="2211"/>
                    <a:pt x="0" y="2312"/>
                    <a:pt x="0" y="2326"/>
                  </a:cubicBezTo>
                  <a:cubicBezTo>
                    <a:pt x="2" y="2328"/>
                    <a:pt x="6" y="2328"/>
                    <a:pt x="13" y="2328"/>
                  </a:cubicBezTo>
                  <a:cubicBezTo>
                    <a:pt x="72" y="2328"/>
                    <a:pt x="332" y="2273"/>
                    <a:pt x="708" y="2182"/>
                  </a:cubicBezTo>
                  <a:cubicBezTo>
                    <a:pt x="1113" y="2081"/>
                    <a:pt x="1662" y="1922"/>
                    <a:pt x="2211" y="1777"/>
                  </a:cubicBezTo>
                  <a:cubicBezTo>
                    <a:pt x="3309" y="1459"/>
                    <a:pt x="4407" y="1127"/>
                    <a:pt x="4407" y="1127"/>
                  </a:cubicBezTo>
                  <a:cubicBezTo>
                    <a:pt x="4407" y="1127"/>
                    <a:pt x="5476" y="722"/>
                    <a:pt x="6546" y="318"/>
                  </a:cubicBezTo>
                  <a:cubicBezTo>
                    <a:pt x="6618" y="275"/>
                    <a:pt x="6705" y="246"/>
                    <a:pt x="6777" y="202"/>
                  </a:cubicBezTo>
                  <a:cubicBezTo>
                    <a:pt x="6777" y="145"/>
                    <a:pt x="6777" y="72"/>
                    <a:pt x="6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3321975" y="4150300"/>
              <a:ext cx="138025" cy="44400"/>
            </a:xfrm>
            <a:custGeom>
              <a:avLst/>
              <a:gdLst/>
              <a:ahLst/>
              <a:cxnLst/>
              <a:rect l="l" t="t" r="r" b="b"/>
              <a:pathLst>
                <a:path w="5521" h="1776" extrusionOk="0">
                  <a:moveTo>
                    <a:pt x="5497" y="1"/>
                  </a:moveTo>
                  <a:cubicBezTo>
                    <a:pt x="5370" y="1"/>
                    <a:pt x="4745" y="174"/>
                    <a:pt x="4119" y="383"/>
                  </a:cubicBezTo>
                  <a:cubicBezTo>
                    <a:pt x="3425" y="614"/>
                    <a:pt x="2746" y="845"/>
                    <a:pt x="2746" y="845"/>
                  </a:cubicBezTo>
                  <a:cubicBezTo>
                    <a:pt x="2746" y="845"/>
                    <a:pt x="2067" y="1091"/>
                    <a:pt x="1388" y="1322"/>
                  </a:cubicBezTo>
                  <a:cubicBezTo>
                    <a:pt x="709" y="1553"/>
                    <a:pt x="1" y="1727"/>
                    <a:pt x="15" y="1770"/>
                  </a:cubicBezTo>
                  <a:cubicBezTo>
                    <a:pt x="15" y="1774"/>
                    <a:pt x="27" y="1775"/>
                    <a:pt x="48" y="1775"/>
                  </a:cubicBezTo>
                  <a:cubicBezTo>
                    <a:pt x="194" y="1775"/>
                    <a:pt x="813" y="1689"/>
                    <a:pt x="1431" y="1524"/>
                  </a:cubicBezTo>
                  <a:cubicBezTo>
                    <a:pt x="2125" y="1351"/>
                    <a:pt x="2818" y="1120"/>
                    <a:pt x="2818" y="1120"/>
                  </a:cubicBezTo>
                  <a:cubicBezTo>
                    <a:pt x="2818" y="1120"/>
                    <a:pt x="3497" y="860"/>
                    <a:pt x="4177" y="585"/>
                  </a:cubicBezTo>
                  <a:cubicBezTo>
                    <a:pt x="4841" y="311"/>
                    <a:pt x="5520" y="51"/>
                    <a:pt x="5520" y="7"/>
                  </a:cubicBezTo>
                  <a:cubicBezTo>
                    <a:pt x="5519" y="3"/>
                    <a:pt x="5511" y="1"/>
                    <a:pt x="5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2696000" y="399660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5" y="0"/>
                  </a:moveTo>
                  <a:lnTo>
                    <a:pt x="1705" y="0"/>
                  </a:lnTo>
                  <a:cubicBezTo>
                    <a:pt x="1257" y="1026"/>
                    <a:pt x="0" y="4609"/>
                    <a:pt x="2601" y="8669"/>
                  </a:cubicBezTo>
                  <a:lnTo>
                    <a:pt x="3295" y="8756"/>
                  </a:lnTo>
                  <a:cubicBezTo>
                    <a:pt x="116" y="4262"/>
                    <a:pt x="2052" y="419"/>
                    <a:pt x="2254" y="58"/>
                  </a:cubicBezTo>
                  <a:lnTo>
                    <a:pt x="17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2653000" y="399190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706" y="0"/>
                  </a:moveTo>
                  <a:lnTo>
                    <a:pt x="1706" y="0"/>
                  </a:lnTo>
                  <a:cubicBezTo>
                    <a:pt x="1258" y="1026"/>
                    <a:pt x="1" y="4609"/>
                    <a:pt x="2602" y="8670"/>
                  </a:cubicBezTo>
                  <a:lnTo>
                    <a:pt x="3295" y="8756"/>
                  </a:lnTo>
                  <a:cubicBezTo>
                    <a:pt x="117" y="4263"/>
                    <a:pt x="2053" y="419"/>
                    <a:pt x="2255" y="58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097675" y="4040650"/>
              <a:ext cx="82375" cy="218575"/>
            </a:xfrm>
            <a:custGeom>
              <a:avLst/>
              <a:gdLst/>
              <a:ahLst/>
              <a:cxnLst/>
              <a:rect l="l" t="t" r="r" b="b"/>
              <a:pathLst>
                <a:path w="3295" h="8743" extrusionOk="0">
                  <a:moveTo>
                    <a:pt x="1705" y="1"/>
                  </a:moveTo>
                  <a:lnTo>
                    <a:pt x="1705" y="1"/>
                  </a:lnTo>
                  <a:cubicBezTo>
                    <a:pt x="1257" y="1027"/>
                    <a:pt x="0" y="4610"/>
                    <a:pt x="2601" y="8670"/>
                  </a:cubicBezTo>
                  <a:lnTo>
                    <a:pt x="3295" y="8742"/>
                  </a:lnTo>
                  <a:cubicBezTo>
                    <a:pt x="116" y="4263"/>
                    <a:pt x="2052" y="420"/>
                    <a:pt x="2240" y="59"/>
                  </a:cubicBezTo>
                  <a:lnTo>
                    <a:pt x="1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3140650" y="40453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6" y="1"/>
                  </a:moveTo>
                  <a:cubicBezTo>
                    <a:pt x="1243" y="1027"/>
                    <a:pt x="1" y="4610"/>
                    <a:pt x="2601" y="8670"/>
                  </a:cubicBezTo>
                  <a:lnTo>
                    <a:pt x="3295" y="8757"/>
                  </a:lnTo>
                  <a:cubicBezTo>
                    <a:pt x="116" y="4263"/>
                    <a:pt x="2052" y="420"/>
                    <a:pt x="2240" y="58"/>
                  </a:cubicBezTo>
                  <a:lnTo>
                    <a:pt x="17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" y="1850"/>
                  </a:lnTo>
                  <a:cubicBezTo>
                    <a:pt x="3049" y="5289"/>
                    <a:pt x="535" y="8757"/>
                    <a:pt x="535" y="8757"/>
                  </a:cubicBezTo>
                  <a:lnTo>
                    <a:pt x="10201" y="12730"/>
                  </a:ln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15475" y="7312"/>
                    <a:pt x="10201" y="12730"/>
                  </a:cubicBez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2539950" y="3749150"/>
              <a:ext cx="913900" cy="105875"/>
            </a:xfrm>
            <a:custGeom>
              <a:avLst/>
              <a:gdLst/>
              <a:ahLst/>
              <a:cxnLst/>
              <a:rect l="l" t="t" r="r" b="b"/>
              <a:pathLst>
                <a:path w="36556" h="4235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9508" y="4176"/>
                    <a:pt x="9609" y="4234"/>
                  </a:cubicBezTo>
                  <a:lnTo>
                    <a:pt x="36556" y="2168"/>
                  </a:lnTo>
                  <a:cubicBezTo>
                    <a:pt x="36498" y="2096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2539950" y="3795400"/>
              <a:ext cx="913900" cy="59625"/>
            </a:xfrm>
            <a:custGeom>
              <a:avLst/>
              <a:gdLst/>
              <a:ahLst/>
              <a:cxnLst/>
              <a:rect l="l" t="t" r="r" b="b"/>
              <a:pathLst>
                <a:path w="36556" h="2385" extrusionOk="0">
                  <a:moveTo>
                    <a:pt x="1" y="0"/>
                  </a:moveTo>
                  <a:lnTo>
                    <a:pt x="1" y="0"/>
                  </a:lnTo>
                  <a:cubicBezTo>
                    <a:pt x="58" y="58"/>
                    <a:pt x="102" y="116"/>
                    <a:pt x="145" y="174"/>
                  </a:cubicBezTo>
                  <a:lnTo>
                    <a:pt x="9464" y="2297"/>
                  </a:lnTo>
                  <a:cubicBezTo>
                    <a:pt x="9464" y="2297"/>
                    <a:pt x="9508" y="2326"/>
                    <a:pt x="9609" y="2384"/>
                  </a:cubicBezTo>
                  <a:lnTo>
                    <a:pt x="36556" y="318"/>
                  </a:lnTo>
                  <a:cubicBezTo>
                    <a:pt x="36498" y="246"/>
                    <a:pt x="36469" y="217"/>
                    <a:pt x="36469" y="2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2836500" y="3862575"/>
              <a:ext cx="651300" cy="142700"/>
            </a:xfrm>
            <a:custGeom>
              <a:avLst/>
              <a:gdLst/>
              <a:ahLst/>
              <a:cxnLst/>
              <a:rect l="l" t="t" r="r" b="b"/>
              <a:pathLst>
                <a:path w="26052" h="5708" extrusionOk="0">
                  <a:moveTo>
                    <a:pt x="25792" y="1"/>
                  </a:moveTo>
                  <a:lnTo>
                    <a:pt x="1" y="1980"/>
                  </a:lnTo>
                  <a:cubicBezTo>
                    <a:pt x="521" y="2948"/>
                    <a:pt x="752" y="4205"/>
                    <a:pt x="102" y="5708"/>
                  </a:cubicBezTo>
                  <a:lnTo>
                    <a:pt x="25532" y="3757"/>
                  </a:lnTo>
                  <a:cubicBezTo>
                    <a:pt x="26052" y="2284"/>
                    <a:pt x="26023" y="1012"/>
                    <a:pt x="25792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2558000" y="3819600"/>
              <a:ext cx="268425" cy="216375"/>
            </a:xfrm>
            <a:custGeom>
              <a:avLst/>
              <a:gdLst/>
              <a:ahLst/>
              <a:cxnLst/>
              <a:rect l="l" t="t" r="r" b="b"/>
              <a:pathLst>
                <a:path w="10737" h="8655" extrusionOk="0">
                  <a:moveTo>
                    <a:pt x="1" y="0"/>
                  </a:moveTo>
                  <a:cubicBezTo>
                    <a:pt x="1287" y="2095"/>
                    <a:pt x="723" y="4104"/>
                    <a:pt x="247" y="5158"/>
                  </a:cubicBezTo>
                  <a:lnTo>
                    <a:pt x="8930" y="8655"/>
                  </a:lnTo>
                  <a:cubicBezTo>
                    <a:pt x="8930" y="8655"/>
                    <a:pt x="9869" y="8511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2558000" y="3819600"/>
              <a:ext cx="268425" cy="210975"/>
            </a:xfrm>
            <a:custGeom>
              <a:avLst/>
              <a:gdLst/>
              <a:ahLst/>
              <a:cxnLst/>
              <a:rect l="l" t="t" r="r" b="b"/>
              <a:pathLst>
                <a:path w="10737" h="8439" extrusionOk="0">
                  <a:moveTo>
                    <a:pt x="1" y="0"/>
                  </a:moveTo>
                  <a:cubicBezTo>
                    <a:pt x="160" y="260"/>
                    <a:pt x="290" y="535"/>
                    <a:pt x="406" y="795"/>
                  </a:cubicBezTo>
                  <a:lnTo>
                    <a:pt x="8699" y="3295"/>
                  </a:lnTo>
                  <a:cubicBezTo>
                    <a:pt x="8699" y="3295"/>
                    <a:pt x="10390" y="6257"/>
                    <a:pt x="9306" y="8438"/>
                  </a:cubicBezTo>
                  <a:cubicBezTo>
                    <a:pt x="9609" y="8164"/>
                    <a:pt x="10043" y="7542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2570650" y="3846325"/>
              <a:ext cx="169450" cy="50275"/>
            </a:xfrm>
            <a:custGeom>
              <a:avLst/>
              <a:gdLst/>
              <a:ahLst/>
              <a:cxnLst/>
              <a:rect l="l" t="t" r="r" b="b"/>
              <a:pathLst>
                <a:path w="6778" h="2011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58"/>
                    <a:pt x="44" y="130"/>
                    <a:pt x="58" y="203"/>
                  </a:cubicBezTo>
                  <a:cubicBezTo>
                    <a:pt x="203" y="246"/>
                    <a:pt x="362" y="289"/>
                    <a:pt x="506" y="347"/>
                  </a:cubicBezTo>
                  <a:cubicBezTo>
                    <a:pt x="1532" y="665"/>
                    <a:pt x="2573" y="997"/>
                    <a:pt x="2573" y="997"/>
                  </a:cubicBezTo>
                  <a:cubicBezTo>
                    <a:pt x="2573" y="997"/>
                    <a:pt x="3613" y="1272"/>
                    <a:pt x="4668" y="1532"/>
                  </a:cubicBezTo>
                  <a:cubicBezTo>
                    <a:pt x="5188" y="1662"/>
                    <a:pt x="5722" y="1792"/>
                    <a:pt x="6112" y="1879"/>
                  </a:cubicBezTo>
                  <a:cubicBezTo>
                    <a:pt x="6462" y="1957"/>
                    <a:pt x="6719" y="2011"/>
                    <a:pt x="6768" y="2011"/>
                  </a:cubicBezTo>
                  <a:cubicBezTo>
                    <a:pt x="6774" y="2011"/>
                    <a:pt x="6777" y="2010"/>
                    <a:pt x="6777" y="2009"/>
                  </a:cubicBezTo>
                  <a:cubicBezTo>
                    <a:pt x="6777" y="1980"/>
                    <a:pt x="6517" y="1893"/>
                    <a:pt x="6127" y="1763"/>
                  </a:cubicBezTo>
                  <a:cubicBezTo>
                    <a:pt x="5751" y="1648"/>
                    <a:pt x="5231" y="1489"/>
                    <a:pt x="4711" y="1330"/>
                  </a:cubicBezTo>
                  <a:cubicBezTo>
                    <a:pt x="3671" y="1026"/>
                    <a:pt x="2630" y="723"/>
                    <a:pt x="2630" y="723"/>
                  </a:cubicBezTo>
                  <a:cubicBezTo>
                    <a:pt x="2630" y="723"/>
                    <a:pt x="1590" y="434"/>
                    <a:pt x="550" y="145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2684800" y="3903700"/>
              <a:ext cx="132225" cy="56075"/>
            </a:xfrm>
            <a:custGeom>
              <a:avLst/>
              <a:gdLst/>
              <a:ahLst/>
              <a:cxnLst/>
              <a:rect l="l" t="t" r="r" b="b"/>
              <a:pathLst>
                <a:path w="5289" h="2243" extrusionOk="0">
                  <a:moveTo>
                    <a:pt x="8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32"/>
                    <a:pt x="203" y="147"/>
                    <a:pt x="492" y="292"/>
                  </a:cubicBezTo>
                  <a:cubicBezTo>
                    <a:pt x="795" y="451"/>
                    <a:pt x="1200" y="653"/>
                    <a:pt x="1619" y="855"/>
                  </a:cubicBezTo>
                  <a:cubicBezTo>
                    <a:pt x="2428" y="1245"/>
                    <a:pt x="3251" y="1592"/>
                    <a:pt x="3251" y="1592"/>
                  </a:cubicBezTo>
                  <a:cubicBezTo>
                    <a:pt x="3251" y="1592"/>
                    <a:pt x="3468" y="1664"/>
                    <a:pt x="3786" y="1780"/>
                  </a:cubicBezTo>
                  <a:cubicBezTo>
                    <a:pt x="4089" y="1896"/>
                    <a:pt x="4523" y="2026"/>
                    <a:pt x="4942" y="2156"/>
                  </a:cubicBezTo>
                  <a:cubicBezTo>
                    <a:pt x="5057" y="2185"/>
                    <a:pt x="5173" y="2213"/>
                    <a:pt x="5289" y="2242"/>
                  </a:cubicBezTo>
                  <a:cubicBezTo>
                    <a:pt x="5289" y="2185"/>
                    <a:pt x="5289" y="2127"/>
                    <a:pt x="5289" y="2069"/>
                  </a:cubicBezTo>
                  <a:cubicBezTo>
                    <a:pt x="5187" y="2026"/>
                    <a:pt x="5086" y="1997"/>
                    <a:pt x="4985" y="1953"/>
                  </a:cubicBezTo>
                  <a:cubicBezTo>
                    <a:pt x="4566" y="1794"/>
                    <a:pt x="4147" y="1650"/>
                    <a:pt x="3844" y="1520"/>
                  </a:cubicBezTo>
                  <a:cubicBezTo>
                    <a:pt x="3540" y="1404"/>
                    <a:pt x="3338" y="1318"/>
                    <a:pt x="3338" y="1318"/>
                  </a:cubicBezTo>
                  <a:cubicBezTo>
                    <a:pt x="3338" y="1318"/>
                    <a:pt x="2500" y="1000"/>
                    <a:pt x="1676" y="653"/>
                  </a:cubicBezTo>
                  <a:cubicBezTo>
                    <a:pt x="1257" y="494"/>
                    <a:pt x="838" y="321"/>
                    <a:pt x="535" y="191"/>
                  </a:cubicBezTo>
                  <a:cubicBezTo>
                    <a:pt x="244" y="72"/>
                    <a:pt x="50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2577525" y="3884975"/>
              <a:ext cx="169425" cy="63400"/>
            </a:xfrm>
            <a:custGeom>
              <a:avLst/>
              <a:gdLst/>
              <a:ahLst/>
              <a:cxnLst/>
              <a:rect l="l" t="t" r="r" b="b"/>
              <a:pathLst>
                <a:path w="6777" h="2536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73"/>
                    <a:pt x="15" y="130"/>
                    <a:pt x="0" y="203"/>
                  </a:cubicBezTo>
                  <a:cubicBezTo>
                    <a:pt x="87" y="246"/>
                    <a:pt x="159" y="275"/>
                    <a:pt x="246" y="318"/>
                  </a:cubicBezTo>
                  <a:cubicBezTo>
                    <a:pt x="1315" y="752"/>
                    <a:pt x="2384" y="1200"/>
                    <a:pt x="2384" y="1200"/>
                  </a:cubicBezTo>
                  <a:cubicBezTo>
                    <a:pt x="2384" y="1200"/>
                    <a:pt x="3468" y="1561"/>
                    <a:pt x="4566" y="1922"/>
                  </a:cubicBezTo>
                  <a:cubicBezTo>
                    <a:pt x="5115" y="2081"/>
                    <a:pt x="5664" y="2254"/>
                    <a:pt x="6083" y="2370"/>
                  </a:cubicBezTo>
                  <a:cubicBezTo>
                    <a:pt x="6427" y="2468"/>
                    <a:pt x="6677" y="2535"/>
                    <a:pt x="6753" y="2535"/>
                  </a:cubicBezTo>
                  <a:cubicBezTo>
                    <a:pt x="6766" y="2535"/>
                    <a:pt x="6774" y="2533"/>
                    <a:pt x="6777" y="2529"/>
                  </a:cubicBezTo>
                  <a:cubicBezTo>
                    <a:pt x="6777" y="2515"/>
                    <a:pt x="6502" y="2413"/>
                    <a:pt x="6098" y="2254"/>
                  </a:cubicBezTo>
                  <a:cubicBezTo>
                    <a:pt x="5693" y="2110"/>
                    <a:pt x="5158" y="1908"/>
                    <a:pt x="4609" y="1720"/>
                  </a:cubicBezTo>
                  <a:cubicBezTo>
                    <a:pt x="3526" y="1315"/>
                    <a:pt x="2442" y="925"/>
                    <a:pt x="2442" y="925"/>
                  </a:cubicBezTo>
                  <a:cubicBezTo>
                    <a:pt x="2442" y="925"/>
                    <a:pt x="1373" y="521"/>
                    <a:pt x="304" y="116"/>
                  </a:cubicBezTo>
                  <a:cubicBezTo>
                    <a:pt x="202" y="73"/>
                    <a:pt x="101" y="4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2626275" y="3941175"/>
              <a:ext cx="137650" cy="48675"/>
            </a:xfrm>
            <a:custGeom>
              <a:avLst/>
              <a:gdLst/>
              <a:ahLst/>
              <a:cxnLst/>
              <a:rect l="l" t="t" r="r" b="b"/>
              <a:pathLst>
                <a:path w="5506" h="1947" extrusionOk="0">
                  <a:moveTo>
                    <a:pt x="19" y="1"/>
                  </a:moveTo>
                  <a:cubicBezTo>
                    <a:pt x="8" y="1"/>
                    <a:pt x="2" y="3"/>
                    <a:pt x="1" y="6"/>
                  </a:cubicBezTo>
                  <a:cubicBezTo>
                    <a:pt x="1" y="35"/>
                    <a:pt x="680" y="324"/>
                    <a:pt x="1359" y="613"/>
                  </a:cubicBezTo>
                  <a:cubicBezTo>
                    <a:pt x="2024" y="917"/>
                    <a:pt x="2703" y="1191"/>
                    <a:pt x="2703" y="1191"/>
                  </a:cubicBezTo>
                  <a:cubicBezTo>
                    <a:pt x="2703" y="1191"/>
                    <a:pt x="3396" y="1451"/>
                    <a:pt x="4090" y="1654"/>
                  </a:cubicBezTo>
                  <a:cubicBezTo>
                    <a:pt x="4725" y="1835"/>
                    <a:pt x="5361" y="1947"/>
                    <a:pt x="5484" y="1947"/>
                  </a:cubicBezTo>
                  <a:cubicBezTo>
                    <a:pt x="5498" y="1947"/>
                    <a:pt x="5506" y="1946"/>
                    <a:pt x="5506" y="1943"/>
                  </a:cubicBezTo>
                  <a:cubicBezTo>
                    <a:pt x="5506" y="1899"/>
                    <a:pt x="4812" y="1711"/>
                    <a:pt x="4133" y="1451"/>
                  </a:cubicBezTo>
                  <a:cubicBezTo>
                    <a:pt x="3454" y="1206"/>
                    <a:pt x="2775" y="917"/>
                    <a:pt x="2775" y="917"/>
                  </a:cubicBezTo>
                  <a:cubicBezTo>
                    <a:pt x="2775" y="917"/>
                    <a:pt x="2096" y="671"/>
                    <a:pt x="1402" y="425"/>
                  </a:cubicBezTo>
                  <a:cubicBezTo>
                    <a:pt x="769" y="201"/>
                    <a:pt x="135" y="1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3307900" y="3811275"/>
              <a:ext cx="82375" cy="217125"/>
            </a:xfrm>
            <a:custGeom>
              <a:avLst/>
              <a:gdLst/>
              <a:ahLst/>
              <a:cxnLst/>
              <a:rect l="l" t="t" r="r" b="b"/>
              <a:pathLst>
                <a:path w="3295" h="8685" extrusionOk="0">
                  <a:moveTo>
                    <a:pt x="1604" y="1"/>
                  </a:moveTo>
                  <a:lnTo>
                    <a:pt x="1070" y="44"/>
                  </a:lnTo>
                  <a:cubicBezTo>
                    <a:pt x="1257" y="405"/>
                    <a:pt x="3194" y="4292"/>
                    <a:pt x="0" y="8685"/>
                  </a:cubicBezTo>
                  <a:lnTo>
                    <a:pt x="694" y="8627"/>
                  </a:lnTo>
                  <a:cubicBezTo>
                    <a:pt x="3295" y="4668"/>
                    <a:pt x="2052" y="1041"/>
                    <a:pt x="1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3350875" y="3808025"/>
              <a:ext cx="82400" cy="216775"/>
            </a:xfrm>
            <a:custGeom>
              <a:avLst/>
              <a:gdLst/>
              <a:ahLst/>
              <a:cxnLst/>
              <a:rect l="l" t="t" r="r" b="b"/>
              <a:pathLst>
                <a:path w="3296" h="8671" extrusionOk="0">
                  <a:moveTo>
                    <a:pt x="1605" y="1"/>
                  </a:moveTo>
                  <a:lnTo>
                    <a:pt x="1070" y="44"/>
                  </a:lnTo>
                  <a:cubicBezTo>
                    <a:pt x="1258" y="405"/>
                    <a:pt x="3194" y="4292"/>
                    <a:pt x="1" y="8670"/>
                  </a:cubicBezTo>
                  <a:lnTo>
                    <a:pt x="694" y="8627"/>
                  </a:lnTo>
                  <a:cubicBezTo>
                    <a:pt x="3295" y="4653"/>
                    <a:pt x="2052" y="1027"/>
                    <a:pt x="1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2906225" y="384200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55" y="43"/>
                  </a:lnTo>
                  <a:cubicBezTo>
                    <a:pt x="1257" y="405"/>
                    <a:pt x="3194" y="4306"/>
                    <a:pt x="0" y="8684"/>
                  </a:cubicBezTo>
                  <a:lnTo>
                    <a:pt x="680" y="8626"/>
                  </a:lnTo>
                  <a:cubicBezTo>
                    <a:pt x="3295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2863250" y="384525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69" y="43"/>
                  </a:lnTo>
                  <a:cubicBezTo>
                    <a:pt x="1257" y="405"/>
                    <a:pt x="3193" y="4306"/>
                    <a:pt x="0" y="8684"/>
                  </a:cubicBezTo>
                  <a:lnTo>
                    <a:pt x="679" y="8626"/>
                  </a:lnTo>
                  <a:cubicBezTo>
                    <a:pt x="3294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90" name="Google Shape;1390;p34"/>
          <p:cNvGrpSpPr/>
          <p:nvPr/>
        </p:nvGrpSpPr>
        <p:grpSpPr>
          <a:xfrm rot="1185169">
            <a:off x="5254329" y="5479387"/>
            <a:ext cx="1683331" cy="1297159"/>
            <a:chOff x="2189667" y="4167941"/>
            <a:chExt cx="1114332" cy="858694"/>
          </a:xfrm>
        </p:grpSpPr>
        <p:sp>
          <p:nvSpPr>
            <p:cNvPr id="1391" name="Google Shape;1391;p34"/>
            <p:cNvSpPr/>
            <p:nvPr/>
          </p:nvSpPr>
          <p:spPr>
            <a:xfrm>
              <a:off x="2189667" y="4167941"/>
              <a:ext cx="1114332" cy="858694"/>
            </a:xfrm>
            <a:custGeom>
              <a:avLst/>
              <a:gdLst/>
              <a:ahLst/>
              <a:cxnLst/>
              <a:rect l="l" t="t" r="r" b="b"/>
              <a:pathLst>
                <a:path w="45469" h="35038" extrusionOk="0">
                  <a:moveTo>
                    <a:pt x="33348" y="0"/>
                  </a:moveTo>
                  <a:cubicBezTo>
                    <a:pt x="31020" y="0"/>
                    <a:pt x="28509" y="640"/>
                    <a:pt x="26272" y="1804"/>
                  </a:cubicBezTo>
                  <a:cubicBezTo>
                    <a:pt x="25976" y="1941"/>
                    <a:pt x="25702" y="2100"/>
                    <a:pt x="25382" y="2306"/>
                  </a:cubicBezTo>
                  <a:cubicBezTo>
                    <a:pt x="25314" y="2351"/>
                    <a:pt x="25245" y="2397"/>
                    <a:pt x="25154" y="2443"/>
                  </a:cubicBezTo>
                  <a:lnTo>
                    <a:pt x="25131" y="2488"/>
                  </a:lnTo>
                  <a:cubicBezTo>
                    <a:pt x="24926" y="2625"/>
                    <a:pt x="24720" y="2762"/>
                    <a:pt x="24538" y="2899"/>
                  </a:cubicBezTo>
                  <a:cubicBezTo>
                    <a:pt x="24446" y="2968"/>
                    <a:pt x="24355" y="3036"/>
                    <a:pt x="24286" y="3128"/>
                  </a:cubicBezTo>
                  <a:cubicBezTo>
                    <a:pt x="24081" y="3264"/>
                    <a:pt x="23898" y="3424"/>
                    <a:pt x="23716" y="3607"/>
                  </a:cubicBezTo>
                  <a:cubicBezTo>
                    <a:pt x="23647" y="3675"/>
                    <a:pt x="23602" y="3721"/>
                    <a:pt x="23533" y="3789"/>
                  </a:cubicBezTo>
                  <a:cubicBezTo>
                    <a:pt x="23282" y="4041"/>
                    <a:pt x="23077" y="4269"/>
                    <a:pt x="22871" y="4520"/>
                  </a:cubicBezTo>
                  <a:cubicBezTo>
                    <a:pt x="22826" y="4566"/>
                    <a:pt x="22780" y="4634"/>
                    <a:pt x="22734" y="4702"/>
                  </a:cubicBezTo>
                  <a:cubicBezTo>
                    <a:pt x="22552" y="4885"/>
                    <a:pt x="22415" y="5090"/>
                    <a:pt x="22278" y="5296"/>
                  </a:cubicBezTo>
                  <a:cubicBezTo>
                    <a:pt x="22209" y="5364"/>
                    <a:pt x="22164" y="5456"/>
                    <a:pt x="22118" y="5547"/>
                  </a:cubicBezTo>
                  <a:lnTo>
                    <a:pt x="22072" y="5570"/>
                  </a:lnTo>
                  <a:cubicBezTo>
                    <a:pt x="21958" y="5752"/>
                    <a:pt x="21844" y="5935"/>
                    <a:pt x="21753" y="6118"/>
                  </a:cubicBezTo>
                  <a:cubicBezTo>
                    <a:pt x="21684" y="6232"/>
                    <a:pt x="21639" y="6323"/>
                    <a:pt x="21570" y="6437"/>
                  </a:cubicBezTo>
                  <a:cubicBezTo>
                    <a:pt x="21479" y="6643"/>
                    <a:pt x="21365" y="6848"/>
                    <a:pt x="21273" y="7076"/>
                  </a:cubicBezTo>
                  <a:cubicBezTo>
                    <a:pt x="21228" y="7145"/>
                    <a:pt x="21182" y="7236"/>
                    <a:pt x="21159" y="7305"/>
                  </a:cubicBezTo>
                  <a:cubicBezTo>
                    <a:pt x="21045" y="7601"/>
                    <a:pt x="20931" y="7875"/>
                    <a:pt x="20840" y="8172"/>
                  </a:cubicBezTo>
                  <a:cubicBezTo>
                    <a:pt x="20794" y="8286"/>
                    <a:pt x="20771" y="8377"/>
                    <a:pt x="20749" y="8469"/>
                  </a:cubicBezTo>
                  <a:lnTo>
                    <a:pt x="20749" y="8514"/>
                  </a:lnTo>
                  <a:cubicBezTo>
                    <a:pt x="20680" y="8697"/>
                    <a:pt x="20634" y="8902"/>
                    <a:pt x="20589" y="9108"/>
                  </a:cubicBezTo>
                  <a:cubicBezTo>
                    <a:pt x="20543" y="9222"/>
                    <a:pt x="20520" y="9359"/>
                    <a:pt x="20497" y="9496"/>
                  </a:cubicBezTo>
                  <a:cubicBezTo>
                    <a:pt x="20452" y="9678"/>
                    <a:pt x="20429" y="9884"/>
                    <a:pt x="20406" y="10066"/>
                  </a:cubicBezTo>
                  <a:lnTo>
                    <a:pt x="20383" y="10112"/>
                  </a:lnTo>
                  <a:cubicBezTo>
                    <a:pt x="20383" y="10226"/>
                    <a:pt x="20360" y="10340"/>
                    <a:pt x="20338" y="10477"/>
                  </a:cubicBezTo>
                  <a:cubicBezTo>
                    <a:pt x="20315" y="10683"/>
                    <a:pt x="20315" y="10888"/>
                    <a:pt x="20292" y="11116"/>
                  </a:cubicBezTo>
                  <a:lnTo>
                    <a:pt x="20292" y="11162"/>
                  </a:lnTo>
                  <a:cubicBezTo>
                    <a:pt x="20292" y="11253"/>
                    <a:pt x="20292" y="11367"/>
                    <a:pt x="20292" y="11459"/>
                  </a:cubicBezTo>
                  <a:cubicBezTo>
                    <a:pt x="20292" y="11755"/>
                    <a:pt x="20292" y="12052"/>
                    <a:pt x="20315" y="12349"/>
                  </a:cubicBezTo>
                  <a:cubicBezTo>
                    <a:pt x="20315" y="12372"/>
                    <a:pt x="20315" y="12417"/>
                    <a:pt x="20315" y="12440"/>
                  </a:cubicBezTo>
                  <a:cubicBezTo>
                    <a:pt x="18375" y="10865"/>
                    <a:pt x="15887" y="9952"/>
                    <a:pt x="13330" y="9952"/>
                  </a:cubicBezTo>
                  <a:cubicBezTo>
                    <a:pt x="11299" y="9952"/>
                    <a:pt x="9313" y="10523"/>
                    <a:pt x="7578" y="11596"/>
                  </a:cubicBezTo>
                  <a:cubicBezTo>
                    <a:pt x="4862" y="13262"/>
                    <a:pt x="2990" y="14928"/>
                    <a:pt x="1712" y="16823"/>
                  </a:cubicBezTo>
                  <a:cubicBezTo>
                    <a:pt x="1598" y="16982"/>
                    <a:pt x="1484" y="17165"/>
                    <a:pt x="1393" y="17325"/>
                  </a:cubicBezTo>
                  <a:lnTo>
                    <a:pt x="1324" y="17439"/>
                  </a:lnTo>
                  <a:cubicBezTo>
                    <a:pt x="1233" y="17622"/>
                    <a:pt x="1119" y="17804"/>
                    <a:pt x="1027" y="17987"/>
                  </a:cubicBezTo>
                  <a:lnTo>
                    <a:pt x="1005" y="18078"/>
                  </a:lnTo>
                  <a:cubicBezTo>
                    <a:pt x="776" y="18512"/>
                    <a:pt x="617" y="18945"/>
                    <a:pt x="457" y="19379"/>
                  </a:cubicBezTo>
                  <a:cubicBezTo>
                    <a:pt x="457" y="19402"/>
                    <a:pt x="457" y="19402"/>
                    <a:pt x="457" y="19425"/>
                  </a:cubicBezTo>
                  <a:cubicBezTo>
                    <a:pt x="366" y="19676"/>
                    <a:pt x="297" y="19927"/>
                    <a:pt x="251" y="20201"/>
                  </a:cubicBezTo>
                  <a:lnTo>
                    <a:pt x="229" y="20201"/>
                  </a:lnTo>
                  <a:cubicBezTo>
                    <a:pt x="46" y="21114"/>
                    <a:pt x="0" y="21981"/>
                    <a:pt x="137" y="22803"/>
                  </a:cubicBezTo>
                  <a:cubicBezTo>
                    <a:pt x="137" y="22871"/>
                    <a:pt x="160" y="22940"/>
                    <a:pt x="160" y="23008"/>
                  </a:cubicBezTo>
                  <a:cubicBezTo>
                    <a:pt x="251" y="23488"/>
                    <a:pt x="411" y="23967"/>
                    <a:pt x="617" y="24378"/>
                  </a:cubicBezTo>
                  <a:cubicBezTo>
                    <a:pt x="1415" y="26044"/>
                    <a:pt x="2808" y="26729"/>
                    <a:pt x="3287" y="26957"/>
                  </a:cubicBezTo>
                  <a:lnTo>
                    <a:pt x="3356" y="26980"/>
                  </a:lnTo>
                  <a:cubicBezTo>
                    <a:pt x="3470" y="27048"/>
                    <a:pt x="3607" y="27094"/>
                    <a:pt x="3721" y="27163"/>
                  </a:cubicBezTo>
                  <a:cubicBezTo>
                    <a:pt x="3744" y="27163"/>
                    <a:pt x="4337" y="27414"/>
                    <a:pt x="4337" y="27414"/>
                  </a:cubicBezTo>
                  <a:cubicBezTo>
                    <a:pt x="4748" y="27984"/>
                    <a:pt x="5227" y="28509"/>
                    <a:pt x="5729" y="29011"/>
                  </a:cubicBezTo>
                  <a:cubicBezTo>
                    <a:pt x="5159" y="31385"/>
                    <a:pt x="5547" y="32572"/>
                    <a:pt x="6003" y="33325"/>
                  </a:cubicBezTo>
                  <a:cubicBezTo>
                    <a:pt x="6528" y="34216"/>
                    <a:pt x="7396" y="34832"/>
                    <a:pt x="8423" y="34992"/>
                  </a:cubicBezTo>
                  <a:cubicBezTo>
                    <a:pt x="8605" y="35014"/>
                    <a:pt x="8811" y="35037"/>
                    <a:pt x="8993" y="35037"/>
                  </a:cubicBezTo>
                  <a:cubicBezTo>
                    <a:pt x="9655" y="35037"/>
                    <a:pt x="10614" y="34855"/>
                    <a:pt x="11573" y="33987"/>
                  </a:cubicBezTo>
                  <a:cubicBezTo>
                    <a:pt x="11596" y="33964"/>
                    <a:pt x="11641" y="33919"/>
                    <a:pt x="11687" y="33873"/>
                  </a:cubicBezTo>
                  <a:cubicBezTo>
                    <a:pt x="11755" y="33805"/>
                    <a:pt x="11847" y="33713"/>
                    <a:pt x="11915" y="33645"/>
                  </a:cubicBezTo>
                  <a:cubicBezTo>
                    <a:pt x="11938" y="33599"/>
                    <a:pt x="11984" y="33576"/>
                    <a:pt x="12006" y="33531"/>
                  </a:cubicBezTo>
                  <a:cubicBezTo>
                    <a:pt x="12075" y="33462"/>
                    <a:pt x="12121" y="33371"/>
                    <a:pt x="12189" y="33303"/>
                  </a:cubicBezTo>
                  <a:lnTo>
                    <a:pt x="12258" y="33211"/>
                  </a:lnTo>
                  <a:cubicBezTo>
                    <a:pt x="12303" y="33143"/>
                    <a:pt x="12349" y="33074"/>
                    <a:pt x="12394" y="33006"/>
                  </a:cubicBezTo>
                  <a:lnTo>
                    <a:pt x="12463" y="32914"/>
                  </a:lnTo>
                  <a:cubicBezTo>
                    <a:pt x="12509" y="32846"/>
                    <a:pt x="12554" y="32755"/>
                    <a:pt x="12600" y="32686"/>
                  </a:cubicBezTo>
                  <a:cubicBezTo>
                    <a:pt x="12600" y="32663"/>
                    <a:pt x="12623" y="32641"/>
                    <a:pt x="12646" y="32618"/>
                  </a:cubicBezTo>
                  <a:cubicBezTo>
                    <a:pt x="12737" y="32435"/>
                    <a:pt x="12851" y="32253"/>
                    <a:pt x="12942" y="32047"/>
                  </a:cubicBezTo>
                  <a:lnTo>
                    <a:pt x="13376" y="32047"/>
                  </a:lnTo>
                  <a:cubicBezTo>
                    <a:pt x="15407" y="32047"/>
                    <a:pt x="17393" y="31499"/>
                    <a:pt x="19105" y="30427"/>
                  </a:cubicBezTo>
                  <a:cubicBezTo>
                    <a:pt x="22666" y="28258"/>
                    <a:pt x="24652" y="24355"/>
                    <a:pt x="24355" y="20201"/>
                  </a:cubicBezTo>
                  <a:cubicBezTo>
                    <a:pt x="24355" y="20201"/>
                    <a:pt x="24355" y="20178"/>
                    <a:pt x="24355" y="20178"/>
                  </a:cubicBezTo>
                  <a:cubicBezTo>
                    <a:pt x="26295" y="21753"/>
                    <a:pt x="28783" y="22666"/>
                    <a:pt x="31339" y="22666"/>
                  </a:cubicBezTo>
                  <a:cubicBezTo>
                    <a:pt x="33097" y="22666"/>
                    <a:pt x="34832" y="22232"/>
                    <a:pt x="36384" y="21433"/>
                  </a:cubicBezTo>
                  <a:cubicBezTo>
                    <a:pt x="37845" y="20680"/>
                    <a:pt x="39123" y="19607"/>
                    <a:pt x="40104" y="18306"/>
                  </a:cubicBezTo>
                  <a:cubicBezTo>
                    <a:pt x="40538" y="18375"/>
                    <a:pt x="40949" y="18420"/>
                    <a:pt x="41337" y="18420"/>
                  </a:cubicBezTo>
                  <a:lnTo>
                    <a:pt x="41383" y="18420"/>
                  </a:lnTo>
                  <a:cubicBezTo>
                    <a:pt x="41679" y="18398"/>
                    <a:pt x="41953" y="18375"/>
                    <a:pt x="42227" y="18329"/>
                  </a:cubicBezTo>
                  <a:lnTo>
                    <a:pt x="42273" y="18329"/>
                  </a:lnTo>
                  <a:cubicBezTo>
                    <a:pt x="43483" y="18101"/>
                    <a:pt x="44464" y="17393"/>
                    <a:pt x="44989" y="16366"/>
                  </a:cubicBezTo>
                  <a:cubicBezTo>
                    <a:pt x="45445" y="15476"/>
                    <a:pt x="45468" y="14403"/>
                    <a:pt x="45080" y="13467"/>
                  </a:cubicBezTo>
                  <a:cubicBezTo>
                    <a:pt x="44647" y="12463"/>
                    <a:pt x="43779" y="11641"/>
                    <a:pt x="42341" y="10934"/>
                  </a:cubicBezTo>
                  <a:lnTo>
                    <a:pt x="42341" y="10911"/>
                  </a:lnTo>
                  <a:cubicBezTo>
                    <a:pt x="42341" y="10842"/>
                    <a:pt x="42341" y="10751"/>
                    <a:pt x="42341" y="10683"/>
                  </a:cubicBezTo>
                  <a:cubicBezTo>
                    <a:pt x="42318" y="10569"/>
                    <a:pt x="42318" y="10477"/>
                    <a:pt x="42296" y="10363"/>
                  </a:cubicBezTo>
                  <a:cubicBezTo>
                    <a:pt x="42273" y="10203"/>
                    <a:pt x="42250" y="10021"/>
                    <a:pt x="42227" y="9861"/>
                  </a:cubicBezTo>
                  <a:cubicBezTo>
                    <a:pt x="42204" y="9701"/>
                    <a:pt x="42181" y="9541"/>
                    <a:pt x="42136" y="9382"/>
                  </a:cubicBezTo>
                  <a:lnTo>
                    <a:pt x="42113" y="9268"/>
                  </a:lnTo>
                  <a:cubicBezTo>
                    <a:pt x="42090" y="9131"/>
                    <a:pt x="42067" y="8994"/>
                    <a:pt x="42022" y="8857"/>
                  </a:cubicBezTo>
                  <a:cubicBezTo>
                    <a:pt x="41976" y="8674"/>
                    <a:pt x="41930" y="8491"/>
                    <a:pt x="41862" y="8309"/>
                  </a:cubicBezTo>
                  <a:lnTo>
                    <a:pt x="41839" y="8218"/>
                  </a:lnTo>
                  <a:cubicBezTo>
                    <a:pt x="41793" y="8103"/>
                    <a:pt x="41771" y="7989"/>
                    <a:pt x="41725" y="7875"/>
                  </a:cubicBezTo>
                  <a:cubicBezTo>
                    <a:pt x="41702" y="7807"/>
                    <a:pt x="41656" y="7715"/>
                    <a:pt x="41634" y="7624"/>
                  </a:cubicBezTo>
                  <a:cubicBezTo>
                    <a:pt x="41748" y="7327"/>
                    <a:pt x="41862" y="6917"/>
                    <a:pt x="41908" y="6460"/>
                  </a:cubicBezTo>
                  <a:cubicBezTo>
                    <a:pt x="41908" y="6392"/>
                    <a:pt x="41930" y="6346"/>
                    <a:pt x="41930" y="6277"/>
                  </a:cubicBezTo>
                  <a:cubicBezTo>
                    <a:pt x="41930" y="6255"/>
                    <a:pt x="41930" y="6255"/>
                    <a:pt x="41930" y="6232"/>
                  </a:cubicBezTo>
                  <a:cubicBezTo>
                    <a:pt x="41930" y="6095"/>
                    <a:pt x="41930" y="5981"/>
                    <a:pt x="41930" y="5889"/>
                  </a:cubicBezTo>
                  <a:cubicBezTo>
                    <a:pt x="41930" y="5798"/>
                    <a:pt x="41930" y="5684"/>
                    <a:pt x="41908" y="5547"/>
                  </a:cubicBezTo>
                  <a:cubicBezTo>
                    <a:pt x="41908" y="5433"/>
                    <a:pt x="41885" y="5296"/>
                    <a:pt x="41862" y="5159"/>
                  </a:cubicBezTo>
                  <a:cubicBezTo>
                    <a:pt x="41839" y="5022"/>
                    <a:pt x="41793" y="4885"/>
                    <a:pt x="41771" y="4748"/>
                  </a:cubicBezTo>
                  <a:cubicBezTo>
                    <a:pt x="41702" y="4566"/>
                    <a:pt x="41656" y="4406"/>
                    <a:pt x="41611" y="4314"/>
                  </a:cubicBezTo>
                  <a:cubicBezTo>
                    <a:pt x="41565" y="4177"/>
                    <a:pt x="41520" y="4063"/>
                    <a:pt x="41451" y="3972"/>
                  </a:cubicBezTo>
                  <a:cubicBezTo>
                    <a:pt x="41314" y="3721"/>
                    <a:pt x="41177" y="3470"/>
                    <a:pt x="40995" y="3264"/>
                  </a:cubicBezTo>
                  <a:cubicBezTo>
                    <a:pt x="39579" y="1393"/>
                    <a:pt x="37365" y="617"/>
                    <a:pt x="36178" y="320"/>
                  </a:cubicBezTo>
                  <a:cubicBezTo>
                    <a:pt x="35265" y="115"/>
                    <a:pt x="34330" y="0"/>
                    <a:pt x="33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2292200" y="4466125"/>
              <a:ext cx="959750" cy="288925"/>
            </a:xfrm>
            <a:custGeom>
              <a:avLst/>
              <a:gdLst/>
              <a:ahLst/>
              <a:cxnLst/>
              <a:rect l="l" t="t" r="r" b="b"/>
              <a:pathLst>
                <a:path w="38390" h="11557" extrusionOk="0">
                  <a:moveTo>
                    <a:pt x="28889" y="1"/>
                  </a:moveTo>
                  <a:cubicBezTo>
                    <a:pt x="28074" y="1"/>
                    <a:pt x="27324" y="79"/>
                    <a:pt x="26706" y="258"/>
                  </a:cubicBezTo>
                  <a:cubicBezTo>
                    <a:pt x="23077" y="1285"/>
                    <a:pt x="0" y="10643"/>
                    <a:pt x="0" y="10643"/>
                  </a:cubicBezTo>
                  <a:lnTo>
                    <a:pt x="480" y="11556"/>
                  </a:lnTo>
                  <a:cubicBezTo>
                    <a:pt x="480" y="11556"/>
                    <a:pt x="23008" y="2243"/>
                    <a:pt x="27505" y="1992"/>
                  </a:cubicBezTo>
                  <a:cubicBezTo>
                    <a:pt x="27733" y="1978"/>
                    <a:pt x="27962" y="1972"/>
                    <a:pt x="28192" y="1972"/>
                  </a:cubicBezTo>
                  <a:cubicBezTo>
                    <a:pt x="31565" y="1972"/>
                    <a:pt x="35147" y="3363"/>
                    <a:pt x="36864" y="3363"/>
                  </a:cubicBezTo>
                  <a:cubicBezTo>
                    <a:pt x="37345" y="3363"/>
                    <a:pt x="37679" y="3254"/>
                    <a:pt x="37822" y="2974"/>
                  </a:cubicBezTo>
                  <a:cubicBezTo>
                    <a:pt x="38390" y="1856"/>
                    <a:pt x="32861" y="1"/>
                    <a:pt x="28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2300750" y="4487450"/>
              <a:ext cx="929600" cy="267600"/>
            </a:xfrm>
            <a:custGeom>
              <a:avLst/>
              <a:gdLst/>
              <a:ahLst/>
              <a:cxnLst/>
              <a:rect l="l" t="t" r="r" b="b"/>
              <a:pathLst>
                <a:path w="37184" h="10704" extrusionOk="0">
                  <a:moveTo>
                    <a:pt x="28401" y="1"/>
                  </a:moveTo>
                  <a:cubicBezTo>
                    <a:pt x="27599" y="1"/>
                    <a:pt x="26860" y="77"/>
                    <a:pt x="26250" y="249"/>
                  </a:cubicBezTo>
                  <a:cubicBezTo>
                    <a:pt x="22940" y="1185"/>
                    <a:pt x="3310" y="9105"/>
                    <a:pt x="1" y="10452"/>
                  </a:cubicBezTo>
                  <a:lnTo>
                    <a:pt x="138" y="10703"/>
                  </a:lnTo>
                  <a:cubicBezTo>
                    <a:pt x="138" y="10703"/>
                    <a:pt x="22666" y="1390"/>
                    <a:pt x="27163" y="1139"/>
                  </a:cubicBezTo>
                  <a:cubicBezTo>
                    <a:pt x="27390" y="1125"/>
                    <a:pt x="27620" y="1119"/>
                    <a:pt x="27850" y="1119"/>
                  </a:cubicBezTo>
                  <a:cubicBezTo>
                    <a:pt x="31215" y="1119"/>
                    <a:pt x="34798" y="2514"/>
                    <a:pt x="36511" y="2514"/>
                  </a:cubicBezTo>
                  <a:cubicBezTo>
                    <a:pt x="36786" y="2514"/>
                    <a:pt x="37013" y="2478"/>
                    <a:pt x="37183" y="2395"/>
                  </a:cubicBezTo>
                  <a:cubicBezTo>
                    <a:pt x="36189" y="1309"/>
                    <a:pt x="31740" y="1"/>
                    <a:pt x="2840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2366375" y="4315625"/>
              <a:ext cx="760675" cy="650175"/>
            </a:xfrm>
            <a:custGeom>
              <a:avLst/>
              <a:gdLst/>
              <a:ahLst/>
              <a:cxnLst/>
              <a:rect l="l" t="t" r="r" b="b"/>
              <a:pathLst>
                <a:path w="30427" h="26007" extrusionOk="0">
                  <a:moveTo>
                    <a:pt x="29993" y="1"/>
                  </a:moveTo>
                  <a:cubicBezTo>
                    <a:pt x="29993" y="1"/>
                    <a:pt x="8811" y="13102"/>
                    <a:pt x="5821" y="15431"/>
                  </a:cubicBezTo>
                  <a:cubicBezTo>
                    <a:pt x="2854" y="17736"/>
                    <a:pt x="1" y="25770"/>
                    <a:pt x="1484" y="25999"/>
                  </a:cubicBezTo>
                  <a:cubicBezTo>
                    <a:pt x="1516" y="26004"/>
                    <a:pt x="1548" y="26007"/>
                    <a:pt x="1579" y="26007"/>
                  </a:cubicBezTo>
                  <a:cubicBezTo>
                    <a:pt x="3008" y="26007"/>
                    <a:pt x="3943" y="20492"/>
                    <a:pt x="6757" y="17097"/>
                  </a:cubicBezTo>
                  <a:cubicBezTo>
                    <a:pt x="9633" y="13605"/>
                    <a:pt x="30427" y="914"/>
                    <a:pt x="30427" y="914"/>
                  </a:cubicBezTo>
                  <a:lnTo>
                    <a:pt x="299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2401750" y="4328175"/>
              <a:ext cx="725300" cy="633425"/>
            </a:xfrm>
            <a:custGeom>
              <a:avLst/>
              <a:gdLst/>
              <a:ahLst/>
              <a:cxnLst/>
              <a:rect l="l" t="t" r="r" b="b"/>
              <a:pathLst>
                <a:path w="29012" h="25337" extrusionOk="0">
                  <a:moveTo>
                    <a:pt x="28806" y="1"/>
                  </a:moveTo>
                  <a:cubicBezTo>
                    <a:pt x="25337" y="2146"/>
                    <a:pt x="7944" y="12966"/>
                    <a:pt x="5273" y="15043"/>
                  </a:cubicBezTo>
                  <a:cubicBezTo>
                    <a:pt x="2580" y="17143"/>
                    <a:pt x="1" y="23853"/>
                    <a:pt x="594" y="25337"/>
                  </a:cubicBezTo>
                  <a:cubicBezTo>
                    <a:pt x="1827" y="24378"/>
                    <a:pt x="2831" y="19631"/>
                    <a:pt x="5342" y="16595"/>
                  </a:cubicBezTo>
                  <a:cubicBezTo>
                    <a:pt x="8218" y="13103"/>
                    <a:pt x="29012" y="412"/>
                    <a:pt x="29012" y="412"/>
                  </a:cubicBezTo>
                  <a:lnTo>
                    <a:pt x="2880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2298475" y="4500625"/>
              <a:ext cx="425150" cy="371725"/>
            </a:xfrm>
            <a:custGeom>
              <a:avLst/>
              <a:gdLst/>
              <a:ahLst/>
              <a:cxnLst/>
              <a:rect l="l" t="t" r="r" b="b"/>
              <a:pathLst>
                <a:path w="17006" h="14869" extrusionOk="0">
                  <a:moveTo>
                    <a:pt x="8514" y="0"/>
                  </a:moveTo>
                  <a:cubicBezTo>
                    <a:pt x="7250" y="0"/>
                    <a:pt x="5968" y="323"/>
                    <a:pt x="4794" y="1000"/>
                  </a:cubicBezTo>
                  <a:cubicBezTo>
                    <a:pt x="1233" y="3032"/>
                    <a:pt x="0" y="7574"/>
                    <a:pt x="2055" y="11135"/>
                  </a:cubicBezTo>
                  <a:cubicBezTo>
                    <a:pt x="3435" y="13527"/>
                    <a:pt x="5938" y="14868"/>
                    <a:pt x="8511" y="14868"/>
                  </a:cubicBezTo>
                  <a:cubicBezTo>
                    <a:pt x="9769" y="14868"/>
                    <a:pt x="11043" y="14548"/>
                    <a:pt x="12212" y="13874"/>
                  </a:cubicBezTo>
                  <a:cubicBezTo>
                    <a:pt x="15773" y="11820"/>
                    <a:pt x="17005" y="7277"/>
                    <a:pt x="14951" y="3717"/>
                  </a:cubicBezTo>
                  <a:cubicBezTo>
                    <a:pt x="13574" y="1331"/>
                    <a:pt x="11081" y="0"/>
                    <a:pt x="8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2325300" y="4500450"/>
              <a:ext cx="300750" cy="226125"/>
            </a:xfrm>
            <a:custGeom>
              <a:avLst/>
              <a:gdLst/>
              <a:ahLst/>
              <a:cxnLst/>
              <a:rect l="l" t="t" r="r" b="b"/>
              <a:pathLst>
                <a:path w="12030" h="9045" extrusionOk="0">
                  <a:moveTo>
                    <a:pt x="7415" y="1"/>
                  </a:moveTo>
                  <a:cubicBezTo>
                    <a:pt x="6160" y="1"/>
                    <a:pt x="4888" y="318"/>
                    <a:pt x="3721" y="985"/>
                  </a:cubicBezTo>
                  <a:cubicBezTo>
                    <a:pt x="1324" y="2377"/>
                    <a:pt x="0" y="4865"/>
                    <a:pt x="0" y="7444"/>
                  </a:cubicBezTo>
                  <a:cubicBezTo>
                    <a:pt x="1315" y="8486"/>
                    <a:pt x="2949" y="9044"/>
                    <a:pt x="4615" y="9044"/>
                  </a:cubicBezTo>
                  <a:cubicBezTo>
                    <a:pt x="5869" y="9044"/>
                    <a:pt x="7141" y="8727"/>
                    <a:pt x="8309" y="8060"/>
                  </a:cubicBezTo>
                  <a:cubicBezTo>
                    <a:pt x="10705" y="6691"/>
                    <a:pt x="12029" y="4180"/>
                    <a:pt x="12029" y="1601"/>
                  </a:cubicBezTo>
                  <a:cubicBezTo>
                    <a:pt x="10714" y="559"/>
                    <a:pt x="9080" y="1"/>
                    <a:pt x="741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2752700" y="4266650"/>
              <a:ext cx="424575" cy="371725"/>
            </a:xfrm>
            <a:custGeom>
              <a:avLst/>
              <a:gdLst/>
              <a:ahLst/>
              <a:cxnLst/>
              <a:rect l="l" t="t" r="r" b="b"/>
              <a:pathLst>
                <a:path w="16983" h="14869" extrusionOk="0">
                  <a:moveTo>
                    <a:pt x="8503" y="1"/>
                  </a:moveTo>
                  <a:cubicBezTo>
                    <a:pt x="7240" y="1"/>
                    <a:pt x="5961" y="323"/>
                    <a:pt x="4794" y="1001"/>
                  </a:cubicBezTo>
                  <a:cubicBezTo>
                    <a:pt x="1233" y="3032"/>
                    <a:pt x="0" y="7575"/>
                    <a:pt x="2055" y="11135"/>
                  </a:cubicBezTo>
                  <a:cubicBezTo>
                    <a:pt x="3435" y="13527"/>
                    <a:pt x="5937" y="14869"/>
                    <a:pt x="8511" y="14869"/>
                  </a:cubicBezTo>
                  <a:cubicBezTo>
                    <a:pt x="9769" y="14869"/>
                    <a:pt x="11043" y="14549"/>
                    <a:pt x="12212" y="13874"/>
                  </a:cubicBezTo>
                  <a:cubicBezTo>
                    <a:pt x="15773" y="11820"/>
                    <a:pt x="16982" y="7278"/>
                    <a:pt x="14928" y="3717"/>
                  </a:cubicBezTo>
                  <a:cubicBezTo>
                    <a:pt x="13567" y="1331"/>
                    <a:pt x="11068" y="1"/>
                    <a:pt x="8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2779525" y="4266500"/>
              <a:ext cx="284200" cy="214425"/>
            </a:xfrm>
            <a:custGeom>
              <a:avLst/>
              <a:gdLst/>
              <a:ahLst/>
              <a:cxnLst/>
              <a:rect l="l" t="t" r="r" b="b"/>
              <a:pathLst>
                <a:path w="11368" h="8577" extrusionOk="0">
                  <a:moveTo>
                    <a:pt x="7421" y="0"/>
                  </a:moveTo>
                  <a:cubicBezTo>
                    <a:pt x="6159" y="0"/>
                    <a:pt x="4883" y="323"/>
                    <a:pt x="3721" y="1007"/>
                  </a:cubicBezTo>
                  <a:cubicBezTo>
                    <a:pt x="1324" y="2377"/>
                    <a:pt x="0" y="4864"/>
                    <a:pt x="0" y="7444"/>
                  </a:cubicBezTo>
                  <a:cubicBezTo>
                    <a:pt x="1172" y="8185"/>
                    <a:pt x="2539" y="8576"/>
                    <a:pt x="3930" y="8576"/>
                  </a:cubicBezTo>
                  <a:cubicBezTo>
                    <a:pt x="5192" y="8576"/>
                    <a:pt x="6473" y="8254"/>
                    <a:pt x="7647" y="7581"/>
                  </a:cubicBezTo>
                  <a:cubicBezTo>
                    <a:pt x="10020" y="6211"/>
                    <a:pt x="11367" y="3700"/>
                    <a:pt x="11367" y="1121"/>
                  </a:cubicBezTo>
                  <a:cubicBezTo>
                    <a:pt x="10183" y="391"/>
                    <a:pt x="8810" y="0"/>
                    <a:pt x="742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2248250" y="4242325"/>
              <a:ext cx="942725" cy="649000"/>
            </a:xfrm>
            <a:custGeom>
              <a:avLst/>
              <a:gdLst/>
              <a:ahLst/>
              <a:cxnLst/>
              <a:rect l="l" t="t" r="r" b="b"/>
              <a:pathLst>
                <a:path w="37709" h="25960" extrusionOk="0">
                  <a:moveTo>
                    <a:pt x="28644" y="1508"/>
                  </a:moveTo>
                  <a:cubicBezTo>
                    <a:pt x="31205" y="1508"/>
                    <a:pt x="33675" y="2897"/>
                    <a:pt x="34923" y="5329"/>
                  </a:cubicBezTo>
                  <a:cubicBezTo>
                    <a:pt x="36704" y="8799"/>
                    <a:pt x="35334" y="13067"/>
                    <a:pt x="31865" y="14847"/>
                  </a:cubicBezTo>
                  <a:cubicBezTo>
                    <a:pt x="30827" y="15380"/>
                    <a:pt x="29720" y="15633"/>
                    <a:pt x="28630" y="15633"/>
                  </a:cubicBezTo>
                  <a:cubicBezTo>
                    <a:pt x="26075" y="15633"/>
                    <a:pt x="23611" y="14244"/>
                    <a:pt x="22347" y="11812"/>
                  </a:cubicBezTo>
                  <a:cubicBezTo>
                    <a:pt x="20566" y="8342"/>
                    <a:pt x="21936" y="4074"/>
                    <a:pt x="25405" y="2294"/>
                  </a:cubicBezTo>
                  <a:cubicBezTo>
                    <a:pt x="26443" y="1761"/>
                    <a:pt x="27552" y="1508"/>
                    <a:pt x="28644" y="1508"/>
                  </a:cubicBezTo>
                  <a:close/>
                  <a:moveTo>
                    <a:pt x="10654" y="10897"/>
                  </a:moveTo>
                  <a:cubicBezTo>
                    <a:pt x="13026" y="10897"/>
                    <a:pt x="15336" y="12100"/>
                    <a:pt x="16663" y="14277"/>
                  </a:cubicBezTo>
                  <a:cubicBezTo>
                    <a:pt x="18717" y="17586"/>
                    <a:pt x="17667" y="21946"/>
                    <a:pt x="14335" y="23978"/>
                  </a:cubicBezTo>
                  <a:cubicBezTo>
                    <a:pt x="13187" y="24690"/>
                    <a:pt x="11913" y="25029"/>
                    <a:pt x="10654" y="25029"/>
                  </a:cubicBezTo>
                  <a:cubicBezTo>
                    <a:pt x="8281" y="25029"/>
                    <a:pt x="5961" y="23826"/>
                    <a:pt x="4634" y="21649"/>
                  </a:cubicBezTo>
                  <a:cubicBezTo>
                    <a:pt x="2580" y="18317"/>
                    <a:pt x="3630" y="13980"/>
                    <a:pt x="6962" y="11949"/>
                  </a:cubicBezTo>
                  <a:cubicBezTo>
                    <a:pt x="8118" y="11236"/>
                    <a:pt x="9395" y="10897"/>
                    <a:pt x="10654" y="10897"/>
                  </a:cubicBezTo>
                  <a:close/>
                  <a:moveTo>
                    <a:pt x="30655" y="1"/>
                  </a:moveTo>
                  <a:cubicBezTo>
                    <a:pt x="28688" y="1"/>
                    <a:pt x="26682" y="577"/>
                    <a:pt x="24972" y="1449"/>
                  </a:cubicBezTo>
                  <a:cubicBezTo>
                    <a:pt x="21046" y="3480"/>
                    <a:pt x="19494" y="8297"/>
                    <a:pt x="21525" y="12245"/>
                  </a:cubicBezTo>
                  <a:cubicBezTo>
                    <a:pt x="21294" y="12212"/>
                    <a:pt x="21039" y="12188"/>
                    <a:pt x="20769" y="12188"/>
                  </a:cubicBezTo>
                  <a:cubicBezTo>
                    <a:pt x="20292" y="12188"/>
                    <a:pt x="19767" y="12263"/>
                    <a:pt x="19242" y="12496"/>
                  </a:cubicBezTo>
                  <a:cubicBezTo>
                    <a:pt x="18580" y="12816"/>
                    <a:pt x="18033" y="13341"/>
                    <a:pt x="17645" y="14094"/>
                  </a:cubicBezTo>
                  <a:cubicBezTo>
                    <a:pt x="17645" y="14071"/>
                    <a:pt x="17622" y="14049"/>
                    <a:pt x="17622" y="14026"/>
                  </a:cubicBezTo>
                  <a:cubicBezTo>
                    <a:pt x="17576" y="13934"/>
                    <a:pt x="17531" y="13866"/>
                    <a:pt x="17485" y="13775"/>
                  </a:cubicBezTo>
                  <a:cubicBezTo>
                    <a:pt x="15962" y="11310"/>
                    <a:pt x="13324" y="9950"/>
                    <a:pt x="10628" y="9950"/>
                  </a:cubicBezTo>
                  <a:cubicBezTo>
                    <a:pt x="9203" y="9950"/>
                    <a:pt x="7762" y="10330"/>
                    <a:pt x="6460" y="11127"/>
                  </a:cubicBezTo>
                  <a:cubicBezTo>
                    <a:pt x="4611" y="12268"/>
                    <a:pt x="2763" y="13661"/>
                    <a:pt x="1530" y="15487"/>
                  </a:cubicBezTo>
                  <a:cubicBezTo>
                    <a:pt x="731" y="16696"/>
                    <a:pt x="1" y="18614"/>
                    <a:pt x="663" y="20029"/>
                  </a:cubicBezTo>
                  <a:cubicBezTo>
                    <a:pt x="1347" y="21490"/>
                    <a:pt x="3242" y="21284"/>
                    <a:pt x="3995" y="22380"/>
                  </a:cubicBezTo>
                  <a:cubicBezTo>
                    <a:pt x="5527" y="24693"/>
                    <a:pt x="8058" y="25960"/>
                    <a:pt x="10654" y="25960"/>
                  </a:cubicBezTo>
                  <a:cubicBezTo>
                    <a:pt x="12080" y="25960"/>
                    <a:pt x="13526" y="25578"/>
                    <a:pt x="14837" y="24776"/>
                  </a:cubicBezTo>
                  <a:cubicBezTo>
                    <a:pt x="18192" y="22745"/>
                    <a:pt x="19471" y="18614"/>
                    <a:pt x="18124" y="15076"/>
                  </a:cubicBezTo>
                  <a:cubicBezTo>
                    <a:pt x="18421" y="14186"/>
                    <a:pt x="18923" y="13569"/>
                    <a:pt x="19608" y="13250"/>
                  </a:cubicBezTo>
                  <a:cubicBezTo>
                    <a:pt x="20002" y="13066"/>
                    <a:pt x="20416" y="13003"/>
                    <a:pt x="20796" y="13003"/>
                  </a:cubicBezTo>
                  <a:cubicBezTo>
                    <a:pt x="21407" y="13003"/>
                    <a:pt x="21930" y="13165"/>
                    <a:pt x="22141" y="13250"/>
                  </a:cubicBezTo>
                  <a:cubicBezTo>
                    <a:pt x="23678" y="15371"/>
                    <a:pt x="26136" y="16571"/>
                    <a:pt x="28665" y="16571"/>
                  </a:cubicBezTo>
                  <a:cubicBezTo>
                    <a:pt x="29892" y="16571"/>
                    <a:pt x="31136" y="16288"/>
                    <a:pt x="32299" y="15692"/>
                  </a:cubicBezTo>
                  <a:cubicBezTo>
                    <a:pt x="36156" y="13706"/>
                    <a:pt x="37708" y="9050"/>
                    <a:pt x="35882" y="5170"/>
                  </a:cubicBezTo>
                  <a:cubicBezTo>
                    <a:pt x="35540" y="4439"/>
                    <a:pt x="36110" y="3800"/>
                    <a:pt x="36202" y="3070"/>
                  </a:cubicBezTo>
                  <a:cubicBezTo>
                    <a:pt x="36224" y="2750"/>
                    <a:pt x="36156" y="2408"/>
                    <a:pt x="35882" y="2042"/>
                  </a:cubicBezTo>
                  <a:cubicBezTo>
                    <a:pt x="35152" y="1084"/>
                    <a:pt x="33896" y="513"/>
                    <a:pt x="32755" y="239"/>
                  </a:cubicBezTo>
                  <a:cubicBezTo>
                    <a:pt x="32071" y="76"/>
                    <a:pt x="31366" y="1"/>
                    <a:pt x="30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2789225" y="4442875"/>
              <a:ext cx="361225" cy="201125"/>
            </a:xfrm>
            <a:custGeom>
              <a:avLst/>
              <a:gdLst/>
              <a:ahLst/>
              <a:cxnLst/>
              <a:rect l="l" t="t" r="r" b="b"/>
              <a:pathLst>
                <a:path w="14449" h="8045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266" y="2740"/>
                    <a:pt x="12828" y="5479"/>
                    <a:pt x="10226" y="6825"/>
                  </a:cubicBezTo>
                  <a:cubicBezTo>
                    <a:pt x="9188" y="7358"/>
                    <a:pt x="8081" y="7611"/>
                    <a:pt x="6991" y="7611"/>
                  </a:cubicBezTo>
                  <a:cubicBezTo>
                    <a:pt x="4436" y="7611"/>
                    <a:pt x="1972" y="6222"/>
                    <a:pt x="708" y="3790"/>
                  </a:cubicBezTo>
                  <a:cubicBezTo>
                    <a:pt x="342" y="3059"/>
                    <a:pt x="114" y="2283"/>
                    <a:pt x="0" y="1530"/>
                  </a:cubicBezTo>
                  <a:lnTo>
                    <a:pt x="0" y="1530"/>
                  </a:lnTo>
                  <a:cubicBezTo>
                    <a:pt x="69" y="2443"/>
                    <a:pt x="320" y="3356"/>
                    <a:pt x="776" y="4223"/>
                  </a:cubicBezTo>
                  <a:cubicBezTo>
                    <a:pt x="2024" y="6655"/>
                    <a:pt x="4495" y="8044"/>
                    <a:pt x="7048" y="8044"/>
                  </a:cubicBezTo>
                  <a:cubicBezTo>
                    <a:pt x="8137" y="8044"/>
                    <a:pt x="9241" y="7792"/>
                    <a:pt x="10271" y="7259"/>
                  </a:cubicBezTo>
                  <a:cubicBezTo>
                    <a:pt x="13033" y="5844"/>
                    <a:pt x="14449" y="2900"/>
                    <a:pt x="140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2339550" y="4676850"/>
              <a:ext cx="360675" cy="202050"/>
            </a:xfrm>
            <a:custGeom>
              <a:avLst/>
              <a:gdLst/>
              <a:ahLst/>
              <a:cxnLst/>
              <a:rect l="l" t="t" r="r" b="b"/>
              <a:pathLst>
                <a:path w="14427" h="8082" extrusionOk="0">
                  <a:moveTo>
                    <a:pt x="14038" y="0"/>
                  </a:moveTo>
                  <a:lnTo>
                    <a:pt x="14038" y="0"/>
                  </a:lnTo>
                  <a:cubicBezTo>
                    <a:pt x="14244" y="2556"/>
                    <a:pt x="13034" y="5159"/>
                    <a:pt x="10683" y="6597"/>
                  </a:cubicBezTo>
                  <a:cubicBezTo>
                    <a:pt x="9535" y="7309"/>
                    <a:pt x="8261" y="7648"/>
                    <a:pt x="7002" y="7648"/>
                  </a:cubicBezTo>
                  <a:cubicBezTo>
                    <a:pt x="4629" y="7648"/>
                    <a:pt x="2309" y="6445"/>
                    <a:pt x="982" y="4268"/>
                  </a:cubicBezTo>
                  <a:cubicBezTo>
                    <a:pt x="457" y="3424"/>
                    <a:pt x="138" y="2511"/>
                    <a:pt x="1" y="1598"/>
                  </a:cubicBezTo>
                  <a:lnTo>
                    <a:pt x="1" y="1598"/>
                  </a:lnTo>
                  <a:cubicBezTo>
                    <a:pt x="92" y="2671"/>
                    <a:pt x="434" y="3721"/>
                    <a:pt x="1028" y="4702"/>
                  </a:cubicBezTo>
                  <a:cubicBezTo>
                    <a:pt x="2355" y="6879"/>
                    <a:pt x="4675" y="8082"/>
                    <a:pt x="7047" y="8082"/>
                  </a:cubicBezTo>
                  <a:cubicBezTo>
                    <a:pt x="8307" y="8082"/>
                    <a:pt x="9581" y="7743"/>
                    <a:pt x="10729" y="7030"/>
                  </a:cubicBezTo>
                  <a:cubicBezTo>
                    <a:pt x="13217" y="5501"/>
                    <a:pt x="14426" y="2693"/>
                    <a:pt x="140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2754975" y="4242325"/>
              <a:ext cx="398900" cy="241675"/>
            </a:xfrm>
            <a:custGeom>
              <a:avLst/>
              <a:gdLst/>
              <a:ahLst/>
              <a:cxnLst/>
              <a:rect l="l" t="t" r="r" b="b"/>
              <a:pathLst>
                <a:path w="15956" h="9667" extrusionOk="0">
                  <a:moveTo>
                    <a:pt x="10386" y="1"/>
                  </a:moveTo>
                  <a:cubicBezTo>
                    <a:pt x="8419" y="1"/>
                    <a:pt x="6413" y="577"/>
                    <a:pt x="4703" y="1449"/>
                  </a:cubicBezTo>
                  <a:cubicBezTo>
                    <a:pt x="1598" y="3047"/>
                    <a:pt x="1" y="6379"/>
                    <a:pt x="434" y="9666"/>
                  </a:cubicBezTo>
                  <a:cubicBezTo>
                    <a:pt x="183" y="6539"/>
                    <a:pt x="1781" y="3412"/>
                    <a:pt x="4748" y="1883"/>
                  </a:cubicBezTo>
                  <a:cubicBezTo>
                    <a:pt x="6459" y="1011"/>
                    <a:pt x="8465" y="434"/>
                    <a:pt x="10441" y="434"/>
                  </a:cubicBezTo>
                  <a:cubicBezTo>
                    <a:pt x="11155" y="434"/>
                    <a:pt x="11864" y="509"/>
                    <a:pt x="12554" y="673"/>
                  </a:cubicBezTo>
                  <a:cubicBezTo>
                    <a:pt x="13673" y="947"/>
                    <a:pt x="14928" y="1518"/>
                    <a:pt x="15659" y="2476"/>
                  </a:cubicBezTo>
                  <a:cubicBezTo>
                    <a:pt x="15796" y="2659"/>
                    <a:pt x="15887" y="2819"/>
                    <a:pt x="15933" y="2978"/>
                  </a:cubicBezTo>
                  <a:cubicBezTo>
                    <a:pt x="15955" y="2682"/>
                    <a:pt x="15864" y="2385"/>
                    <a:pt x="15613" y="2042"/>
                  </a:cubicBezTo>
                  <a:cubicBezTo>
                    <a:pt x="14883" y="1084"/>
                    <a:pt x="13627" y="513"/>
                    <a:pt x="12486" y="239"/>
                  </a:cubicBezTo>
                  <a:cubicBezTo>
                    <a:pt x="11802" y="76"/>
                    <a:pt x="11097" y="1"/>
                    <a:pt x="10386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2253950" y="4491075"/>
              <a:ext cx="533575" cy="234875"/>
            </a:xfrm>
            <a:custGeom>
              <a:avLst/>
              <a:gdLst/>
              <a:ahLst/>
              <a:cxnLst/>
              <a:rect l="l" t="t" r="r" b="b"/>
              <a:pathLst>
                <a:path w="21343" h="9395" extrusionOk="0">
                  <a:moveTo>
                    <a:pt x="10400" y="0"/>
                  </a:moveTo>
                  <a:cubicBezTo>
                    <a:pt x="8975" y="0"/>
                    <a:pt x="7534" y="380"/>
                    <a:pt x="6232" y="1177"/>
                  </a:cubicBezTo>
                  <a:cubicBezTo>
                    <a:pt x="4383" y="2318"/>
                    <a:pt x="2535" y="3711"/>
                    <a:pt x="1302" y="5537"/>
                  </a:cubicBezTo>
                  <a:cubicBezTo>
                    <a:pt x="617" y="6564"/>
                    <a:pt x="1" y="8070"/>
                    <a:pt x="229" y="9394"/>
                  </a:cubicBezTo>
                  <a:cubicBezTo>
                    <a:pt x="184" y="8184"/>
                    <a:pt x="754" y="6883"/>
                    <a:pt x="1370" y="5970"/>
                  </a:cubicBezTo>
                  <a:cubicBezTo>
                    <a:pt x="2580" y="4144"/>
                    <a:pt x="4429" y="2752"/>
                    <a:pt x="6278" y="1611"/>
                  </a:cubicBezTo>
                  <a:cubicBezTo>
                    <a:pt x="7580" y="814"/>
                    <a:pt x="9021" y="434"/>
                    <a:pt x="10445" y="434"/>
                  </a:cubicBezTo>
                  <a:cubicBezTo>
                    <a:pt x="13142" y="434"/>
                    <a:pt x="15779" y="1794"/>
                    <a:pt x="17303" y="4258"/>
                  </a:cubicBezTo>
                  <a:cubicBezTo>
                    <a:pt x="17348" y="4350"/>
                    <a:pt x="17394" y="4418"/>
                    <a:pt x="17439" y="4509"/>
                  </a:cubicBezTo>
                  <a:cubicBezTo>
                    <a:pt x="17439" y="4532"/>
                    <a:pt x="17462" y="4555"/>
                    <a:pt x="17462" y="4578"/>
                  </a:cubicBezTo>
                  <a:cubicBezTo>
                    <a:pt x="17850" y="3825"/>
                    <a:pt x="18398" y="3300"/>
                    <a:pt x="19060" y="2980"/>
                  </a:cubicBezTo>
                  <a:cubicBezTo>
                    <a:pt x="19585" y="2747"/>
                    <a:pt x="20109" y="2672"/>
                    <a:pt x="20586" y="2672"/>
                  </a:cubicBezTo>
                  <a:cubicBezTo>
                    <a:pt x="20857" y="2672"/>
                    <a:pt x="21112" y="2696"/>
                    <a:pt x="21343" y="2729"/>
                  </a:cubicBezTo>
                  <a:cubicBezTo>
                    <a:pt x="21274" y="2569"/>
                    <a:pt x="21206" y="2432"/>
                    <a:pt x="21137" y="2273"/>
                  </a:cubicBezTo>
                  <a:cubicBezTo>
                    <a:pt x="20962" y="2253"/>
                    <a:pt x="20776" y="2241"/>
                    <a:pt x="20582" y="2241"/>
                  </a:cubicBezTo>
                  <a:cubicBezTo>
                    <a:pt x="20093" y="2241"/>
                    <a:pt x="19554" y="2318"/>
                    <a:pt x="19014" y="2546"/>
                  </a:cubicBezTo>
                  <a:cubicBezTo>
                    <a:pt x="18352" y="2866"/>
                    <a:pt x="17805" y="3391"/>
                    <a:pt x="17417" y="4144"/>
                  </a:cubicBezTo>
                  <a:cubicBezTo>
                    <a:pt x="17417" y="4121"/>
                    <a:pt x="17394" y="4099"/>
                    <a:pt x="17394" y="4076"/>
                  </a:cubicBezTo>
                  <a:cubicBezTo>
                    <a:pt x="17348" y="3984"/>
                    <a:pt x="17303" y="3916"/>
                    <a:pt x="17257" y="3825"/>
                  </a:cubicBezTo>
                  <a:cubicBezTo>
                    <a:pt x="15734" y="1360"/>
                    <a:pt x="13096" y="0"/>
                    <a:pt x="1040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2702475" y="4626625"/>
              <a:ext cx="11450" cy="47950"/>
            </a:xfrm>
            <a:custGeom>
              <a:avLst/>
              <a:gdLst/>
              <a:ahLst/>
              <a:cxnLst/>
              <a:rect l="l" t="t" r="r" b="b"/>
              <a:pathLst>
                <a:path w="458" h="1918" extrusionOk="0">
                  <a:moveTo>
                    <a:pt x="46" y="0"/>
                  </a:moveTo>
                  <a:cubicBezTo>
                    <a:pt x="23" y="46"/>
                    <a:pt x="23" y="92"/>
                    <a:pt x="1" y="137"/>
                  </a:cubicBezTo>
                  <a:cubicBezTo>
                    <a:pt x="229" y="731"/>
                    <a:pt x="366" y="1324"/>
                    <a:pt x="457" y="1918"/>
                  </a:cubicBezTo>
                  <a:cubicBezTo>
                    <a:pt x="389" y="1279"/>
                    <a:pt x="275" y="640"/>
                    <a:pt x="46" y="0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3143575" y="4367550"/>
              <a:ext cx="20000" cy="71925"/>
            </a:xfrm>
            <a:custGeom>
              <a:avLst/>
              <a:gdLst/>
              <a:ahLst/>
              <a:cxnLst/>
              <a:rect l="l" t="t" r="r" b="b"/>
              <a:pathLst>
                <a:path w="800" h="2877" extrusionOk="0">
                  <a:moveTo>
                    <a:pt x="23" y="1"/>
                  </a:moveTo>
                  <a:cubicBezTo>
                    <a:pt x="1" y="206"/>
                    <a:pt x="23" y="389"/>
                    <a:pt x="115" y="594"/>
                  </a:cubicBezTo>
                  <a:cubicBezTo>
                    <a:pt x="457" y="1325"/>
                    <a:pt x="685" y="2101"/>
                    <a:pt x="799" y="2877"/>
                  </a:cubicBezTo>
                  <a:cubicBezTo>
                    <a:pt x="708" y="1964"/>
                    <a:pt x="480" y="1028"/>
                    <a:pt x="69" y="161"/>
                  </a:cubicBezTo>
                  <a:cubicBezTo>
                    <a:pt x="46" y="115"/>
                    <a:pt x="23" y="69"/>
                    <a:pt x="23" y="1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2288200" y="4329325"/>
              <a:ext cx="902775" cy="562000"/>
            </a:xfrm>
            <a:custGeom>
              <a:avLst/>
              <a:gdLst/>
              <a:ahLst/>
              <a:cxnLst/>
              <a:rect l="l" t="t" r="r" b="b"/>
              <a:pathLst>
                <a:path w="36111" h="22480" extrusionOk="0">
                  <a:moveTo>
                    <a:pt x="34490" y="0"/>
                  </a:moveTo>
                  <a:lnTo>
                    <a:pt x="32732" y="891"/>
                  </a:lnTo>
                  <a:cubicBezTo>
                    <a:pt x="32937" y="1210"/>
                    <a:pt x="33143" y="1507"/>
                    <a:pt x="33325" y="1849"/>
                  </a:cubicBezTo>
                  <a:cubicBezTo>
                    <a:pt x="35106" y="5319"/>
                    <a:pt x="33736" y="9587"/>
                    <a:pt x="30267" y="11367"/>
                  </a:cubicBezTo>
                  <a:cubicBezTo>
                    <a:pt x="29229" y="11900"/>
                    <a:pt x="28122" y="12153"/>
                    <a:pt x="27032" y="12153"/>
                  </a:cubicBezTo>
                  <a:cubicBezTo>
                    <a:pt x="24477" y="12153"/>
                    <a:pt x="22013" y="10764"/>
                    <a:pt x="20749" y="8332"/>
                  </a:cubicBezTo>
                  <a:cubicBezTo>
                    <a:pt x="20566" y="7966"/>
                    <a:pt x="20429" y="7578"/>
                    <a:pt x="20315" y="7213"/>
                  </a:cubicBezTo>
                  <a:lnTo>
                    <a:pt x="19470" y="7624"/>
                  </a:lnTo>
                  <a:cubicBezTo>
                    <a:pt x="19585" y="8012"/>
                    <a:pt x="19744" y="8400"/>
                    <a:pt x="19927" y="8765"/>
                  </a:cubicBezTo>
                  <a:cubicBezTo>
                    <a:pt x="19696" y="8732"/>
                    <a:pt x="19438" y="8708"/>
                    <a:pt x="19165" y="8708"/>
                  </a:cubicBezTo>
                  <a:cubicBezTo>
                    <a:pt x="18683" y="8708"/>
                    <a:pt x="18154" y="8783"/>
                    <a:pt x="17644" y="9016"/>
                  </a:cubicBezTo>
                  <a:cubicBezTo>
                    <a:pt x="16982" y="9336"/>
                    <a:pt x="16435" y="9861"/>
                    <a:pt x="16047" y="10614"/>
                  </a:cubicBezTo>
                  <a:cubicBezTo>
                    <a:pt x="16047" y="10591"/>
                    <a:pt x="16024" y="10569"/>
                    <a:pt x="16024" y="10546"/>
                  </a:cubicBezTo>
                  <a:cubicBezTo>
                    <a:pt x="15978" y="10454"/>
                    <a:pt x="15933" y="10386"/>
                    <a:pt x="15887" y="10295"/>
                  </a:cubicBezTo>
                  <a:cubicBezTo>
                    <a:pt x="15750" y="10089"/>
                    <a:pt x="15590" y="9861"/>
                    <a:pt x="15453" y="9678"/>
                  </a:cubicBezTo>
                  <a:lnTo>
                    <a:pt x="14586" y="10112"/>
                  </a:lnTo>
                  <a:cubicBezTo>
                    <a:pt x="14768" y="10317"/>
                    <a:pt x="14928" y="10546"/>
                    <a:pt x="15065" y="10797"/>
                  </a:cubicBezTo>
                  <a:cubicBezTo>
                    <a:pt x="17119" y="14106"/>
                    <a:pt x="16069" y="18466"/>
                    <a:pt x="12737" y="20498"/>
                  </a:cubicBezTo>
                  <a:cubicBezTo>
                    <a:pt x="11589" y="21210"/>
                    <a:pt x="10315" y="21549"/>
                    <a:pt x="9056" y="21549"/>
                  </a:cubicBezTo>
                  <a:cubicBezTo>
                    <a:pt x="6683" y="21549"/>
                    <a:pt x="4363" y="20346"/>
                    <a:pt x="3036" y="18169"/>
                  </a:cubicBezTo>
                  <a:cubicBezTo>
                    <a:pt x="2671" y="17599"/>
                    <a:pt x="2420" y="16982"/>
                    <a:pt x="2237" y="16366"/>
                  </a:cubicBezTo>
                  <a:lnTo>
                    <a:pt x="0" y="17507"/>
                  </a:lnTo>
                  <a:cubicBezTo>
                    <a:pt x="822" y="18010"/>
                    <a:pt x="1872" y="18147"/>
                    <a:pt x="2397" y="18900"/>
                  </a:cubicBezTo>
                  <a:cubicBezTo>
                    <a:pt x="3929" y="21213"/>
                    <a:pt x="6460" y="22480"/>
                    <a:pt x="9056" y="22480"/>
                  </a:cubicBezTo>
                  <a:cubicBezTo>
                    <a:pt x="10482" y="22480"/>
                    <a:pt x="11928" y="22098"/>
                    <a:pt x="13239" y="21296"/>
                  </a:cubicBezTo>
                  <a:cubicBezTo>
                    <a:pt x="16594" y="19265"/>
                    <a:pt x="17873" y="15134"/>
                    <a:pt x="16526" y="11596"/>
                  </a:cubicBezTo>
                  <a:cubicBezTo>
                    <a:pt x="16823" y="10706"/>
                    <a:pt x="17325" y="10089"/>
                    <a:pt x="18010" y="9770"/>
                  </a:cubicBezTo>
                  <a:cubicBezTo>
                    <a:pt x="18404" y="9586"/>
                    <a:pt x="18818" y="9523"/>
                    <a:pt x="19198" y="9523"/>
                  </a:cubicBezTo>
                  <a:cubicBezTo>
                    <a:pt x="19809" y="9523"/>
                    <a:pt x="20332" y="9685"/>
                    <a:pt x="20543" y="9770"/>
                  </a:cubicBezTo>
                  <a:cubicBezTo>
                    <a:pt x="22080" y="11891"/>
                    <a:pt x="24538" y="13091"/>
                    <a:pt x="27067" y="13091"/>
                  </a:cubicBezTo>
                  <a:cubicBezTo>
                    <a:pt x="28294" y="13091"/>
                    <a:pt x="29538" y="12808"/>
                    <a:pt x="30701" y="12212"/>
                  </a:cubicBezTo>
                  <a:cubicBezTo>
                    <a:pt x="34558" y="10226"/>
                    <a:pt x="36110" y="5570"/>
                    <a:pt x="34284" y="1690"/>
                  </a:cubicBezTo>
                  <a:cubicBezTo>
                    <a:pt x="34010" y="1096"/>
                    <a:pt x="34330" y="571"/>
                    <a:pt x="3449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3092225" y="4293625"/>
              <a:ext cx="38825" cy="33750"/>
            </a:xfrm>
            <a:custGeom>
              <a:avLst/>
              <a:gdLst/>
              <a:ahLst/>
              <a:cxnLst/>
              <a:rect l="l" t="t" r="r" b="b"/>
              <a:pathLst>
                <a:path w="1553" h="1350" extrusionOk="0">
                  <a:moveTo>
                    <a:pt x="785" y="1"/>
                  </a:moveTo>
                  <a:cubicBezTo>
                    <a:pt x="681" y="1"/>
                    <a:pt x="576" y="27"/>
                    <a:pt x="480" y="82"/>
                  </a:cubicBezTo>
                  <a:cubicBezTo>
                    <a:pt x="137" y="242"/>
                    <a:pt x="0" y="652"/>
                    <a:pt x="183" y="972"/>
                  </a:cubicBezTo>
                  <a:cubicBezTo>
                    <a:pt x="294" y="1211"/>
                    <a:pt x="528" y="1350"/>
                    <a:pt x="776" y="1350"/>
                  </a:cubicBezTo>
                  <a:cubicBezTo>
                    <a:pt x="883" y="1350"/>
                    <a:pt x="993" y="1324"/>
                    <a:pt x="1096" y="1269"/>
                  </a:cubicBezTo>
                  <a:cubicBezTo>
                    <a:pt x="1415" y="1109"/>
                    <a:pt x="1552" y="698"/>
                    <a:pt x="1393" y="379"/>
                  </a:cubicBezTo>
                  <a:cubicBezTo>
                    <a:pt x="1265" y="140"/>
                    <a:pt x="1027" y="1"/>
                    <a:pt x="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2277925" y="4703350"/>
              <a:ext cx="38250" cy="33750"/>
            </a:xfrm>
            <a:custGeom>
              <a:avLst/>
              <a:gdLst/>
              <a:ahLst/>
              <a:cxnLst/>
              <a:rect l="l" t="t" r="r" b="b"/>
              <a:pathLst>
                <a:path w="1530" h="1350" extrusionOk="0">
                  <a:moveTo>
                    <a:pt x="777" y="0"/>
                  </a:moveTo>
                  <a:cubicBezTo>
                    <a:pt x="670" y="0"/>
                    <a:pt x="561" y="26"/>
                    <a:pt x="457" y="81"/>
                  </a:cubicBezTo>
                  <a:cubicBezTo>
                    <a:pt x="138" y="241"/>
                    <a:pt x="1" y="652"/>
                    <a:pt x="160" y="972"/>
                  </a:cubicBezTo>
                  <a:cubicBezTo>
                    <a:pt x="288" y="1210"/>
                    <a:pt x="527" y="1349"/>
                    <a:pt x="768" y="1349"/>
                  </a:cubicBezTo>
                  <a:cubicBezTo>
                    <a:pt x="872" y="1349"/>
                    <a:pt x="977" y="1323"/>
                    <a:pt x="1073" y="1268"/>
                  </a:cubicBezTo>
                  <a:cubicBezTo>
                    <a:pt x="1416" y="1108"/>
                    <a:pt x="1530" y="698"/>
                    <a:pt x="1370" y="378"/>
                  </a:cubicBezTo>
                  <a:cubicBezTo>
                    <a:pt x="1259" y="139"/>
                    <a:pt x="1025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664843" y="-197073"/>
            <a:ext cx="5279612" cy="8403365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787410" y="2425142"/>
            <a:ext cx="6544860" cy="647874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/>
          <p:nvPr/>
        </p:nvSpPr>
        <p:spPr>
          <a:xfrm rot="1258073">
            <a:off x="-1178677" y="3658801"/>
            <a:ext cx="2729268" cy="4667457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720761" y="-197066"/>
            <a:ext cx="2972895" cy="7055084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 rot="-2555677" flipH="1">
            <a:off x="-230149" y="695503"/>
            <a:ext cx="2361892" cy="786381"/>
            <a:chOff x="7252275" y="740300"/>
            <a:chExt cx="1379800" cy="459400"/>
          </a:xfrm>
        </p:grpSpPr>
        <p:sp>
          <p:nvSpPr>
            <p:cNvPr id="14" name="Google Shape;14;p2"/>
            <p:cNvSpPr/>
            <p:nvPr/>
          </p:nvSpPr>
          <p:spPr>
            <a:xfrm>
              <a:off x="7252275" y="740300"/>
              <a:ext cx="1379800" cy="459400"/>
            </a:xfrm>
            <a:custGeom>
              <a:avLst/>
              <a:gdLst/>
              <a:ahLst/>
              <a:cxnLst/>
              <a:rect l="l" t="t" r="r" b="b"/>
              <a:pathLst>
                <a:path w="55192" h="18376" extrusionOk="0">
                  <a:moveTo>
                    <a:pt x="24560" y="1"/>
                  </a:moveTo>
                  <a:cubicBezTo>
                    <a:pt x="24423" y="1"/>
                    <a:pt x="24286" y="24"/>
                    <a:pt x="24172" y="46"/>
                  </a:cubicBezTo>
                  <a:lnTo>
                    <a:pt x="17918" y="1165"/>
                  </a:lnTo>
                  <a:cubicBezTo>
                    <a:pt x="17096" y="1325"/>
                    <a:pt x="16434" y="1895"/>
                    <a:pt x="16206" y="2694"/>
                  </a:cubicBezTo>
                  <a:cubicBezTo>
                    <a:pt x="15978" y="3493"/>
                    <a:pt x="16206" y="4338"/>
                    <a:pt x="16799" y="4908"/>
                  </a:cubicBezTo>
                  <a:lnTo>
                    <a:pt x="19675" y="7579"/>
                  </a:lnTo>
                  <a:lnTo>
                    <a:pt x="7852" y="7602"/>
                  </a:lnTo>
                  <a:cubicBezTo>
                    <a:pt x="7510" y="7602"/>
                    <a:pt x="7167" y="7693"/>
                    <a:pt x="6870" y="7830"/>
                  </a:cubicBezTo>
                  <a:lnTo>
                    <a:pt x="1210" y="10729"/>
                  </a:lnTo>
                  <a:cubicBezTo>
                    <a:pt x="457" y="11117"/>
                    <a:pt x="0" y="11870"/>
                    <a:pt x="23" y="12692"/>
                  </a:cubicBezTo>
                  <a:cubicBezTo>
                    <a:pt x="23" y="13536"/>
                    <a:pt x="502" y="14266"/>
                    <a:pt x="1233" y="14632"/>
                  </a:cubicBezTo>
                  <a:lnTo>
                    <a:pt x="6985" y="17439"/>
                  </a:lnTo>
                  <a:cubicBezTo>
                    <a:pt x="7281" y="17599"/>
                    <a:pt x="7601" y="17667"/>
                    <a:pt x="7943" y="17667"/>
                  </a:cubicBezTo>
                  <a:lnTo>
                    <a:pt x="29856" y="17667"/>
                  </a:lnTo>
                  <a:cubicBezTo>
                    <a:pt x="30198" y="17919"/>
                    <a:pt x="30654" y="18124"/>
                    <a:pt x="31202" y="18261"/>
                  </a:cubicBezTo>
                  <a:lnTo>
                    <a:pt x="31248" y="18261"/>
                  </a:lnTo>
                  <a:cubicBezTo>
                    <a:pt x="31545" y="18329"/>
                    <a:pt x="31887" y="18375"/>
                    <a:pt x="32229" y="18375"/>
                  </a:cubicBezTo>
                  <a:cubicBezTo>
                    <a:pt x="32754" y="18375"/>
                    <a:pt x="33325" y="18284"/>
                    <a:pt x="33918" y="18124"/>
                  </a:cubicBezTo>
                  <a:cubicBezTo>
                    <a:pt x="34147" y="18055"/>
                    <a:pt x="34352" y="17987"/>
                    <a:pt x="34535" y="17919"/>
                  </a:cubicBezTo>
                  <a:cubicBezTo>
                    <a:pt x="35014" y="17896"/>
                    <a:pt x="35539" y="17827"/>
                    <a:pt x="36064" y="17736"/>
                  </a:cubicBezTo>
                  <a:cubicBezTo>
                    <a:pt x="38529" y="17302"/>
                    <a:pt x="39579" y="16298"/>
                    <a:pt x="40058" y="15157"/>
                  </a:cubicBezTo>
                  <a:lnTo>
                    <a:pt x="43505" y="16207"/>
                  </a:lnTo>
                  <a:cubicBezTo>
                    <a:pt x="43779" y="16572"/>
                    <a:pt x="44167" y="16937"/>
                    <a:pt x="44692" y="17257"/>
                  </a:cubicBezTo>
                  <a:cubicBezTo>
                    <a:pt x="45422" y="17667"/>
                    <a:pt x="46313" y="17873"/>
                    <a:pt x="47317" y="17896"/>
                  </a:cubicBezTo>
                  <a:lnTo>
                    <a:pt x="47431" y="17896"/>
                  </a:lnTo>
                  <a:cubicBezTo>
                    <a:pt x="47682" y="17896"/>
                    <a:pt x="47933" y="17873"/>
                    <a:pt x="48184" y="17850"/>
                  </a:cubicBezTo>
                  <a:cubicBezTo>
                    <a:pt x="48527" y="17919"/>
                    <a:pt x="48869" y="17987"/>
                    <a:pt x="49234" y="18033"/>
                  </a:cubicBezTo>
                  <a:cubicBezTo>
                    <a:pt x="49645" y="18078"/>
                    <a:pt x="50033" y="18101"/>
                    <a:pt x="50375" y="18101"/>
                  </a:cubicBezTo>
                  <a:cubicBezTo>
                    <a:pt x="53411" y="18101"/>
                    <a:pt x="54233" y="16184"/>
                    <a:pt x="54598" y="15385"/>
                  </a:cubicBezTo>
                  <a:cubicBezTo>
                    <a:pt x="54621" y="15316"/>
                    <a:pt x="54644" y="15248"/>
                    <a:pt x="54667" y="15202"/>
                  </a:cubicBezTo>
                  <a:cubicBezTo>
                    <a:pt x="54758" y="15020"/>
                    <a:pt x="54826" y="14814"/>
                    <a:pt x="54895" y="14609"/>
                  </a:cubicBezTo>
                  <a:cubicBezTo>
                    <a:pt x="54895" y="14586"/>
                    <a:pt x="54918" y="14495"/>
                    <a:pt x="54918" y="14495"/>
                  </a:cubicBezTo>
                  <a:cubicBezTo>
                    <a:pt x="54963" y="14335"/>
                    <a:pt x="54986" y="14152"/>
                    <a:pt x="55009" y="13970"/>
                  </a:cubicBezTo>
                  <a:cubicBezTo>
                    <a:pt x="55009" y="13947"/>
                    <a:pt x="55009" y="13947"/>
                    <a:pt x="55009" y="13924"/>
                  </a:cubicBezTo>
                  <a:cubicBezTo>
                    <a:pt x="55192" y="12052"/>
                    <a:pt x="54279" y="9656"/>
                    <a:pt x="51813" y="8560"/>
                  </a:cubicBezTo>
                  <a:cubicBezTo>
                    <a:pt x="51311" y="7807"/>
                    <a:pt x="50627" y="7236"/>
                    <a:pt x="49828" y="6917"/>
                  </a:cubicBezTo>
                  <a:cubicBezTo>
                    <a:pt x="49371" y="6734"/>
                    <a:pt x="48892" y="6620"/>
                    <a:pt x="48458" y="6552"/>
                  </a:cubicBezTo>
                  <a:lnTo>
                    <a:pt x="48413" y="6552"/>
                  </a:lnTo>
                  <a:cubicBezTo>
                    <a:pt x="48253" y="6529"/>
                    <a:pt x="48093" y="6529"/>
                    <a:pt x="47910" y="6506"/>
                  </a:cubicBezTo>
                  <a:lnTo>
                    <a:pt x="47751" y="6506"/>
                  </a:lnTo>
                  <a:cubicBezTo>
                    <a:pt x="47408" y="6506"/>
                    <a:pt x="47066" y="6552"/>
                    <a:pt x="46723" y="6620"/>
                  </a:cubicBezTo>
                  <a:lnTo>
                    <a:pt x="25176" y="115"/>
                  </a:lnTo>
                  <a:cubicBezTo>
                    <a:pt x="24971" y="46"/>
                    <a:pt x="24765" y="1"/>
                    <a:pt x="24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55725" y="991750"/>
              <a:ext cx="157500" cy="141875"/>
            </a:xfrm>
            <a:custGeom>
              <a:avLst/>
              <a:gdLst/>
              <a:ahLst/>
              <a:cxnLst/>
              <a:rect l="l" t="t" r="r" b="b"/>
              <a:pathLst>
                <a:path w="6300" h="5675" extrusionOk="0">
                  <a:moveTo>
                    <a:pt x="0" y="579"/>
                  </a:moveTo>
                  <a:lnTo>
                    <a:pt x="137" y="625"/>
                  </a:lnTo>
                  <a:cubicBezTo>
                    <a:pt x="137" y="625"/>
                    <a:pt x="147" y="614"/>
                    <a:pt x="168" y="596"/>
                  </a:cubicBezTo>
                  <a:lnTo>
                    <a:pt x="168" y="596"/>
                  </a:lnTo>
                  <a:cubicBezTo>
                    <a:pt x="113" y="589"/>
                    <a:pt x="57" y="584"/>
                    <a:pt x="0" y="579"/>
                  </a:cubicBezTo>
                  <a:close/>
                  <a:moveTo>
                    <a:pt x="2684" y="1"/>
                  </a:moveTo>
                  <a:cubicBezTo>
                    <a:pt x="976" y="1"/>
                    <a:pt x="312" y="474"/>
                    <a:pt x="168" y="596"/>
                  </a:cubicBezTo>
                  <a:lnTo>
                    <a:pt x="168" y="596"/>
                  </a:lnTo>
                  <a:cubicBezTo>
                    <a:pt x="3201" y="969"/>
                    <a:pt x="3323" y="4762"/>
                    <a:pt x="274" y="5099"/>
                  </a:cubicBezTo>
                  <a:lnTo>
                    <a:pt x="274" y="5122"/>
                  </a:lnTo>
                  <a:cubicBezTo>
                    <a:pt x="274" y="5122"/>
                    <a:pt x="685" y="5674"/>
                    <a:pt x="2143" y="5674"/>
                  </a:cubicBezTo>
                  <a:cubicBezTo>
                    <a:pt x="2536" y="5674"/>
                    <a:pt x="3004" y="5634"/>
                    <a:pt x="3561" y="5532"/>
                  </a:cubicBezTo>
                  <a:cubicBezTo>
                    <a:pt x="6163" y="5076"/>
                    <a:pt x="6026" y="4072"/>
                    <a:pt x="6163" y="3090"/>
                  </a:cubicBezTo>
                  <a:cubicBezTo>
                    <a:pt x="6300" y="2086"/>
                    <a:pt x="5364" y="123"/>
                    <a:pt x="3081" y="9"/>
                  </a:cubicBezTo>
                  <a:cubicBezTo>
                    <a:pt x="2943" y="3"/>
                    <a:pt x="2811" y="1"/>
                    <a:pt x="2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062550" y="1054150"/>
              <a:ext cx="147825" cy="79475"/>
            </a:xfrm>
            <a:custGeom>
              <a:avLst/>
              <a:gdLst/>
              <a:ahLst/>
              <a:cxnLst/>
              <a:rect l="l" t="t" r="r" b="b"/>
              <a:pathLst>
                <a:path w="5913" h="3179" extrusionOk="0">
                  <a:moveTo>
                    <a:pt x="5844" y="1"/>
                  </a:moveTo>
                  <a:cubicBezTo>
                    <a:pt x="5502" y="411"/>
                    <a:pt x="5091" y="754"/>
                    <a:pt x="4589" y="1051"/>
                  </a:cubicBezTo>
                  <a:cubicBezTo>
                    <a:pt x="3767" y="1507"/>
                    <a:pt x="2945" y="1735"/>
                    <a:pt x="2010" y="1758"/>
                  </a:cubicBezTo>
                  <a:lnTo>
                    <a:pt x="1736" y="1758"/>
                  </a:lnTo>
                  <a:cubicBezTo>
                    <a:pt x="1370" y="2192"/>
                    <a:pt x="800" y="2511"/>
                    <a:pt x="1" y="2603"/>
                  </a:cubicBezTo>
                  <a:lnTo>
                    <a:pt x="1" y="2626"/>
                  </a:lnTo>
                  <a:cubicBezTo>
                    <a:pt x="1" y="2626"/>
                    <a:pt x="412" y="3178"/>
                    <a:pt x="1870" y="3178"/>
                  </a:cubicBezTo>
                  <a:cubicBezTo>
                    <a:pt x="2263" y="3178"/>
                    <a:pt x="2731" y="3138"/>
                    <a:pt x="3288" y="3036"/>
                  </a:cubicBezTo>
                  <a:cubicBezTo>
                    <a:pt x="5890" y="2580"/>
                    <a:pt x="5753" y="1576"/>
                    <a:pt x="5890" y="594"/>
                  </a:cubicBezTo>
                  <a:cubicBezTo>
                    <a:pt x="5913" y="411"/>
                    <a:pt x="5890" y="206"/>
                    <a:pt x="5844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07050" y="983975"/>
              <a:ext cx="886200" cy="143250"/>
            </a:xfrm>
            <a:custGeom>
              <a:avLst/>
              <a:gdLst/>
              <a:ahLst/>
              <a:cxnLst/>
              <a:rect l="l" t="t" r="r" b="b"/>
              <a:pathLst>
                <a:path w="35448" h="5730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5752" y="5729"/>
                  </a:lnTo>
                  <a:lnTo>
                    <a:pt x="31568" y="5729"/>
                  </a:lnTo>
                  <a:cubicBezTo>
                    <a:pt x="31568" y="5729"/>
                    <a:pt x="35448" y="2671"/>
                    <a:pt x="3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7050" y="983975"/>
              <a:ext cx="820025" cy="84475"/>
            </a:xfrm>
            <a:custGeom>
              <a:avLst/>
              <a:gdLst/>
              <a:ahLst/>
              <a:cxnLst/>
              <a:rect l="l" t="t" r="r" b="b"/>
              <a:pathLst>
                <a:path w="32801" h="3379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890" y="3378"/>
                  </a:lnTo>
                  <a:lnTo>
                    <a:pt x="6209" y="662"/>
                  </a:lnTo>
                  <a:lnTo>
                    <a:pt x="32093" y="616"/>
                  </a:lnTo>
                  <a:cubicBezTo>
                    <a:pt x="32367" y="799"/>
                    <a:pt x="32595" y="1004"/>
                    <a:pt x="32800" y="1187"/>
                  </a:cubicBezTo>
                  <a:cubicBezTo>
                    <a:pt x="32526" y="776"/>
                    <a:pt x="32138" y="388"/>
                    <a:pt x="315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13900" y="1060425"/>
              <a:ext cx="824575" cy="66800"/>
            </a:xfrm>
            <a:custGeom>
              <a:avLst/>
              <a:gdLst/>
              <a:ahLst/>
              <a:cxnLst/>
              <a:rect l="l" t="t" r="r" b="b"/>
              <a:pathLst>
                <a:path w="32983" h="2672" extrusionOk="0">
                  <a:moveTo>
                    <a:pt x="0" y="1"/>
                  </a:moveTo>
                  <a:lnTo>
                    <a:pt x="5478" y="2671"/>
                  </a:lnTo>
                  <a:lnTo>
                    <a:pt x="31294" y="2671"/>
                  </a:lnTo>
                  <a:cubicBezTo>
                    <a:pt x="31294" y="2671"/>
                    <a:pt x="32754" y="1530"/>
                    <a:pt x="3298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07050" y="985100"/>
              <a:ext cx="194600" cy="142125"/>
            </a:xfrm>
            <a:custGeom>
              <a:avLst/>
              <a:gdLst/>
              <a:ahLst/>
              <a:cxnLst/>
              <a:rect l="l" t="t" r="r" b="b"/>
              <a:pathLst>
                <a:path w="7784" h="5685" extrusionOk="0">
                  <a:moveTo>
                    <a:pt x="5661" y="1"/>
                  </a:moveTo>
                  <a:lnTo>
                    <a:pt x="0" y="2877"/>
                  </a:lnTo>
                  <a:lnTo>
                    <a:pt x="5729" y="5684"/>
                  </a:lnTo>
                  <a:cubicBezTo>
                    <a:pt x="7784" y="4474"/>
                    <a:pt x="6026" y="2831"/>
                    <a:pt x="6026" y="2831"/>
                  </a:cubicBezTo>
                  <a:cubicBezTo>
                    <a:pt x="7670" y="1462"/>
                    <a:pt x="6551" y="457"/>
                    <a:pt x="5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07050" y="1022200"/>
              <a:ext cx="89050" cy="63350"/>
            </a:xfrm>
            <a:custGeom>
              <a:avLst/>
              <a:gdLst/>
              <a:ahLst/>
              <a:cxnLst/>
              <a:rect l="l" t="t" r="r" b="b"/>
              <a:pathLst>
                <a:path w="3562" h="2534" extrusionOk="0">
                  <a:moveTo>
                    <a:pt x="2716" y="0"/>
                  </a:moveTo>
                  <a:lnTo>
                    <a:pt x="0" y="1393"/>
                  </a:lnTo>
                  <a:lnTo>
                    <a:pt x="2328" y="2534"/>
                  </a:lnTo>
                  <a:cubicBezTo>
                    <a:pt x="2922" y="2214"/>
                    <a:pt x="3561" y="1712"/>
                    <a:pt x="3470" y="1142"/>
                  </a:cubicBezTo>
                  <a:cubicBezTo>
                    <a:pt x="3447" y="891"/>
                    <a:pt x="3082" y="434"/>
                    <a:pt x="2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62550" y="1029625"/>
              <a:ext cx="224275" cy="73625"/>
            </a:xfrm>
            <a:custGeom>
              <a:avLst/>
              <a:gdLst/>
              <a:ahLst/>
              <a:cxnLst/>
              <a:rect l="l" t="t" r="r" b="b"/>
              <a:pathLst>
                <a:path w="8971" h="2945" extrusionOk="0">
                  <a:moveTo>
                    <a:pt x="4474" y="0"/>
                  </a:moveTo>
                  <a:cubicBezTo>
                    <a:pt x="2009" y="0"/>
                    <a:pt x="0" y="639"/>
                    <a:pt x="0" y="1461"/>
                  </a:cubicBezTo>
                  <a:cubicBezTo>
                    <a:pt x="0" y="2283"/>
                    <a:pt x="2009" y="2945"/>
                    <a:pt x="4474" y="2945"/>
                  </a:cubicBezTo>
                  <a:cubicBezTo>
                    <a:pt x="6962" y="2945"/>
                    <a:pt x="8971" y="2283"/>
                    <a:pt x="8971" y="1461"/>
                  </a:cubicBezTo>
                  <a:cubicBezTo>
                    <a:pt x="8971" y="639"/>
                    <a:pt x="6962" y="0"/>
                    <a:pt x="4474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651125" y="1020475"/>
              <a:ext cx="224300" cy="73650"/>
            </a:xfrm>
            <a:custGeom>
              <a:avLst/>
              <a:gdLst/>
              <a:ahLst/>
              <a:cxnLst/>
              <a:rect l="l" t="t" r="r" b="b"/>
              <a:pathLst>
                <a:path w="8972" h="2946" extrusionOk="0">
                  <a:moveTo>
                    <a:pt x="4498" y="1"/>
                  </a:moveTo>
                  <a:cubicBezTo>
                    <a:pt x="2010" y="1"/>
                    <a:pt x="1" y="663"/>
                    <a:pt x="1" y="1462"/>
                  </a:cubicBezTo>
                  <a:cubicBezTo>
                    <a:pt x="1" y="2283"/>
                    <a:pt x="2010" y="2945"/>
                    <a:pt x="4498" y="2945"/>
                  </a:cubicBezTo>
                  <a:cubicBezTo>
                    <a:pt x="6963" y="2945"/>
                    <a:pt x="8971" y="2283"/>
                    <a:pt x="8971" y="1462"/>
                  </a:cubicBezTo>
                  <a:cubicBezTo>
                    <a:pt x="8971" y="663"/>
                    <a:pt x="6963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15775" y="966600"/>
              <a:ext cx="123275" cy="178650"/>
            </a:xfrm>
            <a:custGeom>
              <a:avLst/>
              <a:gdLst/>
              <a:ahLst/>
              <a:cxnLst/>
              <a:rect l="l" t="t" r="r" b="b"/>
              <a:pathLst>
                <a:path w="4931" h="7146" extrusionOk="0">
                  <a:moveTo>
                    <a:pt x="0" y="741"/>
                  </a:moveTo>
                  <a:lnTo>
                    <a:pt x="114" y="809"/>
                  </a:lnTo>
                  <a:cubicBezTo>
                    <a:pt x="114" y="809"/>
                    <a:pt x="124" y="792"/>
                    <a:pt x="145" y="764"/>
                  </a:cubicBezTo>
                  <a:lnTo>
                    <a:pt x="145" y="764"/>
                  </a:lnTo>
                  <a:cubicBezTo>
                    <a:pt x="98" y="754"/>
                    <a:pt x="50" y="747"/>
                    <a:pt x="0" y="741"/>
                  </a:cubicBezTo>
                  <a:close/>
                  <a:moveTo>
                    <a:pt x="2118" y="0"/>
                  </a:moveTo>
                  <a:cubicBezTo>
                    <a:pt x="801" y="0"/>
                    <a:pt x="271" y="593"/>
                    <a:pt x="145" y="764"/>
                  </a:cubicBezTo>
                  <a:lnTo>
                    <a:pt x="145" y="764"/>
                  </a:lnTo>
                  <a:cubicBezTo>
                    <a:pt x="2494" y="1232"/>
                    <a:pt x="2600" y="5999"/>
                    <a:pt x="206" y="6424"/>
                  </a:cubicBezTo>
                  <a:lnTo>
                    <a:pt x="206" y="6447"/>
                  </a:lnTo>
                  <a:cubicBezTo>
                    <a:pt x="206" y="6447"/>
                    <a:pt x="534" y="7146"/>
                    <a:pt x="1685" y="7146"/>
                  </a:cubicBezTo>
                  <a:cubicBezTo>
                    <a:pt x="1991" y="7146"/>
                    <a:pt x="2354" y="7096"/>
                    <a:pt x="2785" y="6972"/>
                  </a:cubicBezTo>
                  <a:cubicBezTo>
                    <a:pt x="4816" y="6379"/>
                    <a:pt x="4702" y="5146"/>
                    <a:pt x="4816" y="3891"/>
                  </a:cubicBezTo>
                  <a:cubicBezTo>
                    <a:pt x="4931" y="2635"/>
                    <a:pt x="4200" y="147"/>
                    <a:pt x="2420" y="10"/>
                  </a:cubicBezTo>
                  <a:cubicBezTo>
                    <a:pt x="2315" y="4"/>
                    <a:pt x="2215" y="0"/>
                    <a:pt x="2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775" y="98510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0" y="1"/>
                  </a:moveTo>
                  <a:lnTo>
                    <a:pt x="114" y="69"/>
                  </a:lnTo>
                  <a:cubicBezTo>
                    <a:pt x="114" y="69"/>
                    <a:pt x="114" y="46"/>
                    <a:pt x="137" y="24"/>
                  </a:cubicBezTo>
                  <a:cubicBezTo>
                    <a:pt x="92" y="24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19200" y="967975"/>
              <a:ext cx="91900" cy="175800"/>
            </a:xfrm>
            <a:custGeom>
              <a:avLst/>
              <a:gdLst/>
              <a:ahLst/>
              <a:cxnLst/>
              <a:rect l="l" t="t" r="r" b="b"/>
              <a:pathLst>
                <a:path w="3676" h="7032" extrusionOk="0">
                  <a:moveTo>
                    <a:pt x="1347" y="1"/>
                  </a:moveTo>
                  <a:cubicBezTo>
                    <a:pt x="480" y="138"/>
                    <a:pt x="92" y="572"/>
                    <a:pt x="0" y="709"/>
                  </a:cubicBezTo>
                  <a:cubicBezTo>
                    <a:pt x="2374" y="1165"/>
                    <a:pt x="2465" y="5958"/>
                    <a:pt x="69" y="6369"/>
                  </a:cubicBezTo>
                  <a:lnTo>
                    <a:pt x="69" y="6392"/>
                  </a:lnTo>
                  <a:cubicBezTo>
                    <a:pt x="69" y="6392"/>
                    <a:pt x="297" y="6871"/>
                    <a:pt x="1027" y="7031"/>
                  </a:cubicBezTo>
                  <a:cubicBezTo>
                    <a:pt x="1187" y="7008"/>
                    <a:pt x="1347" y="6963"/>
                    <a:pt x="1530" y="6917"/>
                  </a:cubicBezTo>
                  <a:cubicBezTo>
                    <a:pt x="3561" y="6324"/>
                    <a:pt x="3470" y="5091"/>
                    <a:pt x="3561" y="3836"/>
                  </a:cubicBezTo>
                  <a:cubicBezTo>
                    <a:pt x="3675" y="2626"/>
                    <a:pt x="2990" y="298"/>
                    <a:pt x="13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20900" y="1046175"/>
              <a:ext cx="115875" cy="99075"/>
            </a:xfrm>
            <a:custGeom>
              <a:avLst/>
              <a:gdLst/>
              <a:ahLst/>
              <a:cxnLst/>
              <a:rect l="l" t="t" r="r" b="b"/>
              <a:pathLst>
                <a:path w="4635" h="3963" extrusionOk="0">
                  <a:moveTo>
                    <a:pt x="4589" y="0"/>
                  </a:moveTo>
                  <a:cubicBezTo>
                    <a:pt x="3767" y="1096"/>
                    <a:pt x="2717" y="1803"/>
                    <a:pt x="1530" y="1826"/>
                  </a:cubicBezTo>
                  <a:cubicBezTo>
                    <a:pt x="1256" y="2534"/>
                    <a:pt x="754" y="3104"/>
                    <a:pt x="1" y="3241"/>
                  </a:cubicBezTo>
                  <a:lnTo>
                    <a:pt x="1" y="3264"/>
                  </a:lnTo>
                  <a:cubicBezTo>
                    <a:pt x="1" y="3264"/>
                    <a:pt x="329" y="3963"/>
                    <a:pt x="1480" y="3963"/>
                  </a:cubicBezTo>
                  <a:cubicBezTo>
                    <a:pt x="1786" y="3963"/>
                    <a:pt x="2149" y="3913"/>
                    <a:pt x="2580" y="3789"/>
                  </a:cubicBezTo>
                  <a:cubicBezTo>
                    <a:pt x="4611" y="3196"/>
                    <a:pt x="4497" y="1963"/>
                    <a:pt x="4611" y="708"/>
                  </a:cubicBezTo>
                  <a:cubicBezTo>
                    <a:pt x="4634" y="502"/>
                    <a:pt x="4611" y="274"/>
                    <a:pt x="458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414075" y="990700"/>
              <a:ext cx="166075" cy="147725"/>
            </a:xfrm>
            <a:custGeom>
              <a:avLst/>
              <a:gdLst/>
              <a:ahLst/>
              <a:cxnLst/>
              <a:rect l="l" t="t" r="r" b="b"/>
              <a:pathLst>
                <a:path w="6643" h="5909" extrusionOk="0">
                  <a:moveTo>
                    <a:pt x="1073" y="73"/>
                  </a:moveTo>
                  <a:lnTo>
                    <a:pt x="1187" y="165"/>
                  </a:lnTo>
                  <a:cubicBezTo>
                    <a:pt x="1187" y="165"/>
                    <a:pt x="1203" y="156"/>
                    <a:pt x="1235" y="141"/>
                  </a:cubicBezTo>
                  <a:lnTo>
                    <a:pt x="1235" y="141"/>
                  </a:lnTo>
                  <a:cubicBezTo>
                    <a:pt x="1183" y="118"/>
                    <a:pt x="1129" y="95"/>
                    <a:pt x="1073" y="73"/>
                  </a:cubicBezTo>
                  <a:close/>
                  <a:moveTo>
                    <a:pt x="2100" y="1"/>
                  </a:moveTo>
                  <a:cubicBezTo>
                    <a:pt x="1614" y="1"/>
                    <a:pt x="1339" y="96"/>
                    <a:pt x="1235" y="141"/>
                  </a:cubicBezTo>
                  <a:lnTo>
                    <a:pt x="1235" y="141"/>
                  </a:lnTo>
                  <a:cubicBezTo>
                    <a:pt x="3809" y="1291"/>
                    <a:pt x="3143" y="4537"/>
                    <a:pt x="607" y="4537"/>
                  </a:cubicBezTo>
                  <a:cubicBezTo>
                    <a:pt x="415" y="4537"/>
                    <a:pt x="213" y="4518"/>
                    <a:pt x="0" y="4479"/>
                  </a:cubicBezTo>
                  <a:lnTo>
                    <a:pt x="0" y="4502"/>
                  </a:lnTo>
                  <a:cubicBezTo>
                    <a:pt x="0" y="4502"/>
                    <a:pt x="388" y="5529"/>
                    <a:pt x="3013" y="5848"/>
                  </a:cubicBezTo>
                  <a:cubicBezTo>
                    <a:pt x="3354" y="5890"/>
                    <a:pt x="3653" y="5909"/>
                    <a:pt x="3917" y="5909"/>
                  </a:cubicBezTo>
                  <a:cubicBezTo>
                    <a:pt x="5684" y="5909"/>
                    <a:pt x="5854" y="5048"/>
                    <a:pt x="6232" y="4273"/>
                  </a:cubicBezTo>
                  <a:cubicBezTo>
                    <a:pt x="6643" y="3360"/>
                    <a:pt x="6323" y="1192"/>
                    <a:pt x="4177" y="416"/>
                  </a:cubicBezTo>
                  <a:cubicBezTo>
                    <a:pt x="3258" y="93"/>
                    <a:pt x="2577" y="1"/>
                    <a:pt x="2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14075" y="1083250"/>
              <a:ext cx="159225" cy="55175"/>
            </a:xfrm>
            <a:custGeom>
              <a:avLst/>
              <a:gdLst/>
              <a:ahLst/>
              <a:cxnLst/>
              <a:rect l="l" t="t" r="r" b="b"/>
              <a:pathLst>
                <a:path w="6369" h="2207" extrusionOk="0">
                  <a:moveTo>
                    <a:pt x="6369" y="1"/>
                  </a:moveTo>
                  <a:lnTo>
                    <a:pt x="6369" y="1"/>
                  </a:lnTo>
                  <a:cubicBezTo>
                    <a:pt x="5912" y="275"/>
                    <a:pt x="5410" y="503"/>
                    <a:pt x="4862" y="617"/>
                  </a:cubicBezTo>
                  <a:cubicBezTo>
                    <a:pt x="4451" y="709"/>
                    <a:pt x="4050" y="756"/>
                    <a:pt x="3649" y="756"/>
                  </a:cubicBezTo>
                  <a:cubicBezTo>
                    <a:pt x="3159" y="756"/>
                    <a:pt x="2671" y="687"/>
                    <a:pt x="2169" y="548"/>
                  </a:cubicBezTo>
                  <a:cubicBezTo>
                    <a:pt x="2100" y="526"/>
                    <a:pt x="2009" y="503"/>
                    <a:pt x="1918" y="457"/>
                  </a:cubicBezTo>
                  <a:cubicBezTo>
                    <a:pt x="1564" y="693"/>
                    <a:pt x="1122" y="830"/>
                    <a:pt x="594" y="830"/>
                  </a:cubicBezTo>
                  <a:cubicBezTo>
                    <a:pt x="407" y="830"/>
                    <a:pt x="209" y="813"/>
                    <a:pt x="0" y="777"/>
                  </a:cubicBezTo>
                  <a:lnTo>
                    <a:pt x="0" y="800"/>
                  </a:lnTo>
                  <a:cubicBezTo>
                    <a:pt x="0" y="800"/>
                    <a:pt x="388" y="1827"/>
                    <a:pt x="3013" y="2146"/>
                  </a:cubicBezTo>
                  <a:cubicBezTo>
                    <a:pt x="3354" y="2188"/>
                    <a:pt x="3653" y="2207"/>
                    <a:pt x="3917" y="2207"/>
                  </a:cubicBezTo>
                  <a:cubicBezTo>
                    <a:pt x="5684" y="2207"/>
                    <a:pt x="5854" y="1346"/>
                    <a:pt x="6232" y="571"/>
                  </a:cubicBezTo>
                  <a:cubicBezTo>
                    <a:pt x="6300" y="412"/>
                    <a:pt x="6346" y="206"/>
                    <a:pt x="63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09900" y="795075"/>
              <a:ext cx="849125" cy="325300"/>
            </a:xfrm>
            <a:custGeom>
              <a:avLst/>
              <a:gdLst/>
              <a:ahLst/>
              <a:cxnLst/>
              <a:rect l="l" t="t" r="r" b="b"/>
              <a:pathLst>
                <a:path w="33965" h="13012" extrusionOk="0">
                  <a:moveTo>
                    <a:pt x="6255" y="1"/>
                  </a:moveTo>
                  <a:lnTo>
                    <a:pt x="1" y="1119"/>
                  </a:lnTo>
                  <a:lnTo>
                    <a:pt x="4680" y="5479"/>
                  </a:lnTo>
                  <a:lnTo>
                    <a:pt x="29354" y="13011"/>
                  </a:lnTo>
                  <a:cubicBezTo>
                    <a:pt x="29354" y="13011"/>
                    <a:pt x="33965" y="11185"/>
                    <a:pt x="31043" y="7510"/>
                  </a:cubicBezTo>
                  <a:lnTo>
                    <a:pt x="6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09350" y="795075"/>
              <a:ext cx="797200" cy="225425"/>
            </a:xfrm>
            <a:custGeom>
              <a:avLst/>
              <a:gdLst/>
              <a:ahLst/>
              <a:cxnLst/>
              <a:rect l="l" t="t" r="r" b="b"/>
              <a:pathLst>
                <a:path w="31888" h="9017" extrusionOk="0">
                  <a:moveTo>
                    <a:pt x="6277" y="1"/>
                  </a:moveTo>
                  <a:lnTo>
                    <a:pt x="0" y="1119"/>
                  </a:lnTo>
                  <a:lnTo>
                    <a:pt x="753" y="1804"/>
                  </a:lnTo>
                  <a:lnTo>
                    <a:pt x="6597" y="754"/>
                  </a:lnTo>
                  <a:lnTo>
                    <a:pt x="31385" y="8264"/>
                  </a:lnTo>
                  <a:cubicBezTo>
                    <a:pt x="31590" y="8515"/>
                    <a:pt x="31750" y="8766"/>
                    <a:pt x="31887" y="9017"/>
                  </a:cubicBezTo>
                  <a:cubicBezTo>
                    <a:pt x="31750" y="8560"/>
                    <a:pt x="31499" y="8058"/>
                    <a:pt x="31065" y="7510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15050" y="828175"/>
              <a:ext cx="788625" cy="292200"/>
            </a:xfrm>
            <a:custGeom>
              <a:avLst/>
              <a:gdLst/>
              <a:ahLst/>
              <a:cxnLst/>
              <a:rect l="l" t="t" r="r" b="b"/>
              <a:pathLst>
                <a:path w="31545" h="11688" extrusionOk="0">
                  <a:moveTo>
                    <a:pt x="0" y="1"/>
                  </a:moveTo>
                  <a:lnTo>
                    <a:pt x="4474" y="4155"/>
                  </a:lnTo>
                  <a:lnTo>
                    <a:pt x="29148" y="11687"/>
                  </a:lnTo>
                  <a:cubicBezTo>
                    <a:pt x="29148" y="11687"/>
                    <a:pt x="30883" y="11003"/>
                    <a:pt x="31545" y="96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09350" y="795075"/>
              <a:ext cx="194025" cy="136975"/>
            </a:xfrm>
            <a:custGeom>
              <a:avLst/>
              <a:gdLst/>
              <a:ahLst/>
              <a:cxnLst/>
              <a:rect l="l" t="t" r="r" b="b"/>
              <a:pathLst>
                <a:path w="7761" h="5479" extrusionOk="0">
                  <a:moveTo>
                    <a:pt x="6277" y="1"/>
                  </a:moveTo>
                  <a:lnTo>
                    <a:pt x="0" y="1119"/>
                  </a:lnTo>
                  <a:lnTo>
                    <a:pt x="4679" y="5479"/>
                  </a:lnTo>
                  <a:cubicBezTo>
                    <a:pt x="7007" y="4908"/>
                    <a:pt x="5798" y="2808"/>
                    <a:pt x="5798" y="2808"/>
                  </a:cubicBezTo>
                  <a:cubicBezTo>
                    <a:pt x="7761" y="1987"/>
                    <a:pt x="6962" y="709"/>
                    <a:pt x="6323" y="24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09350" y="809925"/>
              <a:ext cx="86175" cy="57650"/>
            </a:xfrm>
            <a:custGeom>
              <a:avLst/>
              <a:gdLst/>
              <a:ahLst/>
              <a:cxnLst/>
              <a:rect l="l" t="t" r="r" b="b"/>
              <a:pathLst>
                <a:path w="3447" h="2306" extrusionOk="0">
                  <a:moveTo>
                    <a:pt x="3013" y="0"/>
                  </a:moveTo>
                  <a:lnTo>
                    <a:pt x="0" y="525"/>
                  </a:lnTo>
                  <a:lnTo>
                    <a:pt x="1917" y="2306"/>
                  </a:lnTo>
                  <a:cubicBezTo>
                    <a:pt x="2579" y="2146"/>
                    <a:pt x="3310" y="1849"/>
                    <a:pt x="3424" y="1279"/>
                  </a:cubicBezTo>
                  <a:cubicBezTo>
                    <a:pt x="3447" y="1050"/>
                    <a:pt x="3241" y="503"/>
                    <a:pt x="3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40875" y="920075"/>
              <a:ext cx="226575" cy="95750"/>
            </a:xfrm>
            <a:custGeom>
              <a:avLst/>
              <a:gdLst/>
              <a:ahLst/>
              <a:cxnLst/>
              <a:rect l="l" t="t" r="r" b="b"/>
              <a:pathLst>
                <a:path w="9063" h="3830" extrusionOk="0">
                  <a:moveTo>
                    <a:pt x="1947" y="1"/>
                  </a:moveTo>
                  <a:cubicBezTo>
                    <a:pt x="1018" y="1"/>
                    <a:pt x="372" y="207"/>
                    <a:pt x="252" y="616"/>
                  </a:cubicBezTo>
                  <a:cubicBezTo>
                    <a:pt x="1" y="1392"/>
                    <a:pt x="1735" y="2602"/>
                    <a:pt x="4109" y="3309"/>
                  </a:cubicBezTo>
                  <a:cubicBezTo>
                    <a:pt x="5231" y="3658"/>
                    <a:pt x="6301" y="3830"/>
                    <a:pt x="7138" y="3830"/>
                  </a:cubicBezTo>
                  <a:cubicBezTo>
                    <a:pt x="8055" y="3830"/>
                    <a:pt x="8692" y="3624"/>
                    <a:pt x="8811" y="3218"/>
                  </a:cubicBezTo>
                  <a:cubicBezTo>
                    <a:pt x="9062" y="2442"/>
                    <a:pt x="7328" y="1232"/>
                    <a:pt x="4954" y="502"/>
                  </a:cubicBezTo>
                  <a:cubicBezTo>
                    <a:pt x="3841" y="167"/>
                    <a:pt x="2780" y="1"/>
                    <a:pt x="19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32900" y="908175"/>
              <a:ext cx="226550" cy="95750"/>
            </a:xfrm>
            <a:custGeom>
              <a:avLst/>
              <a:gdLst/>
              <a:ahLst/>
              <a:cxnLst/>
              <a:rect l="l" t="t" r="r" b="b"/>
              <a:pathLst>
                <a:path w="9062" h="3830" extrusionOk="0">
                  <a:moveTo>
                    <a:pt x="1924" y="1"/>
                  </a:moveTo>
                  <a:cubicBezTo>
                    <a:pt x="1007" y="1"/>
                    <a:pt x="370" y="207"/>
                    <a:pt x="251" y="613"/>
                  </a:cubicBezTo>
                  <a:cubicBezTo>
                    <a:pt x="0" y="1389"/>
                    <a:pt x="1735" y="2598"/>
                    <a:pt x="4109" y="3329"/>
                  </a:cubicBezTo>
                  <a:cubicBezTo>
                    <a:pt x="5221" y="3664"/>
                    <a:pt x="6282" y="3830"/>
                    <a:pt x="7116" y="3830"/>
                  </a:cubicBezTo>
                  <a:cubicBezTo>
                    <a:pt x="8044" y="3830"/>
                    <a:pt x="8690" y="3624"/>
                    <a:pt x="8811" y="3215"/>
                  </a:cubicBezTo>
                  <a:cubicBezTo>
                    <a:pt x="9062" y="2439"/>
                    <a:pt x="7327" y="1229"/>
                    <a:pt x="4953" y="521"/>
                  </a:cubicBezTo>
                  <a:cubicBezTo>
                    <a:pt x="3831" y="173"/>
                    <a:pt x="2761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78700" y="957450"/>
              <a:ext cx="140975" cy="175500"/>
            </a:xfrm>
            <a:custGeom>
              <a:avLst/>
              <a:gdLst/>
              <a:ahLst/>
              <a:cxnLst/>
              <a:rect l="l" t="t" r="r" b="b"/>
              <a:pathLst>
                <a:path w="5639" h="7020" extrusionOk="0">
                  <a:moveTo>
                    <a:pt x="1461" y="262"/>
                  </a:moveTo>
                  <a:lnTo>
                    <a:pt x="1552" y="354"/>
                  </a:lnTo>
                  <a:cubicBezTo>
                    <a:pt x="1552" y="354"/>
                    <a:pt x="1564" y="342"/>
                    <a:pt x="1588" y="323"/>
                  </a:cubicBezTo>
                  <a:lnTo>
                    <a:pt x="1588" y="323"/>
                  </a:lnTo>
                  <a:cubicBezTo>
                    <a:pt x="1547" y="302"/>
                    <a:pt x="1505" y="281"/>
                    <a:pt x="1461" y="262"/>
                  </a:cubicBezTo>
                  <a:close/>
                  <a:moveTo>
                    <a:pt x="2700" y="0"/>
                  </a:moveTo>
                  <a:cubicBezTo>
                    <a:pt x="2058" y="0"/>
                    <a:pt x="1697" y="238"/>
                    <a:pt x="1588" y="323"/>
                  </a:cubicBezTo>
                  <a:lnTo>
                    <a:pt x="1588" y="323"/>
                  </a:lnTo>
                  <a:cubicBezTo>
                    <a:pt x="3647" y="1409"/>
                    <a:pt x="2500" y="5756"/>
                    <a:pt x="234" y="5756"/>
                  </a:cubicBezTo>
                  <a:cubicBezTo>
                    <a:pt x="157" y="5756"/>
                    <a:pt x="79" y="5751"/>
                    <a:pt x="0" y="5740"/>
                  </a:cubicBezTo>
                  <a:lnTo>
                    <a:pt x="0" y="5786"/>
                  </a:lnTo>
                  <a:cubicBezTo>
                    <a:pt x="0" y="5786"/>
                    <a:pt x="183" y="6996"/>
                    <a:pt x="2306" y="7018"/>
                  </a:cubicBezTo>
                  <a:cubicBezTo>
                    <a:pt x="2344" y="7019"/>
                    <a:pt x="2381" y="7020"/>
                    <a:pt x="2419" y="7020"/>
                  </a:cubicBezTo>
                  <a:cubicBezTo>
                    <a:pt x="4437" y="7020"/>
                    <a:pt x="4688" y="5811"/>
                    <a:pt x="5159" y="4667"/>
                  </a:cubicBezTo>
                  <a:cubicBezTo>
                    <a:pt x="5615" y="3503"/>
                    <a:pt x="5638" y="924"/>
                    <a:pt x="3972" y="262"/>
                  </a:cubicBezTo>
                  <a:cubicBezTo>
                    <a:pt x="3465" y="68"/>
                    <a:pt x="3042" y="0"/>
                    <a:pt x="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5225" y="96400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0" y="0"/>
                  </a:moveTo>
                  <a:lnTo>
                    <a:pt x="91" y="92"/>
                  </a:lnTo>
                  <a:cubicBezTo>
                    <a:pt x="91" y="92"/>
                    <a:pt x="91" y="69"/>
                    <a:pt x="114" y="69"/>
                  </a:cubicBezTo>
                  <a:cubicBezTo>
                    <a:pt x="91" y="46"/>
                    <a:pt x="46" y="23"/>
                    <a:pt x="0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78700" y="957650"/>
              <a:ext cx="114150" cy="167325"/>
            </a:xfrm>
            <a:custGeom>
              <a:avLst/>
              <a:gdLst/>
              <a:ahLst/>
              <a:cxnLst/>
              <a:rect l="l" t="t" r="r" b="b"/>
              <a:pathLst>
                <a:path w="4566" h="6693" extrusionOk="0">
                  <a:moveTo>
                    <a:pt x="2701" y="0"/>
                  </a:moveTo>
                  <a:cubicBezTo>
                    <a:pt x="2066" y="0"/>
                    <a:pt x="1691" y="226"/>
                    <a:pt x="1575" y="323"/>
                  </a:cubicBezTo>
                  <a:cubicBezTo>
                    <a:pt x="3649" y="1404"/>
                    <a:pt x="2503" y="5748"/>
                    <a:pt x="239" y="5748"/>
                  </a:cubicBezTo>
                  <a:cubicBezTo>
                    <a:pt x="160" y="5748"/>
                    <a:pt x="81" y="5743"/>
                    <a:pt x="0" y="5732"/>
                  </a:cubicBezTo>
                  <a:lnTo>
                    <a:pt x="0" y="5778"/>
                  </a:lnTo>
                  <a:cubicBezTo>
                    <a:pt x="0" y="5778"/>
                    <a:pt x="91" y="6280"/>
                    <a:pt x="731" y="6668"/>
                  </a:cubicBezTo>
                  <a:cubicBezTo>
                    <a:pt x="890" y="6668"/>
                    <a:pt x="1050" y="6691"/>
                    <a:pt x="1233" y="6691"/>
                  </a:cubicBezTo>
                  <a:cubicBezTo>
                    <a:pt x="1271" y="6692"/>
                    <a:pt x="1309" y="6692"/>
                    <a:pt x="1346" y="6692"/>
                  </a:cubicBezTo>
                  <a:cubicBezTo>
                    <a:pt x="3365" y="6692"/>
                    <a:pt x="3638" y="5483"/>
                    <a:pt x="4086" y="4340"/>
                  </a:cubicBezTo>
                  <a:cubicBezTo>
                    <a:pt x="4520" y="3221"/>
                    <a:pt x="4565" y="779"/>
                    <a:pt x="3082" y="26"/>
                  </a:cubicBezTo>
                  <a:cubicBezTo>
                    <a:pt x="2946" y="8"/>
                    <a:pt x="2819" y="0"/>
                    <a:pt x="270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78700" y="1057575"/>
              <a:ext cx="133550" cy="75375"/>
            </a:xfrm>
            <a:custGeom>
              <a:avLst/>
              <a:gdLst/>
              <a:ahLst/>
              <a:cxnLst/>
              <a:rect l="l" t="t" r="r" b="b"/>
              <a:pathLst>
                <a:path w="5342" h="3015" extrusionOk="0">
                  <a:moveTo>
                    <a:pt x="5341" y="1"/>
                  </a:moveTo>
                  <a:cubicBezTo>
                    <a:pt x="4496" y="604"/>
                    <a:pt x="3599" y="960"/>
                    <a:pt x="2718" y="960"/>
                  </a:cubicBezTo>
                  <a:cubicBezTo>
                    <a:pt x="2434" y="960"/>
                    <a:pt x="2151" y="923"/>
                    <a:pt x="1872" y="845"/>
                  </a:cubicBezTo>
                  <a:cubicBezTo>
                    <a:pt x="1469" y="1389"/>
                    <a:pt x="906" y="1755"/>
                    <a:pt x="262" y="1755"/>
                  </a:cubicBezTo>
                  <a:cubicBezTo>
                    <a:pt x="176" y="1755"/>
                    <a:pt x="89" y="1749"/>
                    <a:pt x="0" y="1735"/>
                  </a:cubicBezTo>
                  <a:lnTo>
                    <a:pt x="0" y="1781"/>
                  </a:lnTo>
                  <a:cubicBezTo>
                    <a:pt x="0" y="1781"/>
                    <a:pt x="183" y="2991"/>
                    <a:pt x="2306" y="3013"/>
                  </a:cubicBezTo>
                  <a:cubicBezTo>
                    <a:pt x="2344" y="3014"/>
                    <a:pt x="2381" y="3015"/>
                    <a:pt x="2419" y="3015"/>
                  </a:cubicBezTo>
                  <a:cubicBezTo>
                    <a:pt x="4437" y="3015"/>
                    <a:pt x="4688" y="1806"/>
                    <a:pt x="5159" y="662"/>
                  </a:cubicBezTo>
                  <a:cubicBezTo>
                    <a:pt x="5227" y="480"/>
                    <a:pt x="5296" y="252"/>
                    <a:pt x="534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886100" y="888517"/>
            <a:ext cx="7111600" cy="4249600"/>
          </a:xfrm>
          <a:prstGeom prst="rect">
            <a:avLst/>
          </a:prstGeom>
        </p:spPr>
        <p:txBody>
          <a:bodyPr spcFirstLastPara="1" wrap="square" lIns="121780" tIns="121780" rIns="121780" bIns="12178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1886100" y="5138017"/>
            <a:ext cx="6074400" cy="634400"/>
          </a:xfrm>
          <a:prstGeom prst="rect">
            <a:avLst/>
          </a:prstGeom>
        </p:spPr>
        <p:txBody>
          <a:bodyPr spcFirstLastPara="1" wrap="square" lIns="121780" tIns="121780" rIns="121780" bIns="12178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 rot="-5400000">
            <a:off x="7369629" y="-1593914"/>
            <a:ext cx="3964751" cy="6310548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-161456" y="3606269"/>
            <a:ext cx="3926663" cy="3886995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46;p3"/>
          <p:cNvSpPr/>
          <p:nvPr/>
        </p:nvSpPr>
        <p:spPr>
          <a:xfrm rot="-9705403">
            <a:off x="10918561" y="1098619"/>
            <a:ext cx="2729195" cy="546964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 rot="1191528">
            <a:off x="-772652" y="-2077333"/>
            <a:ext cx="2972607" cy="7054400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3"/>
          <p:cNvSpPr/>
          <p:nvPr/>
        </p:nvSpPr>
        <p:spPr>
          <a:xfrm rot="7683222">
            <a:off x="9254924" y="-5360677"/>
            <a:ext cx="2972857" cy="705499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950800" y="3427784"/>
            <a:ext cx="4997200" cy="1122400"/>
          </a:xfrm>
          <a:prstGeom prst="rect">
            <a:avLst/>
          </a:prstGeom>
        </p:spPr>
        <p:txBody>
          <a:bodyPr spcFirstLastPara="1" wrap="square" lIns="121780" tIns="121780" rIns="121780" bIns="12178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7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614800" y="2221217"/>
            <a:ext cx="1669200" cy="742000"/>
          </a:xfrm>
          <a:prstGeom prst="rect">
            <a:avLst/>
          </a:prstGeom>
        </p:spPr>
        <p:txBody>
          <a:bodyPr spcFirstLastPara="1" wrap="square" lIns="121780" tIns="121780" rIns="121780" bIns="12178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950800" y="4550184"/>
            <a:ext cx="4997200" cy="449200"/>
          </a:xfrm>
          <a:prstGeom prst="rect">
            <a:avLst/>
          </a:prstGeom>
        </p:spPr>
        <p:txBody>
          <a:bodyPr spcFirstLastPara="1" wrap="square" lIns="121780" tIns="121780" rIns="121780" bIns="12178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/>
          <p:nvPr/>
        </p:nvSpPr>
        <p:spPr>
          <a:xfrm rot="5400000" flipH="1">
            <a:off x="-1423600" y="-1274082"/>
            <a:ext cx="3964751" cy="6310548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7" name="Google Shape;257;p9"/>
          <p:cNvSpPr/>
          <p:nvPr/>
        </p:nvSpPr>
        <p:spPr>
          <a:xfrm flipH="1">
            <a:off x="8682582" y="3674269"/>
            <a:ext cx="3926663" cy="3886995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8" name="Google Shape;258;p9"/>
          <p:cNvSpPr/>
          <p:nvPr/>
        </p:nvSpPr>
        <p:spPr>
          <a:xfrm rot="3794426">
            <a:off x="-1756040" y="-1321123"/>
            <a:ext cx="2729259" cy="5469592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9" name="Google Shape;259;p9"/>
          <p:cNvSpPr/>
          <p:nvPr/>
        </p:nvSpPr>
        <p:spPr>
          <a:xfrm rot="6641708">
            <a:off x="9299253" y="-3520092"/>
            <a:ext cx="2972627" cy="7054447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260;p9"/>
          <p:cNvSpPr/>
          <p:nvPr/>
        </p:nvSpPr>
        <p:spPr>
          <a:xfrm rot="-5400000">
            <a:off x="7059797" y="4139993"/>
            <a:ext cx="3235135" cy="6483411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9"/>
          <p:cNvSpPr txBox="1">
            <a:spLocks noGrp="1"/>
          </p:cNvSpPr>
          <p:nvPr>
            <p:ph type="title"/>
          </p:nvPr>
        </p:nvSpPr>
        <p:spPr>
          <a:xfrm>
            <a:off x="6143667" y="2082400"/>
            <a:ext cx="5097600" cy="1122400"/>
          </a:xfrm>
          <a:prstGeom prst="rect">
            <a:avLst/>
          </a:prstGeom>
        </p:spPr>
        <p:txBody>
          <a:bodyPr spcFirstLastPara="1" wrap="square" lIns="121780" tIns="121780" rIns="121780" bIns="12178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62" name="Google Shape;262;p9"/>
          <p:cNvSpPr txBox="1">
            <a:spLocks noGrp="1"/>
          </p:cNvSpPr>
          <p:nvPr>
            <p:ph type="subTitle" idx="1"/>
          </p:nvPr>
        </p:nvSpPr>
        <p:spPr>
          <a:xfrm>
            <a:off x="6143667" y="3204800"/>
            <a:ext cx="5097600" cy="1570800"/>
          </a:xfrm>
          <a:prstGeom prst="rect">
            <a:avLst/>
          </a:prstGeom>
        </p:spPr>
        <p:txBody>
          <a:bodyPr spcFirstLastPara="1" wrap="square" lIns="121780" tIns="121780" rIns="121780" bIns="12178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33"/>
          <p:cNvSpPr/>
          <p:nvPr/>
        </p:nvSpPr>
        <p:spPr>
          <a:xfrm rot="10800000" flipH="1">
            <a:off x="8871313" y="-1551144"/>
            <a:ext cx="4549559" cy="7241367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5" name="Google Shape;1295;p33"/>
          <p:cNvSpPr/>
          <p:nvPr/>
        </p:nvSpPr>
        <p:spPr>
          <a:xfrm rot="10800000" flipH="1">
            <a:off x="-861867" y="-1717950"/>
            <a:ext cx="5639851" cy="5582876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6" name="Google Shape;1296;p33"/>
          <p:cNvSpPr/>
          <p:nvPr/>
        </p:nvSpPr>
        <p:spPr>
          <a:xfrm rot="10645935" flipH="1">
            <a:off x="-2016880" y="2036190"/>
            <a:ext cx="2729253" cy="4667433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7" name="Google Shape;1297;p33"/>
          <p:cNvSpPr/>
          <p:nvPr/>
        </p:nvSpPr>
        <p:spPr>
          <a:xfrm rot="-963190" flipH="1">
            <a:off x="10228175" y="-2330673"/>
            <a:ext cx="2972820" cy="7054905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98" name="Google Shape;1298;p33"/>
          <p:cNvGrpSpPr/>
          <p:nvPr/>
        </p:nvGrpSpPr>
        <p:grpSpPr>
          <a:xfrm>
            <a:off x="111144" y="215467"/>
            <a:ext cx="1084633" cy="905500"/>
            <a:chOff x="191638" y="280100"/>
            <a:chExt cx="813475" cy="679125"/>
          </a:xfrm>
        </p:grpSpPr>
        <p:sp>
          <p:nvSpPr>
            <p:cNvPr id="1299" name="Google Shape;1299;p33"/>
            <p:cNvSpPr/>
            <p:nvPr/>
          </p:nvSpPr>
          <p:spPr>
            <a:xfrm>
              <a:off x="191638" y="280100"/>
              <a:ext cx="813475" cy="679125"/>
            </a:xfrm>
            <a:custGeom>
              <a:avLst/>
              <a:gdLst/>
              <a:ahLst/>
              <a:cxnLst/>
              <a:rect l="l" t="t" r="r" b="b"/>
              <a:pathLst>
                <a:path w="32539" h="27165" extrusionOk="0">
                  <a:moveTo>
                    <a:pt x="6112" y="1"/>
                  </a:moveTo>
                  <a:cubicBezTo>
                    <a:pt x="5418" y="1"/>
                    <a:pt x="4725" y="160"/>
                    <a:pt x="4031" y="463"/>
                  </a:cubicBezTo>
                  <a:cubicBezTo>
                    <a:pt x="3945" y="492"/>
                    <a:pt x="3858" y="536"/>
                    <a:pt x="3786" y="564"/>
                  </a:cubicBezTo>
                  <a:cubicBezTo>
                    <a:pt x="2919" y="955"/>
                    <a:pt x="2269" y="1518"/>
                    <a:pt x="1878" y="1923"/>
                  </a:cubicBezTo>
                  <a:cubicBezTo>
                    <a:pt x="1676" y="2125"/>
                    <a:pt x="1517" y="2313"/>
                    <a:pt x="1430" y="2428"/>
                  </a:cubicBezTo>
                  <a:cubicBezTo>
                    <a:pt x="1402" y="2457"/>
                    <a:pt x="1387" y="2472"/>
                    <a:pt x="1373" y="2486"/>
                  </a:cubicBezTo>
                  <a:lnTo>
                    <a:pt x="1272" y="2631"/>
                  </a:lnTo>
                  <a:cubicBezTo>
                    <a:pt x="1228" y="2688"/>
                    <a:pt x="1185" y="2746"/>
                    <a:pt x="1156" y="2790"/>
                  </a:cubicBezTo>
                  <a:cubicBezTo>
                    <a:pt x="1156" y="2790"/>
                    <a:pt x="1026" y="2992"/>
                    <a:pt x="1026" y="3006"/>
                  </a:cubicBezTo>
                  <a:cubicBezTo>
                    <a:pt x="954" y="3107"/>
                    <a:pt x="838" y="3324"/>
                    <a:pt x="708" y="3584"/>
                  </a:cubicBezTo>
                  <a:cubicBezTo>
                    <a:pt x="564" y="3873"/>
                    <a:pt x="434" y="4177"/>
                    <a:pt x="332" y="4466"/>
                  </a:cubicBezTo>
                  <a:cubicBezTo>
                    <a:pt x="188" y="4885"/>
                    <a:pt x="87" y="5347"/>
                    <a:pt x="29" y="5795"/>
                  </a:cubicBezTo>
                  <a:cubicBezTo>
                    <a:pt x="0" y="6069"/>
                    <a:pt x="0" y="6358"/>
                    <a:pt x="15" y="6676"/>
                  </a:cubicBezTo>
                  <a:cubicBezTo>
                    <a:pt x="15" y="6734"/>
                    <a:pt x="15" y="6777"/>
                    <a:pt x="15" y="6821"/>
                  </a:cubicBezTo>
                  <a:cubicBezTo>
                    <a:pt x="15" y="6879"/>
                    <a:pt x="15" y="6922"/>
                    <a:pt x="29" y="6994"/>
                  </a:cubicBezTo>
                  <a:cubicBezTo>
                    <a:pt x="29" y="7095"/>
                    <a:pt x="43" y="7196"/>
                    <a:pt x="58" y="7283"/>
                  </a:cubicBezTo>
                  <a:cubicBezTo>
                    <a:pt x="58" y="7355"/>
                    <a:pt x="72" y="7413"/>
                    <a:pt x="72" y="7471"/>
                  </a:cubicBezTo>
                  <a:cubicBezTo>
                    <a:pt x="101" y="7572"/>
                    <a:pt x="116" y="7688"/>
                    <a:pt x="145" y="7774"/>
                  </a:cubicBezTo>
                  <a:cubicBezTo>
                    <a:pt x="159" y="7832"/>
                    <a:pt x="159" y="7890"/>
                    <a:pt x="173" y="7933"/>
                  </a:cubicBezTo>
                  <a:cubicBezTo>
                    <a:pt x="217" y="8092"/>
                    <a:pt x="275" y="8251"/>
                    <a:pt x="318" y="8381"/>
                  </a:cubicBezTo>
                  <a:cubicBezTo>
                    <a:pt x="347" y="8439"/>
                    <a:pt x="361" y="8482"/>
                    <a:pt x="376" y="8526"/>
                  </a:cubicBezTo>
                  <a:cubicBezTo>
                    <a:pt x="434" y="8641"/>
                    <a:pt x="477" y="8742"/>
                    <a:pt x="520" y="8844"/>
                  </a:cubicBezTo>
                  <a:cubicBezTo>
                    <a:pt x="549" y="8901"/>
                    <a:pt x="578" y="8945"/>
                    <a:pt x="621" y="9003"/>
                  </a:cubicBezTo>
                  <a:cubicBezTo>
                    <a:pt x="679" y="9104"/>
                    <a:pt x="737" y="9205"/>
                    <a:pt x="795" y="9291"/>
                  </a:cubicBezTo>
                  <a:cubicBezTo>
                    <a:pt x="838" y="9349"/>
                    <a:pt x="867" y="9407"/>
                    <a:pt x="910" y="9450"/>
                  </a:cubicBezTo>
                  <a:cubicBezTo>
                    <a:pt x="954" y="9523"/>
                    <a:pt x="1011" y="9580"/>
                    <a:pt x="1055" y="9638"/>
                  </a:cubicBezTo>
                  <a:lnTo>
                    <a:pt x="1084" y="9682"/>
                  </a:lnTo>
                  <a:cubicBezTo>
                    <a:pt x="1127" y="9725"/>
                    <a:pt x="1170" y="9783"/>
                    <a:pt x="1214" y="9826"/>
                  </a:cubicBezTo>
                  <a:cubicBezTo>
                    <a:pt x="1329" y="9942"/>
                    <a:pt x="1532" y="10144"/>
                    <a:pt x="1821" y="10332"/>
                  </a:cubicBezTo>
                  <a:cubicBezTo>
                    <a:pt x="1835" y="10346"/>
                    <a:pt x="1850" y="10361"/>
                    <a:pt x="1878" y="10375"/>
                  </a:cubicBezTo>
                  <a:lnTo>
                    <a:pt x="2442" y="10823"/>
                  </a:lnTo>
                  <a:cubicBezTo>
                    <a:pt x="2500" y="10866"/>
                    <a:pt x="2543" y="10910"/>
                    <a:pt x="2601" y="10953"/>
                  </a:cubicBezTo>
                  <a:cubicBezTo>
                    <a:pt x="2659" y="10996"/>
                    <a:pt x="2731" y="11040"/>
                    <a:pt x="2789" y="11083"/>
                  </a:cubicBezTo>
                  <a:cubicBezTo>
                    <a:pt x="2832" y="11126"/>
                    <a:pt x="2890" y="11170"/>
                    <a:pt x="2948" y="11213"/>
                  </a:cubicBezTo>
                  <a:cubicBezTo>
                    <a:pt x="3005" y="11271"/>
                    <a:pt x="3078" y="11314"/>
                    <a:pt x="3135" y="11358"/>
                  </a:cubicBezTo>
                  <a:lnTo>
                    <a:pt x="4002" y="12022"/>
                  </a:lnTo>
                  <a:cubicBezTo>
                    <a:pt x="4118" y="12123"/>
                    <a:pt x="4262" y="12253"/>
                    <a:pt x="4450" y="12369"/>
                  </a:cubicBezTo>
                  <a:lnTo>
                    <a:pt x="21081" y="25286"/>
                  </a:lnTo>
                  <a:cubicBezTo>
                    <a:pt x="21370" y="25546"/>
                    <a:pt x="21948" y="25994"/>
                    <a:pt x="22815" y="25994"/>
                  </a:cubicBezTo>
                  <a:cubicBezTo>
                    <a:pt x="22887" y="25994"/>
                    <a:pt x="22973" y="25994"/>
                    <a:pt x="23046" y="25980"/>
                  </a:cubicBezTo>
                  <a:lnTo>
                    <a:pt x="29288" y="27063"/>
                  </a:lnTo>
                  <a:cubicBezTo>
                    <a:pt x="29504" y="27136"/>
                    <a:pt x="29735" y="27165"/>
                    <a:pt x="29967" y="27165"/>
                  </a:cubicBezTo>
                  <a:cubicBezTo>
                    <a:pt x="30689" y="27165"/>
                    <a:pt x="31397" y="26832"/>
                    <a:pt x="31859" y="26225"/>
                  </a:cubicBezTo>
                  <a:cubicBezTo>
                    <a:pt x="31874" y="26225"/>
                    <a:pt x="31888" y="26196"/>
                    <a:pt x="31888" y="26196"/>
                  </a:cubicBezTo>
                  <a:cubicBezTo>
                    <a:pt x="32437" y="25489"/>
                    <a:pt x="32538" y="24520"/>
                    <a:pt x="32148" y="23711"/>
                  </a:cubicBezTo>
                  <a:lnTo>
                    <a:pt x="31672" y="22700"/>
                  </a:lnTo>
                  <a:lnTo>
                    <a:pt x="30602" y="20316"/>
                  </a:lnTo>
                  <a:lnTo>
                    <a:pt x="29042" y="16935"/>
                  </a:lnTo>
                  <a:cubicBezTo>
                    <a:pt x="28868" y="16559"/>
                    <a:pt x="28623" y="16241"/>
                    <a:pt x="28305" y="15981"/>
                  </a:cubicBezTo>
                  <a:lnTo>
                    <a:pt x="28276" y="15967"/>
                  </a:lnTo>
                  <a:cubicBezTo>
                    <a:pt x="27467" y="15331"/>
                    <a:pt x="26643" y="14681"/>
                    <a:pt x="25820" y="14045"/>
                  </a:cubicBezTo>
                  <a:cubicBezTo>
                    <a:pt x="25820" y="14045"/>
                    <a:pt x="22786" y="11676"/>
                    <a:pt x="22497" y="11444"/>
                  </a:cubicBezTo>
                  <a:cubicBezTo>
                    <a:pt x="21962" y="11025"/>
                    <a:pt x="21427" y="10621"/>
                    <a:pt x="20907" y="10216"/>
                  </a:cubicBezTo>
                  <a:lnTo>
                    <a:pt x="15966" y="6402"/>
                  </a:lnTo>
                  <a:lnTo>
                    <a:pt x="12888" y="4047"/>
                  </a:lnTo>
                  <a:cubicBezTo>
                    <a:pt x="12253" y="3570"/>
                    <a:pt x="11617" y="3093"/>
                    <a:pt x="10996" y="2616"/>
                  </a:cubicBezTo>
                  <a:lnTo>
                    <a:pt x="9883" y="1778"/>
                  </a:lnTo>
                  <a:lnTo>
                    <a:pt x="8669" y="839"/>
                  </a:lnTo>
                  <a:cubicBezTo>
                    <a:pt x="8611" y="796"/>
                    <a:pt x="8539" y="752"/>
                    <a:pt x="8481" y="709"/>
                  </a:cubicBezTo>
                  <a:cubicBezTo>
                    <a:pt x="7788" y="247"/>
                    <a:pt x="6979" y="1"/>
                    <a:pt x="6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244363" y="340225"/>
              <a:ext cx="696450" cy="558325"/>
            </a:xfrm>
            <a:custGeom>
              <a:avLst/>
              <a:gdLst/>
              <a:ahLst/>
              <a:cxnLst/>
              <a:rect l="l" t="t" r="r" b="b"/>
              <a:pathLst>
                <a:path w="27858" h="22333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20"/>
                  </a:cubicBezTo>
                  <a:lnTo>
                    <a:pt x="20590" y="21075"/>
                  </a:lnTo>
                  <a:lnTo>
                    <a:pt x="27858" y="22332"/>
                  </a:lnTo>
                  <a:lnTo>
                    <a:pt x="24636" y="15512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893838" y="821225"/>
              <a:ext cx="46975" cy="77325"/>
            </a:xfrm>
            <a:custGeom>
              <a:avLst/>
              <a:gdLst/>
              <a:ahLst/>
              <a:cxnLst/>
              <a:rect l="l" t="t" r="r" b="b"/>
              <a:pathLst>
                <a:path w="1879" h="3093" extrusionOk="0">
                  <a:moveTo>
                    <a:pt x="419" y="0"/>
                  </a:moveTo>
                  <a:cubicBezTo>
                    <a:pt x="636" y="1012"/>
                    <a:pt x="506" y="1994"/>
                    <a:pt x="0" y="2774"/>
                  </a:cubicBezTo>
                  <a:lnTo>
                    <a:pt x="1879" y="30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261713" y="370575"/>
              <a:ext cx="679100" cy="528325"/>
            </a:xfrm>
            <a:custGeom>
              <a:avLst/>
              <a:gdLst/>
              <a:ahLst/>
              <a:cxnLst/>
              <a:rect l="l" t="t" r="r" b="b"/>
              <a:pathLst>
                <a:path w="27164" h="21133" extrusionOk="0">
                  <a:moveTo>
                    <a:pt x="1567" y="1"/>
                  </a:moveTo>
                  <a:cubicBezTo>
                    <a:pt x="1120" y="1"/>
                    <a:pt x="736" y="155"/>
                    <a:pt x="506" y="471"/>
                  </a:cubicBezTo>
                  <a:cubicBezTo>
                    <a:pt x="0" y="1179"/>
                    <a:pt x="419" y="2393"/>
                    <a:pt x="1445" y="3187"/>
                  </a:cubicBezTo>
                  <a:cubicBezTo>
                    <a:pt x="1488" y="3231"/>
                    <a:pt x="1532" y="3260"/>
                    <a:pt x="1575" y="3288"/>
                  </a:cubicBezTo>
                  <a:lnTo>
                    <a:pt x="19578" y="17260"/>
                  </a:lnTo>
                  <a:lnTo>
                    <a:pt x="27164" y="21133"/>
                  </a:lnTo>
                  <a:lnTo>
                    <a:pt x="27164" y="21133"/>
                  </a:lnTo>
                  <a:lnTo>
                    <a:pt x="21427" y="14732"/>
                  </a:lnTo>
                  <a:lnTo>
                    <a:pt x="3280" y="644"/>
                  </a:lnTo>
                  <a:cubicBezTo>
                    <a:pt x="2722" y="220"/>
                    <a:pt x="2100" y="1"/>
                    <a:pt x="1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276163" y="364725"/>
              <a:ext cx="195425" cy="198600"/>
            </a:xfrm>
            <a:custGeom>
              <a:avLst/>
              <a:gdLst/>
              <a:ahLst/>
              <a:cxnLst/>
              <a:rect l="l" t="t" r="r" b="b"/>
              <a:pathLst>
                <a:path w="7817" h="7944" extrusionOk="0">
                  <a:moveTo>
                    <a:pt x="3991" y="0"/>
                  </a:moveTo>
                  <a:cubicBezTo>
                    <a:pt x="3052" y="0"/>
                    <a:pt x="1966" y="613"/>
                    <a:pt x="1185" y="1687"/>
                  </a:cubicBezTo>
                  <a:cubicBezTo>
                    <a:pt x="72" y="3219"/>
                    <a:pt x="0" y="5126"/>
                    <a:pt x="1026" y="5921"/>
                  </a:cubicBezTo>
                  <a:cubicBezTo>
                    <a:pt x="1069" y="5950"/>
                    <a:pt x="1113" y="5979"/>
                    <a:pt x="1156" y="6008"/>
                  </a:cubicBezTo>
                  <a:lnTo>
                    <a:pt x="3656" y="7944"/>
                  </a:lnTo>
                  <a:cubicBezTo>
                    <a:pt x="2745" y="7091"/>
                    <a:pt x="2861" y="5285"/>
                    <a:pt x="3930" y="3811"/>
                  </a:cubicBezTo>
                  <a:cubicBezTo>
                    <a:pt x="4713" y="2744"/>
                    <a:pt x="5803" y="2127"/>
                    <a:pt x="6743" y="2127"/>
                  </a:cubicBezTo>
                  <a:cubicBezTo>
                    <a:pt x="7139" y="2127"/>
                    <a:pt x="7508" y="2236"/>
                    <a:pt x="7817" y="2468"/>
                  </a:cubicBezTo>
                  <a:lnTo>
                    <a:pt x="5072" y="344"/>
                  </a:lnTo>
                  <a:cubicBezTo>
                    <a:pt x="4761" y="111"/>
                    <a:pt x="4389" y="0"/>
                    <a:pt x="3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267838" y="358575"/>
              <a:ext cx="195800" cy="198625"/>
            </a:xfrm>
            <a:custGeom>
              <a:avLst/>
              <a:gdLst/>
              <a:ahLst/>
              <a:cxnLst/>
              <a:rect l="l" t="t" r="r" b="b"/>
              <a:pathLst>
                <a:path w="7832" h="7945" extrusionOk="0">
                  <a:moveTo>
                    <a:pt x="4006" y="1"/>
                  </a:moveTo>
                  <a:cubicBezTo>
                    <a:pt x="3067" y="1"/>
                    <a:pt x="1981" y="613"/>
                    <a:pt x="1200" y="1688"/>
                  </a:cubicBezTo>
                  <a:cubicBezTo>
                    <a:pt x="73" y="3219"/>
                    <a:pt x="1" y="5112"/>
                    <a:pt x="1041" y="5921"/>
                  </a:cubicBezTo>
                  <a:cubicBezTo>
                    <a:pt x="1084" y="5950"/>
                    <a:pt x="1128" y="5979"/>
                    <a:pt x="1171" y="6008"/>
                  </a:cubicBezTo>
                  <a:lnTo>
                    <a:pt x="3656" y="7944"/>
                  </a:lnTo>
                  <a:cubicBezTo>
                    <a:pt x="2760" y="7092"/>
                    <a:pt x="2862" y="5286"/>
                    <a:pt x="3945" y="3812"/>
                  </a:cubicBezTo>
                  <a:cubicBezTo>
                    <a:pt x="4726" y="2737"/>
                    <a:pt x="5813" y="2125"/>
                    <a:pt x="6746" y="2125"/>
                  </a:cubicBezTo>
                  <a:cubicBezTo>
                    <a:pt x="7143" y="2125"/>
                    <a:pt x="7511" y="2235"/>
                    <a:pt x="7817" y="2468"/>
                  </a:cubicBezTo>
                  <a:lnTo>
                    <a:pt x="7832" y="2468"/>
                  </a:lnTo>
                  <a:lnTo>
                    <a:pt x="5087" y="344"/>
                  </a:lnTo>
                  <a:cubicBezTo>
                    <a:pt x="4776" y="111"/>
                    <a:pt x="4404" y="1"/>
                    <a:pt x="4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726938" y="714450"/>
              <a:ext cx="153200" cy="160250"/>
            </a:xfrm>
            <a:custGeom>
              <a:avLst/>
              <a:gdLst/>
              <a:ahLst/>
              <a:cxnLst/>
              <a:rect l="l" t="t" r="r" b="b"/>
              <a:pathLst>
                <a:path w="6128" h="6410" extrusionOk="0">
                  <a:moveTo>
                    <a:pt x="4002" y="0"/>
                  </a:moveTo>
                  <a:cubicBezTo>
                    <a:pt x="3065" y="0"/>
                    <a:pt x="1979" y="617"/>
                    <a:pt x="1186" y="1685"/>
                  </a:cubicBezTo>
                  <a:cubicBezTo>
                    <a:pt x="117" y="3159"/>
                    <a:pt x="1" y="4965"/>
                    <a:pt x="911" y="5817"/>
                  </a:cubicBezTo>
                  <a:lnTo>
                    <a:pt x="1157" y="6019"/>
                  </a:lnTo>
                  <a:lnTo>
                    <a:pt x="1287" y="6106"/>
                  </a:lnTo>
                  <a:lnTo>
                    <a:pt x="3050" y="6410"/>
                  </a:lnTo>
                  <a:cubicBezTo>
                    <a:pt x="3021" y="5600"/>
                    <a:pt x="3324" y="4661"/>
                    <a:pt x="3931" y="3823"/>
                  </a:cubicBezTo>
                  <a:cubicBezTo>
                    <a:pt x="4552" y="2971"/>
                    <a:pt x="5361" y="2422"/>
                    <a:pt x="6127" y="2219"/>
                  </a:cubicBezTo>
                  <a:lnTo>
                    <a:pt x="5333" y="543"/>
                  </a:lnTo>
                  <a:lnTo>
                    <a:pt x="5072" y="341"/>
                  </a:lnTo>
                  <a:cubicBezTo>
                    <a:pt x="4764" y="110"/>
                    <a:pt x="4396" y="0"/>
                    <a:pt x="4002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rgbClr val="FFE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857713" y="821225"/>
              <a:ext cx="83100" cy="77325"/>
            </a:xfrm>
            <a:custGeom>
              <a:avLst/>
              <a:gdLst/>
              <a:ahLst/>
              <a:cxnLst/>
              <a:rect l="l" t="t" r="r" b="b"/>
              <a:pathLst>
                <a:path w="3324" h="3093" extrusionOk="0">
                  <a:moveTo>
                    <a:pt x="1864" y="0"/>
                  </a:moveTo>
                  <a:cubicBezTo>
                    <a:pt x="1301" y="159"/>
                    <a:pt x="795" y="448"/>
                    <a:pt x="448" y="910"/>
                  </a:cubicBezTo>
                  <a:cubicBezTo>
                    <a:pt x="130" y="1358"/>
                    <a:pt x="0" y="1922"/>
                    <a:pt x="0" y="2514"/>
                  </a:cubicBezTo>
                  <a:lnTo>
                    <a:pt x="3324" y="3092"/>
                  </a:lnTo>
                  <a:lnTo>
                    <a:pt x="3324" y="3092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751863" y="739225"/>
              <a:ext cx="188600" cy="159325"/>
            </a:xfrm>
            <a:custGeom>
              <a:avLst/>
              <a:gdLst/>
              <a:ahLst/>
              <a:cxnLst/>
              <a:rect l="l" t="t" r="r" b="b"/>
              <a:pathLst>
                <a:path w="7544" h="6373" extrusionOk="0">
                  <a:moveTo>
                    <a:pt x="1850" y="0"/>
                  </a:moveTo>
                  <a:cubicBezTo>
                    <a:pt x="1431" y="275"/>
                    <a:pt x="1056" y="650"/>
                    <a:pt x="723" y="1113"/>
                  </a:cubicBezTo>
                  <a:cubicBezTo>
                    <a:pt x="391" y="1561"/>
                    <a:pt x="145" y="2038"/>
                    <a:pt x="1" y="2529"/>
                  </a:cubicBezTo>
                  <a:lnTo>
                    <a:pt x="7514" y="6372"/>
                  </a:lnTo>
                  <a:lnTo>
                    <a:pt x="7543" y="6372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280838" y="375100"/>
              <a:ext cx="113825" cy="114175"/>
            </a:xfrm>
            <a:custGeom>
              <a:avLst/>
              <a:gdLst/>
              <a:ahLst/>
              <a:cxnLst/>
              <a:rect l="l" t="t" r="r" b="b"/>
              <a:pathLst>
                <a:path w="4553" h="4567" extrusionOk="0">
                  <a:moveTo>
                    <a:pt x="1691" y="1"/>
                  </a:moveTo>
                  <a:cubicBezTo>
                    <a:pt x="1330" y="261"/>
                    <a:pt x="983" y="608"/>
                    <a:pt x="680" y="1027"/>
                  </a:cubicBezTo>
                  <a:cubicBezTo>
                    <a:pt x="377" y="1431"/>
                    <a:pt x="145" y="1865"/>
                    <a:pt x="1" y="2313"/>
                  </a:cubicBezTo>
                  <a:cubicBezTo>
                    <a:pt x="189" y="2558"/>
                    <a:pt x="420" y="2804"/>
                    <a:pt x="680" y="3006"/>
                  </a:cubicBezTo>
                  <a:cubicBezTo>
                    <a:pt x="723" y="3050"/>
                    <a:pt x="767" y="3079"/>
                    <a:pt x="810" y="3107"/>
                  </a:cubicBezTo>
                  <a:lnTo>
                    <a:pt x="2703" y="4567"/>
                  </a:lnTo>
                  <a:cubicBezTo>
                    <a:pt x="2847" y="4090"/>
                    <a:pt x="3093" y="3599"/>
                    <a:pt x="3425" y="3151"/>
                  </a:cubicBezTo>
                  <a:cubicBezTo>
                    <a:pt x="3758" y="2688"/>
                    <a:pt x="4148" y="2327"/>
                    <a:pt x="4552" y="2038"/>
                  </a:cubicBezTo>
                  <a:lnTo>
                    <a:pt x="2515" y="463"/>
                  </a:lnTo>
                  <a:cubicBezTo>
                    <a:pt x="2255" y="261"/>
                    <a:pt x="1966" y="102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244363" y="340225"/>
              <a:ext cx="195800" cy="198550"/>
            </a:xfrm>
            <a:custGeom>
              <a:avLst/>
              <a:gdLst/>
              <a:ahLst/>
              <a:cxnLst/>
              <a:rect l="l" t="t" r="r" b="b"/>
              <a:pathLst>
                <a:path w="7832" h="7942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05"/>
                  </a:cubicBezTo>
                  <a:lnTo>
                    <a:pt x="3656" y="7941"/>
                  </a:lnTo>
                  <a:cubicBezTo>
                    <a:pt x="2760" y="7089"/>
                    <a:pt x="2861" y="5283"/>
                    <a:pt x="3945" y="3823"/>
                  </a:cubicBezTo>
                  <a:cubicBezTo>
                    <a:pt x="4726" y="2749"/>
                    <a:pt x="5812" y="2136"/>
                    <a:pt x="6746" y="2136"/>
                  </a:cubicBezTo>
                  <a:cubicBezTo>
                    <a:pt x="7142" y="2136"/>
                    <a:pt x="7511" y="2247"/>
                    <a:pt x="7817" y="2480"/>
                  </a:cubicBezTo>
                  <a:lnTo>
                    <a:pt x="7832" y="2465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298913" y="382425"/>
              <a:ext cx="141250" cy="156350"/>
            </a:xfrm>
            <a:custGeom>
              <a:avLst/>
              <a:gdLst/>
              <a:ahLst/>
              <a:cxnLst/>
              <a:rect l="l" t="t" r="r" b="b"/>
              <a:pathLst>
                <a:path w="5650" h="6254" extrusionOk="0">
                  <a:moveTo>
                    <a:pt x="3991" y="0"/>
                  </a:moveTo>
                  <a:cubicBezTo>
                    <a:pt x="3053" y="0"/>
                    <a:pt x="1966" y="613"/>
                    <a:pt x="1185" y="1687"/>
                  </a:cubicBezTo>
                  <a:cubicBezTo>
                    <a:pt x="101" y="3147"/>
                    <a:pt x="0" y="4953"/>
                    <a:pt x="896" y="5805"/>
                  </a:cubicBezTo>
                  <a:lnTo>
                    <a:pt x="1156" y="6008"/>
                  </a:lnTo>
                  <a:lnTo>
                    <a:pt x="1474" y="6253"/>
                  </a:lnTo>
                  <a:cubicBezTo>
                    <a:pt x="578" y="5401"/>
                    <a:pt x="679" y="3595"/>
                    <a:pt x="1763" y="2135"/>
                  </a:cubicBezTo>
                  <a:cubicBezTo>
                    <a:pt x="2544" y="1061"/>
                    <a:pt x="3630" y="448"/>
                    <a:pt x="4564" y="448"/>
                  </a:cubicBezTo>
                  <a:cubicBezTo>
                    <a:pt x="4960" y="448"/>
                    <a:pt x="5329" y="559"/>
                    <a:pt x="5635" y="792"/>
                  </a:cubicBezTo>
                  <a:lnTo>
                    <a:pt x="5650" y="777"/>
                  </a:lnTo>
                  <a:lnTo>
                    <a:pt x="5072" y="329"/>
                  </a:lnTo>
                  <a:lnTo>
                    <a:pt x="5072" y="344"/>
                  </a:lnTo>
                  <a:cubicBezTo>
                    <a:pt x="4762" y="111"/>
                    <a:pt x="4390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743563" y="724200"/>
              <a:ext cx="116700" cy="145800"/>
            </a:xfrm>
            <a:custGeom>
              <a:avLst/>
              <a:gdLst/>
              <a:ahLst/>
              <a:cxnLst/>
              <a:rect l="l" t="t" r="r" b="b"/>
              <a:pathLst>
                <a:path w="4668" h="5832" extrusionOk="0">
                  <a:moveTo>
                    <a:pt x="3638" y="0"/>
                  </a:moveTo>
                  <a:cubicBezTo>
                    <a:pt x="3480" y="0"/>
                    <a:pt x="3315" y="10"/>
                    <a:pt x="3150" y="38"/>
                  </a:cubicBezTo>
                  <a:cubicBezTo>
                    <a:pt x="2876" y="81"/>
                    <a:pt x="2616" y="168"/>
                    <a:pt x="2370" y="269"/>
                  </a:cubicBezTo>
                  <a:cubicBezTo>
                    <a:pt x="1879" y="500"/>
                    <a:pt x="1474" y="832"/>
                    <a:pt x="1200" y="1107"/>
                  </a:cubicBezTo>
                  <a:cubicBezTo>
                    <a:pt x="1070" y="1251"/>
                    <a:pt x="969" y="1367"/>
                    <a:pt x="896" y="1454"/>
                  </a:cubicBezTo>
                  <a:cubicBezTo>
                    <a:pt x="824" y="1555"/>
                    <a:pt x="781" y="1598"/>
                    <a:pt x="781" y="1598"/>
                  </a:cubicBezTo>
                  <a:cubicBezTo>
                    <a:pt x="781" y="1598"/>
                    <a:pt x="752" y="1656"/>
                    <a:pt x="694" y="1757"/>
                  </a:cubicBezTo>
                  <a:cubicBezTo>
                    <a:pt x="636" y="1844"/>
                    <a:pt x="550" y="1988"/>
                    <a:pt x="463" y="2162"/>
                  </a:cubicBezTo>
                  <a:cubicBezTo>
                    <a:pt x="376" y="2335"/>
                    <a:pt x="290" y="2552"/>
                    <a:pt x="203" y="2783"/>
                  </a:cubicBezTo>
                  <a:cubicBezTo>
                    <a:pt x="116" y="3014"/>
                    <a:pt x="58" y="3289"/>
                    <a:pt x="30" y="3563"/>
                  </a:cubicBezTo>
                  <a:cubicBezTo>
                    <a:pt x="1" y="3838"/>
                    <a:pt x="1" y="4127"/>
                    <a:pt x="44" y="4401"/>
                  </a:cubicBezTo>
                  <a:cubicBezTo>
                    <a:pt x="73" y="4676"/>
                    <a:pt x="145" y="4936"/>
                    <a:pt x="246" y="5167"/>
                  </a:cubicBezTo>
                  <a:cubicBezTo>
                    <a:pt x="347" y="5384"/>
                    <a:pt x="477" y="5557"/>
                    <a:pt x="564" y="5673"/>
                  </a:cubicBezTo>
                  <a:cubicBezTo>
                    <a:pt x="665" y="5774"/>
                    <a:pt x="738" y="5832"/>
                    <a:pt x="738" y="5832"/>
                  </a:cubicBezTo>
                  <a:cubicBezTo>
                    <a:pt x="752" y="5817"/>
                    <a:pt x="709" y="5745"/>
                    <a:pt x="636" y="5629"/>
                  </a:cubicBezTo>
                  <a:cubicBezTo>
                    <a:pt x="564" y="5514"/>
                    <a:pt x="463" y="5355"/>
                    <a:pt x="405" y="5138"/>
                  </a:cubicBezTo>
                  <a:cubicBezTo>
                    <a:pt x="261" y="4734"/>
                    <a:pt x="246" y="4185"/>
                    <a:pt x="333" y="3679"/>
                  </a:cubicBezTo>
                  <a:cubicBezTo>
                    <a:pt x="391" y="3419"/>
                    <a:pt x="463" y="3188"/>
                    <a:pt x="550" y="2971"/>
                  </a:cubicBezTo>
                  <a:cubicBezTo>
                    <a:pt x="636" y="2754"/>
                    <a:pt x="738" y="2566"/>
                    <a:pt x="839" y="2407"/>
                  </a:cubicBezTo>
                  <a:cubicBezTo>
                    <a:pt x="925" y="2248"/>
                    <a:pt x="1012" y="2118"/>
                    <a:pt x="1070" y="2032"/>
                  </a:cubicBezTo>
                  <a:cubicBezTo>
                    <a:pt x="1128" y="1945"/>
                    <a:pt x="1171" y="1887"/>
                    <a:pt x="1171" y="1887"/>
                  </a:cubicBezTo>
                  <a:cubicBezTo>
                    <a:pt x="1171" y="1887"/>
                    <a:pt x="1200" y="1844"/>
                    <a:pt x="1258" y="1757"/>
                  </a:cubicBezTo>
                  <a:cubicBezTo>
                    <a:pt x="1330" y="1670"/>
                    <a:pt x="1417" y="1540"/>
                    <a:pt x="1532" y="1396"/>
                  </a:cubicBezTo>
                  <a:cubicBezTo>
                    <a:pt x="1763" y="1121"/>
                    <a:pt x="2125" y="775"/>
                    <a:pt x="2558" y="543"/>
                  </a:cubicBezTo>
                  <a:cubicBezTo>
                    <a:pt x="2775" y="428"/>
                    <a:pt x="3020" y="327"/>
                    <a:pt x="3252" y="269"/>
                  </a:cubicBezTo>
                  <a:cubicBezTo>
                    <a:pt x="3497" y="197"/>
                    <a:pt x="3728" y="182"/>
                    <a:pt x="3945" y="168"/>
                  </a:cubicBezTo>
                  <a:cubicBezTo>
                    <a:pt x="3993" y="166"/>
                    <a:pt x="4039" y="165"/>
                    <a:pt x="4084" y="165"/>
                  </a:cubicBezTo>
                  <a:cubicBezTo>
                    <a:pt x="4349" y="165"/>
                    <a:pt x="4550" y="190"/>
                    <a:pt x="4624" y="190"/>
                  </a:cubicBezTo>
                  <a:cubicBezTo>
                    <a:pt x="4646" y="190"/>
                    <a:pt x="4656" y="188"/>
                    <a:pt x="4653" y="182"/>
                  </a:cubicBezTo>
                  <a:cubicBezTo>
                    <a:pt x="4668" y="168"/>
                    <a:pt x="4350" y="38"/>
                    <a:pt x="3902" y="9"/>
                  </a:cubicBezTo>
                  <a:cubicBezTo>
                    <a:pt x="3817" y="4"/>
                    <a:pt x="3729" y="0"/>
                    <a:pt x="36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251588" y="342375"/>
              <a:ext cx="116700" cy="145825"/>
            </a:xfrm>
            <a:custGeom>
              <a:avLst/>
              <a:gdLst/>
              <a:ahLst/>
              <a:cxnLst/>
              <a:rect l="l" t="t" r="r" b="b"/>
              <a:pathLst>
                <a:path w="4668" h="5833" extrusionOk="0">
                  <a:moveTo>
                    <a:pt x="3638" y="1"/>
                  </a:moveTo>
                  <a:cubicBezTo>
                    <a:pt x="3480" y="1"/>
                    <a:pt x="3315" y="11"/>
                    <a:pt x="3150" y="38"/>
                  </a:cubicBezTo>
                  <a:cubicBezTo>
                    <a:pt x="2876" y="82"/>
                    <a:pt x="2616" y="169"/>
                    <a:pt x="2370" y="270"/>
                  </a:cubicBezTo>
                  <a:cubicBezTo>
                    <a:pt x="1864" y="501"/>
                    <a:pt x="1474" y="833"/>
                    <a:pt x="1200" y="1108"/>
                  </a:cubicBezTo>
                  <a:cubicBezTo>
                    <a:pt x="1070" y="1252"/>
                    <a:pt x="969" y="1382"/>
                    <a:pt x="896" y="1469"/>
                  </a:cubicBezTo>
                  <a:cubicBezTo>
                    <a:pt x="824" y="1556"/>
                    <a:pt x="781" y="1599"/>
                    <a:pt x="781" y="1599"/>
                  </a:cubicBezTo>
                  <a:cubicBezTo>
                    <a:pt x="781" y="1599"/>
                    <a:pt x="752" y="1657"/>
                    <a:pt x="694" y="1758"/>
                  </a:cubicBezTo>
                  <a:cubicBezTo>
                    <a:pt x="636" y="1845"/>
                    <a:pt x="550" y="1989"/>
                    <a:pt x="463" y="2162"/>
                  </a:cubicBezTo>
                  <a:cubicBezTo>
                    <a:pt x="376" y="2336"/>
                    <a:pt x="290" y="2553"/>
                    <a:pt x="203" y="2784"/>
                  </a:cubicBezTo>
                  <a:cubicBezTo>
                    <a:pt x="116" y="3015"/>
                    <a:pt x="58" y="3289"/>
                    <a:pt x="29" y="3564"/>
                  </a:cubicBezTo>
                  <a:cubicBezTo>
                    <a:pt x="1" y="3838"/>
                    <a:pt x="1" y="4127"/>
                    <a:pt x="44" y="4402"/>
                  </a:cubicBezTo>
                  <a:cubicBezTo>
                    <a:pt x="73" y="4677"/>
                    <a:pt x="145" y="4937"/>
                    <a:pt x="246" y="5168"/>
                  </a:cubicBezTo>
                  <a:cubicBezTo>
                    <a:pt x="333" y="5385"/>
                    <a:pt x="477" y="5558"/>
                    <a:pt x="564" y="5673"/>
                  </a:cubicBezTo>
                  <a:cubicBezTo>
                    <a:pt x="665" y="5775"/>
                    <a:pt x="737" y="5832"/>
                    <a:pt x="737" y="5832"/>
                  </a:cubicBezTo>
                  <a:cubicBezTo>
                    <a:pt x="752" y="5818"/>
                    <a:pt x="709" y="5746"/>
                    <a:pt x="636" y="5645"/>
                  </a:cubicBezTo>
                  <a:cubicBezTo>
                    <a:pt x="564" y="5515"/>
                    <a:pt x="463" y="5356"/>
                    <a:pt x="405" y="5139"/>
                  </a:cubicBezTo>
                  <a:cubicBezTo>
                    <a:pt x="261" y="4734"/>
                    <a:pt x="246" y="4185"/>
                    <a:pt x="333" y="3680"/>
                  </a:cubicBezTo>
                  <a:cubicBezTo>
                    <a:pt x="391" y="3419"/>
                    <a:pt x="448" y="3188"/>
                    <a:pt x="550" y="2972"/>
                  </a:cubicBezTo>
                  <a:cubicBezTo>
                    <a:pt x="636" y="2755"/>
                    <a:pt x="737" y="2567"/>
                    <a:pt x="839" y="2408"/>
                  </a:cubicBezTo>
                  <a:cubicBezTo>
                    <a:pt x="925" y="2249"/>
                    <a:pt x="1012" y="2119"/>
                    <a:pt x="1070" y="2032"/>
                  </a:cubicBezTo>
                  <a:cubicBezTo>
                    <a:pt x="1128" y="1946"/>
                    <a:pt x="1171" y="1888"/>
                    <a:pt x="1171" y="1888"/>
                  </a:cubicBezTo>
                  <a:cubicBezTo>
                    <a:pt x="1171" y="1888"/>
                    <a:pt x="1200" y="1845"/>
                    <a:pt x="1258" y="1758"/>
                  </a:cubicBezTo>
                  <a:cubicBezTo>
                    <a:pt x="1330" y="1671"/>
                    <a:pt x="1417" y="1541"/>
                    <a:pt x="1532" y="1411"/>
                  </a:cubicBezTo>
                  <a:cubicBezTo>
                    <a:pt x="1763" y="1122"/>
                    <a:pt x="2125" y="790"/>
                    <a:pt x="2558" y="544"/>
                  </a:cubicBezTo>
                  <a:cubicBezTo>
                    <a:pt x="2775" y="429"/>
                    <a:pt x="3020" y="327"/>
                    <a:pt x="3251" y="270"/>
                  </a:cubicBezTo>
                  <a:cubicBezTo>
                    <a:pt x="3497" y="212"/>
                    <a:pt x="3728" y="183"/>
                    <a:pt x="3945" y="169"/>
                  </a:cubicBezTo>
                  <a:cubicBezTo>
                    <a:pt x="3984" y="167"/>
                    <a:pt x="4022" y="167"/>
                    <a:pt x="4059" y="167"/>
                  </a:cubicBezTo>
                  <a:cubicBezTo>
                    <a:pt x="4325" y="167"/>
                    <a:pt x="4529" y="197"/>
                    <a:pt x="4613" y="197"/>
                  </a:cubicBezTo>
                  <a:cubicBezTo>
                    <a:pt x="4642" y="197"/>
                    <a:pt x="4656" y="193"/>
                    <a:pt x="4653" y="183"/>
                  </a:cubicBezTo>
                  <a:cubicBezTo>
                    <a:pt x="4667" y="169"/>
                    <a:pt x="4350" y="38"/>
                    <a:pt x="3902" y="10"/>
                  </a:cubicBezTo>
                  <a:cubicBezTo>
                    <a:pt x="3817" y="4"/>
                    <a:pt x="3729" y="1"/>
                    <a:pt x="36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316613" y="392800"/>
              <a:ext cx="116325" cy="145650"/>
            </a:xfrm>
            <a:custGeom>
              <a:avLst/>
              <a:gdLst/>
              <a:ahLst/>
              <a:cxnLst/>
              <a:rect l="l" t="t" r="r" b="b"/>
              <a:pathLst>
                <a:path w="4653" h="5826" extrusionOk="0">
                  <a:moveTo>
                    <a:pt x="3646" y="0"/>
                  </a:moveTo>
                  <a:cubicBezTo>
                    <a:pt x="3486" y="0"/>
                    <a:pt x="3318" y="16"/>
                    <a:pt x="3150" y="44"/>
                  </a:cubicBezTo>
                  <a:cubicBezTo>
                    <a:pt x="2876" y="88"/>
                    <a:pt x="2616" y="160"/>
                    <a:pt x="2370" y="275"/>
                  </a:cubicBezTo>
                  <a:cubicBezTo>
                    <a:pt x="1864" y="492"/>
                    <a:pt x="1460" y="839"/>
                    <a:pt x="1200" y="1113"/>
                  </a:cubicBezTo>
                  <a:cubicBezTo>
                    <a:pt x="1070" y="1244"/>
                    <a:pt x="968" y="1374"/>
                    <a:pt x="896" y="1460"/>
                  </a:cubicBezTo>
                  <a:cubicBezTo>
                    <a:pt x="824" y="1547"/>
                    <a:pt x="781" y="1605"/>
                    <a:pt x="781" y="1605"/>
                  </a:cubicBezTo>
                  <a:cubicBezTo>
                    <a:pt x="781" y="1605"/>
                    <a:pt x="752" y="1663"/>
                    <a:pt x="694" y="1749"/>
                  </a:cubicBezTo>
                  <a:cubicBezTo>
                    <a:pt x="636" y="1850"/>
                    <a:pt x="549" y="1995"/>
                    <a:pt x="463" y="2168"/>
                  </a:cubicBezTo>
                  <a:cubicBezTo>
                    <a:pt x="376" y="2342"/>
                    <a:pt x="289" y="2544"/>
                    <a:pt x="203" y="2790"/>
                  </a:cubicBezTo>
                  <a:cubicBezTo>
                    <a:pt x="116" y="3021"/>
                    <a:pt x="58" y="3281"/>
                    <a:pt x="29" y="3570"/>
                  </a:cubicBezTo>
                  <a:cubicBezTo>
                    <a:pt x="0" y="3844"/>
                    <a:pt x="0" y="4133"/>
                    <a:pt x="44" y="4408"/>
                  </a:cubicBezTo>
                  <a:cubicBezTo>
                    <a:pt x="73" y="4682"/>
                    <a:pt x="145" y="4942"/>
                    <a:pt x="246" y="5159"/>
                  </a:cubicBezTo>
                  <a:cubicBezTo>
                    <a:pt x="333" y="5390"/>
                    <a:pt x="477" y="5564"/>
                    <a:pt x="564" y="5679"/>
                  </a:cubicBezTo>
                  <a:cubicBezTo>
                    <a:pt x="655" y="5770"/>
                    <a:pt x="710" y="5826"/>
                    <a:pt x="731" y="5826"/>
                  </a:cubicBezTo>
                  <a:cubicBezTo>
                    <a:pt x="734" y="5826"/>
                    <a:pt x="736" y="5825"/>
                    <a:pt x="737" y="5824"/>
                  </a:cubicBezTo>
                  <a:cubicBezTo>
                    <a:pt x="752" y="5824"/>
                    <a:pt x="708" y="5752"/>
                    <a:pt x="636" y="5636"/>
                  </a:cubicBezTo>
                  <a:cubicBezTo>
                    <a:pt x="564" y="5520"/>
                    <a:pt x="463" y="5361"/>
                    <a:pt x="405" y="5145"/>
                  </a:cubicBezTo>
                  <a:cubicBezTo>
                    <a:pt x="260" y="4726"/>
                    <a:pt x="246" y="4177"/>
                    <a:pt x="333" y="3671"/>
                  </a:cubicBezTo>
                  <a:cubicBezTo>
                    <a:pt x="376" y="3425"/>
                    <a:pt x="448" y="3180"/>
                    <a:pt x="549" y="2977"/>
                  </a:cubicBezTo>
                  <a:cubicBezTo>
                    <a:pt x="636" y="2761"/>
                    <a:pt x="737" y="2558"/>
                    <a:pt x="824" y="2399"/>
                  </a:cubicBezTo>
                  <a:cubicBezTo>
                    <a:pt x="925" y="2240"/>
                    <a:pt x="1012" y="2110"/>
                    <a:pt x="1070" y="2024"/>
                  </a:cubicBezTo>
                  <a:cubicBezTo>
                    <a:pt x="1127" y="1937"/>
                    <a:pt x="1171" y="1894"/>
                    <a:pt x="1171" y="1894"/>
                  </a:cubicBezTo>
                  <a:cubicBezTo>
                    <a:pt x="1171" y="1894"/>
                    <a:pt x="1200" y="1836"/>
                    <a:pt x="1257" y="1749"/>
                  </a:cubicBezTo>
                  <a:cubicBezTo>
                    <a:pt x="1330" y="1663"/>
                    <a:pt x="1416" y="1547"/>
                    <a:pt x="1532" y="1402"/>
                  </a:cubicBezTo>
                  <a:cubicBezTo>
                    <a:pt x="1763" y="1128"/>
                    <a:pt x="2124" y="781"/>
                    <a:pt x="2558" y="550"/>
                  </a:cubicBezTo>
                  <a:cubicBezTo>
                    <a:pt x="2774" y="420"/>
                    <a:pt x="3020" y="333"/>
                    <a:pt x="3251" y="261"/>
                  </a:cubicBezTo>
                  <a:cubicBezTo>
                    <a:pt x="3497" y="203"/>
                    <a:pt x="3728" y="174"/>
                    <a:pt x="3930" y="174"/>
                  </a:cubicBezTo>
                  <a:cubicBezTo>
                    <a:pt x="3978" y="173"/>
                    <a:pt x="4025" y="172"/>
                    <a:pt x="4069" y="172"/>
                  </a:cubicBezTo>
                  <a:cubicBezTo>
                    <a:pt x="4335" y="172"/>
                    <a:pt x="4537" y="197"/>
                    <a:pt x="4616" y="197"/>
                  </a:cubicBezTo>
                  <a:cubicBezTo>
                    <a:pt x="4640" y="197"/>
                    <a:pt x="4653" y="195"/>
                    <a:pt x="4653" y="189"/>
                  </a:cubicBezTo>
                  <a:cubicBezTo>
                    <a:pt x="4653" y="160"/>
                    <a:pt x="4349" y="44"/>
                    <a:pt x="3901" y="15"/>
                  </a:cubicBezTo>
                  <a:cubicBezTo>
                    <a:pt x="3820" y="5"/>
                    <a:pt x="3734" y="0"/>
                    <a:pt x="364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246538" y="405100"/>
              <a:ext cx="503200" cy="454800"/>
            </a:xfrm>
            <a:custGeom>
              <a:avLst/>
              <a:gdLst/>
              <a:ahLst/>
              <a:cxnLst/>
              <a:rect l="l" t="t" r="r" b="b"/>
              <a:pathLst>
                <a:path w="20128" h="18192" extrusionOk="0">
                  <a:moveTo>
                    <a:pt x="593" y="0"/>
                  </a:moveTo>
                  <a:cubicBezTo>
                    <a:pt x="0" y="1301"/>
                    <a:pt x="116" y="2673"/>
                    <a:pt x="954" y="3323"/>
                  </a:cubicBezTo>
                  <a:cubicBezTo>
                    <a:pt x="997" y="3352"/>
                    <a:pt x="1041" y="3396"/>
                    <a:pt x="1084" y="3425"/>
                  </a:cubicBezTo>
                  <a:lnTo>
                    <a:pt x="20127" y="18191"/>
                  </a:lnTo>
                  <a:cubicBezTo>
                    <a:pt x="20084" y="17888"/>
                    <a:pt x="20055" y="17570"/>
                    <a:pt x="20041" y="17252"/>
                  </a:cubicBezTo>
                  <a:cubicBezTo>
                    <a:pt x="19636" y="17006"/>
                    <a:pt x="19231" y="16732"/>
                    <a:pt x="18841" y="16457"/>
                  </a:cubicBezTo>
                  <a:cubicBezTo>
                    <a:pt x="16558" y="14882"/>
                    <a:pt x="14377" y="13076"/>
                    <a:pt x="12209" y="11328"/>
                  </a:cubicBezTo>
                  <a:cubicBezTo>
                    <a:pt x="9262" y="8944"/>
                    <a:pt x="6300" y="6459"/>
                    <a:pt x="3685" y="3714"/>
                  </a:cubicBezTo>
                  <a:cubicBezTo>
                    <a:pt x="2558" y="2529"/>
                    <a:pt x="1561" y="1272"/>
                    <a:pt x="59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367913" y="346925"/>
              <a:ext cx="572550" cy="551625"/>
            </a:xfrm>
            <a:custGeom>
              <a:avLst/>
              <a:gdLst/>
              <a:ahLst/>
              <a:cxnLst/>
              <a:rect l="l" t="t" r="r" b="b"/>
              <a:pathLst>
                <a:path w="22902" h="22065" extrusionOk="0">
                  <a:moveTo>
                    <a:pt x="0" y="1"/>
                  </a:moveTo>
                  <a:lnTo>
                    <a:pt x="0" y="1"/>
                  </a:lnTo>
                  <a:cubicBezTo>
                    <a:pt x="809" y="651"/>
                    <a:pt x="1633" y="1301"/>
                    <a:pt x="2442" y="1952"/>
                  </a:cubicBezTo>
                  <a:cubicBezTo>
                    <a:pt x="3251" y="2602"/>
                    <a:pt x="4060" y="3252"/>
                    <a:pt x="4884" y="3888"/>
                  </a:cubicBezTo>
                  <a:lnTo>
                    <a:pt x="7325" y="5824"/>
                  </a:lnTo>
                  <a:lnTo>
                    <a:pt x="9782" y="7731"/>
                  </a:lnTo>
                  <a:lnTo>
                    <a:pt x="12224" y="9653"/>
                  </a:lnTo>
                  <a:cubicBezTo>
                    <a:pt x="13047" y="10288"/>
                    <a:pt x="13871" y="10924"/>
                    <a:pt x="14694" y="11560"/>
                  </a:cubicBezTo>
                  <a:lnTo>
                    <a:pt x="17165" y="13453"/>
                  </a:lnTo>
                  <a:cubicBezTo>
                    <a:pt x="17966" y="14082"/>
                    <a:pt x="18781" y="14712"/>
                    <a:pt x="19597" y="15341"/>
                  </a:cubicBezTo>
                  <a:lnTo>
                    <a:pt x="19597" y="15341"/>
                  </a:lnTo>
                  <a:lnTo>
                    <a:pt x="21225" y="18683"/>
                  </a:lnTo>
                  <a:cubicBezTo>
                    <a:pt x="21774" y="19810"/>
                    <a:pt x="22323" y="20937"/>
                    <a:pt x="22901" y="22064"/>
                  </a:cubicBezTo>
                  <a:cubicBezTo>
                    <a:pt x="22395" y="20923"/>
                    <a:pt x="21875" y="19796"/>
                    <a:pt x="21355" y="18654"/>
                  </a:cubicBezTo>
                  <a:lnTo>
                    <a:pt x="19795" y="15259"/>
                  </a:lnTo>
                  <a:lnTo>
                    <a:pt x="19780" y="15215"/>
                  </a:lnTo>
                  <a:lnTo>
                    <a:pt x="19751" y="15201"/>
                  </a:lnTo>
                  <a:cubicBezTo>
                    <a:pt x="18928" y="14551"/>
                    <a:pt x="18119" y="13915"/>
                    <a:pt x="17295" y="13265"/>
                  </a:cubicBezTo>
                  <a:lnTo>
                    <a:pt x="14839" y="11358"/>
                  </a:lnTo>
                  <a:cubicBezTo>
                    <a:pt x="14015" y="10722"/>
                    <a:pt x="13206" y="10072"/>
                    <a:pt x="12383" y="9450"/>
                  </a:cubicBezTo>
                  <a:lnTo>
                    <a:pt x="9912" y="7543"/>
                  </a:lnTo>
                  <a:lnTo>
                    <a:pt x="7456" y="5636"/>
                  </a:lnTo>
                  <a:lnTo>
                    <a:pt x="4970" y="3758"/>
                  </a:lnTo>
                  <a:cubicBezTo>
                    <a:pt x="4147" y="3122"/>
                    <a:pt x="3323" y="2501"/>
                    <a:pt x="2500" y="1879"/>
                  </a:cubicBezTo>
                  <a:cubicBezTo>
                    <a:pt x="1662" y="1244"/>
                    <a:pt x="838" y="622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8" name="Google Shape;1318;p33"/>
          <p:cNvGrpSpPr/>
          <p:nvPr/>
        </p:nvGrpSpPr>
        <p:grpSpPr>
          <a:xfrm>
            <a:off x="10417741" y="5335962"/>
            <a:ext cx="1774256" cy="1713023"/>
            <a:chOff x="7826524" y="3967862"/>
            <a:chExt cx="1422439" cy="1373348"/>
          </a:xfrm>
        </p:grpSpPr>
        <p:sp>
          <p:nvSpPr>
            <p:cNvPr id="1319" name="Google Shape;1319;p33"/>
            <p:cNvSpPr/>
            <p:nvPr/>
          </p:nvSpPr>
          <p:spPr>
            <a:xfrm rot="4135454">
              <a:off x="8018460" y="4092451"/>
              <a:ext cx="1038569" cy="1124168"/>
            </a:xfrm>
            <a:custGeom>
              <a:avLst/>
              <a:gdLst/>
              <a:ahLst/>
              <a:cxnLst/>
              <a:rect l="l" t="t" r="r" b="b"/>
              <a:pathLst>
                <a:path w="41543" h="44967" extrusionOk="0">
                  <a:moveTo>
                    <a:pt x="19242" y="18557"/>
                  </a:moveTo>
                  <a:lnTo>
                    <a:pt x="28007" y="23031"/>
                  </a:lnTo>
                  <a:cubicBezTo>
                    <a:pt x="27939" y="23122"/>
                    <a:pt x="26455" y="25177"/>
                    <a:pt x="25770" y="26135"/>
                  </a:cubicBezTo>
                  <a:lnTo>
                    <a:pt x="24264" y="28235"/>
                  </a:lnTo>
                  <a:lnTo>
                    <a:pt x="19242" y="18557"/>
                  </a:lnTo>
                  <a:close/>
                  <a:moveTo>
                    <a:pt x="2443" y="0"/>
                  </a:moveTo>
                  <a:cubicBezTo>
                    <a:pt x="1849" y="0"/>
                    <a:pt x="1279" y="229"/>
                    <a:pt x="845" y="662"/>
                  </a:cubicBezTo>
                  <a:cubicBezTo>
                    <a:pt x="183" y="1347"/>
                    <a:pt x="0" y="2397"/>
                    <a:pt x="457" y="3242"/>
                  </a:cubicBezTo>
                  <a:lnTo>
                    <a:pt x="21022" y="43756"/>
                  </a:lnTo>
                  <a:cubicBezTo>
                    <a:pt x="21388" y="44441"/>
                    <a:pt x="22072" y="44898"/>
                    <a:pt x="22849" y="44966"/>
                  </a:cubicBezTo>
                  <a:lnTo>
                    <a:pt x="23008" y="44966"/>
                  </a:lnTo>
                  <a:cubicBezTo>
                    <a:pt x="23739" y="44966"/>
                    <a:pt x="24401" y="44624"/>
                    <a:pt x="24834" y="44030"/>
                  </a:cubicBezTo>
                  <a:cubicBezTo>
                    <a:pt x="26432" y="41793"/>
                    <a:pt x="40629" y="22095"/>
                    <a:pt x="41063" y="21433"/>
                  </a:cubicBezTo>
                  <a:cubicBezTo>
                    <a:pt x="41428" y="20886"/>
                    <a:pt x="41542" y="20224"/>
                    <a:pt x="41360" y="19607"/>
                  </a:cubicBezTo>
                  <a:cubicBezTo>
                    <a:pt x="41200" y="18991"/>
                    <a:pt x="40766" y="18466"/>
                    <a:pt x="40196" y="18169"/>
                  </a:cubicBezTo>
                  <a:lnTo>
                    <a:pt x="3424" y="229"/>
                  </a:lnTo>
                  <a:cubicBezTo>
                    <a:pt x="3105" y="69"/>
                    <a:pt x="2762" y="0"/>
                    <a:pt x="2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1596" y="11139"/>
                  </a:moveTo>
                  <a:lnTo>
                    <a:pt x="28898" y="19995"/>
                  </a:lnTo>
                  <a:cubicBezTo>
                    <a:pt x="28669" y="20315"/>
                    <a:pt x="21502" y="30221"/>
                    <a:pt x="21502" y="30221"/>
                  </a:cubicBezTo>
                  <a:lnTo>
                    <a:pt x="11596" y="11139"/>
                  </a:lnTo>
                  <a:close/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 rot="4135454">
              <a:off x="8451218" y="4528834"/>
              <a:ext cx="461672" cy="254523"/>
            </a:xfrm>
            <a:custGeom>
              <a:avLst/>
              <a:gdLst/>
              <a:ahLst/>
              <a:cxnLst/>
              <a:rect l="l" t="t" r="r" b="b"/>
              <a:pathLst>
                <a:path w="18467" h="10181" extrusionOk="0">
                  <a:moveTo>
                    <a:pt x="1" y="0"/>
                  </a:moveTo>
                  <a:lnTo>
                    <a:pt x="526" y="1438"/>
                  </a:lnTo>
                  <a:lnTo>
                    <a:pt x="17668" y="10180"/>
                  </a:lnTo>
                  <a:cubicBezTo>
                    <a:pt x="18033" y="9655"/>
                    <a:pt x="18421" y="9336"/>
                    <a:pt x="18466" y="92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2" name="Google Shape;1322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36293" y="17713"/>
                  </a:lnTo>
                  <a:cubicBezTo>
                    <a:pt x="33234" y="21981"/>
                    <a:pt x="20749" y="39351"/>
                    <a:pt x="20749" y="39351"/>
                  </a:cubicBezTo>
                  <a:lnTo>
                    <a:pt x="1005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3" name="Google Shape;1323;p33"/>
            <p:cNvSpPr/>
            <p:nvPr/>
          </p:nvSpPr>
          <p:spPr>
            <a:xfrm rot="4135454">
              <a:off x="8117307" y="4579700"/>
              <a:ext cx="585496" cy="608896"/>
            </a:xfrm>
            <a:custGeom>
              <a:avLst/>
              <a:gdLst/>
              <a:ahLst/>
              <a:cxnLst/>
              <a:rect l="l" t="t" r="r" b="b"/>
              <a:pathLst>
                <a:path w="23420" h="24356" extrusionOk="0">
                  <a:moveTo>
                    <a:pt x="19722" y="1"/>
                  </a:moveTo>
                  <a:cubicBezTo>
                    <a:pt x="18923" y="1051"/>
                    <a:pt x="18124" y="2078"/>
                    <a:pt x="17325" y="3105"/>
                  </a:cubicBezTo>
                  <a:cubicBezTo>
                    <a:pt x="16321" y="4086"/>
                    <a:pt x="15293" y="4977"/>
                    <a:pt x="14198" y="5753"/>
                  </a:cubicBezTo>
                  <a:cubicBezTo>
                    <a:pt x="12052" y="8697"/>
                    <a:pt x="8149" y="14084"/>
                    <a:pt x="8149" y="14084"/>
                  </a:cubicBezTo>
                  <a:lnTo>
                    <a:pt x="5730" y="9428"/>
                  </a:lnTo>
                  <a:cubicBezTo>
                    <a:pt x="3926" y="9656"/>
                    <a:pt x="2123" y="9907"/>
                    <a:pt x="320" y="10158"/>
                  </a:cubicBezTo>
                  <a:cubicBezTo>
                    <a:pt x="206" y="10158"/>
                    <a:pt x="115" y="10135"/>
                    <a:pt x="0" y="10135"/>
                  </a:cubicBezTo>
                  <a:lnTo>
                    <a:pt x="7213" y="24355"/>
                  </a:lnTo>
                  <a:cubicBezTo>
                    <a:pt x="7213" y="24355"/>
                    <a:pt x="22986" y="2466"/>
                    <a:pt x="23419" y="1804"/>
                  </a:cubicBezTo>
                  <a:lnTo>
                    <a:pt x="19722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4" name="Google Shape;1324;p33"/>
            <p:cNvSpPr/>
            <p:nvPr/>
          </p:nvSpPr>
          <p:spPr>
            <a:xfrm rot="4135454">
              <a:off x="8618741" y="4141666"/>
              <a:ext cx="98174" cy="372648"/>
            </a:xfrm>
            <a:custGeom>
              <a:avLst/>
              <a:gdLst/>
              <a:ahLst/>
              <a:cxnLst/>
              <a:rect l="l" t="t" r="r" b="b"/>
              <a:pathLst>
                <a:path w="3927" h="14906" extrusionOk="0">
                  <a:moveTo>
                    <a:pt x="594" y="0"/>
                  </a:moveTo>
                  <a:lnTo>
                    <a:pt x="0" y="8674"/>
                  </a:lnTo>
                  <a:lnTo>
                    <a:pt x="3173" y="14905"/>
                  </a:lnTo>
                  <a:lnTo>
                    <a:pt x="3926" y="162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5" name="Google Shape;1325;p33"/>
            <p:cNvSpPr/>
            <p:nvPr/>
          </p:nvSpPr>
          <p:spPr>
            <a:xfrm rot="4135454">
              <a:off x="8675107" y="4407226"/>
              <a:ext cx="132999" cy="197449"/>
            </a:xfrm>
            <a:custGeom>
              <a:avLst/>
              <a:gdLst/>
              <a:ahLst/>
              <a:cxnLst/>
              <a:rect l="l" t="t" r="r" b="b"/>
              <a:pathLst>
                <a:path w="5320" h="7898" extrusionOk="0">
                  <a:moveTo>
                    <a:pt x="366" y="0"/>
                  </a:moveTo>
                  <a:lnTo>
                    <a:pt x="1" y="5341"/>
                  </a:lnTo>
                  <a:lnTo>
                    <a:pt x="5000" y="7898"/>
                  </a:lnTo>
                  <a:lnTo>
                    <a:pt x="5319" y="242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" name="Google Shape;1326;p33"/>
            <p:cNvSpPr/>
            <p:nvPr/>
          </p:nvSpPr>
          <p:spPr>
            <a:xfrm rot="4135454">
              <a:off x="8362418" y="4357892"/>
              <a:ext cx="134674" cy="493047"/>
            </a:xfrm>
            <a:custGeom>
              <a:avLst/>
              <a:gdLst/>
              <a:ahLst/>
              <a:cxnLst/>
              <a:rect l="l" t="t" r="r" b="b"/>
              <a:pathLst>
                <a:path w="5387" h="19722" extrusionOk="0">
                  <a:moveTo>
                    <a:pt x="708" y="0"/>
                  </a:moveTo>
                  <a:lnTo>
                    <a:pt x="0" y="10340"/>
                  </a:lnTo>
                  <a:lnTo>
                    <a:pt x="4771" y="19721"/>
                  </a:lnTo>
                  <a:lnTo>
                    <a:pt x="5387" y="899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7" name="Google Shape;1327;p33"/>
            <p:cNvSpPr/>
            <p:nvPr/>
          </p:nvSpPr>
          <p:spPr>
            <a:xfrm rot="4135454">
              <a:off x="8497235" y="4705691"/>
              <a:ext cx="156949" cy="470797"/>
            </a:xfrm>
            <a:custGeom>
              <a:avLst/>
              <a:gdLst/>
              <a:ahLst/>
              <a:cxnLst/>
              <a:rect l="l" t="t" r="r" b="b"/>
              <a:pathLst>
                <a:path w="6278" h="18832" extrusionOk="0">
                  <a:moveTo>
                    <a:pt x="1301" y="1"/>
                  </a:moveTo>
                  <a:lnTo>
                    <a:pt x="913" y="5661"/>
                  </a:lnTo>
                  <a:lnTo>
                    <a:pt x="2466" y="6460"/>
                  </a:lnTo>
                  <a:cubicBezTo>
                    <a:pt x="2397" y="6574"/>
                    <a:pt x="1667" y="7579"/>
                    <a:pt x="685" y="8925"/>
                  </a:cubicBezTo>
                  <a:lnTo>
                    <a:pt x="0" y="18831"/>
                  </a:lnTo>
                  <a:cubicBezTo>
                    <a:pt x="1918" y="16161"/>
                    <a:pt x="3995" y="13262"/>
                    <a:pt x="5798" y="10751"/>
                  </a:cubicBezTo>
                  <a:lnTo>
                    <a:pt x="6277" y="2420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327B-808F-4CB1-8AA1-4E8484C631D9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DBF7-02B6-4742-961F-17ADD0B5887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34"/>
          <p:cNvSpPr/>
          <p:nvPr/>
        </p:nvSpPr>
        <p:spPr>
          <a:xfrm rot="-10021120">
            <a:off x="-1523971" y="-2378941"/>
            <a:ext cx="5279504" cy="8403193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0" name="Google Shape;1330;p34"/>
          <p:cNvSpPr/>
          <p:nvPr/>
        </p:nvSpPr>
        <p:spPr>
          <a:xfrm rot="10145167">
            <a:off x="5916953" y="-1772341"/>
            <a:ext cx="6544891" cy="647877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1" name="Google Shape;1331;p34"/>
          <p:cNvSpPr/>
          <p:nvPr/>
        </p:nvSpPr>
        <p:spPr>
          <a:xfrm rot="7140305" flipH="1">
            <a:off x="-1130011" y="3151697"/>
            <a:ext cx="2729363" cy="466761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2" name="Google Shape;1332;p34"/>
          <p:cNvSpPr/>
          <p:nvPr/>
        </p:nvSpPr>
        <p:spPr>
          <a:xfrm rot="-10575427">
            <a:off x="10531429" y="1222109"/>
            <a:ext cx="2972715" cy="705465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/>
          <a:p>
            <a:pPr defTabSz="91313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33" name="Google Shape;1333;p34"/>
          <p:cNvGrpSpPr/>
          <p:nvPr/>
        </p:nvGrpSpPr>
        <p:grpSpPr>
          <a:xfrm>
            <a:off x="342609" y="381361"/>
            <a:ext cx="1779059" cy="1755104"/>
            <a:chOff x="5783000" y="2939850"/>
            <a:chExt cx="1655041" cy="1632756"/>
          </a:xfrm>
        </p:grpSpPr>
        <p:sp>
          <p:nvSpPr>
            <p:cNvPr id="1334" name="Google Shape;1334;p34"/>
            <p:cNvSpPr/>
            <p:nvPr/>
          </p:nvSpPr>
          <p:spPr>
            <a:xfrm>
              <a:off x="5793802" y="2939850"/>
              <a:ext cx="1643558" cy="1632756"/>
            </a:xfrm>
            <a:custGeom>
              <a:avLst/>
              <a:gdLst/>
              <a:ahLst/>
              <a:cxnLst/>
              <a:rect l="l" t="t" r="r" b="b"/>
              <a:pathLst>
                <a:path w="55535" h="55170" extrusionOk="0">
                  <a:moveTo>
                    <a:pt x="27574" y="1"/>
                  </a:moveTo>
                  <a:cubicBezTo>
                    <a:pt x="23556" y="1"/>
                    <a:pt x="19653" y="868"/>
                    <a:pt x="16001" y="2557"/>
                  </a:cubicBezTo>
                  <a:cubicBezTo>
                    <a:pt x="15499" y="2785"/>
                    <a:pt x="14997" y="3036"/>
                    <a:pt x="14403" y="3356"/>
                  </a:cubicBezTo>
                  <a:cubicBezTo>
                    <a:pt x="14403" y="3356"/>
                    <a:pt x="14381" y="3379"/>
                    <a:pt x="14358" y="3379"/>
                  </a:cubicBezTo>
                  <a:cubicBezTo>
                    <a:pt x="13947" y="3607"/>
                    <a:pt x="13513" y="3858"/>
                    <a:pt x="13080" y="4132"/>
                  </a:cubicBezTo>
                  <a:lnTo>
                    <a:pt x="13057" y="4132"/>
                  </a:lnTo>
                  <a:cubicBezTo>
                    <a:pt x="10135" y="5935"/>
                    <a:pt x="7624" y="8240"/>
                    <a:pt x="5570" y="10979"/>
                  </a:cubicBezTo>
                  <a:cubicBezTo>
                    <a:pt x="5570" y="10979"/>
                    <a:pt x="5547" y="11002"/>
                    <a:pt x="5547" y="11002"/>
                  </a:cubicBezTo>
                  <a:cubicBezTo>
                    <a:pt x="5456" y="11116"/>
                    <a:pt x="5365" y="11253"/>
                    <a:pt x="5273" y="11390"/>
                  </a:cubicBezTo>
                  <a:lnTo>
                    <a:pt x="5228" y="11436"/>
                  </a:lnTo>
                  <a:cubicBezTo>
                    <a:pt x="5114" y="11596"/>
                    <a:pt x="4999" y="11756"/>
                    <a:pt x="4908" y="11892"/>
                  </a:cubicBezTo>
                  <a:cubicBezTo>
                    <a:pt x="4794" y="12075"/>
                    <a:pt x="4680" y="12235"/>
                    <a:pt x="4566" y="12395"/>
                  </a:cubicBezTo>
                  <a:cubicBezTo>
                    <a:pt x="4452" y="12577"/>
                    <a:pt x="4337" y="12760"/>
                    <a:pt x="4223" y="12942"/>
                  </a:cubicBezTo>
                  <a:cubicBezTo>
                    <a:pt x="4064" y="13194"/>
                    <a:pt x="3904" y="13445"/>
                    <a:pt x="3767" y="13696"/>
                  </a:cubicBezTo>
                  <a:cubicBezTo>
                    <a:pt x="3676" y="13878"/>
                    <a:pt x="3561" y="14038"/>
                    <a:pt x="3470" y="14198"/>
                  </a:cubicBezTo>
                  <a:cubicBezTo>
                    <a:pt x="3379" y="14380"/>
                    <a:pt x="3287" y="14540"/>
                    <a:pt x="3196" y="14723"/>
                  </a:cubicBezTo>
                  <a:cubicBezTo>
                    <a:pt x="3105" y="14905"/>
                    <a:pt x="3014" y="15088"/>
                    <a:pt x="2922" y="15248"/>
                  </a:cubicBezTo>
                  <a:cubicBezTo>
                    <a:pt x="2808" y="15499"/>
                    <a:pt x="2671" y="15773"/>
                    <a:pt x="2557" y="16024"/>
                  </a:cubicBezTo>
                  <a:cubicBezTo>
                    <a:pt x="2466" y="16229"/>
                    <a:pt x="2374" y="16412"/>
                    <a:pt x="2283" y="16617"/>
                  </a:cubicBezTo>
                  <a:cubicBezTo>
                    <a:pt x="2215" y="16800"/>
                    <a:pt x="2146" y="16983"/>
                    <a:pt x="2078" y="17142"/>
                  </a:cubicBezTo>
                  <a:cubicBezTo>
                    <a:pt x="1986" y="17325"/>
                    <a:pt x="1918" y="17530"/>
                    <a:pt x="1849" y="17713"/>
                  </a:cubicBezTo>
                  <a:lnTo>
                    <a:pt x="1804" y="17827"/>
                  </a:lnTo>
                  <a:cubicBezTo>
                    <a:pt x="1758" y="17941"/>
                    <a:pt x="1713" y="18078"/>
                    <a:pt x="1644" y="18215"/>
                  </a:cubicBezTo>
                  <a:cubicBezTo>
                    <a:pt x="1553" y="18512"/>
                    <a:pt x="1439" y="18831"/>
                    <a:pt x="1347" y="19151"/>
                  </a:cubicBezTo>
                  <a:cubicBezTo>
                    <a:pt x="1279" y="19288"/>
                    <a:pt x="1256" y="19448"/>
                    <a:pt x="1210" y="19585"/>
                  </a:cubicBezTo>
                  <a:lnTo>
                    <a:pt x="1188" y="19653"/>
                  </a:lnTo>
                  <a:cubicBezTo>
                    <a:pt x="1119" y="19858"/>
                    <a:pt x="1051" y="20064"/>
                    <a:pt x="1005" y="20269"/>
                  </a:cubicBezTo>
                  <a:lnTo>
                    <a:pt x="982" y="20361"/>
                  </a:lnTo>
                  <a:cubicBezTo>
                    <a:pt x="936" y="20498"/>
                    <a:pt x="914" y="20612"/>
                    <a:pt x="868" y="20772"/>
                  </a:cubicBezTo>
                  <a:cubicBezTo>
                    <a:pt x="777" y="21091"/>
                    <a:pt x="708" y="21433"/>
                    <a:pt x="640" y="21753"/>
                  </a:cubicBezTo>
                  <a:cubicBezTo>
                    <a:pt x="617" y="21867"/>
                    <a:pt x="594" y="22004"/>
                    <a:pt x="571" y="22118"/>
                  </a:cubicBezTo>
                  <a:lnTo>
                    <a:pt x="548" y="22209"/>
                  </a:lnTo>
                  <a:cubicBezTo>
                    <a:pt x="503" y="22438"/>
                    <a:pt x="457" y="22689"/>
                    <a:pt x="411" y="22917"/>
                  </a:cubicBezTo>
                  <a:cubicBezTo>
                    <a:pt x="411" y="22917"/>
                    <a:pt x="366" y="23237"/>
                    <a:pt x="343" y="23374"/>
                  </a:cubicBezTo>
                  <a:cubicBezTo>
                    <a:pt x="275" y="23739"/>
                    <a:pt x="229" y="24081"/>
                    <a:pt x="183" y="24446"/>
                  </a:cubicBezTo>
                  <a:cubicBezTo>
                    <a:pt x="183" y="24515"/>
                    <a:pt x="160" y="24789"/>
                    <a:pt x="160" y="24789"/>
                  </a:cubicBezTo>
                  <a:cubicBezTo>
                    <a:pt x="115" y="25063"/>
                    <a:pt x="92" y="25337"/>
                    <a:pt x="92" y="25610"/>
                  </a:cubicBezTo>
                  <a:cubicBezTo>
                    <a:pt x="69" y="25747"/>
                    <a:pt x="69" y="25907"/>
                    <a:pt x="46" y="26044"/>
                  </a:cubicBezTo>
                  <a:cubicBezTo>
                    <a:pt x="46" y="26364"/>
                    <a:pt x="23" y="26683"/>
                    <a:pt x="23" y="27003"/>
                  </a:cubicBezTo>
                  <a:lnTo>
                    <a:pt x="1" y="27300"/>
                  </a:lnTo>
                  <a:cubicBezTo>
                    <a:pt x="1" y="27642"/>
                    <a:pt x="1" y="27984"/>
                    <a:pt x="23" y="28349"/>
                  </a:cubicBezTo>
                  <a:cubicBezTo>
                    <a:pt x="23" y="28464"/>
                    <a:pt x="23" y="28601"/>
                    <a:pt x="23" y="28738"/>
                  </a:cubicBezTo>
                  <a:cubicBezTo>
                    <a:pt x="46" y="29034"/>
                    <a:pt x="69" y="29354"/>
                    <a:pt x="92" y="29651"/>
                  </a:cubicBezTo>
                  <a:cubicBezTo>
                    <a:pt x="92" y="29651"/>
                    <a:pt x="92" y="29856"/>
                    <a:pt x="115" y="29924"/>
                  </a:cubicBezTo>
                  <a:cubicBezTo>
                    <a:pt x="138" y="30312"/>
                    <a:pt x="183" y="30700"/>
                    <a:pt x="229" y="31089"/>
                  </a:cubicBezTo>
                  <a:cubicBezTo>
                    <a:pt x="252" y="31180"/>
                    <a:pt x="275" y="31431"/>
                    <a:pt x="275" y="31431"/>
                  </a:cubicBezTo>
                  <a:cubicBezTo>
                    <a:pt x="320" y="31728"/>
                    <a:pt x="366" y="32047"/>
                    <a:pt x="434" y="32344"/>
                  </a:cubicBezTo>
                  <a:cubicBezTo>
                    <a:pt x="434" y="32344"/>
                    <a:pt x="457" y="32572"/>
                    <a:pt x="480" y="32641"/>
                  </a:cubicBezTo>
                  <a:cubicBezTo>
                    <a:pt x="548" y="33051"/>
                    <a:pt x="640" y="33440"/>
                    <a:pt x="731" y="33805"/>
                  </a:cubicBezTo>
                  <a:cubicBezTo>
                    <a:pt x="731" y="33896"/>
                    <a:pt x="800" y="34079"/>
                    <a:pt x="800" y="34079"/>
                  </a:cubicBezTo>
                  <a:cubicBezTo>
                    <a:pt x="868" y="34398"/>
                    <a:pt x="959" y="34718"/>
                    <a:pt x="1051" y="35037"/>
                  </a:cubicBezTo>
                  <a:lnTo>
                    <a:pt x="1119" y="35357"/>
                  </a:lnTo>
                  <a:cubicBezTo>
                    <a:pt x="1256" y="35768"/>
                    <a:pt x="1370" y="36156"/>
                    <a:pt x="1507" y="36521"/>
                  </a:cubicBezTo>
                  <a:lnTo>
                    <a:pt x="1553" y="36681"/>
                  </a:lnTo>
                  <a:cubicBezTo>
                    <a:pt x="1690" y="37023"/>
                    <a:pt x="1804" y="37365"/>
                    <a:pt x="1941" y="37708"/>
                  </a:cubicBezTo>
                  <a:lnTo>
                    <a:pt x="2055" y="38005"/>
                  </a:lnTo>
                  <a:cubicBezTo>
                    <a:pt x="2238" y="38461"/>
                    <a:pt x="2397" y="38826"/>
                    <a:pt x="2557" y="39169"/>
                  </a:cubicBezTo>
                  <a:cubicBezTo>
                    <a:pt x="7076" y="48892"/>
                    <a:pt x="16891" y="55169"/>
                    <a:pt x="27596" y="55169"/>
                  </a:cubicBezTo>
                  <a:cubicBezTo>
                    <a:pt x="31614" y="55169"/>
                    <a:pt x="35517" y="54302"/>
                    <a:pt x="39192" y="52613"/>
                  </a:cubicBezTo>
                  <a:cubicBezTo>
                    <a:pt x="42593" y="51015"/>
                    <a:pt x="45606" y="48801"/>
                    <a:pt x="48116" y="45993"/>
                  </a:cubicBezTo>
                  <a:cubicBezTo>
                    <a:pt x="48162" y="45948"/>
                    <a:pt x="48276" y="45834"/>
                    <a:pt x="48276" y="45834"/>
                  </a:cubicBezTo>
                  <a:cubicBezTo>
                    <a:pt x="50422" y="43391"/>
                    <a:pt x="52111" y="40629"/>
                    <a:pt x="53275" y="37594"/>
                  </a:cubicBezTo>
                  <a:cubicBezTo>
                    <a:pt x="53275" y="37594"/>
                    <a:pt x="53298" y="37571"/>
                    <a:pt x="53298" y="37548"/>
                  </a:cubicBezTo>
                  <a:cubicBezTo>
                    <a:pt x="53458" y="37137"/>
                    <a:pt x="53594" y="36726"/>
                    <a:pt x="53731" y="36316"/>
                  </a:cubicBezTo>
                  <a:lnTo>
                    <a:pt x="53754" y="36293"/>
                  </a:lnTo>
                  <a:cubicBezTo>
                    <a:pt x="55169" y="32070"/>
                    <a:pt x="55535" y="27505"/>
                    <a:pt x="54804" y="23123"/>
                  </a:cubicBezTo>
                  <a:lnTo>
                    <a:pt x="54804" y="23077"/>
                  </a:lnTo>
                  <a:cubicBezTo>
                    <a:pt x="54759" y="22803"/>
                    <a:pt x="54713" y="22552"/>
                    <a:pt x="54667" y="22301"/>
                  </a:cubicBezTo>
                  <a:cubicBezTo>
                    <a:pt x="54599" y="22004"/>
                    <a:pt x="54530" y="21707"/>
                    <a:pt x="54462" y="21411"/>
                  </a:cubicBezTo>
                  <a:cubicBezTo>
                    <a:pt x="54051" y="19539"/>
                    <a:pt x="53412" y="17713"/>
                    <a:pt x="52613" y="15978"/>
                  </a:cubicBezTo>
                  <a:cubicBezTo>
                    <a:pt x="52453" y="15659"/>
                    <a:pt x="52293" y="15316"/>
                    <a:pt x="52134" y="15020"/>
                  </a:cubicBezTo>
                  <a:cubicBezTo>
                    <a:pt x="52042" y="14814"/>
                    <a:pt x="51928" y="14632"/>
                    <a:pt x="51837" y="14449"/>
                  </a:cubicBezTo>
                  <a:cubicBezTo>
                    <a:pt x="51837" y="14426"/>
                    <a:pt x="51791" y="14380"/>
                    <a:pt x="51791" y="14358"/>
                  </a:cubicBezTo>
                  <a:cubicBezTo>
                    <a:pt x="50399" y="11824"/>
                    <a:pt x="48664" y="9541"/>
                    <a:pt x="46564" y="7579"/>
                  </a:cubicBezTo>
                  <a:cubicBezTo>
                    <a:pt x="46564" y="7556"/>
                    <a:pt x="46564" y="7556"/>
                    <a:pt x="46541" y="7556"/>
                  </a:cubicBezTo>
                  <a:cubicBezTo>
                    <a:pt x="41406" y="2671"/>
                    <a:pt x="34649" y="1"/>
                    <a:pt x="27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5783000" y="3029668"/>
              <a:ext cx="1655041" cy="1452789"/>
            </a:xfrm>
            <a:custGeom>
              <a:avLst/>
              <a:gdLst/>
              <a:ahLst/>
              <a:cxnLst/>
              <a:rect l="l" t="t" r="r" b="b"/>
              <a:pathLst>
                <a:path w="55923" h="49089" extrusionOk="0">
                  <a:moveTo>
                    <a:pt x="27949" y="1"/>
                  </a:moveTo>
                  <a:cubicBezTo>
                    <a:pt x="24495" y="1"/>
                    <a:pt x="20985" y="734"/>
                    <a:pt x="17644" y="2284"/>
                  </a:cubicBezTo>
                  <a:cubicBezTo>
                    <a:pt x="5342" y="7967"/>
                    <a:pt x="0" y="22553"/>
                    <a:pt x="5684" y="34855"/>
                  </a:cubicBezTo>
                  <a:cubicBezTo>
                    <a:pt x="9842" y="43820"/>
                    <a:pt x="18714" y="49088"/>
                    <a:pt x="27983" y="49088"/>
                  </a:cubicBezTo>
                  <a:cubicBezTo>
                    <a:pt x="31434" y="49088"/>
                    <a:pt x="34940" y="48358"/>
                    <a:pt x="38278" y="46816"/>
                  </a:cubicBezTo>
                  <a:cubicBezTo>
                    <a:pt x="50558" y="41110"/>
                    <a:pt x="55922" y="26524"/>
                    <a:pt x="50216" y="14221"/>
                  </a:cubicBezTo>
                  <a:cubicBezTo>
                    <a:pt x="46076" y="5276"/>
                    <a:pt x="37213" y="1"/>
                    <a:pt x="27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5887703" y="3125611"/>
              <a:ext cx="1409817" cy="1344974"/>
            </a:xfrm>
            <a:custGeom>
              <a:avLst/>
              <a:gdLst/>
              <a:ahLst/>
              <a:cxnLst/>
              <a:rect l="l" t="t" r="r" b="b"/>
              <a:pathLst>
                <a:path w="47637" h="45446" extrusionOk="0">
                  <a:moveTo>
                    <a:pt x="15727" y="0"/>
                  </a:moveTo>
                  <a:cubicBezTo>
                    <a:pt x="14951" y="274"/>
                    <a:pt x="14175" y="594"/>
                    <a:pt x="13399" y="936"/>
                  </a:cubicBezTo>
                  <a:cubicBezTo>
                    <a:pt x="13330" y="982"/>
                    <a:pt x="13262" y="1005"/>
                    <a:pt x="13171" y="1050"/>
                  </a:cubicBezTo>
                  <a:cubicBezTo>
                    <a:pt x="13701" y="1003"/>
                    <a:pt x="14229" y="978"/>
                    <a:pt x="14753" y="978"/>
                  </a:cubicBezTo>
                  <a:cubicBezTo>
                    <a:pt x="18490" y="978"/>
                    <a:pt x="22018" y="2247"/>
                    <a:pt x="24720" y="5570"/>
                  </a:cubicBezTo>
                  <a:cubicBezTo>
                    <a:pt x="26135" y="7305"/>
                    <a:pt x="26957" y="9519"/>
                    <a:pt x="26409" y="11641"/>
                  </a:cubicBezTo>
                  <a:cubicBezTo>
                    <a:pt x="23510" y="10660"/>
                    <a:pt x="20475" y="9952"/>
                    <a:pt x="17553" y="9290"/>
                  </a:cubicBezTo>
                  <a:cubicBezTo>
                    <a:pt x="14229" y="8538"/>
                    <a:pt x="10824" y="8054"/>
                    <a:pt x="7421" y="8054"/>
                  </a:cubicBezTo>
                  <a:cubicBezTo>
                    <a:pt x="6385" y="8054"/>
                    <a:pt x="5348" y="8099"/>
                    <a:pt x="4314" y="8195"/>
                  </a:cubicBezTo>
                  <a:cubicBezTo>
                    <a:pt x="4063" y="8537"/>
                    <a:pt x="3789" y="8879"/>
                    <a:pt x="3538" y="9245"/>
                  </a:cubicBezTo>
                  <a:cubicBezTo>
                    <a:pt x="4816" y="9088"/>
                    <a:pt x="6097" y="9017"/>
                    <a:pt x="7376" y="9017"/>
                  </a:cubicBezTo>
                  <a:cubicBezTo>
                    <a:pt x="10576" y="9017"/>
                    <a:pt x="13774" y="9460"/>
                    <a:pt x="16937" y="10112"/>
                  </a:cubicBezTo>
                  <a:cubicBezTo>
                    <a:pt x="19972" y="10751"/>
                    <a:pt x="23077" y="11504"/>
                    <a:pt x="26067" y="12554"/>
                  </a:cubicBezTo>
                  <a:cubicBezTo>
                    <a:pt x="26021" y="12668"/>
                    <a:pt x="25953" y="12783"/>
                    <a:pt x="25884" y="12897"/>
                  </a:cubicBezTo>
                  <a:cubicBezTo>
                    <a:pt x="24606" y="15134"/>
                    <a:pt x="22187" y="15978"/>
                    <a:pt x="19790" y="16252"/>
                  </a:cubicBezTo>
                  <a:cubicBezTo>
                    <a:pt x="18939" y="16352"/>
                    <a:pt x="18042" y="16389"/>
                    <a:pt x="17113" y="16389"/>
                  </a:cubicBezTo>
                  <a:cubicBezTo>
                    <a:pt x="14220" y="16389"/>
                    <a:pt x="11025" y="16024"/>
                    <a:pt x="8000" y="16024"/>
                  </a:cubicBezTo>
                  <a:cubicBezTo>
                    <a:pt x="5088" y="16024"/>
                    <a:pt x="2334" y="16362"/>
                    <a:pt x="160" y="17690"/>
                  </a:cubicBezTo>
                  <a:cubicBezTo>
                    <a:pt x="92" y="18101"/>
                    <a:pt x="46" y="18512"/>
                    <a:pt x="0" y="18923"/>
                  </a:cubicBezTo>
                  <a:cubicBezTo>
                    <a:pt x="1976" y="17331"/>
                    <a:pt x="4612" y="16918"/>
                    <a:pt x="7493" y="16918"/>
                  </a:cubicBezTo>
                  <a:cubicBezTo>
                    <a:pt x="10609" y="16918"/>
                    <a:pt x="14011" y="17401"/>
                    <a:pt x="17179" y="17401"/>
                  </a:cubicBezTo>
                  <a:cubicBezTo>
                    <a:pt x="19781" y="17401"/>
                    <a:pt x="22224" y="17075"/>
                    <a:pt x="24218" y="15887"/>
                  </a:cubicBezTo>
                  <a:cubicBezTo>
                    <a:pt x="25610" y="15065"/>
                    <a:pt x="26501" y="14015"/>
                    <a:pt x="26980" y="12874"/>
                  </a:cubicBezTo>
                  <a:cubicBezTo>
                    <a:pt x="28372" y="13376"/>
                    <a:pt x="29719" y="13970"/>
                    <a:pt x="30997" y="14631"/>
                  </a:cubicBezTo>
                  <a:cubicBezTo>
                    <a:pt x="29536" y="16868"/>
                    <a:pt x="28190" y="19128"/>
                    <a:pt x="26911" y="21365"/>
                  </a:cubicBezTo>
                  <a:cubicBezTo>
                    <a:pt x="22666" y="28806"/>
                    <a:pt x="19767" y="36795"/>
                    <a:pt x="19174" y="45263"/>
                  </a:cubicBezTo>
                  <a:cubicBezTo>
                    <a:pt x="19470" y="45331"/>
                    <a:pt x="19790" y="45400"/>
                    <a:pt x="20109" y="45446"/>
                  </a:cubicBezTo>
                  <a:cubicBezTo>
                    <a:pt x="20680" y="37114"/>
                    <a:pt x="23556" y="29240"/>
                    <a:pt x="27710" y="21913"/>
                  </a:cubicBezTo>
                  <a:cubicBezTo>
                    <a:pt x="28988" y="19653"/>
                    <a:pt x="30358" y="17325"/>
                    <a:pt x="31842" y="15065"/>
                  </a:cubicBezTo>
                  <a:cubicBezTo>
                    <a:pt x="31956" y="15134"/>
                    <a:pt x="32070" y="15179"/>
                    <a:pt x="32184" y="15248"/>
                  </a:cubicBezTo>
                  <a:cubicBezTo>
                    <a:pt x="32800" y="15590"/>
                    <a:pt x="33417" y="15978"/>
                    <a:pt x="34010" y="16389"/>
                  </a:cubicBezTo>
                  <a:cubicBezTo>
                    <a:pt x="32846" y="17644"/>
                    <a:pt x="32207" y="19402"/>
                    <a:pt x="32389" y="21639"/>
                  </a:cubicBezTo>
                  <a:cubicBezTo>
                    <a:pt x="32777" y="26295"/>
                    <a:pt x="37228" y="30267"/>
                    <a:pt x="39945" y="33713"/>
                  </a:cubicBezTo>
                  <a:cubicBezTo>
                    <a:pt x="40949" y="34969"/>
                    <a:pt x="41908" y="36270"/>
                    <a:pt x="42684" y="37708"/>
                  </a:cubicBezTo>
                  <a:cubicBezTo>
                    <a:pt x="42866" y="37480"/>
                    <a:pt x="43072" y="37251"/>
                    <a:pt x="43254" y="37023"/>
                  </a:cubicBezTo>
                  <a:cubicBezTo>
                    <a:pt x="41154" y="33188"/>
                    <a:pt x="37525" y="29559"/>
                    <a:pt x="35265" y="26181"/>
                  </a:cubicBezTo>
                  <a:cubicBezTo>
                    <a:pt x="34033" y="24332"/>
                    <a:pt x="33143" y="22278"/>
                    <a:pt x="33371" y="20018"/>
                  </a:cubicBezTo>
                  <a:cubicBezTo>
                    <a:pt x="33485" y="18717"/>
                    <a:pt x="34010" y="17690"/>
                    <a:pt x="34763" y="16891"/>
                  </a:cubicBezTo>
                  <a:cubicBezTo>
                    <a:pt x="38027" y="19219"/>
                    <a:pt x="40926" y="22187"/>
                    <a:pt x="43277" y="25359"/>
                  </a:cubicBezTo>
                  <a:cubicBezTo>
                    <a:pt x="44624" y="27163"/>
                    <a:pt x="45765" y="29103"/>
                    <a:pt x="46815" y="31111"/>
                  </a:cubicBezTo>
                  <a:cubicBezTo>
                    <a:pt x="46975" y="30723"/>
                    <a:pt x="47112" y="30335"/>
                    <a:pt x="47226" y="29947"/>
                  </a:cubicBezTo>
                  <a:cubicBezTo>
                    <a:pt x="46267" y="28167"/>
                    <a:pt x="45217" y="26409"/>
                    <a:pt x="44008" y="24743"/>
                  </a:cubicBezTo>
                  <a:cubicBezTo>
                    <a:pt x="41702" y="21548"/>
                    <a:pt x="38758" y="18603"/>
                    <a:pt x="35494" y="16252"/>
                  </a:cubicBezTo>
                  <a:cubicBezTo>
                    <a:pt x="36658" y="15408"/>
                    <a:pt x="38187" y="14974"/>
                    <a:pt x="39762" y="14928"/>
                  </a:cubicBezTo>
                  <a:cubicBezTo>
                    <a:pt x="39885" y="14925"/>
                    <a:pt x="40006" y="14923"/>
                    <a:pt x="40127" y="14923"/>
                  </a:cubicBezTo>
                  <a:cubicBezTo>
                    <a:pt x="43178" y="14923"/>
                    <a:pt x="45661" y="16024"/>
                    <a:pt x="47637" y="17759"/>
                  </a:cubicBezTo>
                  <a:cubicBezTo>
                    <a:pt x="47523" y="17234"/>
                    <a:pt x="47386" y="16731"/>
                    <a:pt x="47249" y="16229"/>
                  </a:cubicBezTo>
                  <a:cubicBezTo>
                    <a:pt x="45902" y="15316"/>
                    <a:pt x="44373" y="14631"/>
                    <a:pt x="42592" y="14243"/>
                  </a:cubicBezTo>
                  <a:cubicBezTo>
                    <a:pt x="41794" y="14066"/>
                    <a:pt x="40987" y="13978"/>
                    <a:pt x="40195" y="13978"/>
                  </a:cubicBezTo>
                  <a:cubicBezTo>
                    <a:pt x="38132" y="13978"/>
                    <a:pt x="36169" y="14573"/>
                    <a:pt x="34718" y="15727"/>
                  </a:cubicBezTo>
                  <a:cubicBezTo>
                    <a:pt x="33964" y="15202"/>
                    <a:pt x="33188" y="14723"/>
                    <a:pt x="32389" y="14266"/>
                  </a:cubicBezTo>
                  <a:cubicBezTo>
                    <a:pt x="34649" y="10911"/>
                    <a:pt x="37228" y="7693"/>
                    <a:pt x="40173" y="4999"/>
                  </a:cubicBezTo>
                  <a:cubicBezTo>
                    <a:pt x="39945" y="4794"/>
                    <a:pt x="39694" y="4566"/>
                    <a:pt x="39442" y="4383"/>
                  </a:cubicBezTo>
                  <a:cubicBezTo>
                    <a:pt x="36452" y="7122"/>
                    <a:pt x="33850" y="10386"/>
                    <a:pt x="31545" y="13810"/>
                  </a:cubicBezTo>
                  <a:cubicBezTo>
                    <a:pt x="30175" y="13102"/>
                    <a:pt x="28760" y="12486"/>
                    <a:pt x="27299" y="11961"/>
                  </a:cubicBezTo>
                  <a:cubicBezTo>
                    <a:pt x="27961" y="9131"/>
                    <a:pt x="26523" y="5867"/>
                    <a:pt x="24218" y="3584"/>
                  </a:cubicBezTo>
                  <a:cubicBezTo>
                    <a:pt x="21776" y="1187"/>
                    <a:pt x="18808" y="160"/>
                    <a:pt x="1572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5889715" y="3098326"/>
              <a:ext cx="1437548" cy="1374303"/>
            </a:xfrm>
            <a:custGeom>
              <a:avLst/>
              <a:gdLst/>
              <a:ahLst/>
              <a:cxnLst/>
              <a:rect l="l" t="t" r="r" b="b"/>
              <a:pathLst>
                <a:path w="48574" h="46437" extrusionOk="0">
                  <a:moveTo>
                    <a:pt x="15265" y="0"/>
                  </a:moveTo>
                  <a:cubicBezTo>
                    <a:pt x="14797" y="0"/>
                    <a:pt x="14327" y="19"/>
                    <a:pt x="13856" y="55"/>
                  </a:cubicBezTo>
                  <a:cubicBezTo>
                    <a:pt x="13011" y="466"/>
                    <a:pt x="12190" y="900"/>
                    <a:pt x="11436" y="1379"/>
                  </a:cubicBezTo>
                  <a:cubicBezTo>
                    <a:pt x="12676" y="1137"/>
                    <a:pt x="13916" y="1002"/>
                    <a:pt x="15136" y="1002"/>
                  </a:cubicBezTo>
                  <a:cubicBezTo>
                    <a:pt x="18860" y="1002"/>
                    <a:pt x="22392" y="2261"/>
                    <a:pt x="25109" y="5579"/>
                  </a:cubicBezTo>
                  <a:cubicBezTo>
                    <a:pt x="26501" y="7314"/>
                    <a:pt x="27346" y="9550"/>
                    <a:pt x="26798" y="11673"/>
                  </a:cubicBezTo>
                  <a:cubicBezTo>
                    <a:pt x="23876" y="10669"/>
                    <a:pt x="20863" y="9961"/>
                    <a:pt x="17942" y="9299"/>
                  </a:cubicBezTo>
                  <a:cubicBezTo>
                    <a:pt x="14606" y="8541"/>
                    <a:pt x="11196" y="8057"/>
                    <a:pt x="7794" y="8057"/>
                  </a:cubicBezTo>
                  <a:cubicBezTo>
                    <a:pt x="6586" y="8057"/>
                    <a:pt x="5380" y="8118"/>
                    <a:pt x="4178" y="8249"/>
                  </a:cubicBezTo>
                  <a:cubicBezTo>
                    <a:pt x="3950" y="8615"/>
                    <a:pt x="3699" y="8957"/>
                    <a:pt x="3493" y="9322"/>
                  </a:cubicBezTo>
                  <a:cubicBezTo>
                    <a:pt x="4916" y="9125"/>
                    <a:pt x="6343" y="9036"/>
                    <a:pt x="7770" y="9036"/>
                  </a:cubicBezTo>
                  <a:cubicBezTo>
                    <a:pt x="10967" y="9036"/>
                    <a:pt x="14162" y="9481"/>
                    <a:pt x="17302" y="10144"/>
                  </a:cubicBezTo>
                  <a:cubicBezTo>
                    <a:pt x="20338" y="10783"/>
                    <a:pt x="23465" y="11536"/>
                    <a:pt x="26455" y="12563"/>
                  </a:cubicBezTo>
                  <a:cubicBezTo>
                    <a:pt x="26387" y="12677"/>
                    <a:pt x="26341" y="12814"/>
                    <a:pt x="26273" y="12929"/>
                  </a:cubicBezTo>
                  <a:cubicBezTo>
                    <a:pt x="24995" y="15143"/>
                    <a:pt x="22552" y="15987"/>
                    <a:pt x="20178" y="16284"/>
                  </a:cubicBezTo>
                  <a:cubicBezTo>
                    <a:pt x="19349" y="16379"/>
                    <a:pt x="18476" y="16415"/>
                    <a:pt x="17572" y="16415"/>
                  </a:cubicBezTo>
                  <a:cubicBezTo>
                    <a:pt x="14652" y="16415"/>
                    <a:pt x="11418" y="16037"/>
                    <a:pt x="8360" y="16037"/>
                  </a:cubicBezTo>
                  <a:cubicBezTo>
                    <a:pt x="5302" y="16037"/>
                    <a:pt x="2420" y="16415"/>
                    <a:pt x="206" y="17927"/>
                  </a:cubicBezTo>
                  <a:cubicBezTo>
                    <a:pt x="115" y="18384"/>
                    <a:pt x="46" y="18817"/>
                    <a:pt x="1" y="19251"/>
                  </a:cubicBezTo>
                  <a:cubicBezTo>
                    <a:pt x="2001" y="17402"/>
                    <a:pt x="4772" y="16934"/>
                    <a:pt x="7822" y="16934"/>
                  </a:cubicBezTo>
                  <a:cubicBezTo>
                    <a:pt x="10961" y="16934"/>
                    <a:pt x="14396" y="17430"/>
                    <a:pt x="17590" y="17430"/>
                  </a:cubicBezTo>
                  <a:cubicBezTo>
                    <a:pt x="20183" y="17430"/>
                    <a:pt x="22617" y="17103"/>
                    <a:pt x="24607" y="15919"/>
                  </a:cubicBezTo>
                  <a:cubicBezTo>
                    <a:pt x="25999" y="15097"/>
                    <a:pt x="26889" y="14047"/>
                    <a:pt x="27368" y="12906"/>
                  </a:cubicBezTo>
                  <a:cubicBezTo>
                    <a:pt x="28761" y="13408"/>
                    <a:pt x="30107" y="13979"/>
                    <a:pt x="31386" y="14640"/>
                  </a:cubicBezTo>
                  <a:cubicBezTo>
                    <a:pt x="29925" y="16877"/>
                    <a:pt x="28578" y="19160"/>
                    <a:pt x="27300" y="21374"/>
                  </a:cubicBezTo>
                  <a:cubicBezTo>
                    <a:pt x="22872" y="29112"/>
                    <a:pt x="19927" y="37443"/>
                    <a:pt x="19494" y="46276"/>
                  </a:cubicBezTo>
                  <a:cubicBezTo>
                    <a:pt x="19790" y="46345"/>
                    <a:pt x="20110" y="46390"/>
                    <a:pt x="20429" y="46436"/>
                  </a:cubicBezTo>
                  <a:cubicBezTo>
                    <a:pt x="20840" y="37740"/>
                    <a:pt x="23762" y="29545"/>
                    <a:pt x="28076" y="21922"/>
                  </a:cubicBezTo>
                  <a:cubicBezTo>
                    <a:pt x="29354" y="19685"/>
                    <a:pt x="30747" y="17357"/>
                    <a:pt x="32230" y="15097"/>
                  </a:cubicBezTo>
                  <a:cubicBezTo>
                    <a:pt x="32344" y="15143"/>
                    <a:pt x="32458" y="15211"/>
                    <a:pt x="32550" y="15257"/>
                  </a:cubicBezTo>
                  <a:cubicBezTo>
                    <a:pt x="33189" y="15622"/>
                    <a:pt x="33805" y="16010"/>
                    <a:pt x="34399" y="16398"/>
                  </a:cubicBezTo>
                  <a:cubicBezTo>
                    <a:pt x="33234" y="17653"/>
                    <a:pt x="32595" y="19411"/>
                    <a:pt x="32778" y="21648"/>
                  </a:cubicBezTo>
                  <a:cubicBezTo>
                    <a:pt x="33166" y="26327"/>
                    <a:pt x="37594" y="30276"/>
                    <a:pt x="40333" y="33722"/>
                  </a:cubicBezTo>
                  <a:cubicBezTo>
                    <a:pt x="41383" y="35046"/>
                    <a:pt x="42410" y="36439"/>
                    <a:pt x="43186" y="37945"/>
                  </a:cubicBezTo>
                  <a:cubicBezTo>
                    <a:pt x="43392" y="37717"/>
                    <a:pt x="43574" y="37466"/>
                    <a:pt x="43757" y="37237"/>
                  </a:cubicBezTo>
                  <a:cubicBezTo>
                    <a:pt x="41680" y="33312"/>
                    <a:pt x="37936" y="29637"/>
                    <a:pt x="35654" y="26190"/>
                  </a:cubicBezTo>
                  <a:cubicBezTo>
                    <a:pt x="34421" y="24341"/>
                    <a:pt x="33531" y="22287"/>
                    <a:pt x="33759" y="20050"/>
                  </a:cubicBezTo>
                  <a:cubicBezTo>
                    <a:pt x="33874" y="18749"/>
                    <a:pt x="34376" y="17699"/>
                    <a:pt x="35152" y="16900"/>
                  </a:cubicBezTo>
                  <a:cubicBezTo>
                    <a:pt x="38416" y="19228"/>
                    <a:pt x="41292" y="22218"/>
                    <a:pt x="43666" y="25368"/>
                  </a:cubicBezTo>
                  <a:cubicBezTo>
                    <a:pt x="45012" y="27194"/>
                    <a:pt x="46154" y="29134"/>
                    <a:pt x="47204" y="31120"/>
                  </a:cubicBezTo>
                  <a:cubicBezTo>
                    <a:pt x="47363" y="30755"/>
                    <a:pt x="47500" y="30367"/>
                    <a:pt x="47614" y="29979"/>
                  </a:cubicBezTo>
                  <a:cubicBezTo>
                    <a:pt x="46656" y="28176"/>
                    <a:pt x="45606" y="26418"/>
                    <a:pt x="44396" y="24752"/>
                  </a:cubicBezTo>
                  <a:cubicBezTo>
                    <a:pt x="42091" y="21557"/>
                    <a:pt x="39146" y="18612"/>
                    <a:pt x="35859" y="16261"/>
                  </a:cubicBezTo>
                  <a:cubicBezTo>
                    <a:pt x="37046" y="15417"/>
                    <a:pt x="38576" y="14983"/>
                    <a:pt x="40151" y="14937"/>
                  </a:cubicBezTo>
                  <a:cubicBezTo>
                    <a:pt x="40264" y="14934"/>
                    <a:pt x="40377" y="14933"/>
                    <a:pt x="40489" y="14933"/>
                  </a:cubicBezTo>
                  <a:cubicBezTo>
                    <a:pt x="43822" y="14933"/>
                    <a:pt x="46475" y="16237"/>
                    <a:pt x="48573" y="18247"/>
                  </a:cubicBezTo>
                  <a:cubicBezTo>
                    <a:pt x="48482" y="17745"/>
                    <a:pt x="48390" y="17220"/>
                    <a:pt x="48254" y="16718"/>
                  </a:cubicBezTo>
                  <a:cubicBezTo>
                    <a:pt x="46793" y="15576"/>
                    <a:pt x="45035" y="14709"/>
                    <a:pt x="42981" y="14252"/>
                  </a:cubicBezTo>
                  <a:cubicBezTo>
                    <a:pt x="42186" y="14082"/>
                    <a:pt x="41383" y="13997"/>
                    <a:pt x="40594" y="13997"/>
                  </a:cubicBezTo>
                  <a:cubicBezTo>
                    <a:pt x="38528" y="13997"/>
                    <a:pt x="36560" y="14580"/>
                    <a:pt x="35106" y="15736"/>
                  </a:cubicBezTo>
                  <a:cubicBezTo>
                    <a:pt x="34353" y="15211"/>
                    <a:pt x="33554" y="14732"/>
                    <a:pt x="32778" y="14275"/>
                  </a:cubicBezTo>
                  <a:cubicBezTo>
                    <a:pt x="35220" y="10669"/>
                    <a:pt x="37982" y="7222"/>
                    <a:pt x="41223" y="4415"/>
                  </a:cubicBezTo>
                  <a:cubicBezTo>
                    <a:pt x="40995" y="4186"/>
                    <a:pt x="40767" y="3981"/>
                    <a:pt x="40516" y="3776"/>
                  </a:cubicBezTo>
                  <a:cubicBezTo>
                    <a:pt x="37229" y="6652"/>
                    <a:pt x="34421" y="10144"/>
                    <a:pt x="31933" y="13819"/>
                  </a:cubicBezTo>
                  <a:cubicBezTo>
                    <a:pt x="30564" y="13111"/>
                    <a:pt x="29149" y="12518"/>
                    <a:pt x="27665" y="11970"/>
                  </a:cubicBezTo>
                  <a:cubicBezTo>
                    <a:pt x="28350" y="9140"/>
                    <a:pt x="26912" y="5876"/>
                    <a:pt x="24607" y="3616"/>
                  </a:cubicBezTo>
                  <a:cubicBezTo>
                    <a:pt x="21919" y="989"/>
                    <a:pt x="18650" y="0"/>
                    <a:pt x="15265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6634118" y="3080362"/>
              <a:ext cx="156054" cy="70259"/>
            </a:xfrm>
            <a:custGeom>
              <a:avLst/>
              <a:gdLst/>
              <a:ahLst/>
              <a:cxnLst/>
              <a:rect l="l" t="t" r="r" b="b"/>
              <a:pathLst>
                <a:path w="5273" h="2374" extrusionOk="0">
                  <a:moveTo>
                    <a:pt x="69" y="936"/>
                  </a:moveTo>
                  <a:cubicBezTo>
                    <a:pt x="0" y="1529"/>
                    <a:pt x="1119" y="2100"/>
                    <a:pt x="2534" y="2237"/>
                  </a:cubicBezTo>
                  <a:cubicBezTo>
                    <a:pt x="3972" y="2374"/>
                    <a:pt x="5159" y="2032"/>
                    <a:pt x="5227" y="1438"/>
                  </a:cubicBezTo>
                  <a:cubicBezTo>
                    <a:pt x="5273" y="868"/>
                    <a:pt x="4155" y="274"/>
                    <a:pt x="2739" y="137"/>
                  </a:cubicBezTo>
                  <a:cubicBezTo>
                    <a:pt x="1324" y="0"/>
                    <a:pt x="114" y="365"/>
                    <a:pt x="69" y="936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6826626" y="3117562"/>
              <a:ext cx="114858" cy="62209"/>
            </a:xfrm>
            <a:custGeom>
              <a:avLst/>
              <a:gdLst/>
              <a:ahLst/>
              <a:cxnLst/>
              <a:rect l="l" t="t" r="r" b="b"/>
              <a:pathLst>
                <a:path w="3881" h="2102" extrusionOk="0">
                  <a:moveTo>
                    <a:pt x="868" y="1"/>
                  </a:moveTo>
                  <a:cubicBezTo>
                    <a:pt x="515" y="1"/>
                    <a:pt x="260" y="98"/>
                    <a:pt x="183" y="295"/>
                  </a:cubicBezTo>
                  <a:cubicBezTo>
                    <a:pt x="1" y="683"/>
                    <a:pt x="662" y="1345"/>
                    <a:pt x="1621" y="1779"/>
                  </a:cubicBezTo>
                  <a:cubicBezTo>
                    <a:pt x="2133" y="1993"/>
                    <a:pt x="2632" y="2102"/>
                    <a:pt x="3016" y="2102"/>
                  </a:cubicBezTo>
                  <a:cubicBezTo>
                    <a:pt x="3368" y="2102"/>
                    <a:pt x="3622" y="2010"/>
                    <a:pt x="3698" y="1825"/>
                  </a:cubicBezTo>
                  <a:cubicBezTo>
                    <a:pt x="3881" y="1414"/>
                    <a:pt x="3219" y="752"/>
                    <a:pt x="2260" y="341"/>
                  </a:cubicBezTo>
                  <a:cubicBezTo>
                    <a:pt x="1750" y="115"/>
                    <a:pt x="1251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5834996" y="3318801"/>
              <a:ext cx="1603043" cy="1163646"/>
            </a:xfrm>
            <a:custGeom>
              <a:avLst/>
              <a:gdLst/>
              <a:ahLst/>
              <a:cxnLst/>
              <a:rect l="l" t="t" r="r" b="b"/>
              <a:pathLst>
                <a:path w="54166" h="39319" extrusionOk="0">
                  <a:moveTo>
                    <a:pt x="6597" y="0"/>
                  </a:moveTo>
                  <a:cubicBezTo>
                    <a:pt x="1348" y="6985"/>
                    <a:pt x="1" y="16594"/>
                    <a:pt x="3927" y="25085"/>
                  </a:cubicBezTo>
                  <a:cubicBezTo>
                    <a:pt x="8085" y="34050"/>
                    <a:pt x="16957" y="39318"/>
                    <a:pt x="26226" y="39318"/>
                  </a:cubicBezTo>
                  <a:cubicBezTo>
                    <a:pt x="29677" y="39318"/>
                    <a:pt x="33183" y="38588"/>
                    <a:pt x="36521" y="37046"/>
                  </a:cubicBezTo>
                  <a:cubicBezTo>
                    <a:pt x="48801" y="31340"/>
                    <a:pt x="54165" y="16754"/>
                    <a:pt x="48459" y="4451"/>
                  </a:cubicBezTo>
                  <a:cubicBezTo>
                    <a:pt x="48231" y="3972"/>
                    <a:pt x="48003" y="3516"/>
                    <a:pt x="47752" y="3059"/>
                  </a:cubicBezTo>
                  <a:lnTo>
                    <a:pt x="47752" y="3059"/>
                  </a:lnTo>
                  <a:cubicBezTo>
                    <a:pt x="48528" y="8606"/>
                    <a:pt x="47021" y="14221"/>
                    <a:pt x="43734" y="18626"/>
                  </a:cubicBezTo>
                  <a:cubicBezTo>
                    <a:pt x="43597" y="18147"/>
                    <a:pt x="43164" y="17804"/>
                    <a:pt x="42639" y="17804"/>
                  </a:cubicBezTo>
                  <a:cubicBezTo>
                    <a:pt x="42000" y="17804"/>
                    <a:pt x="41497" y="18306"/>
                    <a:pt x="41497" y="18945"/>
                  </a:cubicBezTo>
                  <a:cubicBezTo>
                    <a:pt x="41497" y="19539"/>
                    <a:pt x="41954" y="20018"/>
                    <a:pt x="42547" y="20064"/>
                  </a:cubicBezTo>
                  <a:cubicBezTo>
                    <a:pt x="41223" y="21548"/>
                    <a:pt x="39694" y="22826"/>
                    <a:pt x="37937" y="23921"/>
                  </a:cubicBezTo>
                  <a:cubicBezTo>
                    <a:pt x="37708" y="23670"/>
                    <a:pt x="37389" y="23511"/>
                    <a:pt x="37024" y="23511"/>
                  </a:cubicBezTo>
                  <a:cubicBezTo>
                    <a:pt x="36339" y="23511"/>
                    <a:pt x="35791" y="24058"/>
                    <a:pt x="35791" y="24743"/>
                  </a:cubicBezTo>
                  <a:cubicBezTo>
                    <a:pt x="35791" y="24834"/>
                    <a:pt x="35814" y="24949"/>
                    <a:pt x="35837" y="25063"/>
                  </a:cubicBezTo>
                  <a:cubicBezTo>
                    <a:pt x="35791" y="25063"/>
                    <a:pt x="35745" y="25085"/>
                    <a:pt x="35723" y="25108"/>
                  </a:cubicBezTo>
                  <a:cubicBezTo>
                    <a:pt x="34353" y="25747"/>
                    <a:pt x="32938" y="26204"/>
                    <a:pt x="31523" y="26546"/>
                  </a:cubicBezTo>
                  <a:cubicBezTo>
                    <a:pt x="31203" y="25976"/>
                    <a:pt x="30587" y="25588"/>
                    <a:pt x="29879" y="25588"/>
                  </a:cubicBezTo>
                  <a:cubicBezTo>
                    <a:pt x="29012" y="25588"/>
                    <a:pt x="28259" y="26204"/>
                    <a:pt x="28053" y="27026"/>
                  </a:cubicBezTo>
                  <a:cubicBezTo>
                    <a:pt x="27666" y="27046"/>
                    <a:pt x="27280" y="27056"/>
                    <a:pt x="26894" y="27056"/>
                  </a:cubicBezTo>
                  <a:cubicBezTo>
                    <a:pt x="25121" y="27056"/>
                    <a:pt x="23368" y="26841"/>
                    <a:pt x="21662" y="26409"/>
                  </a:cubicBezTo>
                  <a:cubicBezTo>
                    <a:pt x="21685" y="26295"/>
                    <a:pt x="21708" y="26181"/>
                    <a:pt x="21708" y="26067"/>
                  </a:cubicBezTo>
                  <a:cubicBezTo>
                    <a:pt x="21708" y="25177"/>
                    <a:pt x="20977" y="24446"/>
                    <a:pt x="20087" y="24446"/>
                  </a:cubicBezTo>
                  <a:cubicBezTo>
                    <a:pt x="19448" y="24446"/>
                    <a:pt x="18878" y="24834"/>
                    <a:pt x="18626" y="25405"/>
                  </a:cubicBezTo>
                  <a:cubicBezTo>
                    <a:pt x="13970" y="23419"/>
                    <a:pt x="9998" y="19790"/>
                    <a:pt x="7693" y="14837"/>
                  </a:cubicBezTo>
                  <a:cubicBezTo>
                    <a:pt x="5456" y="9998"/>
                    <a:pt x="5205" y="4748"/>
                    <a:pt x="659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6759063" y="3811245"/>
              <a:ext cx="56112" cy="56763"/>
            </a:xfrm>
            <a:custGeom>
              <a:avLst/>
              <a:gdLst/>
              <a:ahLst/>
              <a:cxnLst/>
              <a:rect l="l" t="t" r="r" b="b"/>
              <a:pathLst>
                <a:path w="1896" h="1918" extrusionOk="0">
                  <a:moveTo>
                    <a:pt x="937" y="0"/>
                  </a:moveTo>
                  <a:cubicBezTo>
                    <a:pt x="412" y="0"/>
                    <a:pt x="1" y="434"/>
                    <a:pt x="1" y="959"/>
                  </a:cubicBezTo>
                  <a:cubicBezTo>
                    <a:pt x="1" y="1484"/>
                    <a:pt x="412" y="1917"/>
                    <a:pt x="937" y="1917"/>
                  </a:cubicBezTo>
                  <a:cubicBezTo>
                    <a:pt x="1462" y="1917"/>
                    <a:pt x="1896" y="1484"/>
                    <a:pt x="1896" y="959"/>
                  </a:cubicBezTo>
                  <a:cubicBezTo>
                    <a:pt x="1896" y="434"/>
                    <a:pt x="1462" y="0"/>
                    <a:pt x="93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7107619" y="3636966"/>
              <a:ext cx="45310" cy="45280"/>
            </a:xfrm>
            <a:custGeom>
              <a:avLst/>
              <a:gdLst/>
              <a:ahLst/>
              <a:cxnLst/>
              <a:rect l="l" t="t" r="r" b="b"/>
              <a:pathLst>
                <a:path w="1531" h="1530" extrusionOk="0">
                  <a:moveTo>
                    <a:pt x="777" y="0"/>
                  </a:moveTo>
                  <a:cubicBezTo>
                    <a:pt x="343" y="0"/>
                    <a:pt x="1" y="343"/>
                    <a:pt x="1" y="753"/>
                  </a:cubicBezTo>
                  <a:cubicBezTo>
                    <a:pt x="1" y="1187"/>
                    <a:pt x="343" y="1529"/>
                    <a:pt x="777" y="1529"/>
                  </a:cubicBezTo>
                  <a:cubicBezTo>
                    <a:pt x="1188" y="1529"/>
                    <a:pt x="1530" y="1187"/>
                    <a:pt x="1530" y="753"/>
                  </a:cubicBezTo>
                  <a:cubicBezTo>
                    <a:pt x="1530" y="343"/>
                    <a:pt x="1188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43" name="Google Shape;1343;p34"/>
          <p:cNvGrpSpPr/>
          <p:nvPr/>
        </p:nvGrpSpPr>
        <p:grpSpPr>
          <a:xfrm rot="487687">
            <a:off x="9301560" y="387246"/>
            <a:ext cx="1851161" cy="1384255"/>
            <a:chOff x="2475650" y="3688825"/>
            <a:chExt cx="1135325" cy="848900"/>
          </a:xfrm>
        </p:grpSpPr>
        <p:sp>
          <p:nvSpPr>
            <p:cNvPr id="1344" name="Google Shape;1344;p34"/>
            <p:cNvSpPr/>
            <p:nvPr/>
          </p:nvSpPr>
          <p:spPr>
            <a:xfrm>
              <a:off x="2475650" y="3688825"/>
              <a:ext cx="1135325" cy="848900"/>
            </a:xfrm>
            <a:custGeom>
              <a:avLst/>
              <a:gdLst/>
              <a:ahLst/>
              <a:cxnLst/>
              <a:rect l="l" t="t" r="r" b="b"/>
              <a:pathLst>
                <a:path w="45413" h="33956" extrusionOk="0">
                  <a:moveTo>
                    <a:pt x="28349" y="1"/>
                  </a:moveTo>
                  <a:lnTo>
                    <a:pt x="2399" y="1865"/>
                  </a:lnTo>
                  <a:cubicBezTo>
                    <a:pt x="1489" y="1922"/>
                    <a:pt x="694" y="2500"/>
                    <a:pt x="347" y="3353"/>
                  </a:cubicBezTo>
                  <a:cubicBezTo>
                    <a:pt x="1" y="4191"/>
                    <a:pt x="160" y="5173"/>
                    <a:pt x="766" y="5853"/>
                  </a:cubicBezTo>
                  <a:cubicBezTo>
                    <a:pt x="781" y="5867"/>
                    <a:pt x="795" y="5896"/>
                    <a:pt x="810" y="5910"/>
                  </a:cubicBezTo>
                  <a:cubicBezTo>
                    <a:pt x="810" y="5910"/>
                    <a:pt x="882" y="5997"/>
                    <a:pt x="882" y="5997"/>
                  </a:cubicBezTo>
                  <a:cubicBezTo>
                    <a:pt x="1027" y="6170"/>
                    <a:pt x="1142" y="6329"/>
                    <a:pt x="1229" y="6474"/>
                  </a:cubicBezTo>
                  <a:cubicBezTo>
                    <a:pt x="1272" y="6546"/>
                    <a:pt x="1315" y="6618"/>
                    <a:pt x="1359" y="6691"/>
                  </a:cubicBezTo>
                  <a:lnTo>
                    <a:pt x="1373" y="6748"/>
                  </a:lnTo>
                  <a:cubicBezTo>
                    <a:pt x="1402" y="6806"/>
                    <a:pt x="1431" y="6864"/>
                    <a:pt x="1460" y="6922"/>
                  </a:cubicBezTo>
                  <a:lnTo>
                    <a:pt x="1474" y="6965"/>
                  </a:lnTo>
                  <a:cubicBezTo>
                    <a:pt x="1489" y="7008"/>
                    <a:pt x="1518" y="7052"/>
                    <a:pt x="1518" y="7095"/>
                  </a:cubicBezTo>
                  <a:cubicBezTo>
                    <a:pt x="1518" y="7095"/>
                    <a:pt x="1547" y="7167"/>
                    <a:pt x="1547" y="7167"/>
                  </a:cubicBezTo>
                  <a:cubicBezTo>
                    <a:pt x="1561" y="7211"/>
                    <a:pt x="1576" y="7268"/>
                    <a:pt x="1590" y="7312"/>
                  </a:cubicBezTo>
                  <a:cubicBezTo>
                    <a:pt x="1590" y="7326"/>
                    <a:pt x="1604" y="7355"/>
                    <a:pt x="1604" y="7370"/>
                  </a:cubicBezTo>
                  <a:cubicBezTo>
                    <a:pt x="1619" y="7413"/>
                    <a:pt x="1619" y="7456"/>
                    <a:pt x="1633" y="7514"/>
                  </a:cubicBezTo>
                  <a:lnTo>
                    <a:pt x="1648" y="7572"/>
                  </a:lnTo>
                  <a:cubicBezTo>
                    <a:pt x="1648" y="7615"/>
                    <a:pt x="1662" y="7659"/>
                    <a:pt x="1662" y="7702"/>
                  </a:cubicBezTo>
                  <a:lnTo>
                    <a:pt x="1662" y="7760"/>
                  </a:lnTo>
                  <a:cubicBezTo>
                    <a:pt x="1662" y="7803"/>
                    <a:pt x="1677" y="7846"/>
                    <a:pt x="1677" y="7875"/>
                  </a:cubicBezTo>
                  <a:lnTo>
                    <a:pt x="1677" y="7933"/>
                  </a:lnTo>
                  <a:cubicBezTo>
                    <a:pt x="1677" y="7976"/>
                    <a:pt x="1677" y="8034"/>
                    <a:pt x="1677" y="8078"/>
                  </a:cubicBezTo>
                  <a:lnTo>
                    <a:pt x="1677" y="8121"/>
                  </a:lnTo>
                  <a:cubicBezTo>
                    <a:pt x="1662" y="8164"/>
                    <a:pt x="1662" y="8208"/>
                    <a:pt x="1662" y="8251"/>
                  </a:cubicBezTo>
                  <a:cubicBezTo>
                    <a:pt x="1662" y="8265"/>
                    <a:pt x="1662" y="8280"/>
                    <a:pt x="1662" y="8294"/>
                  </a:cubicBezTo>
                  <a:cubicBezTo>
                    <a:pt x="1648" y="8352"/>
                    <a:pt x="1648" y="8395"/>
                    <a:pt x="1633" y="8439"/>
                  </a:cubicBezTo>
                  <a:lnTo>
                    <a:pt x="1633" y="8482"/>
                  </a:lnTo>
                  <a:cubicBezTo>
                    <a:pt x="1619" y="8526"/>
                    <a:pt x="1619" y="8569"/>
                    <a:pt x="1604" y="8627"/>
                  </a:cubicBezTo>
                  <a:lnTo>
                    <a:pt x="1604" y="8656"/>
                  </a:lnTo>
                  <a:cubicBezTo>
                    <a:pt x="1590" y="8699"/>
                    <a:pt x="1576" y="8742"/>
                    <a:pt x="1561" y="8786"/>
                  </a:cubicBezTo>
                  <a:lnTo>
                    <a:pt x="1561" y="8814"/>
                  </a:lnTo>
                  <a:cubicBezTo>
                    <a:pt x="1532" y="8916"/>
                    <a:pt x="1503" y="9017"/>
                    <a:pt x="1460" y="9103"/>
                  </a:cubicBezTo>
                  <a:cubicBezTo>
                    <a:pt x="1460" y="9103"/>
                    <a:pt x="1460" y="9118"/>
                    <a:pt x="1460" y="9132"/>
                  </a:cubicBezTo>
                  <a:cubicBezTo>
                    <a:pt x="1446" y="9176"/>
                    <a:pt x="1431" y="9205"/>
                    <a:pt x="1402" y="9262"/>
                  </a:cubicBezTo>
                  <a:cubicBezTo>
                    <a:pt x="1388" y="9306"/>
                    <a:pt x="1373" y="9349"/>
                    <a:pt x="1344" y="9378"/>
                  </a:cubicBezTo>
                  <a:cubicBezTo>
                    <a:pt x="1258" y="9595"/>
                    <a:pt x="1171" y="9725"/>
                    <a:pt x="1142" y="9768"/>
                  </a:cubicBezTo>
                  <a:cubicBezTo>
                    <a:pt x="694" y="10361"/>
                    <a:pt x="564" y="11112"/>
                    <a:pt x="752" y="11820"/>
                  </a:cubicBezTo>
                  <a:cubicBezTo>
                    <a:pt x="954" y="12542"/>
                    <a:pt x="1489" y="13106"/>
                    <a:pt x="2182" y="13395"/>
                  </a:cubicBezTo>
                  <a:lnTo>
                    <a:pt x="2847" y="13669"/>
                  </a:lnTo>
                  <a:cubicBezTo>
                    <a:pt x="2804" y="13814"/>
                    <a:pt x="2775" y="13973"/>
                    <a:pt x="2746" y="14132"/>
                  </a:cubicBezTo>
                  <a:lnTo>
                    <a:pt x="2717" y="14276"/>
                  </a:lnTo>
                  <a:cubicBezTo>
                    <a:pt x="2703" y="14406"/>
                    <a:pt x="2688" y="14536"/>
                    <a:pt x="2674" y="14681"/>
                  </a:cubicBezTo>
                  <a:lnTo>
                    <a:pt x="2659" y="14825"/>
                  </a:lnTo>
                  <a:cubicBezTo>
                    <a:pt x="2645" y="14970"/>
                    <a:pt x="2630" y="15129"/>
                    <a:pt x="2630" y="15288"/>
                  </a:cubicBezTo>
                  <a:cubicBezTo>
                    <a:pt x="2616" y="15316"/>
                    <a:pt x="2616" y="15360"/>
                    <a:pt x="2616" y="15374"/>
                  </a:cubicBezTo>
                  <a:cubicBezTo>
                    <a:pt x="2616" y="15562"/>
                    <a:pt x="2616" y="15764"/>
                    <a:pt x="2630" y="15952"/>
                  </a:cubicBezTo>
                  <a:cubicBezTo>
                    <a:pt x="2630" y="15996"/>
                    <a:pt x="2630" y="16039"/>
                    <a:pt x="2630" y="16097"/>
                  </a:cubicBezTo>
                  <a:cubicBezTo>
                    <a:pt x="2645" y="16256"/>
                    <a:pt x="2659" y="16415"/>
                    <a:pt x="2674" y="16573"/>
                  </a:cubicBezTo>
                  <a:cubicBezTo>
                    <a:pt x="2674" y="16631"/>
                    <a:pt x="2688" y="16689"/>
                    <a:pt x="2688" y="16747"/>
                  </a:cubicBezTo>
                  <a:cubicBezTo>
                    <a:pt x="2717" y="16920"/>
                    <a:pt x="2731" y="17079"/>
                    <a:pt x="2775" y="17253"/>
                  </a:cubicBezTo>
                  <a:cubicBezTo>
                    <a:pt x="2775" y="17296"/>
                    <a:pt x="2789" y="17339"/>
                    <a:pt x="2789" y="17383"/>
                  </a:cubicBezTo>
                  <a:cubicBezTo>
                    <a:pt x="2833" y="17585"/>
                    <a:pt x="2890" y="17802"/>
                    <a:pt x="2934" y="18018"/>
                  </a:cubicBezTo>
                  <a:cubicBezTo>
                    <a:pt x="2948" y="18062"/>
                    <a:pt x="2963" y="18105"/>
                    <a:pt x="2977" y="18148"/>
                  </a:cubicBezTo>
                  <a:cubicBezTo>
                    <a:pt x="3020" y="18307"/>
                    <a:pt x="3078" y="18466"/>
                    <a:pt x="3122" y="18625"/>
                  </a:cubicBezTo>
                  <a:cubicBezTo>
                    <a:pt x="2341" y="18799"/>
                    <a:pt x="1677" y="19362"/>
                    <a:pt x="1388" y="20128"/>
                  </a:cubicBezTo>
                  <a:cubicBezTo>
                    <a:pt x="1070" y="20966"/>
                    <a:pt x="1258" y="21934"/>
                    <a:pt x="1865" y="22599"/>
                  </a:cubicBezTo>
                  <a:cubicBezTo>
                    <a:pt x="2038" y="22801"/>
                    <a:pt x="2197" y="22989"/>
                    <a:pt x="2312" y="23191"/>
                  </a:cubicBezTo>
                  <a:cubicBezTo>
                    <a:pt x="2356" y="23249"/>
                    <a:pt x="2385" y="23321"/>
                    <a:pt x="2428" y="23408"/>
                  </a:cubicBezTo>
                  <a:cubicBezTo>
                    <a:pt x="2428" y="23408"/>
                    <a:pt x="2457" y="23451"/>
                    <a:pt x="2457" y="23466"/>
                  </a:cubicBezTo>
                  <a:cubicBezTo>
                    <a:pt x="2486" y="23509"/>
                    <a:pt x="2515" y="23552"/>
                    <a:pt x="2529" y="23610"/>
                  </a:cubicBezTo>
                  <a:lnTo>
                    <a:pt x="2558" y="23653"/>
                  </a:lnTo>
                  <a:cubicBezTo>
                    <a:pt x="2573" y="23697"/>
                    <a:pt x="2587" y="23740"/>
                    <a:pt x="2601" y="23783"/>
                  </a:cubicBezTo>
                  <a:cubicBezTo>
                    <a:pt x="2601" y="23783"/>
                    <a:pt x="2616" y="23841"/>
                    <a:pt x="2630" y="23856"/>
                  </a:cubicBezTo>
                  <a:cubicBezTo>
                    <a:pt x="2645" y="23899"/>
                    <a:pt x="2659" y="23942"/>
                    <a:pt x="2659" y="24000"/>
                  </a:cubicBezTo>
                  <a:cubicBezTo>
                    <a:pt x="2674" y="24015"/>
                    <a:pt x="2674" y="24029"/>
                    <a:pt x="2688" y="24058"/>
                  </a:cubicBezTo>
                  <a:cubicBezTo>
                    <a:pt x="2688" y="24101"/>
                    <a:pt x="2703" y="24145"/>
                    <a:pt x="2703" y="24188"/>
                  </a:cubicBezTo>
                  <a:lnTo>
                    <a:pt x="2717" y="24246"/>
                  </a:lnTo>
                  <a:cubicBezTo>
                    <a:pt x="2717" y="24289"/>
                    <a:pt x="2731" y="24332"/>
                    <a:pt x="2731" y="24376"/>
                  </a:cubicBezTo>
                  <a:lnTo>
                    <a:pt x="2746" y="24434"/>
                  </a:lnTo>
                  <a:cubicBezTo>
                    <a:pt x="2746" y="24477"/>
                    <a:pt x="2746" y="24520"/>
                    <a:pt x="2746" y="24549"/>
                  </a:cubicBezTo>
                  <a:cubicBezTo>
                    <a:pt x="2746" y="24549"/>
                    <a:pt x="2746" y="24607"/>
                    <a:pt x="2746" y="24607"/>
                  </a:cubicBezTo>
                  <a:cubicBezTo>
                    <a:pt x="2746" y="24665"/>
                    <a:pt x="2746" y="24708"/>
                    <a:pt x="2746" y="24737"/>
                  </a:cubicBezTo>
                  <a:lnTo>
                    <a:pt x="2746" y="24795"/>
                  </a:lnTo>
                  <a:cubicBezTo>
                    <a:pt x="2746" y="24838"/>
                    <a:pt x="2746" y="24881"/>
                    <a:pt x="2731" y="24939"/>
                  </a:cubicBezTo>
                  <a:cubicBezTo>
                    <a:pt x="2731" y="24954"/>
                    <a:pt x="2731" y="24968"/>
                    <a:pt x="2731" y="24983"/>
                  </a:cubicBezTo>
                  <a:cubicBezTo>
                    <a:pt x="2731" y="25026"/>
                    <a:pt x="2717" y="25084"/>
                    <a:pt x="2717" y="25127"/>
                  </a:cubicBezTo>
                  <a:cubicBezTo>
                    <a:pt x="2717" y="25127"/>
                    <a:pt x="2688" y="25257"/>
                    <a:pt x="2688" y="25286"/>
                  </a:cubicBezTo>
                  <a:cubicBezTo>
                    <a:pt x="2688" y="25286"/>
                    <a:pt x="2674" y="25344"/>
                    <a:pt x="2674" y="25344"/>
                  </a:cubicBezTo>
                  <a:cubicBezTo>
                    <a:pt x="2659" y="25387"/>
                    <a:pt x="2659" y="25431"/>
                    <a:pt x="2645" y="25459"/>
                  </a:cubicBezTo>
                  <a:lnTo>
                    <a:pt x="2630" y="25503"/>
                  </a:lnTo>
                  <a:cubicBezTo>
                    <a:pt x="2601" y="25604"/>
                    <a:pt x="2573" y="25705"/>
                    <a:pt x="2544" y="25806"/>
                  </a:cubicBezTo>
                  <a:cubicBezTo>
                    <a:pt x="2544" y="25806"/>
                    <a:pt x="2500" y="25907"/>
                    <a:pt x="2486" y="25951"/>
                  </a:cubicBezTo>
                  <a:cubicBezTo>
                    <a:pt x="2486" y="25951"/>
                    <a:pt x="2442" y="26052"/>
                    <a:pt x="2428" y="26095"/>
                  </a:cubicBezTo>
                  <a:cubicBezTo>
                    <a:pt x="2327" y="26312"/>
                    <a:pt x="2240" y="26471"/>
                    <a:pt x="2211" y="26514"/>
                  </a:cubicBezTo>
                  <a:cubicBezTo>
                    <a:pt x="1763" y="27107"/>
                    <a:pt x="1648" y="27858"/>
                    <a:pt x="1865" y="28580"/>
                  </a:cubicBezTo>
                  <a:cubicBezTo>
                    <a:pt x="2067" y="29303"/>
                    <a:pt x="2630" y="29866"/>
                    <a:pt x="3338" y="30126"/>
                  </a:cubicBezTo>
                  <a:lnTo>
                    <a:pt x="13019" y="33796"/>
                  </a:lnTo>
                  <a:cubicBezTo>
                    <a:pt x="13293" y="33912"/>
                    <a:pt x="13582" y="33955"/>
                    <a:pt x="13871" y="33955"/>
                  </a:cubicBezTo>
                  <a:cubicBezTo>
                    <a:pt x="13958" y="33955"/>
                    <a:pt x="14045" y="33955"/>
                    <a:pt x="14131" y="33941"/>
                  </a:cubicBezTo>
                  <a:lnTo>
                    <a:pt x="39951" y="31109"/>
                  </a:lnTo>
                  <a:cubicBezTo>
                    <a:pt x="40616" y="31037"/>
                    <a:pt x="41237" y="30675"/>
                    <a:pt x="41627" y="30126"/>
                  </a:cubicBezTo>
                  <a:cubicBezTo>
                    <a:pt x="42335" y="29158"/>
                    <a:pt x="42884" y="28147"/>
                    <a:pt x="43260" y="27135"/>
                  </a:cubicBezTo>
                  <a:cubicBezTo>
                    <a:pt x="43274" y="27092"/>
                    <a:pt x="43289" y="27049"/>
                    <a:pt x="43303" y="27005"/>
                  </a:cubicBezTo>
                  <a:cubicBezTo>
                    <a:pt x="43332" y="26962"/>
                    <a:pt x="43332" y="26919"/>
                    <a:pt x="43347" y="26875"/>
                  </a:cubicBezTo>
                  <a:cubicBezTo>
                    <a:pt x="43404" y="26716"/>
                    <a:pt x="43462" y="26558"/>
                    <a:pt x="43506" y="26384"/>
                  </a:cubicBezTo>
                  <a:cubicBezTo>
                    <a:pt x="43520" y="26341"/>
                    <a:pt x="43534" y="26297"/>
                    <a:pt x="43549" y="26254"/>
                  </a:cubicBezTo>
                  <a:cubicBezTo>
                    <a:pt x="43607" y="26037"/>
                    <a:pt x="43650" y="25821"/>
                    <a:pt x="43693" y="25618"/>
                  </a:cubicBezTo>
                  <a:cubicBezTo>
                    <a:pt x="43693" y="25575"/>
                    <a:pt x="43708" y="25532"/>
                    <a:pt x="43708" y="25488"/>
                  </a:cubicBezTo>
                  <a:cubicBezTo>
                    <a:pt x="43751" y="25315"/>
                    <a:pt x="43766" y="25156"/>
                    <a:pt x="43795" y="24997"/>
                  </a:cubicBezTo>
                  <a:cubicBezTo>
                    <a:pt x="43795" y="24925"/>
                    <a:pt x="43809" y="24867"/>
                    <a:pt x="43809" y="24809"/>
                  </a:cubicBezTo>
                  <a:cubicBezTo>
                    <a:pt x="43823" y="24650"/>
                    <a:pt x="43838" y="24506"/>
                    <a:pt x="43852" y="24332"/>
                  </a:cubicBezTo>
                  <a:cubicBezTo>
                    <a:pt x="43852" y="24289"/>
                    <a:pt x="43852" y="24246"/>
                    <a:pt x="43852" y="24202"/>
                  </a:cubicBezTo>
                  <a:cubicBezTo>
                    <a:pt x="43867" y="24000"/>
                    <a:pt x="43867" y="23798"/>
                    <a:pt x="43867" y="23610"/>
                  </a:cubicBezTo>
                  <a:cubicBezTo>
                    <a:pt x="43867" y="23581"/>
                    <a:pt x="43867" y="23552"/>
                    <a:pt x="43852" y="23523"/>
                  </a:cubicBezTo>
                  <a:cubicBezTo>
                    <a:pt x="43852" y="23364"/>
                    <a:pt x="43838" y="23220"/>
                    <a:pt x="43823" y="23061"/>
                  </a:cubicBezTo>
                  <a:cubicBezTo>
                    <a:pt x="43823" y="23018"/>
                    <a:pt x="43823" y="22960"/>
                    <a:pt x="43809" y="22902"/>
                  </a:cubicBezTo>
                  <a:cubicBezTo>
                    <a:pt x="43795" y="22772"/>
                    <a:pt x="43780" y="22642"/>
                    <a:pt x="43766" y="22526"/>
                  </a:cubicBezTo>
                  <a:cubicBezTo>
                    <a:pt x="43766" y="22526"/>
                    <a:pt x="43751" y="22411"/>
                    <a:pt x="43737" y="22367"/>
                  </a:cubicBezTo>
                  <a:cubicBezTo>
                    <a:pt x="43708" y="22208"/>
                    <a:pt x="43679" y="22064"/>
                    <a:pt x="43650" y="21934"/>
                  </a:cubicBezTo>
                  <a:cubicBezTo>
                    <a:pt x="43650" y="21920"/>
                    <a:pt x="43636" y="21905"/>
                    <a:pt x="43636" y="21891"/>
                  </a:cubicBezTo>
                  <a:cubicBezTo>
                    <a:pt x="43621" y="21818"/>
                    <a:pt x="43607" y="21746"/>
                    <a:pt x="43592" y="21674"/>
                  </a:cubicBezTo>
                  <a:cubicBezTo>
                    <a:pt x="44084" y="21370"/>
                    <a:pt x="44459" y="20908"/>
                    <a:pt x="44618" y="20345"/>
                  </a:cubicBezTo>
                  <a:cubicBezTo>
                    <a:pt x="44835" y="19622"/>
                    <a:pt x="44719" y="18871"/>
                    <a:pt x="44271" y="18264"/>
                  </a:cubicBezTo>
                  <a:cubicBezTo>
                    <a:pt x="44242" y="18221"/>
                    <a:pt x="44156" y="18076"/>
                    <a:pt x="44055" y="17859"/>
                  </a:cubicBezTo>
                  <a:cubicBezTo>
                    <a:pt x="44040" y="17816"/>
                    <a:pt x="44026" y="17773"/>
                    <a:pt x="43997" y="17715"/>
                  </a:cubicBezTo>
                  <a:cubicBezTo>
                    <a:pt x="43982" y="17672"/>
                    <a:pt x="43968" y="17628"/>
                    <a:pt x="43939" y="17570"/>
                  </a:cubicBezTo>
                  <a:cubicBezTo>
                    <a:pt x="43910" y="17469"/>
                    <a:pt x="43881" y="17368"/>
                    <a:pt x="43852" y="17267"/>
                  </a:cubicBezTo>
                  <a:cubicBezTo>
                    <a:pt x="43852" y="17267"/>
                    <a:pt x="43838" y="17238"/>
                    <a:pt x="43838" y="17238"/>
                  </a:cubicBezTo>
                  <a:cubicBezTo>
                    <a:pt x="43823" y="17195"/>
                    <a:pt x="43823" y="17151"/>
                    <a:pt x="43809" y="17094"/>
                  </a:cubicBezTo>
                  <a:lnTo>
                    <a:pt x="43795" y="17050"/>
                  </a:lnTo>
                  <a:cubicBezTo>
                    <a:pt x="43795" y="17007"/>
                    <a:pt x="43780" y="16978"/>
                    <a:pt x="43780" y="16935"/>
                  </a:cubicBezTo>
                  <a:cubicBezTo>
                    <a:pt x="43780" y="16935"/>
                    <a:pt x="43766" y="16891"/>
                    <a:pt x="43766" y="16891"/>
                  </a:cubicBezTo>
                  <a:cubicBezTo>
                    <a:pt x="43766" y="16834"/>
                    <a:pt x="43751" y="16790"/>
                    <a:pt x="43751" y="16747"/>
                  </a:cubicBezTo>
                  <a:lnTo>
                    <a:pt x="43751" y="16704"/>
                  </a:lnTo>
                  <a:cubicBezTo>
                    <a:pt x="43737" y="16660"/>
                    <a:pt x="43737" y="16602"/>
                    <a:pt x="43737" y="16559"/>
                  </a:cubicBezTo>
                  <a:lnTo>
                    <a:pt x="43737" y="16516"/>
                  </a:lnTo>
                  <a:cubicBezTo>
                    <a:pt x="43737" y="16458"/>
                    <a:pt x="43737" y="16415"/>
                    <a:pt x="43737" y="16371"/>
                  </a:cubicBezTo>
                  <a:lnTo>
                    <a:pt x="43737" y="16313"/>
                  </a:lnTo>
                  <a:cubicBezTo>
                    <a:pt x="43737" y="16270"/>
                    <a:pt x="43737" y="16227"/>
                    <a:pt x="43751" y="16183"/>
                  </a:cubicBezTo>
                  <a:lnTo>
                    <a:pt x="43751" y="16140"/>
                  </a:lnTo>
                  <a:cubicBezTo>
                    <a:pt x="43751" y="16097"/>
                    <a:pt x="43766" y="16053"/>
                    <a:pt x="43766" y="16010"/>
                  </a:cubicBezTo>
                  <a:lnTo>
                    <a:pt x="43780" y="15952"/>
                  </a:lnTo>
                  <a:cubicBezTo>
                    <a:pt x="43780" y="15894"/>
                    <a:pt x="43795" y="15851"/>
                    <a:pt x="43795" y="15822"/>
                  </a:cubicBezTo>
                  <a:cubicBezTo>
                    <a:pt x="43809" y="15793"/>
                    <a:pt x="43809" y="15779"/>
                    <a:pt x="43823" y="15764"/>
                  </a:cubicBezTo>
                  <a:cubicBezTo>
                    <a:pt x="43823" y="15707"/>
                    <a:pt x="43838" y="15663"/>
                    <a:pt x="43852" y="15620"/>
                  </a:cubicBezTo>
                  <a:lnTo>
                    <a:pt x="43881" y="15548"/>
                  </a:lnTo>
                  <a:cubicBezTo>
                    <a:pt x="43896" y="15504"/>
                    <a:pt x="43910" y="15461"/>
                    <a:pt x="43925" y="15418"/>
                  </a:cubicBezTo>
                  <a:lnTo>
                    <a:pt x="43953" y="15360"/>
                  </a:lnTo>
                  <a:cubicBezTo>
                    <a:pt x="43968" y="15316"/>
                    <a:pt x="43997" y="15273"/>
                    <a:pt x="44011" y="15230"/>
                  </a:cubicBezTo>
                  <a:cubicBezTo>
                    <a:pt x="44026" y="15215"/>
                    <a:pt x="44055" y="15157"/>
                    <a:pt x="44055" y="15157"/>
                  </a:cubicBezTo>
                  <a:cubicBezTo>
                    <a:pt x="44084" y="15085"/>
                    <a:pt x="44127" y="15013"/>
                    <a:pt x="44170" y="14955"/>
                  </a:cubicBezTo>
                  <a:cubicBezTo>
                    <a:pt x="44286" y="14753"/>
                    <a:pt x="44445" y="14551"/>
                    <a:pt x="44618" y="14363"/>
                  </a:cubicBezTo>
                  <a:cubicBezTo>
                    <a:pt x="45239" y="13698"/>
                    <a:pt x="45413" y="12730"/>
                    <a:pt x="45095" y="11878"/>
                  </a:cubicBezTo>
                  <a:cubicBezTo>
                    <a:pt x="44777" y="11025"/>
                    <a:pt x="43997" y="10433"/>
                    <a:pt x="43087" y="10346"/>
                  </a:cubicBezTo>
                  <a:lnTo>
                    <a:pt x="42581" y="10288"/>
                  </a:lnTo>
                  <a:cubicBezTo>
                    <a:pt x="42595" y="10230"/>
                    <a:pt x="42595" y="10187"/>
                    <a:pt x="42610" y="10144"/>
                  </a:cubicBezTo>
                  <a:cubicBezTo>
                    <a:pt x="42624" y="10100"/>
                    <a:pt x="42624" y="10057"/>
                    <a:pt x="42639" y="10014"/>
                  </a:cubicBezTo>
                  <a:cubicBezTo>
                    <a:pt x="42668" y="9840"/>
                    <a:pt x="42696" y="9681"/>
                    <a:pt x="42711" y="9508"/>
                  </a:cubicBezTo>
                  <a:cubicBezTo>
                    <a:pt x="42725" y="9450"/>
                    <a:pt x="42725" y="9392"/>
                    <a:pt x="42740" y="9335"/>
                  </a:cubicBezTo>
                  <a:cubicBezTo>
                    <a:pt x="42754" y="9176"/>
                    <a:pt x="42769" y="9017"/>
                    <a:pt x="42769" y="8858"/>
                  </a:cubicBezTo>
                  <a:cubicBezTo>
                    <a:pt x="42783" y="8814"/>
                    <a:pt x="42783" y="8771"/>
                    <a:pt x="42783" y="8728"/>
                  </a:cubicBezTo>
                  <a:cubicBezTo>
                    <a:pt x="42798" y="8526"/>
                    <a:pt x="42798" y="8323"/>
                    <a:pt x="42783" y="8150"/>
                  </a:cubicBezTo>
                  <a:cubicBezTo>
                    <a:pt x="42783" y="8107"/>
                    <a:pt x="42783" y="8078"/>
                    <a:pt x="42783" y="8049"/>
                  </a:cubicBezTo>
                  <a:cubicBezTo>
                    <a:pt x="42783" y="7890"/>
                    <a:pt x="42769" y="7745"/>
                    <a:pt x="42754" y="7601"/>
                  </a:cubicBezTo>
                  <a:cubicBezTo>
                    <a:pt x="42754" y="7543"/>
                    <a:pt x="42740" y="7485"/>
                    <a:pt x="42740" y="7427"/>
                  </a:cubicBezTo>
                  <a:cubicBezTo>
                    <a:pt x="42725" y="7297"/>
                    <a:pt x="42711" y="7182"/>
                    <a:pt x="42696" y="7052"/>
                  </a:cubicBezTo>
                  <a:cubicBezTo>
                    <a:pt x="42696" y="7052"/>
                    <a:pt x="42668" y="6936"/>
                    <a:pt x="42668" y="6893"/>
                  </a:cubicBezTo>
                  <a:cubicBezTo>
                    <a:pt x="42639" y="6748"/>
                    <a:pt x="42610" y="6604"/>
                    <a:pt x="42581" y="6459"/>
                  </a:cubicBezTo>
                  <a:cubicBezTo>
                    <a:pt x="42581" y="6445"/>
                    <a:pt x="42566" y="6416"/>
                    <a:pt x="42566" y="6416"/>
                  </a:cubicBezTo>
                  <a:cubicBezTo>
                    <a:pt x="42133" y="4538"/>
                    <a:pt x="41194" y="3310"/>
                    <a:pt x="40919" y="2963"/>
                  </a:cubicBezTo>
                  <a:cubicBezTo>
                    <a:pt x="40919" y="2963"/>
                    <a:pt x="40847" y="2891"/>
                    <a:pt x="40833" y="2876"/>
                  </a:cubicBezTo>
                  <a:cubicBezTo>
                    <a:pt x="40486" y="2486"/>
                    <a:pt x="40023" y="2226"/>
                    <a:pt x="39518" y="2125"/>
                  </a:cubicBezTo>
                  <a:lnTo>
                    <a:pt x="28985" y="44"/>
                  </a:lnTo>
                  <a:cubicBezTo>
                    <a:pt x="28826" y="15"/>
                    <a:pt x="28681" y="1"/>
                    <a:pt x="28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" y="2717"/>
                  </a:lnTo>
                  <a:cubicBezTo>
                    <a:pt x="3064" y="6055"/>
                    <a:pt x="550" y="9624"/>
                    <a:pt x="550" y="9624"/>
                  </a:cubicBezTo>
                  <a:lnTo>
                    <a:pt x="10230" y="13294"/>
                  </a:ln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15475" y="7688"/>
                    <a:pt x="10230" y="13294"/>
                  </a:cubicBez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2566675" y="4145400"/>
              <a:ext cx="913550" cy="119600"/>
            </a:xfrm>
            <a:custGeom>
              <a:avLst/>
              <a:gdLst/>
              <a:ahLst/>
              <a:cxnLst/>
              <a:rect l="l" t="t" r="r" b="b"/>
              <a:pathLst>
                <a:path w="36542" h="478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9522" y="4726"/>
                    <a:pt x="9609" y="4784"/>
                  </a:cubicBezTo>
                  <a:lnTo>
                    <a:pt x="36541" y="1822"/>
                  </a:lnTo>
                  <a:cubicBezTo>
                    <a:pt x="36498" y="1764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2566675" y="4188750"/>
              <a:ext cx="913550" cy="76250"/>
            </a:xfrm>
            <a:custGeom>
              <a:avLst/>
              <a:gdLst/>
              <a:ahLst/>
              <a:cxnLst/>
              <a:rect l="l" t="t" r="r" b="b"/>
              <a:pathLst>
                <a:path w="36542" h="3050" extrusionOk="0">
                  <a:moveTo>
                    <a:pt x="36469" y="1"/>
                  </a:moveTo>
                  <a:lnTo>
                    <a:pt x="1" y="983"/>
                  </a:lnTo>
                  <a:cubicBezTo>
                    <a:pt x="44" y="1041"/>
                    <a:pt x="87" y="1084"/>
                    <a:pt x="145" y="1142"/>
                  </a:cubicBezTo>
                  <a:lnTo>
                    <a:pt x="9465" y="2963"/>
                  </a:lnTo>
                  <a:cubicBezTo>
                    <a:pt x="9465" y="2963"/>
                    <a:pt x="9522" y="2992"/>
                    <a:pt x="9609" y="3050"/>
                  </a:cubicBezTo>
                  <a:lnTo>
                    <a:pt x="36541" y="88"/>
                  </a:lnTo>
                  <a:cubicBezTo>
                    <a:pt x="36498" y="30"/>
                    <a:pt x="36469" y="1"/>
                    <a:pt x="364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2863600" y="4249800"/>
              <a:ext cx="651300" cy="163650"/>
            </a:xfrm>
            <a:custGeom>
              <a:avLst/>
              <a:gdLst/>
              <a:ahLst/>
              <a:cxnLst/>
              <a:rect l="l" t="t" r="r" b="b"/>
              <a:pathLst>
                <a:path w="26052" h="6546" extrusionOk="0">
                  <a:moveTo>
                    <a:pt x="25777" y="1"/>
                  </a:moveTo>
                  <a:lnTo>
                    <a:pt x="1" y="2818"/>
                  </a:lnTo>
                  <a:cubicBezTo>
                    <a:pt x="521" y="3772"/>
                    <a:pt x="752" y="5029"/>
                    <a:pt x="102" y="6546"/>
                  </a:cubicBezTo>
                  <a:lnTo>
                    <a:pt x="25517" y="3772"/>
                  </a:lnTo>
                  <a:cubicBezTo>
                    <a:pt x="26051" y="2284"/>
                    <a:pt x="26008" y="998"/>
                    <a:pt x="25777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2584750" y="423680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0" y="1"/>
                  </a:moveTo>
                  <a:lnTo>
                    <a:pt x="0" y="1"/>
                  </a:lnTo>
                  <a:cubicBezTo>
                    <a:pt x="1286" y="2067"/>
                    <a:pt x="737" y="4089"/>
                    <a:pt x="260" y="5159"/>
                  </a:cubicBezTo>
                  <a:lnTo>
                    <a:pt x="8958" y="8381"/>
                  </a:lnTo>
                  <a:cubicBezTo>
                    <a:pt x="8958" y="8381"/>
                    <a:pt x="9897" y="8207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2584750" y="4236800"/>
              <a:ext cx="268400" cy="204125"/>
            </a:xfrm>
            <a:custGeom>
              <a:avLst/>
              <a:gdLst/>
              <a:ahLst/>
              <a:cxnLst/>
              <a:rect l="l" t="t" r="r" b="b"/>
              <a:pathLst>
                <a:path w="10736" h="8165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261"/>
                    <a:pt x="289" y="521"/>
                    <a:pt x="405" y="781"/>
                  </a:cubicBezTo>
                  <a:lnTo>
                    <a:pt x="8698" y="3020"/>
                  </a:lnTo>
                  <a:cubicBezTo>
                    <a:pt x="8698" y="3020"/>
                    <a:pt x="10403" y="5939"/>
                    <a:pt x="9320" y="8164"/>
                  </a:cubicBezTo>
                  <a:cubicBezTo>
                    <a:pt x="9637" y="7875"/>
                    <a:pt x="10071" y="7239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2597375" y="4263175"/>
              <a:ext cx="169800" cy="44875"/>
            </a:xfrm>
            <a:custGeom>
              <a:avLst/>
              <a:gdLst/>
              <a:ahLst/>
              <a:cxnLst/>
              <a:rect l="l" t="t" r="r" b="b"/>
              <a:pathLst>
                <a:path w="6792" h="1795" extrusionOk="0">
                  <a:moveTo>
                    <a:pt x="1" y="0"/>
                  </a:moveTo>
                  <a:cubicBezTo>
                    <a:pt x="30" y="58"/>
                    <a:pt x="44" y="130"/>
                    <a:pt x="73" y="203"/>
                  </a:cubicBezTo>
                  <a:cubicBezTo>
                    <a:pt x="218" y="246"/>
                    <a:pt x="362" y="289"/>
                    <a:pt x="507" y="333"/>
                  </a:cubicBezTo>
                  <a:cubicBezTo>
                    <a:pt x="1547" y="622"/>
                    <a:pt x="2573" y="925"/>
                    <a:pt x="2573" y="925"/>
                  </a:cubicBezTo>
                  <a:cubicBezTo>
                    <a:pt x="2573" y="925"/>
                    <a:pt x="3627" y="1156"/>
                    <a:pt x="4668" y="1387"/>
                  </a:cubicBezTo>
                  <a:cubicBezTo>
                    <a:pt x="5202" y="1503"/>
                    <a:pt x="5723" y="1604"/>
                    <a:pt x="6127" y="1691"/>
                  </a:cubicBezTo>
                  <a:cubicBezTo>
                    <a:pt x="6467" y="1754"/>
                    <a:pt x="6708" y="1795"/>
                    <a:pt x="6765" y="1795"/>
                  </a:cubicBezTo>
                  <a:cubicBezTo>
                    <a:pt x="6773" y="1795"/>
                    <a:pt x="6777" y="1794"/>
                    <a:pt x="6777" y="1792"/>
                  </a:cubicBezTo>
                  <a:cubicBezTo>
                    <a:pt x="6792" y="1763"/>
                    <a:pt x="6532" y="1691"/>
                    <a:pt x="6142" y="1575"/>
                  </a:cubicBezTo>
                  <a:cubicBezTo>
                    <a:pt x="5751" y="1460"/>
                    <a:pt x="5231" y="1315"/>
                    <a:pt x="4711" y="1185"/>
                  </a:cubicBezTo>
                  <a:cubicBezTo>
                    <a:pt x="3671" y="911"/>
                    <a:pt x="2631" y="636"/>
                    <a:pt x="2631" y="636"/>
                  </a:cubicBezTo>
                  <a:cubicBezTo>
                    <a:pt x="2631" y="636"/>
                    <a:pt x="1590" y="376"/>
                    <a:pt x="550" y="130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2711525" y="4317200"/>
              <a:ext cx="132600" cy="51825"/>
            </a:xfrm>
            <a:custGeom>
              <a:avLst/>
              <a:gdLst/>
              <a:ahLst/>
              <a:cxnLst/>
              <a:rect l="l" t="t" r="r" b="b"/>
              <a:pathLst>
                <a:path w="5304" h="2073" extrusionOk="0">
                  <a:moveTo>
                    <a:pt x="29" y="0"/>
                  </a:moveTo>
                  <a:cubicBezTo>
                    <a:pt x="20" y="0"/>
                    <a:pt x="15" y="2"/>
                    <a:pt x="15" y="7"/>
                  </a:cubicBezTo>
                  <a:cubicBezTo>
                    <a:pt x="1" y="21"/>
                    <a:pt x="203" y="122"/>
                    <a:pt x="506" y="267"/>
                  </a:cubicBezTo>
                  <a:cubicBezTo>
                    <a:pt x="810" y="426"/>
                    <a:pt x="1214" y="613"/>
                    <a:pt x="1619" y="787"/>
                  </a:cubicBezTo>
                  <a:cubicBezTo>
                    <a:pt x="2442" y="1162"/>
                    <a:pt x="3266" y="1480"/>
                    <a:pt x="3266" y="1480"/>
                  </a:cubicBezTo>
                  <a:cubicBezTo>
                    <a:pt x="3266" y="1480"/>
                    <a:pt x="3483" y="1553"/>
                    <a:pt x="3801" y="1654"/>
                  </a:cubicBezTo>
                  <a:cubicBezTo>
                    <a:pt x="4104" y="1755"/>
                    <a:pt x="4538" y="1870"/>
                    <a:pt x="4957" y="1986"/>
                  </a:cubicBezTo>
                  <a:cubicBezTo>
                    <a:pt x="5072" y="2015"/>
                    <a:pt x="5188" y="2044"/>
                    <a:pt x="5303" y="2073"/>
                  </a:cubicBezTo>
                  <a:cubicBezTo>
                    <a:pt x="5303" y="2000"/>
                    <a:pt x="5303" y="1943"/>
                    <a:pt x="5303" y="1885"/>
                  </a:cubicBezTo>
                  <a:cubicBezTo>
                    <a:pt x="5202" y="1856"/>
                    <a:pt x="5101" y="1827"/>
                    <a:pt x="5000" y="1784"/>
                  </a:cubicBezTo>
                  <a:cubicBezTo>
                    <a:pt x="4581" y="1654"/>
                    <a:pt x="4162" y="1509"/>
                    <a:pt x="3858" y="1394"/>
                  </a:cubicBezTo>
                  <a:cubicBezTo>
                    <a:pt x="3555" y="1278"/>
                    <a:pt x="3338" y="1206"/>
                    <a:pt x="3338" y="1206"/>
                  </a:cubicBezTo>
                  <a:cubicBezTo>
                    <a:pt x="3338" y="1206"/>
                    <a:pt x="2515" y="917"/>
                    <a:pt x="1677" y="599"/>
                  </a:cubicBezTo>
                  <a:cubicBezTo>
                    <a:pt x="1272" y="440"/>
                    <a:pt x="853" y="281"/>
                    <a:pt x="535" y="166"/>
                  </a:cubicBezTo>
                  <a:cubicBezTo>
                    <a:pt x="277" y="67"/>
                    <a:pt x="82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2604600" y="4301825"/>
              <a:ext cx="169450" cy="57975"/>
            </a:xfrm>
            <a:custGeom>
              <a:avLst/>
              <a:gdLst/>
              <a:ahLst/>
              <a:cxnLst/>
              <a:rect l="l" t="t" r="r" b="b"/>
              <a:pathLst>
                <a:path w="6778" h="2319" extrusionOk="0">
                  <a:moveTo>
                    <a:pt x="1" y="0"/>
                  </a:moveTo>
                  <a:cubicBezTo>
                    <a:pt x="1" y="58"/>
                    <a:pt x="1" y="130"/>
                    <a:pt x="1" y="203"/>
                  </a:cubicBezTo>
                  <a:cubicBezTo>
                    <a:pt x="73" y="231"/>
                    <a:pt x="160" y="275"/>
                    <a:pt x="232" y="304"/>
                  </a:cubicBezTo>
                  <a:cubicBezTo>
                    <a:pt x="1301" y="708"/>
                    <a:pt x="2370" y="1113"/>
                    <a:pt x="2370" y="1113"/>
                  </a:cubicBezTo>
                  <a:cubicBezTo>
                    <a:pt x="2370" y="1113"/>
                    <a:pt x="3469" y="1445"/>
                    <a:pt x="4567" y="1777"/>
                  </a:cubicBezTo>
                  <a:cubicBezTo>
                    <a:pt x="5116" y="1922"/>
                    <a:pt x="5665" y="2066"/>
                    <a:pt x="6069" y="2168"/>
                  </a:cubicBezTo>
                  <a:cubicBezTo>
                    <a:pt x="6425" y="2253"/>
                    <a:pt x="6677" y="2318"/>
                    <a:pt x="6753" y="2318"/>
                  </a:cubicBezTo>
                  <a:cubicBezTo>
                    <a:pt x="6767" y="2318"/>
                    <a:pt x="6775" y="2316"/>
                    <a:pt x="6777" y="2312"/>
                  </a:cubicBezTo>
                  <a:cubicBezTo>
                    <a:pt x="6777" y="2298"/>
                    <a:pt x="6503" y="2196"/>
                    <a:pt x="6098" y="2052"/>
                  </a:cubicBezTo>
                  <a:cubicBezTo>
                    <a:pt x="5694" y="1922"/>
                    <a:pt x="5145" y="1749"/>
                    <a:pt x="4610" y="1575"/>
                  </a:cubicBezTo>
                  <a:cubicBezTo>
                    <a:pt x="3526" y="1200"/>
                    <a:pt x="2443" y="838"/>
                    <a:pt x="2443" y="838"/>
                  </a:cubicBezTo>
                  <a:cubicBezTo>
                    <a:pt x="2443" y="838"/>
                    <a:pt x="1359" y="477"/>
                    <a:pt x="290" y="101"/>
                  </a:cubicBezTo>
                  <a:cubicBezTo>
                    <a:pt x="189" y="73"/>
                    <a:pt x="102" y="2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2653375" y="4356300"/>
              <a:ext cx="138000" cy="44400"/>
            </a:xfrm>
            <a:custGeom>
              <a:avLst/>
              <a:gdLst/>
              <a:ahLst/>
              <a:cxnLst/>
              <a:rect l="l" t="t" r="r" b="b"/>
              <a:pathLst>
                <a:path w="5520" h="1776" extrusionOk="0">
                  <a:moveTo>
                    <a:pt x="13" y="0"/>
                  </a:moveTo>
                  <a:cubicBezTo>
                    <a:pt x="6" y="0"/>
                    <a:pt x="1" y="1"/>
                    <a:pt x="0" y="3"/>
                  </a:cubicBezTo>
                  <a:cubicBezTo>
                    <a:pt x="0" y="46"/>
                    <a:pt x="679" y="306"/>
                    <a:pt x="1344" y="581"/>
                  </a:cubicBezTo>
                  <a:cubicBezTo>
                    <a:pt x="2023" y="856"/>
                    <a:pt x="2702" y="1116"/>
                    <a:pt x="2702" y="1116"/>
                  </a:cubicBezTo>
                  <a:cubicBezTo>
                    <a:pt x="2702" y="1116"/>
                    <a:pt x="3396" y="1347"/>
                    <a:pt x="4089" y="1535"/>
                  </a:cubicBezTo>
                  <a:cubicBezTo>
                    <a:pt x="4687" y="1681"/>
                    <a:pt x="5284" y="1776"/>
                    <a:pt x="5456" y="1776"/>
                  </a:cubicBezTo>
                  <a:cubicBezTo>
                    <a:pt x="5488" y="1776"/>
                    <a:pt x="5505" y="1773"/>
                    <a:pt x="5505" y="1766"/>
                  </a:cubicBezTo>
                  <a:cubicBezTo>
                    <a:pt x="5520" y="1722"/>
                    <a:pt x="4812" y="1563"/>
                    <a:pt x="4133" y="1332"/>
                  </a:cubicBezTo>
                  <a:cubicBezTo>
                    <a:pt x="3454" y="1101"/>
                    <a:pt x="2775" y="841"/>
                    <a:pt x="2775" y="841"/>
                  </a:cubicBezTo>
                  <a:cubicBezTo>
                    <a:pt x="2775" y="841"/>
                    <a:pt x="2095" y="610"/>
                    <a:pt x="1402" y="379"/>
                  </a:cubicBezTo>
                  <a:cubicBezTo>
                    <a:pt x="756" y="177"/>
                    <a:pt x="110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3335000" y="4202475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40" y="73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5"/>
                  </a:lnTo>
                  <a:cubicBezTo>
                    <a:pt x="3294" y="4624"/>
                    <a:pt x="2037" y="1027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3377975" y="4197800"/>
              <a:ext cx="82375" cy="218900"/>
            </a:xfrm>
            <a:custGeom>
              <a:avLst/>
              <a:gdLst/>
              <a:ahLst/>
              <a:cxnLst/>
              <a:rect l="l" t="t" r="r" b="b"/>
              <a:pathLst>
                <a:path w="3295" h="8756" extrusionOk="0">
                  <a:moveTo>
                    <a:pt x="1590" y="0"/>
                  </a:moveTo>
                  <a:lnTo>
                    <a:pt x="1041" y="72"/>
                  </a:lnTo>
                  <a:cubicBezTo>
                    <a:pt x="1243" y="419"/>
                    <a:pt x="3179" y="4262"/>
                    <a:pt x="0" y="8756"/>
                  </a:cubicBezTo>
                  <a:lnTo>
                    <a:pt x="694" y="8684"/>
                  </a:lnTo>
                  <a:cubicBezTo>
                    <a:pt x="3295" y="4624"/>
                    <a:pt x="2038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2933325" y="42465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55" y="58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4"/>
                  </a:lnTo>
                  <a:cubicBezTo>
                    <a:pt x="3294" y="4624"/>
                    <a:pt x="2037" y="1026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2890325" y="425125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590" y="0"/>
                  </a:moveTo>
                  <a:lnTo>
                    <a:pt x="1055" y="73"/>
                  </a:lnTo>
                  <a:cubicBezTo>
                    <a:pt x="1243" y="419"/>
                    <a:pt x="3179" y="4263"/>
                    <a:pt x="1" y="8756"/>
                  </a:cubicBezTo>
                  <a:lnTo>
                    <a:pt x="694" y="8684"/>
                  </a:lnTo>
                  <a:cubicBezTo>
                    <a:pt x="3295" y="4624"/>
                    <a:pt x="2052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lnTo>
                    <a:pt x="39214" y="9609"/>
                  </a:lnTo>
                  <a:cubicBezTo>
                    <a:pt x="39214" y="9609"/>
                    <a:pt x="36700" y="6054"/>
                    <a:pt x="39763" y="2702"/>
                  </a:cubicBezTo>
                  <a:lnTo>
                    <a:pt x="138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cubicBezTo>
                    <a:pt x="24288" y="7687"/>
                    <a:pt x="30299" y="4696"/>
                    <a:pt x="30299" y="4696"/>
                  </a:cubicBezTo>
                  <a:lnTo>
                    <a:pt x="39618" y="2875"/>
                  </a:lnTo>
                  <a:cubicBezTo>
                    <a:pt x="39676" y="2818"/>
                    <a:pt x="39720" y="2760"/>
                    <a:pt x="39763" y="2702"/>
                  </a:cubicBezTo>
                  <a:lnTo>
                    <a:pt x="26976" y="1373"/>
                  </a:lnTo>
                  <a:lnTo>
                    <a:pt x="138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2633150" y="3939525"/>
              <a:ext cx="913525" cy="119225"/>
            </a:xfrm>
            <a:custGeom>
              <a:avLst/>
              <a:gdLst/>
              <a:ahLst/>
              <a:cxnLst/>
              <a:rect l="l" t="t" r="r" b="b"/>
              <a:pathLst>
                <a:path w="36541" h="4769" extrusionOk="0">
                  <a:moveTo>
                    <a:pt x="10606" y="0"/>
                  </a:moveTo>
                  <a:lnTo>
                    <a:pt x="73" y="1734"/>
                  </a:lnTo>
                  <a:cubicBezTo>
                    <a:pt x="73" y="1734"/>
                    <a:pt x="44" y="1763"/>
                    <a:pt x="0" y="1821"/>
                  </a:cubicBezTo>
                  <a:lnTo>
                    <a:pt x="26933" y="4768"/>
                  </a:lnTo>
                  <a:cubicBezTo>
                    <a:pt x="27019" y="4725"/>
                    <a:pt x="27077" y="4696"/>
                    <a:pt x="27077" y="4696"/>
                  </a:cubicBezTo>
                  <a:lnTo>
                    <a:pt x="36396" y="2875"/>
                  </a:lnTo>
                  <a:cubicBezTo>
                    <a:pt x="36454" y="2818"/>
                    <a:pt x="36498" y="2760"/>
                    <a:pt x="36541" y="2702"/>
                  </a:cubicBezTo>
                  <a:lnTo>
                    <a:pt x="23754" y="1373"/>
                  </a:lnTo>
                  <a:lnTo>
                    <a:pt x="10606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2633150" y="3982875"/>
              <a:ext cx="913525" cy="75875"/>
            </a:xfrm>
            <a:custGeom>
              <a:avLst/>
              <a:gdLst/>
              <a:ahLst/>
              <a:cxnLst/>
              <a:rect l="l" t="t" r="r" b="b"/>
              <a:pathLst>
                <a:path w="36541" h="3035" extrusionOk="0">
                  <a:moveTo>
                    <a:pt x="73" y="0"/>
                  </a:moveTo>
                  <a:cubicBezTo>
                    <a:pt x="73" y="0"/>
                    <a:pt x="44" y="29"/>
                    <a:pt x="0" y="87"/>
                  </a:cubicBezTo>
                  <a:lnTo>
                    <a:pt x="26933" y="3034"/>
                  </a:lnTo>
                  <a:cubicBezTo>
                    <a:pt x="27019" y="2991"/>
                    <a:pt x="27077" y="2962"/>
                    <a:pt x="27077" y="2962"/>
                  </a:cubicBezTo>
                  <a:lnTo>
                    <a:pt x="36396" y="1141"/>
                  </a:lnTo>
                  <a:cubicBezTo>
                    <a:pt x="36454" y="1084"/>
                    <a:pt x="36498" y="1026"/>
                    <a:pt x="36541" y="968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2598475" y="4043550"/>
              <a:ext cx="651300" cy="164025"/>
            </a:xfrm>
            <a:custGeom>
              <a:avLst/>
              <a:gdLst/>
              <a:ahLst/>
              <a:cxnLst/>
              <a:rect l="l" t="t" r="r" b="b"/>
              <a:pathLst>
                <a:path w="26052" h="6561" extrusionOk="0">
                  <a:moveTo>
                    <a:pt x="275" y="0"/>
                  </a:moveTo>
                  <a:lnTo>
                    <a:pt x="275" y="0"/>
                  </a:lnTo>
                  <a:cubicBezTo>
                    <a:pt x="44" y="1012"/>
                    <a:pt x="0" y="2298"/>
                    <a:pt x="535" y="3772"/>
                  </a:cubicBezTo>
                  <a:lnTo>
                    <a:pt x="25950" y="6560"/>
                  </a:lnTo>
                  <a:cubicBezTo>
                    <a:pt x="25300" y="5029"/>
                    <a:pt x="25531" y="3786"/>
                    <a:pt x="26051" y="2832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3260225" y="403055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10736" y="0"/>
                  </a:moveTo>
                  <a:lnTo>
                    <a:pt x="10736" y="0"/>
                  </a:ln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838" y="8222"/>
                    <a:pt x="1777" y="8381"/>
                    <a:pt x="1777" y="8381"/>
                  </a:cubicBezTo>
                  <a:lnTo>
                    <a:pt x="10475" y="5173"/>
                  </a:lnTo>
                  <a:cubicBezTo>
                    <a:pt x="9999" y="4089"/>
                    <a:pt x="9450" y="2081"/>
                    <a:pt x="10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3260225" y="4030550"/>
              <a:ext cx="268400" cy="204100"/>
            </a:xfrm>
            <a:custGeom>
              <a:avLst/>
              <a:gdLst/>
              <a:ahLst/>
              <a:cxnLst/>
              <a:rect l="l" t="t" r="r" b="b"/>
              <a:pathLst>
                <a:path w="10736" h="8164" extrusionOk="0">
                  <a:moveTo>
                    <a:pt x="10736" y="0"/>
                  </a:move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665" y="7239"/>
                    <a:pt x="1113" y="7889"/>
                    <a:pt x="1416" y="8164"/>
                  </a:cubicBezTo>
                  <a:cubicBezTo>
                    <a:pt x="332" y="5953"/>
                    <a:pt x="2037" y="3035"/>
                    <a:pt x="2037" y="3035"/>
                  </a:cubicBezTo>
                  <a:lnTo>
                    <a:pt x="10331" y="795"/>
                  </a:lnTo>
                  <a:cubicBezTo>
                    <a:pt x="10447" y="535"/>
                    <a:pt x="10577" y="275"/>
                    <a:pt x="1073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3346175" y="4056925"/>
              <a:ext cx="169800" cy="45025"/>
            </a:xfrm>
            <a:custGeom>
              <a:avLst/>
              <a:gdLst/>
              <a:ahLst/>
              <a:cxnLst/>
              <a:rect l="l" t="t" r="r" b="b"/>
              <a:pathLst>
                <a:path w="6792" h="1801" extrusionOk="0">
                  <a:moveTo>
                    <a:pt x="6792" y="0"/>
                  </a:moveTo>
                  <a:lnTo>
                    <a:pt x="6792" y="0"/>
                  </a:lnTo>
                  <a:cubicBezTo>
                    <a:pt x="6618" y="43"/>
                    <a:pt x="6431" y="87"/>
                    <a:pt x="6243" y="145"/>
                  </a:cubicBezTo>
                  <a:cubicBezTo>
                    <a:pt x="5202" y="390"/>
                    <a:pt x="4162" y="650"/>
                    <a:pt x="4162" y="650"/>
                  </a:cubicBezTo>
                  <a:cubicBezTo>
                    <a:pt x="4162" y="650"/>
                    <a:pt x="3122" y="925"/>
                    <a:pt x="2082" y="1185"/>
                  </a:cubicBezTo>
                  <a:cubicBezTo>
                    <a:pt x="1561" y="1329"/>
                    <a:pt x="1041" y="1474"/>
                    <a:pt x="651" y="1589"/>
                  </a:cubicBezTo>
                  <a:cubicBezTo>
                    <a:pt x="261" y="1691"/>
                    <a:pt x="1" y="1777"/>
                    <a:pt x="15" y="1792"/>
                  </a:cubicBezTo>
                  <a:cubicBezTo>
                    <a:pt x="15" y="1798"/>
                    <a:pt x="27" y="1801"/>
                    <a:pt x="48" y="1801"/>
                  </a:cubicBezTo>
                  <a:cubicBezTo>
                    <a:pt x="130" y="1801"/>
                    <a:pt x="357" y="1759"/>
                    <a:pt x="666" y="1691"/>
                  </a:cubicBezTo>
                  <a:cubicBezTo>
                    <a:pt x="1070" y="1618"/>
                    <a:pt x="1590" y="1503"/>
                    <a:pt x="2125" y="1387"/>
                  </a:cubicBezTo>
                  <a:cubicBezTo>
                    <a:pt x="3165" y="1156"/>
                    <a:pt x="4220" y="925"/>
                    <a:pt x="4220" y="925"/>
                  </a:cubicBezTo>
                  <a:cubicBezTo>
                    <a:pt x="4220" y="925"/>
                    <a:pt x="5246" y="636"/>
                    <a:pt x="6286" y="332"/>
                  </a:cubicBezTo>
                  <a:cubicBezTo>
                    <a:pt x="6431" y="289"/>
                    <a:pt x="6575" y="246"/>
                    <a:pt x="6720" y="202"/>
                  </a:cubicBezTo>
                  <a:cubicBezTo>
                    <a:pt x="6748" y="145"/>
                    <a:pt x="6763" y="72"/>
                    <a:pt x="6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3269250" y="4111050"/>
              <a:ext cx="132600" cy="52075"/>
            </a:xfrm>
            <a:custGeom>
              <a:avLst/>
              <a:gdLst/>
              <a:ahLst/>
              <a:cxnLst/>
              <a:rect l="l" t="t" r="r" b="b"/>
              <a:pathLst>
                <a:path w="5304" h="2083" extrusionOk="0">
                  <a:moveTo>
                    <a:pt x="5284" y="1"/>
                  </a:moveTo>
                  <a:cubicBezTo>
                    <a:pt x="5251" y="1"/>
                    <a:pt x="5046" y="70"/>
                    <a:pt x="4768" y="176"/>
                  </a:cubicBezTo>
                  <a:cubicBezTo>
                    <a:pt x="4451" y="291"/>
                    <a:pt x="4032" y="450"/>
                    <a:pt x="3627" y="609"/>
                  </a:cubicBezTo>
                  <a:cubicBezTo>
                    <a:pt x="2789" y="913"/>
                    <a:pt x="1965" y="1202"/>
                    <a:pt x="1965" y="1202"/>
                  </a:cubicBezTo>
                  <a:cubicBezTo>
                    <a:pt x="1965" y="1202"/>
                    <a:pt x="1749" y="1288"/>
                    <a:pt x="1445" y="1404"/>
                  </a:cubicBezTo>
                  <a:cubicBezTo>
                    <a:pt x="1142" y="1519"/>
                    <a:pt x="723" y="1649"/>
                    <a:pt x="304" y="1794"/>
                  </a:cubicBezTo>
                  <a:cubicBezTo>
                    <a:pt x="203" y="1823"/>
                    <a:pt x="102" y="1866"/>
                    <a:pt x="0" y="1895"/>
                  </a:cubicBezTo>
                  <a:cubicBezTo>
                    <a:pt x="0" y="1953"/>
                    <a:pt x="0" y="2011"/>
                    <a:pt x="0" y="2083"/>
                  </a:cubicBezTo>
                  <a:cubicBezTo>
                    <a:pt x="116" y="2054"/>
                    <a:pt x="232" y="2025"/>
                    <a:pt x="347" y="1996"/>
                  </a:cubicBezTo>
                  <a:cubicBezTo>
                    <a:pt x="766" y="1881"/>
                    <a:pt x="1200" y="1765"/>
                    <a:pt x="1503" y="1664"/>
                  </a:cubicBezTo>
                  <a:cubicBezTo>
                    <a:pt x="1821" y="1563"/>
                    <a:pt x="2038" y="1491"/>
                    <a:pt x="2038" y="1491"/>
                  </a:cubicBezTo>
                  <a:cubicBezTo>
                    <a:pt x="2038" y="1491"/>
                    <a:pt x="2861" y="1158"/>
                    <a:pt x="3685" y="797"/>
                  </a:cubicBezTo>
                  <a:cubicBezTo>
                    <a:pt x="4089" y="609"/>
                    <a:pt x="4494" y="421"/>
                    <a:pt x="4797" y="277"/>
                  </a:cubicBezTo>
                  <a:cubicBezTo>
                    <a:pt x="5101" y="132"/>
                    <a:pt x="5303" y="31"/>
                    <a:pt x="5289" y="2"/>
                  </a:cubicBezTo>
                  <a:cubicBezTo>
                    <a:pt x="5289" y="1"/>
                    <a:pt x="5287" y="1"/>
                    <a:pt x="5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3339325" y="4095575"/>
              <a:ext cx="169425" cy="58225"/>
            </a:xfrm>
            <a:custGeom>
              <a:avLst/>
              <a:gdLst/>
              <a:ahLst/>
              <a:cxnLst/>
              <a:rect l="l" t="t" r="r" b="b"/>
              <a:pathLst>
                <a:path w="6777" h="2329" extrusionOk="0">
                  <a:moveTo>
                    <a:pt x="6777" y="0"/>
                  </a:moveTo>
                  <a:cubicBezTo>
                    <a:pt x="6676" y="43"/>
                    <a:pt x="6589" y="87"/>
                    <a:pt x="6488" y="116"/>
                  </a:cubicBezTo>
                  <a:cubicBezTo>
                    <a:pt x="5419" y="477"/>
                    <a:pt x="4335" y="853"/>
                    <a:pt x="4335" y="853"/>
                  </a:cubicBezTo>
                  <a:cubicBezTo>
                    <a:pt x="4335" y="853"/>
                    <a:pt x="3251" y="1214"/>
                    <a:pt x="2168" y="1575"/>
                  </a:cubicBezTo>
                  <a:cubicBezTo>
                    <a:pt x="1633" y="1748"/>
                    <a:pt x="1084" y="1936"/>
                    <a:pt x="679" y="2066"/>
                  </a:cubicBezTo>
                  <a:cubicBezTo>
                    <a:pt x="275" y="2211"/>
                    <a:pt x="0" y="2312"/>
                    <a:pt x="0" y="2326"/>
                  </a:cubicBezTo>
                  <a:cubicBezTo>
                    <a:pt x="2" y="2328"/>
                    <a:pt x="6" y="2328"/>
                    <a:pt x="13" y="2328"/>
                  </a:cubicBezTo>
                  <a:cubicBezTo>
                    <a:pt x="72" y="2328"/>
                    <a:pt x="332" y="2273"/>
                    <a:pt x="708" y="2182"/>
                  </a:cubicBezTo>
                  <a:cubicBezTo>
                    <a:pt x="1113" y="2081"/>
                    <a:pt x="1662" y="1922"/>
                    <a:pt x="2211" y="1777"/>
                  </a:cubicBezTo>
                  <a:cubicBezTo>
                    <a:pt x="3309" y="1459"/>
                    <a:pt x="4407" y="1127"/>
                    <a:pt x="4407" y="1127"/>
                  </a:cubicBezTo>
                  <a:cubicBezTo>
                    <a:pt x="4407" y="1127"/>
                    <a:pt x="5476" y="722"/>
                    <a:pt x="6546" y="318"/>
                  </a:cubicBezTo>
                  <a:cubicBezTo>
                    <a:pt x="6618" y="275"/>
                    <a:pt x="6705" y="246"/>
                    <a:pt x="6777" y="202"/>
                  </a:cubicBezTo>
                  <a:cubicBezTo>
                    <a:pt x="6777" y="145"/>
                    <a:pt x="6777" y="72"/>
                    <a:pt x="6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3321975" y="4150300"/>
              <a:ext cx="138025" cy="44400"/>
            </a:xfrm>
            <a:custGeom>
              <a:avLst/>
              <a:gdLst/>
              <a:ahLst/>
              <a:cxnLst/>
              <a:rect l="l" t="t" r="r" b="b"/>
              <a:pathLst>
                <a:path w="5521" h="1776" extrusionOk="0">
                  <a:moveTo>
                    <a:pt x="5497" y="1"/>
                  </a:moveTo>
                  <a:cubicBezTo>
                    <a:pt x="5370" y="1"/>
                    <a:pt x="4745" y="174"/>
                    <a:pt x="4119" y="383"/>
                  </a:cubicBezTo>
                  <a:cubicBezTo>
                    <a:pt x="3425" y="614"/>
                    <a:pt x="2746" y="845"/>
                    <a:pt x="2746" y="845"/>
                  </a:cubicBezTo>
                  <a:cubicBezTo>
                    <a:pt x="2746" y="845"/>
                    <a:pt x="2067" y="1091"/>
                    <a:pt x="1388" y="1322"/>
                  </a:cubicBezTo>
                  <a:cubicBezTo>
                    <a:pt x="709" y="1553"/>
                    <a:pt x="1" y="1727"/>
                    <a:pt x="15" y="1770"/>
                  </a:cubicBezTo>
                  <a:cubicBezTo>
                    <a:pt x="15" y="1774"/>
                    <a:pt x="27" y="1775"/>
                    <a:pt x="48" y="1775"/>
                  </a:cubicBezTo>
                  <a:cubicBezTo>
                    <a:pt x="194" y="1775"/>
                    <a:pt x="813" y="1689"/>
                    <a:pt x="1431" y="1524"/>
                  </a:cubicBezTo>
                  <a:cubicBezTo>
                    <a:pt x="2125" y="1351"/>
                    <a:pt x="2818" y="1120"/>
                    <a:pt x="2818" y="1120"/>
                  </a:cubicBezTo>
                  <a:cubicBezTo>
                    <a:pt x="2818" y="1120"/>
                    <a:pt x="3497" y="860"/>
                    <a:pt x="4177" y="585"/>
                  </a:cubicBezTo>
                  <a:cubicBezTo>
                    <a:pt x="4841" y="311"/>
                    <a:pt x="5520" y="51"/>
                    <a:pt x="5520" y="7"/>
                  </a:cubicBezTo>
                  <a:cubicBezTo>
                    <a:pt x="5519" y="3"/>
                    <a:pt x="5511" y="1"/>
                    <a:pt x="5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2696000" y="399660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5" y="0"/>
                  </a:moveTo>
                  <a:lnTo>
                    <a:pt x="1705" y="0"/>
                  </a:lnTo>
                  <a:cubicBezTo>
                    <a:pt x="1257" y="1026"/>
                    <a:pt x="0" y="4609"/>
                    <a:pt x="2601" y="8669"/>
                  </a:cubicBezTo>
                  <a:lnTo>
                    <a:pt x="3295" y="8756"/>
                  </a:lnTo>
                  <a:cubicBezTo>
                    <a:pt x="116" y="4262"/>
                    <a:pt x="2052" y="419"/>
                    <a:pt x="2254" y="58"/>
                  </a:cubicBezTo>
                  <a:lnTo>
                    <a:pt x="17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2653000" y="399190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706" y="0"/>
                  </a:moveTo>
                  <a:lnTo>
                    <a:pt x="1706" y="0"/>
                  </a:lnTo>
                  <a:cubicBezTo>
                    <a:pt x="1258" y="1026"/>
                    <a:pt x="1" y="4609"/>
                    <a:pt x="2602" y="8670"/>
                  </a:cubicBezTo>
                  <a:lnTo>
                    <a:pt x="3295" y="8756"/>
                  </a:lnTo>
                  <a:cubicBezTo>
                    <a:pt x="117" y="4263"/>
                    <a:pt x="2053" y="419"/>
                    <a:pt x="2255" y="58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097675" y="4040650"/>
              <a:ext cx="82375" cy="218575"/>
            </a:xfrm>
            <a:custGeom>
              <a:avLst/>
              <a:gdLst/>
              <a:ahLst/>
              <a:cxnLst/>
              <a:rect l="l" t="t" r="r" b="b"/>
              <a:pathLst>
                <a:path w="3295" h="8743" extrusionOk="0">
                  <a:moveTo>
                    <a:pt x="1705" y="1"/>
                  </a:moveTo>
                  <a:lnTo>
                    <a:pt x="1705" y="1"/>
                  </a:lnTo>
                  <a:cubicBezTo>
                    <a:pt x="1257" y="1027"/>
                    <a:pt x="0" y="4610"/>
                    <a:pt x="2601" y="8670"/>
                  </a:cubicBezTo>
                  <a:lnTo>
                    <a:pt x="3295" y="8742"/>
                  </a:lnTo>
                  <a:cubicBezTo>
                    <a:pt x="116" y="4263"/>
                    <a:pt x="2052" y="420"/>
                    <a:pt x="2240" y="59"/>
                  </a:cubicBezTo>
                  <a:lnTo>
                    <a:pt x="1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3140650" y="40453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6" y="1"/>
                  </a:moveTo>
                  <a:cubicBezTo>
                    <a:pt x="1243" y="1027"/>
                    <a:pt x="1" y="4610"/>
                    <a:pt x="2601" y="8670"/>
                  </a:cubicBezTo>
                  <a:lnTo>
                    <a:pt x="3295" y="8757"/>
                  </a:lnTo>
                  <a:cubicBezTo>
                    <a:pt x="116" y="4263"/>
                    <a:pt x="2052" y="420"/>
                    <a:pt x="2240" y="58"/>
                  </a:cubicBezTo>
                  <a:lnTo>
                    <a:pt x="17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" y="1850"/>
                  </a:lnTo>
                  <a:cubicBezTo>
                    <a:pt x="3049" y="5289"/>
                    <a:pt x="535" y="8757"/>
                    <a:pt x="535" y="8757"/>
                  </a:cubicBezTo>
                  <a:lnTo>
                    <a:pt x="10201" y="12730"/>
                  </a:ln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15475" y="7312"/>
                    <a:pt x="10201" y="12730"/>
                  </a:cubicBez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2539950" y="3749150"/>
              <a:ext cx="913900" cy="105875"/>
            </a:xfrm>
            <a:custGeom>
              <a:avLst/>
              <a:gdLst/>
              <a:ahLst/>
              <a:cxnLst/>
              <a:rect l="l" t="t" r="r" b="b"/>
              <a:pathLst>
                <a:path w="36556" h="4235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9508" y="4176"/>
                    <a:pt x="9609" y="4234"/>
                  </a:cubicBezTo>
                  <a:lnTo>
                    <a:pt x="36556" y="2168"/>
                  </a:lnTo>
                  <a:cubicBezTo>
                    <a:pt x="36498" y="2096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2539950" y="3795400"/>
              <a:ext cx="913900" cy="59625"/>
            </a:xfrm>
            <a:custGeom>
              <a:avLst/>
              <a:gdLst/>
              <a:ahLst/>
              <a:cxnLst/>
              <a:rect l="l" t="t" r="r" b="b"/>
              <a:pathLst>
                <a:path w="36556" h="2385" extrusionOk="0">
                  <a:moveTo>
                    <a:pt x="1" y="0"/>
                  </a:moveTo>
                  <a:lnTo>
                    <a:pt x="1" y="0"/>
                  </a:lnTo>
                  <a:cubicBezTo>
                    <a:pt x="58" y="58"/>
                    <a:pt x="102" y="116"/>
                    <a:pt x="145" y="174"/>
                  </a:cubicBezTo>
                  <a:lnTo>
                    <a:pt x="9464" y="2297"/>
                  </a:lnTo>
                  <a:cubicBezTo>
                    <a:pt x="9464" y="2297"/>
                    <a:pt x="9508" y="2326"/>
                    <a:pt x="9609" y="2384"/>
                  </a:cubicBezTo>
                  <a:lnTo>
                    <a:pt x="36556" y="318"/>
                  </a:lnTo>
                  <a:cubicBezTo>
                    <a:pt x="36498" y="246"/>
                    <a:pt x="36469" y="217"/>
                    <a:pt x="36469" y="2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2836500" y="3862575"/>
              <a:ext cx="651300" cy="142700"/>
            </a:xfrm>
            <a:custGeom>
              <a:avLst/>
              <a:gdLst/>
              <a:ahLst/>
              <a:cxnLst/>
              <a:rect l="l" t="t" r="r" b="b"/>
              <a:pathLst>
                <a:path w="26052" h="5708" extrusionOk="0">
                  <a:moveTo>
                    <a:pt x="25792" y="1"/>
                  </a:moveTo>
                  <a:lnTo>
                    <a:pt x="1" y="1980"/>
                  </a:lnTo>
                  <a:cubicBezTo>
                    <a:pt x="521" y="2948"/>
                    <a:pt x="752" y="4205"/>
                    <a:pt x="102" y="5708"/>
                  </a:cubicBezTo>
                  <a:lnTo>
                    <a:pt x="25532" y="3757"/>
                  </a:lnTo>
                  <a:cubicBezTo>
                    <a:pt x="26052" y="2284"/>
                    <a:pt x="26023" y="1012"/>
                    <a:pt x="25792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2558000" y="3819600"/>
              <a:ext cx="268425" cy="216375"/>
            </a:xfrm>
            <a:custGeom>
              <a:avLst/>
              <a:gdLst/>
              <a:ahLst/>
              <a:cxnLst/>
              <a:rect l="l" t="t" r="r" b="b"/>
              <a:pathLst>
                <a:path w="10737" h="8655" extrusionOk="0">
                  <a:moveTo>
                    <a:pt x="1" y="0"/>
                  </a:moveTo>
                  <a:cubicBezTo>
                    <a:pt x="1287" y="2095"/>
                    <a:pt x="723" y="4104"/>
                    <a:pt x="247" y="5158"/>
                  </a:cubicBezTo>
                  <a:lnTo>
                    <a:pt x="8930" y="8655"/>
                  </a:lnTo>
                  <a:cubicBezTo>
                    <a:pt x="8930" y="8655"/>
                    <a:pt x="9869" y="8511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2558000" y="3819600"/>
              <a:ext cx="268425" cy="210975"/>
            </a:xfrm>
            <a:custGeom>
              <a:avLst/>
              <a:gdLst/>
              <a:ahLst/>
              <a:cxnLst/>
              <a:rect l="l" t="t" r="r" b="b"/>
              <a:pathLst>
                <a:path w="10737" h="8439" extrusionOk="0">
                  <a:moveTo>
                    <a:pt x="1" y="0"/>
                  </a:moveTo>
                  <a:cubicBezTo>
                    <a:pt x="160" y="260"/>
                    <a:pt x="290" y="535"/>
                    <a:pt x="406" y="795"/>
                  </a:cubicBezTo>
                  <a:lnTo>
                    <a:pt x="8699" y="3295"/>
                  </a:lnTo>
                  <a:cubicBezTo>
                    <a:pt x="8699" y="3295"/>
                    <a:pt x="10390" y="6257"/>
                    <a:pt x="9306" y="8438"/>
                  </a:cubicBezTo>
                  <a:cubicBezTo>
                    <a:pt x="9609" y="8164"/>
                    <a:pt x="10043" y="7542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2570650" y="3846325"/>
              <a:ext cx="169450" cy="50275"/>
            </a:xfrm>
            <a:custGeom>
              <a:avLst/>
              <a:gdLst/>
              <a:ahLst/>
              <a:cxnLst/>
              <a:rect l="l" t="t" r="r" b="b"/>
              <a:pathLst>
                <a:path w="6778" h="2011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58"/>
                    <a:pt x="44" y="130"/>
                    <a:pt x="58" y="203"/>
                  </a:cubicBezTo>
                  <a:cubicBezTo>
                    <a:pt x="203" y="246"/>
                    <a:pt x="362" y="289"/>
                    <a:pt x="506" y="347"/>
                  </a:cubicBezTo>
                  <a:cubicBezTo>
                    <a:pt x="1532" y="665"/>
                    <a:pt x="2573" y="997"/>
                    <a:pt x="2573" y="997"/>
                  </a:cubicBezTo>
                  <a:cubicBezTo>
                    <a:pt x="2573" y="997"/>
                    <a:pt x="3613" y="1272"/>
                    <a:pt x="4668" y="1532"/>
                  </a:cubicBezTo>
                  <a:cubicBezTo>
                    <a:pt x="5188" y="1662"/>
                    <a:pt x="5722" y="1792"/>
                    <a:pt x="6112" y="1879"/>
                  </a:cubicBezTo>
                  <a:cubicBezTo>
                    <a:pt x="6462" y="1957"/>
                    <a:pt x="6719" y="2011"/>
                    <a:pt x="6768" y="2011"/>
                  </a:cubicBezTo>
                  <a:cubicBezTo>
                    <a:pt x="6774" y="2011"/>
                    <a:pt x="6777" y="2010"/>
                    <a:pt x="6777" y="2009"/>
                  </a:cubicBezTo>
                  <a:cubicBezTo>
                    <a:pt x="6777" y="1980"/>
                    <a:pt x="6517" y="1893"/>
                    <a:pt x="6127" y="1763"/>
                  </a:cubicBezTo>
                  <a:cubicBezTo>
                    <a:pt x="5751" y="1648"/>
                    <a:pt x="5231" y="1489"/>
                    <a:pt x="4711" y="1330"/>
                  </a:cubicBezTo>
                  <a:cubicBezTo>
                    <a:pt x="3671" y="1026"/>
                    <a:pt x="2630" y="723"/>
                    <a:pt x="2630" y="723"/>
                  </a:cubicBezTo>
                  <a:cubicBezTo>
                    <a:pt x="2630" y="723"/>
                    <a:pt x="1590" y="434"/>
                    <a:pt x="550" y="145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2684800" y="3903700"/>
              <a:ext cx="132225" cy="56075"/>
            </a:xfrm>
            <a:custGeom>
              <a:avLst/>
              <a:gdLst/>
              <a:ahLst/>
              <a:cxnLst/>
              <a:rect l="l" t="t" r="r" b="b"/>
              <a:pathLst>
                <a:path w="5289" h="2243" extrusionOk="0">
                  <a:moveTo>
                    <a:pt x="8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32"/>
                    <a:pt x="203" y="147"/>
                    <a:pt x="492" y="292"/>
                  </a:cubicBezTo>
                  <a:cubicBezTo>
                    <a:pt x="795" y="451"/>
                    <a:pt x="1200" y="653"/>
                    <a:pt x="1619" y="855"/>
                  </a:cubicBezTo>
                  <a:cubicBezTo>
                    <a:pt x="2428" y="1245"/>
                    <a:pt x="3251" y="1592"/>
                    <a:pt x="3251" y="1592"/>
                  </a:cubicBezTo>
                  <a:cubicBezTo>
                    <a:pt x="3251" y="1592"/>
                    <a:pt x="3468" y="1664"/>
                    <a:pt x="3786" y="1780"/>
                  </a:cubicBezTo>
                  <a:cubicBezTo>
                    <a:pt x="4089" y="1896"/>
                    <a:pt x="4523" y="2026"/>
                    <a:pt x="4942" y="2156"/>
                  </a:cubicBezTo>
                  <a:cubicBezTo>
                    <a:pt x="5057" y="2185"/>
                    <a:pt x="5173" y="2213"/>
                    <a:pt x="5289" y="2242"/>
                  </a:cubicBezTo>
                  <a:cubicBezTo>
                    <a:pt x="5289" y="2185"/>
                    <a:pt x="5289" y="2127"/>
                    <a:pt x="5289" y="2069"/>
                  </a:cubicBezTo>
                  <a:cubicBezTo>
                    <a:pt x="5187" y="2026"/>
                    <a:pt x="5086" y="1997"/>
                    <a:pt x="4985" y="1953"/>
                  </a:cubicBezTo>
                  <a:cubicBezTo>
                    <a:pt x="4566" y="1794"/>
                    <a:pt x="4147" y="1650"/>
                    <a:pt x="3844" y="1520"/>
                  </a:cubicBezTo>
                  <a:cubicBezTo>
                    <a:pt x="3540" y="1404"/>
                    <a:pt x="3338" y="1318"/>
                    <a:pt x="3338" y="1318"/>
                  </a:cubicBezTo>
                  <a:cubicBezTo>
                    <a:pt x="3338" y="1318"/>
                    <a:pt x="2500" y="1000"/>
                    <a:pt x="1676" y="653"/>
                  </a:cubicBezTo>
                  <a:cubicBezTo>
                    <a:pt x="1257" y="494"/>
                    <a:pt x="838" y="321"/>
                    <a:pt x="535" y="191"/>
                  </a:cubicBezTo>
                  <a:cubicBezTo>
                    <a:pt x="244" y="72"/>
                    <a:pt x="50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2577525" y="3884975"/>
              <a:ext cx="169425" cy="63400"/>
            </a:xfrm>
            <a:custGeom>
              <a:avLst/>
              <a:gdLst/>
              <a:ahLst/>
              <a:cxnLst/>
              <a:rect l="l" t="t" r="r" b="b"/>
              <a:pathLst>
                <a:path w="6777" h="2536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73"/>
                    <a:pt x="15" y="130"/>
                    <a:pt x="0" y="203"/>
                  </a:cubicBezTo>
                  <a:cubicBezTo>
                    <a:pt x="87" y="246"/>
                    <a:pt x="159" y="275"/>
                    <a:pt x="246" y="318"/>
                  </a:cubicBezTo>
                  <a:cubicBezTo>
                    <a:pt x="1315" y="752"/>
                    <a:pt x="2384" y="1200"/>
                    <a:pt x="2384" y="1200"/>
                  </a:cubicBezTo>
                  <a:cubicBezTo>
                    <a:pt x="2384" y="1200"/>
                    <a:pt x="3468" y="1561"/>
                    <a:pt x="4566" y="1922"/>
                  </a:cubicBezTo>
                  <a:cubicBezTo>
                    <a:pt x="5115" y="2081"/>
                    <a:pt x="5664" y="2254"/>
                    <a:pt x="6083" y="2370"/>
                  </a:cubicBezTo>
                  <a:cubicBezTo>
                    <a:pt x="6427" y="2468"/>
                    <a:pt x="6677" y="2535"/>
                    <a:pt x="6753" y="2535"/>
                  </a:cubicBezTo>
                  <a:cubicBezTo>
                    <a:pt x="6766" y="2535"/>
                    <a:pt x="6774" y="2533"/>
                    <a:pt x="6777" y="2529"/>
                  </a:cubicBezTo>
                  <a:cubicBezTo>
                    <a:pt x="6777" y="2515"/>
                    <a:pt x="6502" y="2413"/>
                    <a:pt x="6098" y="2254"/>
                  </a:cubicBezTo>
                  <a:cubicBezTo>
                    <a:pt x="5693" y="2110"/>
                    <a:pt x="5158" y="1908"/>
                    <a:pt x="4609" y="1720"/>
                  </a:cubicBezTo>
                  <a:cubicBezTo>
                    <a:pt x="3526" y="1315"/>
                    <a:pt x="2442" y="925"/>
                    <a:pt x="2442" y="925"/>
                  </a:cubicBezTo>
                  <a:cubicBezTo>
                    <a:pt x="2442" y="925"/>
                    <a:pt x="1373" y="521"/>
                    <a:pt x="304" y="116"/>
                  </a:cubicBezTo>
                  <a:cubicBezTo>
                    <a:pt x="202" y="73"/>
                    <a:pt x="101" y="4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2626275" y="3941175"/>
              <a:ext cx="137650" cy="48675"/>
            </a:xfrm>
            <a:custGeom>
              <a:avLst/>
              <a:gdLst/>
              <a:ahLst/>
              <a:cxnLst/>
              <a:rect l="l" t="t" r="r" b="b"/>
              <a:pathLst>
                <a:path w="5506" h="1947" extrusionOk="0">
                  <a:moveTo>
                    <a:pt x="19" y="1"/>
                  </a:moveTo>
                  <a:cubicBezTo>
                    <a:pt x="8" y="1"/>
                    <a:pt x="2" y="3"/>
                    <a:pt x="1" y="6"/>
                  </a:cubicBezTo>
                  <a:cubicBezTo>
                    <a:pt x="1" y="35"/>
                    <a:pt x="680" y="324"/>
                    <a:pt x="1359" y="613"/>
                  </a:cubicBezTo>
                  <a:cubicBezTo>
                    <a:pt x="2024" y="917"/>
                    <a:pt x="2703" y="1191"/>
                    <a:pt x="2703" y="1191"/>
                  </a:cubicBezTo>
                  <a:cubicBezTo>
                    <a:pt x="2703" y="1191"/>
                    <a:pt x="3396" y="1451"/>
                    <a:pt x="4090" y="1654"/>
                  </a:cubicBezTo>
                  <a:cubicBezTo>
                    <a:pt x="4725" y="1835"/>
                    <a:pt x="5361" y="1947"/>
                    <a:pt x="5484" y="1947"/>
                  </a:cubicBezTo>
                  <a:cubicBezTo>
                    <a:pt x="5498" y="1947"/>
                    <a:pt x="5506" y="1946"/>
                    <a:pt x="5506" y="1943"/>
                  </a:cubicBezTo>
                  <a:cubicBezTo>
                    <a:pt x="5506" y="1899"/>
                    <a:pt x="4812" y="1711"/>
                    <a:pt x="4133" y="1451"/>
                  </a:cubicBezTo>
                  <a:cubicBezTo>
                    <a:pt x="3454" y="1206"/>
                    <a:pt x="2775" y="917"/>
                    <a:pt x="2775" y="917"/>
                  </a:cubicBezTo>
                  <a:cubicBezTo>
                    <a:pt x="2775" y="917"/>
                    <a:pt x="2096" y="671"/>
                    <a:pt x="1402" y="425"/>
                  </a:cubicBezTo>
                  <a:cubicBezTo>
                    <a:pt x="769" y="201"/>
                    <a:pt x="135" y="1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3307900" y="3811275"/>
              <a:ext cx="82375" cy="217125"/>
            </a:xfrm>
            <a:custGeom>
              <a:avLst/>
              <a:gdLst/>
              <a:ahLst/>
              <a:cxnLst/>
              <a:rect l="l" t="t" r="r" b="b"/>
              <a:pathLst>
                <a:path w="3295" h="8685" extrusionOk="0">
                  <a:moveTo>
                    <a:pt x="1604" y="1"/>
                  </a:moveTo>
                  <a:lnTo>
                    <a:pt x="1070" y="44"/>
                  </a:lnTo>
                  <a:cubicBezTo>
                    <a:pt x="1257" y="405"/>
                    <a:pt x="3194" y="4292"/>
                    <a:pt x="0" y="8685"/>
                  </a:cubicBezTo>
                  <a:lnTo>
                    <a:pt x="694" y="8627"/>
                  </a:lnTo>
                  <a:cubicBezTo>
                    <a:pt x="3295" y="4668"/>
                    <a:pt x="2052" y="1041"/>
                    <a:pt x="1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3350875" y="3808025"/>
              <a:ext cx="82400" cy="216775"/>
            </a:xfrm>
            <a:custGeom>
              <a:avLst/>
              <a:gdLst/>
              <a:ahLst/>
              <a:cxnLst/>
              <a:rect l="l" t="t" r="r" b="b"/>
              <a:pathLst>
                <a:path w="3296" h="8671" extrusionOk="0">
                  <a:moveTo>
                    <a:pt x="1605" y="1"/>
                  </a:moveTo>
                  <a:lnTo>
                    <a:pt x="1070" y="44"/>
                  </a:lnTo>
                  <a:cubicBezTo>
                    <a:pt x="1258" y="405"/>
                    <a:pt x="3194" y="4292"/>
                    <a:pt x="1" y="8670"/>
                  </a:cubicBezTo>
                  <a:lnTo>
                    <a:pt x="694" y="8627"/>
                  </a:lnTo>
                  <a:cubicBezTo>
                    <a:pt x="3295" y="4653"/>
                    <a:pt x="2052" y="1027"/>
                    <a:pt x="1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2906225" y="384200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55" y="43"/>
                  </a:lnTo>
                  <a:cubicBezTo>
                    <a:pt x="1257" y="405"/>
                    <a:pt x="3194" y="4306"/>
                    <a:pt x="0" y="8684"/>
                  </a:cubicBezTo>
                  <a:lnTo>
                    <a:pt x="680" y="8626"/>
                  </a:lnTo>
                  <a:cubicBezTo>
                    <a:pt x="3295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2863250" y="384525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69" y="43"/>
                  </a:lnTo>
                  <a:cubicBezTo>
                    <a:pt x="1257" y="405"/>
                    <a:pt x="3193" y="4306"/>
                    <a:pt x="0" y="8684"/>
                  </a:cubicBezTo>
                  <a:lnTo>
                    <a:pt x="679" y="8626"/>
                  </a:lnTo>
                  <a:cubicBezTo>
                    <a:pt x="3294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90" name="Google Shape;1390;p34"/>
          <p:cNvGrpSpPr/>
          <p:nvPr/>
        </p:nvGrpSpPr>
        <p:grpSpPr>
          <a:xfrm rot="1185169">
            <a:off x="5254329" y="5479382"/>
            <a:ext cx="1683331" cy="1297159"/>
            <a:chOff x="2189667" y="4167941"/>
            <a:chExt cx="1114332" cy="858694"/>
          </a:xfrm>
        </p:grpSpPr>
        <p:sp>
          <p:nvSpPr>
            <p:cNvPr id="1391" name="Google Shape;1391;p34"/>
            <p:cNvSpPr/>
            <p:nvPr/>
          </p:nvSpPr>
          <p:spPr>
            <a:xfrm>
              <a:off x="2189667" y="4167941"/>
              <a:ext cx="1114332" cy="858694"/>
            </a:xfrm>
            <a:custGeom>
              <a:avLst/>
              <a:gdLst/>
              <a:ahLst/>
              <a:cxnLst/>
              <a:rect l="l" t="t" r="r" b="b"/>
              <a:pathLst>
                <a:path w="45469" h="35038" extrusionOk="0">
                  <a:moveTo>
                    <a:pt x="33348" y="0"/>
                  </a:moveTo>
                  <a:cubicBezTo>
                    <a:pt x="31020" y="0"/>
                    <a:pt x="28509" y="640"/>
                    <a:pt x="26272" y="1804"/>
                  </a:cubicBezTo>
                  <a:cubicBezTo>
                    <a:pt x="25976" y="1941"/>
                    <a:pt x="25702" y="2100"/>
                    <a:pt x="25382" y="2306"/>
                  </a:cubicBezTo>
                  <a:cubicBezTo>
                    <a:pt x="25314" y="2351"/>
                    <a:pt x="25245" y="2397"/>
                    <a:pt x="25154" y="2443"/>
                  </a:cubicBezTo>
                  <a:lnTo>
                    <a:pt x="25131" y="2488"/>
                  </a:lnTo>
                  <a:cubicBezTo>
                    <a:pt x="24926" y="2625"/>
                    <a:pt x="24720" y="2762"/>
                    <a:pt x="24538" y="2899"/>
                  </a:cubicBezTo>
                  <a:cubicBezTo>
                    <a:pt x="24446" y="2968"/>
                    <a:pt x="24355" y="3036"/>
                    <a:pt x="24286" y="3128"/>
                  </a:cubicBezTo>
                  <a:cubicBezTo>
                    <a:pt x="24081" y="3264"/>
                    <a:pt x="23898" y="3424"/>
                    <a:pt x="23716" y="3607"/>
                  </a:cubicBezTo>
                  <a:cubicBezTo>
                    <a:pt x="23647" y="3675"/>
                    <a:pt x="23602" y="3721"/>
                    <a:pt x="23533" y="3789"/>
                  </a:cubicBezTo>
                  <a:cubicBezTo>
                    <a:pt x="23282" y="4041"/>
                    <a:pt x="23077" y="4269"/>
                    <a:pt x="22871" y="4520"/>
                  </a:cubicBezTo>
                  <a:cubicBezTo>
                    <a:pt x="22826" y="4566"/>
                    <a:pt x="22780" y="4634"/>
                    <a:pt x="22734" y="4702"/>
                  </a:cubicBezTo>
                  <a:cubicBezTo>
                    <a:pt x="22552" y="4885"/>
                    <a:pt x="22415" y="5090"/>
                    <a:pt x="22278" y="5296"/>
                  </a:cubicBezTo>
                  <a:cubicBezTo>
                    <a:pt x="22209" y="5364"/>
                    <a:pt x="22164" y="5456"/>
                    <a:pt x="22118" y="5547"/>
                  </a:cubicBezTo>
                  <a:lnTo>
                    <a:pt x="22072" y="5570"/>
                  </a:lnTo>
                  <a:cubicBezTo>
                    <a:pt x="21958" y="5752"/>
                    <a:pt x="21844" y="5935"/>
                    <a:pt x="21753" y="6118"/>
                  </a:cubicBezTo>
                  <a:cubicBezTo>
                    <a:pt x="21684" y="6232"/>
                    <a:pt x="21639" y="6323"/>
                    <a:pt x="21570" y="6437"/>
                  </a:cubicBezTo>
                  <a:cubicBezTo>
                    <a:pt x="21479" y="6643"/>
                    <a:pt x="21365" y="6848"/>
                    <a:pt x="21273" y="7076"/>
                  </a:cubicBezTo>
                  <a:cubicBezTo>
                    <a:pt x="21228" y="7145"/>
                    <a:pt x="21182" y="7236"/>
                    <a:pt x="21159" y="7305"/>
                  </a:cubicBezTo>
                  <a:cubicBezTo>
                    <a:pt x="21045" y="7601"/>
                    <a:pt x="20931" y="7875"/>
                    <a:pt x="20840" y="8172"/>
                  </a:cubicBezTo>
                  <a:cubicBezTo>
                    <a:pt x="20794" y="8286"/>
                    <a:pt x="20771" y="8377"/>
                    <a:pt x="20749" y="8469"/>
                  </a:cubicBezTo>
                  <a:lnTo>
                    <a:pt x="20749" y="8514"/>
                  </a:lnTo>
                  <a:cubicBezTo>
                    <a:pt x="20680" y="8697"/>
                    <a:pt x="20634" y="8902"/>
                    <a:pt x="20589" y="9108"/>
                  </a:cubicBezTo>
                  <a:cubicBezTo>
                    <a:pt x="20543" y="9222"/>
                    <a:pt x="20520" y="9359"/>
                    <a:pt x="20497" y="9496"/>
                  </a:cubicBezTo>
                  <a:cubicBezTo>
                    <a:pt x="20452" y="9678"/>
                    <a:pt x="20429" y="9884"/>
                    <a:pt x="20406" y="10066"/>
                  </a:cubicBezTo>
                  <a:lnTo>
                    <a:pt x="20383" y="10112"/>
                  </a:lnTo>
                  <a:cubicBezTo>
                    <a:pt x="20383" y="10226"/>
                    <a:pt x="20360" y="10340"/>
                    <a:pt x="20338" y="10477"/>
                  </a:cubicBezTo>
                  <a:cubicBezTo>
                    <a:pt x="20315" y="10683"/>
                    <a:pt x="20315" y="10888"/>
                    <a:pt x="20292" y="11116"/>
                  </a:cubicBezTo>
                  <a:lnTo>
                    <a:pt x="20292" y="11162"/>
                  </a:lnTo>
                  <a:cubicBezTo>
                    <a:pt x="20292" y="11253"/>
                    <a:pt x="20292" y="11367"/>
                    <a:pt x="20292" y="11459"/>
                  </a:cubicBezTo>
                  <a:cubicBezTo>
                    <a:pt x="20292" y="11755"/>
                    <a:pt x="20292" y="12052"/>
                    <a:pt x="20315" y="12349"/>
                  </a:cubicBezTo>
                  <a:cubicBezTo>
                    <a:pt x="20315" y="12372"/>
                    <a:pt x="20315" y="12417"/>
                    <a:pt x="20315" y="12440"/>
                  </a:cubicBezTo>
                  <a:cubicBezTo>
                    <a:pt x="18375" y="10865"/>
                    <a:pt x="15887" y="9952"/>
                    <a:pt x="13330" y="9952"/>
                  </a:cubicBezTo>
                  <a:cubicBezTo>
                    <a:pt x="11299" y="9952"/>
                    <a:pt x="9313" y="10523"/>
                    <a:pt x="7578" y="11596"/>
                  </a:cubicBezTo>
                  <a:cubicBezTo>
                    <a:pt x="4862" y="13262"/>
                    <a:pt x="2990" y="14928"/>
                    <a:pt x="1712" y="16823"/>
                  </a:cubicBezTo>
                  <a:cubicBezTo>
                    <a:pt x="1598" y="16982"/>
                    <a:pt x="1484" y="17165"/>
                    <a:pt x="1393" y="17325"/>
                  </a:cubicBezTo>
                  <a:lnTo>
                    <a:pt x="1324" y="17439"/>
                  </a:lnTo>
                  <a:cubicBezTo>
                    <a:pt x="1233" y="17622"/>
                    <a:pt x="1119" y="17804"/>
                    <a:pt x="1027" y="17987"/>
                  </a:cubicBezTo>
                  <a:lnTo>
                    <a:pt x="1005" y="18078"/>
                  </a:lnTo>
                  <a:cubicBezTo>
                    <a:pt x="776" y="18512"/>
                    <a:pt x="617" y="18945"/>
                    <a:pt x="457" y="19379"/>
                  </a:cubicBezTo>
                  <a:cubicBezTo>
                    <a:pt x="457" y="19402"/>
                    <a:pt x="457" y="19402"/>
                    <a:pt x="457" y="19425"/>
                  </a:cubicBezTo>
                  <a:cubicBezTo>
                    <a:pt x="366" y="19676"/>
                    <a:pt x="297" y="19927"/>
                    <a:pt x="251" y="20201"/>
                  </a:cubicBezTo>
                  <a:lnTo>
                    <a:pt x="229" y="20201"/>
                  </a:lnTo>
                  <a:cubicBezTo>
                    <a:pt x="46" y="21114"/>
                    <a:pt x="0" y="21981"/>
                    <a:pt x="137" y="22803"/>
                  </a:cubicBezTo>
                  <a:cubicBezTo>
                    <a:pt x="137" y="22871"/>
                    <a:pt x="160" y="22940"/>
                    <a:pt x="160" y="23008"/>
                  </a:cubicBezTo>
                  <a:cubicBezTo>
                    <a:pt x="251" y="23488"/>
                    <a:pt x="411" y="23967"/>
                    <a:pt x="617" y="24378"/>
                  </a:cubicBezTo>
                  <a:cubicBezTo>
                    <a:pt x="1415" y="26044"/>
                    <a:pt x="2808" y="26729"/>
                    <a:pt x="3287" y="26957"/>
                  </a:cubicBezTo>
                  <a:lnTo>
                    <a:pt x="3356" y="26980"/>
                  </a:lnTo>
                  <a:cubicBezTo>
                    <a:pt x="3470" y="27048"/>
                    <a:pt x="3607" y="27094"/>
                    <a:pt x="3721" y="27163"/>
                  </a:cubicBezTo>
                  <a:cubicBezTo>
                    <a:pt x="3744" y="27163"/>
                    <a:pt x="4337" y="27414"/>
                    <a:pt x="4337" y="27414"/>
                  </a:cubicBezTo>
                  <a:cubicBezTo>
                    <a:pt x="4748" y="27984"/>
                    <a:pt x="5227" y="28509"/>
                    <a:pt x="5729" y="29011"/>
                  </a:cubicBezTo>
                  <a:cubicBezTo>
                    <a:pt x="5159" y="31385"/>
                    <a:pt x="5547" y="32572"/>
                    <a:pt x="6003" y="33325"/>
                  </a:cubicBezTo>
                  <a:cubicBezTo>
                    <a:pt x="6528" y="34216"/>
                    <a:pt x="7396" y="34832"/>
                    <a:pt x="8423" y="34992"/>
                  </a:cubicBezTo>
                  <a:cubicBezTo>
                    <a:pt x="8605" y="35014"/>
                    <a:pt x="8811" y="35037"/>
                    <a:pt x="8993" y="35037"/>
                  </a:cubicBezTo>
                  <a:cubicBezTo>
                    <a:pt x="9655" y="35037"/>
                    <a:pt x="10614" y="34855"/>
                    <a:pt x="11573" y="33987"/>
                  </a:cubicBezTo>
                  <a:cubicBezTo>
                    <a:pt x="11596" y="33964"/>
                    <a:pt x="11641" y="33919"/>
                    <a:pt x="11687" y="33873"/>
                  </a:cubicBezTo>
                  <a:cubicBezTo>
                    <a:pt x="11755" y="33805"/>
                    <a:pt x="11847" y="33713"/>
                    <a:pt x="11915" y="33645"/>
                  </a:cubicBezTo>
                  <a:cubicBezTo>
                    <a:pt x="11938" y="33599"/>
                    <a:pt x="11984" y="33576"/>
                    <a:pt x="12006" y="33531"/>
                  </a:cubicBezTo>
                  <a:cubicBezTo>
                    <a:pt x="12075" y="33462"/>
                    <a:pt x="12121" y="33371"/>
                    <a:pt x="12189" y="33303"/>
                  </a:cubicBezTo>
                  <a:lnTo>
                    <a:pt x="12258" y="33211"/>
                  </a:lnTo>
                  <a:cubicBezTo>
                    <a:pt x="12303" y="33143"/>
                    <a:pt x="12349" y="33074"/>
                    <a:pt x="12394" y="33006"/>
                  </a:cubicBezTo>
                  <a:lnTo>
                    <a:pt x="12463" y="32914"/>
                  </a:lnTo>
                  <a:cubicBezTo>
                    <a:pt x="12509" y="32846"/>
                    <a:pt x="12554" y="32755"/>
                    <a:pt x="12600" y="32686"/>
                  </a:cubicBezTo>
                  <a:cubicBezTo>
                    <a:pt x="12600" y="32663"/>
                    <a:pt x="12623" y="32641"/>
                    <a:pt x="12646" y="32618"/>
                  </a:cubicBezTo>
                  <a:cubicBezTo>
                    <a:pt x="12737" y="32435"/>
                    <a:pt x="12851" y="32253"/>
                    <a:pt x="12942" y="32047"/>
                  </a:cubicBezTo>
                  <a:lnTo>
                    <a:pt x="13376" y="32047"/>
                  </a:lnTo>
                  <a:cubicBezTo>
                    <a:pt x="15407" y="32047"/>
                    <a:pt x="17393" y="31499"/>
                    <a:pt x="19105" y="30427"/>
                  </a:cubicBezTo>
                  <a:cubicBezTo>
                    <a:pt x="22666" y="28258"/>
                    <a:pt x="24652" y="24355"/>
                    <a:pt x="24355" y="20201"/>
                  </a:cubicBezTo>
                  <a:cubicBezTo>
                    <a:pt x="24355" y="20201"/>
                    <a:pt x="24355" y="20178"/>
                    <a:pt x="24355" y="20178"/>
                  </a:cubicBezTo>
                  <a:cubicBezTo>
                    <a:pt x="26295" y="21753"/>
                    <a:pt x="28783" y="22666"/>
                    <a:pt x="31339" y="22666"/>
                  </a:cubicBezTo>
                  <a:cubicBezTo>
                    <a:pt x="33097" y="22666"/>
                    <a:pt x="34832" y="22232"/>
                    <a:pt x="36384" y="21433"/>
                  </a:cubicBezTo>
                  <a:cubicBezTo>
                    <a:pt x="37845" y="20680"/>
                    <a:pt x="39123" y="19607"/>
                    <a:pt x="40104" y="18306"/>
                  </a:cubicBezTo>
                  <a:cubicBezTo>
                    <a:pt x="40538" y="18375"/>
                    <a:pt x="40949" y="18420"/>
                    <a:pt x="41337" y="18420"/>
                  </a:cubicBezTo>
                  <a:lnTo>
                    <a:pt x="41383" y="18420"/>
                  </a:lnTo>
                  <a:cubicBezTo>
                    <a:pt x="41679" y="18398"/>
                    <a:pt x="41953" y="18375"/>
                    <a:pt x="42227" y="18329"/>
                  </a:cubicBezTo>
                  <a:lnTo>
                    <a:pt x="42273" y="18329"/>
                  </a:lnTo>
                  <a:cubicBezTo>
                    <a:pt x="43483" y="18101"/>
                    <a:pt x="44464" y="17393"/>
                    <a:pt x="44989" y="16366"/>
                  </a:cubicBezTo>
                  <a:cubicBezTo>
                    <a:pt x="45445" y="15476"/>
                    <a:pt x="45468" y="14403"/>
                    <a:pt x="45080" y="13467"/>
                  </a:cubicBezTo>
                  <a:cubicBezTo>
                    <a:pt x="44647" y="12463"/>
                    <a:pt x="43779" y="11641"/>
                    <a:pt x="42341" y="10934"/>
                  </a:cubicBezTo>
                  <a:lnTo>
                    <a:pt x="42341" y="10911"/>
                  </a:lnTo>
                  <a:cubicBezTo>
                    <a:pt x="42341" y="10842"/>
                    <a:pt x="42341" y="10751"/>
                    <a:pt x="42341" y="10683"/>
                  </a:cubicBezTo>
                  <a:cubicBezTo>
                    <a:pt x="42318" y="10569"/>
                    <a:pt x="42318" y="10477"/>
                    <a:pt x="42296" y="10363"/>
                  </a:cubicBezTo>
                  <a:cubicBezTo>
                    <a:pt x="42273" y="10203"/>
                    <a:pt x="42250" y="10021"/>
                    <a:pt x="42227" y="9861"/>
                  </a:cubicBezTo>
                  <a:cubicBezTo>
                    <a:pt x="42204" y="9701"/>
                    <a:pt x="42181" y="9541"/>
                    <a:pt x="42136" y="9382"/>
                  </a:cubicBezTo>
                  <a:lnTo>
                    <a:pt x="42113" y="9268"/>
                  </a:lnTo>
                  <a:cubicBezTo>
                    <a:pt x="42090" y="9131"/>
                    <a:pt x="42067" y="8994"/>
                    <a:pt x="42022" y="8857"/>
                  </a:cubicBezTo>
                  <a:cubicBezTo>
                    <a:pt x="41976" y="8674"/>
                    <a:pt x="41930" y="8491"/>
                    <a:pt x="41862" y="8309"/>
                  </a:cubicBezTo>
                  <a:lnTo>
                    <a:pt x="41839" y="8218"/>
                  </a:lnTo>
                  <a:cubicBezTo>
                    <a:pt x="41793" y="8103"/>
                    <a:pt x="41771" y="7989"/>
                    <a:pt x="41725" y="7875"/>
                  </a:cubicBezTo>
                  <a:cubicBezTo>
                    <a:pt x="41702" y="7807"/>
                    <a:pt x="41656" y="7715"/>
                    <a:pt x="41634" y="7624"/>
                  </a:cubicBezTo>
                  <a:cubicBezTo>
                    <a:pt x="41748" y="7327"/>
                    <a:pt x="41862" y="6917"/>
                    <a:pt x="41908" y="6460"/>
                  </a:cubicBezTo>
                  <a:cubicBezTo>
                    <a:pt x="41908" y="6392"/>
                    <a:pt x="41930" y="6346"/>
                    <a:pt x="41930" y="6277"/>
                  </a:cubicBezTo>
                  <a:cubicBezTo>
                    <a:pt x="41930" y="6255"/>
                    <a:pt x="41930" y="6255"/>
                    <a:pt x="41930" y="6232"/>
                  </a:cubicBezTo>
                  <a:cubicBezTo>
                    <a:pt x="41930" y="6095"/>
                    <a:pt x="41930" y="5981"/>
                    <a:pt x="41930" y="5889"/>
                  </a:cubicBezTo>
                  <a:cubicBezTo>
                    <a:pt x="41930" y="5798"/>
                    <a:pt x="41930" y="5684"/>
                    <a:pt x="41908" y="5547"/>
                  </a:cubicBezTo>
                  <a:cubicBezTo>
                    <a:pt x="41908" y="5433"/>
                    <a:pt x="41885" y="5296"/>
                    <a:pt x="41862" y="5159"/>
                  </a:cubicBezTo>
                  <a:cubicBezTo>
                    <a:pt x="41839" y="5022"/>
                    <a:pt x="41793" y="4885"/>
                    <a:pt x="41771" y="4748"/>
                  </a:cubicBezTo>
                  <a:cubicBezTo>
                    <a:pt x="41702" y="4566"/>
                    <a:pt x="41656" y="4406"/>
                    <a:pt x="41611" y="4314"/>
                  </a:cubicBezTo>
                  <a:cubicBezTo>
                    <a:pt x="41565" y="4177"/>
                    <a:pt x="41520" y="4063"/>
                    <a:pt x="41451" y="3972"/>
                  </a:cubicBezTo>
                  <a:cubicBezTo>
                    <a:pt x="41314" y="3721"/>
                    <a:pt x="41177" y="3470"/>
                    <a:pt x="40995" y="3264"/>
                  </a:cubicBezTo>
                  <a:cubicBezTo>
                    <a:pt x="39579" y="1393"/>
                    <a:pt x="37365" y="617"/>
                    <a:pt x="36178" y="320"/>
                  </a:cubicBezTo>
                  <a:cubicBezTo>
                    <a:pt x="35265" y="115"/>
                    <a:pt x="34330" y="0"/>
                    <a:pt x="33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2292200" y="4466125"/>
              <a:ext cx="959750" cy="288925"/>
            </a:xfrm>
            <a:custGeom>
              <a:avLst/>
              <a:gdLst/>
              <a:ahLst/>
              <a:cxnLst/>
              <a:rect l="l" t="t" r="r" b="b"/>
              <a:pathLst>
                <a:path w="38390" h="11557" extrusionOk="0">
                  <a:moveTo>
                    <a:pt x="28889" y="1"/>
                  </a:moveTo>
                  <a:cubicBezTo>
                    <a:pt x="28074" y="1"/>
                    <a:pt x="27324" y="79"/>
                    <a:pt x="26706" y="258"/>
                  </a:cubicBezTo>
                  <a:cubicBezTo>
                    <a:pt x="23077" y="1285"/>
                    <a:pt x="0" y="10643"/>
                    <a:pt x="0" y="10643"/>
                  </a:cubicBezTo>
                  <a:lnTo>
                    <a:pt x="480" y="11556"/>
                  </a:lnTo>
                  <a:cubicBezTo>
                    <a:pt x="480" y="11556"/>
                    <a:pt x="23008" y="2243"/>
                    <a:pt x="27505" y="1992"/>
                  </a:cubicBezTo>
                  <a:cubicBezTo>
                    <a:pt x="27733" y="1978"/>
                    <a:pt x="27962" y="1972"/>
                    <a:pt x="28192" y="1972"/>
                  </a:cubicBezTo>
                  <a:cubicBezTo>
                    <a:pt x="31565" y="1972"/>
                    <a:pt x="35147" y="3363"/>
                    <a:pt x="36864" y="3363"/>
                  </a:cubicBezTo>
                  <a:cubicBezTo>
                    <a:pt x="37345" y="3363"/>
                    <a:pt x="37679" y="3254"/>
                    <a:pt x="37822" y="2974"/>
                  </a:cubicBezTo>
                  <a:cubicBezTo>
                    <a:pt x="38390" y="1856"/>
                    <a:pt x="32861" y="1"/>
                    <a:pt x="28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2300750" y="4487450"/>
              <a:ext cx="929600" cy="267600"/>
            </a:xfrm>
            <a:custGeom>
              <a:avLst/>
              <a:gdLst/>
              <a:ahLst/>
              <a:cxnLst/>
              <a:rect l="l" t="t" r="r" b="b"/>
              <a:pathLst>
                <a:path w="37184" h="10704" extrusionOk="0">
                  <a:moveTo>
                    <a:pt x="28401" y="1"/>
                  </a:moveTo>
                  <a:cubicBezTo>
                    <a:pt x="27599" y="1"/>
                    <a:pt x="26860" y="77"/>
                    <a:pt x="26250" y="249"/>
                  </a:cubicBezTo>
                  <a:cubicBezTo>
                    <a:pt x="22940" y="1185"/>
                    <a:pt x="3310" y="9105"/>
                    <a:pt x="1" y="10452"/>
                  </a:cubicBezTo>
                  <a:lnTo>
                    <a:pt x="138" y="10703"/>
                  </a:lnTo>
                  <a:cubicBezTo>
                    <a:pt x="138" y="10703"/>
                    <a:pt x="22666" y="1390"/>
                    <a:pt x="27163" y="1139"/>
                  </a:cubicBezTo>
                  <a:cubicBezTo>
                    <a:pt x="27390" y="1125"/>
                    <a:pt x="27620" y="1119"/>
                    <a:pt x="27850" y="1119"/>
                  </a:cubicBezTo>
                  <a:cubicBezTo>
                    <a:pt x="31215" y="1119"/>
                    <a:pt x="34798" y="2514"/>
                    <a:pt x="36511" y="2514"/>
                  </a:cubicBezTo>
                  <a:cubicBezTo>
                    <a:pt x="36786" y="2514"/>
                    <a:pt x="37013" y="2478"/>
                    <a:pt x="37183" y="2395"/>
                  </a:cubicBezTo>
                  <a:cubicBezTo>
                    <a:pt x="36189" y="1309"/>
                    <a:pt x="31740" y="1"/>
                    <a:pt x="2840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2366375" y="4315625"/>
              <a:ext cx="760675" cy="650175"/>
            </a:xfrm>
            <a:custGeom>
              <a:avLst/>
              <a:gdLst/>
              <a:ahLst/>
              <a:cxnLst/>
              <a:rect l="l" t="t" r="r" b="b"/>
              <a:pathLst>
                <a:path w="30427" h="26007" extrusionOk="0">
                  <a:moveTo>
                    <a:pt x="29993" y="1"/>
                  </a:moveTo>
                  <a:cubicBezTo>
                    <a:pt x="29993" y="1"/>
                    <a:pt x="8811" y="13102"/>
                    <a:pt x="5821" y="15431"/>
                  </a:cubicBezTo>
                  <a:cubicBezTo>
                    <a:pt x="2854" y="17736"/>
                    <a:pt x="1" y="25770"/>
                    <a:pt x="1484" y="25999"/>
                  </a:cubicBezTo>
                  <a:cubicBezTo>
                    <a:pt x="1516" y="26004"/>
                    <a:pt x="1548" y="26007"/>
                    <a:pt x="1579" y="26007"/>
                  </a:cubicBezTo>
                  <a:cubicBezTo>
                    <a:pt x="3008" y="26007"/>
                    <a:pt x="3943" y="20492"/>
                    <a:pt x="6757" y="17097"/>
                  </a:cubicBezTo>
                  <a:cubicBezTo>
                    <a:pt x="9633" y="13605"/>
                    <a:pt x="30427" y="914"/>
                    <a:pt x="30427" y="914"/>
                  </a:cubicBezTo>
                  <a:lnTo>
                    <a:pt x="299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2401750" y="4328175"/>
              <a:ext cx="725300" cy="633425"/>
            </a:xfrm>
            <a:custGeom>
              <a:avLst/>
              <a:gdLst/>
              <a:ahLst/>
              <a:cxnLst/>
              <a:rect l="l" t="t" r="r" b="b"/>
              <a:pathLst>
                <a:path w="29012" h="25337" extrusionOk="0">
                  <a:moveTo>
                    <a:pt x="28806" y="1"/>
                  </a:moveTo>
                  <a:cubicBezTo>
                    <a:pt x="25337" y="2146"/>
                    <a:pt x="7944" y="12966"/>
                    <a:pt x="5273" y="15043"/>
                  </a:cubicBezTo>
                  <a:cubicBezTo>
                    <a:pt x="2580" y="17143"/>
                    <a:pt x="1" y="23853"/>
                    <a:pt x="594" y="25337"/>
                  </a:cubicBezTo>
                  <a:cubicBezTo>
                    <a:pt x="1827" y="24378"/>
                    <a:pt x="2831" y="19631"/>
                    <a:pt x="5342" y="16595"/>
                  </a:cubicBezTo>
                  <a:cubicBezTo>
                    <a:pt x="8218" y="13103"/>
                    <a:pt x="29012" y="412"/>
                    <a:pt x="29012" y="412"/>
                  </a:cubicBezTo>
                  <a:lnTo>
                    <a:pt x="2880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2298475" y="4500625"/>
              <a:ext cx="425150" cy="371725"/>
            </a:xfrm>
            <a:custGeom>
              <a:avLst/>
              <a:gdLst/>
              <a:ahLst/>
              <a:cxnLst/>
              <a:rect l="l" t="t" r="r" b="b"/>
              <a:pathLst>
                <a:path w="17006" h="14869" extrusionOk="0">
                  <a:moveTo>
                    <a:pt x="8514" y="0"/>
                  </a:moveTo>
                  <a:cubicBezTo>
                    <a:pt x="7250" y="0"/>
                    <a:pt x="5968" y="323"/>
                    <a:pt x="4794" y="1000"/>
                  </a:cubicBezTo>
                  <a:cubicBezTo>
                    <a:pt x="1233" y="3032"/>
                    <a:pt x="0" y="7574"/>
                    <a:pt x="2055" y="11135"/>
                  </a:cubicBezTo>
                  <a:cubicBezTo>
                    <a:pt x="3435" y="13527"/>
                    <a:pt x="5938" y="14868"/>
                    <a:pt x="8511" y="14868"/>
                  </a:cubicBezTo>
                  <a:cubicBezTo>
                    <a:pt x="9769" y="14868"/>
                    <a:pt x="11043" y="14548"/>
                    <a:pt x="12212" y="13874"/>
                  </a:cubicBezTo>
                  <a:cubicBezTo>
                    <a:pt x="15773" y="11820"/>
                    <a:pt x="17005" y="7277"/>
                    <a:pt x="14951" y="3717"/>
                  </a:cubicBezTo>
                  <a:cubicBezTo>
                    <a:pt x="13574" y="1331"/>
                    <a:pt x="11081" y="0"/>
                    <a:pt x="8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2325300" y="4500450"/>
              <a:ext cx="300750" cy="226125"/>
            </a:xfrm>
            <a:custGeom>
              <a:avLst/>
              <a:gdLst/>
              <a:ahLst/>
              <a:cxnLst/>
              <a:rect l="l" t="t" r="r" b="b"/>
              <a:pathLst>
                <a:path w="12030" h="9045" extrusionOk="0">
                  <a:moveTo>
                    <a:pt x="7415" y="1"/>
                  </a:moveTo>
                  <a:cubicBezTo>
                    <a:pt x="6160" y="1"/>
                    <a:pt x="4888" y="318"/>
                    <a:pt x="3721" y="985"/>
                  </a:cubicBezTo>
                  <a:cubicBezTo>
                    <a:pt x="1324" y="2377"/>
                    <a:pt x="0" y="4865"/>
                    <a:pt x="0" y="7444"/>
                  </a:cubicBezTo>
                  <a:cubicBezTo>
                    <a:pt x="1315" y="8486"/>
                    <a:pt x="2949" y="9044"/>
                    <a:pt x="4615" y="9044"/>
                  </a:cubicBezTo>
                  <a:cubicBezTo>
                    <a:pt x="5869" y="9044"/>
                    <a:pt x="7141" y="8727"/>
                    <a:pt x="8309" y="8060"/>
                  </a:cubicBezTo>
                  <a:cubicBezTo>
                    <a:pt x="10705" y="6691"/>
                    <a:pt x="12029" y="4180"/>
                    <a:pt x="12029" y="1601"/>
                  </a:cubicBezTo>
                  <a:cubicBezTo>
                    <a:pt x="10714" y="559"/>
                    <a:pt x="9080" y="1"/>
                    <a:pt x="741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2752700" y="4266650"/>
              <a:ext cx="424575" cy="371725"/>
            </a:xfrm>
            <a:custGeom>
              <a:avLst/>
              <a:gdLst/>
              <a:ahLst/>
              <a:cxnLst/>
              <a:rect l="l" t="t" r="r" b="b"/>
              <a:pathLst>
                <a:path w="16983" h="14869" extrusionOk="0">
                  <a:moveTo>
                    <a:pt x="8503" y="1"/>
                  </a:moveTo>
                  <a:cubicBezTo>
                    <a:pt x="7240" y="1"/>
                    <a:pt x="5961" y="323"/>
                    <a:pt x="4794" y="1001"/>
                  </a:cubicBezTo>
                  <a:cubicBezTo>
                    <a:pt x="1233" y="3032"/>
                    <a:pt x="0" y="7575"/>
                    <a:pt x="2055" y="11135"/>
                  </a:cubicBezTo>
                  <a:cubicBezTo>
                    <a:pt x="3435" y="13527"/>
                    <a:pt x="5937" y="14869"/>
                    <a:pt x="8511" y="14869"/>
                  </a:cubicBezTo>
                  <a:cubicBezTo>
                    <a:pt x="9769" y="14869"/>
                    <a:pt x="11043" y="14549"/>
                    <a:pt x="12212" y="13874"/>
                  </a:cubicBezTo>
                  <a:cubicBezTo>
                    <a:pt x="15773" y="11820"/>
                    <a:pt x="16982" y="7278"/>
                    <a:pt x="14928" y="3717"/>
                  </a:cubicBezTo>
                  <a:cubicBezTo>
                    <a:pt x="13567" y="1331"/>
                    <a:pt x="11068" y="1"/>
                    <a:pt x="8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2779525" y="4266500"/>
              <a:ext cx="284200" cy="214425"/>
            </a:xfrm>
            <a:custGeom>
              <a:avLst/>
              <a:gdLst/>
              <a:ahLst/>
              <a:cxnLst/>
              <a:rect l="l" t="t" r="r" b="b"/>
              <a:pathLst>
                <a:path w="11368" h="8577" extrusionOk="0">
                  <a:moveTo>
                    <a:pt x="7421" y="0"/>
                  </a:moveTo>
                  <a:cubicBezTo>
                    <a:pt x="6159" y="0"/>
                    <a:pt x="4883" y="323"/>
                    <a:pt x="3721" y="1007"/>
                  </a:cubicBezTo>
                  <a:cubicBezTo>
                    <a:pt x="1324" y="2377"/>
                    <a:pt x="0" y="4864"/>
                    <a:pt x="0" y="7444"/>
                  </a:cubicBezTo>
                  <a:cubicBezTo>
                    <a:pt x="1172" y="8185"/>
                    <a:pt x="2539" y="8576"/>
                    <a:pt x="3930" y="8576"/>
                  </a:cubicBezTo>
                  <a:cubicBezTo>
                    <a:pt x="5192" y="8576"/>
                    <a:pt x="6473" y="8254"/>
                    <a:pt x="7647" y="7581"/>
                  </a:cubicBezTo>
                  <a:cubicBezTo>
                    <a:pt x="10020" y="6211"/>
                    <a:pt x="11367" y="3700"/>
                    <a:pt x="11367" y="1121"/>
                  </a:cubicBezTo>
                  <a:cubicBezTo>
                    <a:pt x="10183" y="391"/>
                    <a:pt x="8810" y="0"/>
                    <a:pt x="742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2248250" y="4242325"/>
              <a:ext cx="942725" cy="649000"/>
            </a:xfrm>
            <a:custGeom>
              <a:avLst/>
              <a:gdLst/>
              <a:ahLst/>
              <a:cxnLst/>
              <a:rect l="l" t="t" r="r" b="b"/>
              <a:pathLst>
                <a:path w="37709" h="25960" extrusionOk="0">
                  <a:moveTo>
                    <a:pt x="28644" y="1508"/>
                  </a:moveTo>
                  <a:cubicBezTo>
                    <a:pt x="31205" y="1508"/>
                    <a:pt x="33675" y="2897"/>
                    <a:pt x="34923" y="5329"/>
                  </a:cubicBezTo>
                  <a:cubicBezTo>
                    <a:pt x="36704" y="8799"/>
                    <a:pt x="35334" y="13067"/>
                    <a:pt x="31865" y="14847"/>
                  </a:cubicBezTo>
                  <a:cubicBezTo>
                    <a:pt x="30827" y="15380"/>
                    <a:pt x="29720" y="15633"/>
                    <a:pt x="28630" y="15633"/>
                  </a:cubicBezTo>
                  <a:cubicBezTo>
                    <a:pt x="26075" y="15633"/>
                    <a:pt x="23611" y="14244"/>
                    <a:pt x="22347" y="11812"/>
                  </a:cubicBezTo>
                  <a:cubicBezTo>
                    <a:pt x="20566" y="8342"/>
                    <a:pt x="21936" y="4074"/>
                    <a:pt x="25405" y="2294"/>
                  </a:cubicBezTo>
                  <a:cubicBezTo>
                    <a:pt x="26443" y="1761"/>
                    <a:pt x="27552" y="1508"/>
                    <a:pt x="28644" y="1508"/>
                  </a:cubicBezTo>
                  <a:close/>
                  <a:moveTo>
                    <a:pt x="10654" y="10897"/>
                  </a:moveTo>
                  <a:cubicBezTo>
                    <a:pt x="13026" y="10897"/>
                    <a:pt x="15336" y="12100"/>
                    <a:pt x="16663" y="14277"/>
                  </a:cubicBezTo>
                  <a:cubicBezTo>
                    <a:pt x="18717" y="17586"/>
                    <a:pt x="17667" y="21946"/>
                    <a:pt x="14335" y="23978"/>
                  </a:cubicBezTo>
                  <a:cubicBezTo>
                    <a:pt x="13187" y="24690"/>
                    <a:pt x="11913" y="25029"/>
                    <a:pt x="10654" y="25029"/>
                  </a:cubicBezTo>
                  <a:cubicBezTo>
                    <a:pt x="8281" y="25029"/>
                    <a:pt x="5961" y="23826"/>
                    <a:pt x="4634" y="21649"/>
                  </a:cubicBezTo>
                  <a:cubicBezTo>
                    <a:pt x="2580" y="18317"/>
                    <a:pt x="3630" y="13980"/>
                    <a:pt x="6962" y="11949"/>
                  </a:cubicBezTo>
                  <a:cubicBezTo>
                    <a:pt x="8118" y="11236"/>
                    <a:pt x="9395" y="10897"/>
                    <a:pt x="10654" y="10897"/>
                  </a:cubicBezTo>
                  <a:close/>
                  <a:moveTo>
                    <a:pt x="30655" y="1"/>
                  </a:moveTo>
                  <a:cubicBezTo>
                    <a:pt x="28688" y="1"/>
                    <a:pt x="26682" y="577"/>
                    <a:pt x="24972" y="1449"/>
                  </a:cubicBezTo>
                  <a:cubicBezTo>
                    <a:pt x="21046" y="3480"/>
                    <a:pt x="19494" y="8297"/>
                    <a:pt x="21525" y="12245"/>
                  </a:cubicBezTo>
                  <a:cubicBezTo>
                    <a:pt x="21294" y="12212"/>
                    <a:pt x="21039" y="12188"/>
                    <a:pt x="20769" y="12188"/>
                  </a:cubicBezTo>
                  <a:cubicBezTo>
                    <a:pt x="20292" y="12188"/>
                    <a:pt x="19767" y="12263"/>
                    <a:pt x="19242" y="12496"/>
                  </a:cubicBezTo>
                  <a:cubicBezTo>
                    <a:pt x="18580" y="12816"/>
                    <a:pt x="18033" y="13341"/>
                    <a:pt x="17645" y="14094"/>
                  </a:cubicBezTo>
                  <a:cubicBezTo>
                    <a:pt x="17645" y="14071"/>
                    <a:pt x="17622" y="14049"/>
                    <a:pt x="17622" y="14026"/>
                  </a:cubicBezTo>
                  <a:cubicBezTo>
                    <a:pt x="17576" y="13934"/>
                    <a:pt x="17531" y="13866"/>
                    <a:pt x="17485" y="13775"/>
                  </a:cubicBezTo>
                  <a:cubicBezTo>
                    <a:pt x="15962" y="11310"/>
                    <a:pt x="13324" y="9950"/>
                    <a:pt x="10628" y="9950"/>
                  </a:cubicBezTo>
                  <a:cubicBezTo>
                    <a:pt x="9203" y="9950"/>
                    <a:pt x="7762" y="10330"/>
                    <a:pt x="6460" y="11127"/>
                  </a:cubicBezTo>
                  <a:cubicBezTo>
                    <a:pt x="4611" y="12268"/>
                    <a:pt x="2763" y="13661"/>
                    <a:pt x="1530" y="15487"/>
                  </a:cubicBezTo>
                  <a:cubicBezTo>
                    <a:pt x="731" y="16696"/>
                    <a:pt x="1" y="18614"/>
                    <a:pt x="663" y="20029"/>
                  </a:cubicBezTo>
                  <a:cubicBezTo>
                    <a:pt x="1347" y="21490"/>
                    <a:pt x="3242" y="21284"/>
                    <a:pt x="3995" y="22380"/>
                  </a:cubicBezTo>
                  <a:cubicBezTo>
                    <a:pt x="5527" y="24693"/>
                    <a:pt x="8058" y="25960"/>
                    <a:pt x="10654" y="25960"/>
                  </a:cubicBezTo>
                  <a:cubicBezTo>
                    <a:pt x="12080" y="25960"/>
                    <a:pt x="13526" y="25578"/>
                    <a:pt x="14837" y="24776"/>
                  </a:cubicBezTo>
                  <a:cubicBezTo>
                    <a:pt x="18192" y="22745"/>
                    <a:pt x="19471" y="18614"/>
                    <a:pt x="18124" y="15076"/>
                  </a:cubicBezTo>
                  <a:cubicBezTo>
                    <a:pt x="18421" y="14186"/>
                    <a:pt x="18923" y="13569"/>
                    <a:pt x="19608" y="13250"/>
                  </a:cubicBezTo>
                  <a:cubicBezTo>
                    <a:pt x="20002" y="13066"/>
                    <a:pt x="20416" y="13003"/>
                    <a:pt x="20796" y="13003"/>
                  </a:cubicBezTo>
                  <a:cubicBezTo>
                    <a:pt x="21407" y="13003"/>
                    <a:pt x="21930" y="13165"/>
                    <a:pt x="22141" y="13250"/>
                  </a:cubicBezTo>
                  <a:cubicBezTo>
                    <a:pt x="23678" y="15371"/>
                    <a:pt x="26136" y="16571"/>
                    <a:pt x="28665" y="16571"/>
                  </a:cubicBezTo>
                  <a:cubicBezTo>
                    <a:pt x="29892" y="16571"/>
                    <a:pt x="31136" y="16288"/>
                    <a:pt x="32299" y="15692"/>
                  </a:cubicBezTo>
                  <a:cubicBezTo>
                    <a:pt x="36156" y="13706"/>
                    <a:pt x="37708" y="9050"/>
                    <a:pt x="35882" y="5170"/>
                  </a:cubicBezTo>
                  <a:cubicBezTo>
                    <a:pt x="35540" y="4439"/>
                    <a:pt x="36110" y="3800"/>
                    <a:pt x="36202" y="3070"/>
                  </a:cubicBezTo>
                  <a:cubicBezTo>
                    <a:pt x="36224" y="2750"/>
                    <a:pt x="36156" y="2408"/>
                    <a:pt x="35882" y="2042"/>
                  </a:cubicBezTo>
                  <a:cubicBezTo>
                    <a:pt x="35152" y="1084"/>
                    <a:pt x="33896" y="513"/>
                    <a:pt x="32755" y="239"/>
                  </a:cubicBezTo>
                  <a:cubicBezTo>
                    <a:pt x="32071" y="76"/>
                    <a:pt x="31366" y="1"/>
                    <a:pt x="30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2789225" y="4442875"/>
              <a:ext cx="361225" cy="201125"/>
            </a:xfrm>
            <a:custGeom>
              <a:avLst/>
              <a:gdLst/>
              <a:ahLst/>
              <a:cxnLst/>
              <a:rect l="l" t="t" r="r" b="b"/>
              <a:pathLst>
                <a:path w="14449" h="8045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266" y="2740"/>
                    <a:pt x="12828" y="5479"/>
                    <a:pt x="10226" y="6825"/>
                  </a:cubicBezTo>
                  <a:cubicBezTo>
                    <a:pt x="9188" y="7358"/>
                    <a:pt x="8081" y="7611"/>
                    <a:pt x="6991" y="7611"/>
                  </a:cubicBezTo>
                  <a:cubicBezTo>
                    <a:pt x="4436" y="7611"/>
                    <a:pt x="1972" y="6222"/>
                    <a:pt x="708" y="3790"/>
                  </a:cubicBezTo>
                  <a:cubicBezTo>
                    <a:pt x="342" y="3059"/>
                    <a:pt x="114" y="2283"/>
                    <a:pt x="0" y="1530"/>
                  </a:cubicBezTo>
                  <a:lnTo>
                    <a:pt x="0" y="1530"/>
                  </a:lnTo>
                  <a:cubicBezTo>
                    <a:pt x="69" y="2443"/>
                    <a:pt x="320" y="3356"/>
                    <a:pt x="776" y="4223"/>
                  </a:cubicBezTo>
                  <a:cubicBezTo>
                    <a:pt x="2024" y="6655"/>
                    <a:pt x="4495" y="8044"/>
                    <a:pt x="7048" y="8044"/>
                  </a:cubicBezTo>
                  <a:cubicBezTo>
                    <a:pt x="8137" y="8044"/>
                    <a:pt x="9241" y="7792"/>
                    <a:pt x="10271" y="7259"/>
                  </a:cubicBezTo>
                  <a:cubicBezTo>
                    <a:pt x="13033" y="5844"/>
                    <a:pt x="14449" y="2900"/>
                    <a:pt x="140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2339550" y="4676850"/>
              <a:ext cx="360675" cy="202050"/>
            </a:xfrm>
            <a:custGeom>
              <a:avLst/>
              <a:gdLst/>
              <a:ahLst/>
              <a:cxnLst/>
              <a:rect l="l" t="t" r="r" b="b"/>
              <a:pathLst>
                <a:path w="14427" h="8082" extrusionOk="0">
                  <a:moveTo>
                    <a:pt x="14038" y="0"/>
                  </a:moveTo>
                  <a:lnTo>
                    <a:pt x="14038" y="0"/>
                  </a:lnTo>
                  <a:cubicBezTo>
                    <a:pt x="14244" y="2556"/>
                    <a:pt x="13034" y="5159"/>
                    <a:pt x="10683" y="6597"/>
                  </a:cubicBezTo>
                  <a:cubicBezTo>
                    <a:pt x="9535" y="7309"/>
                    <a:pt x="8261" y="7648"/>
                    <a:pt x="7002" y="7648"/>
                  </a:cubicBezTo>
                  <a:cubicBezTo>
                    <a:pt x="4629" y="7648"/>
                    <a:pt x="2309" y="6445"/>
                    <a:pt x="982" y="4268"/>
                  </a:cubicBezTo>
                  <a:cubicBezTo>
                    <a:pt x="457" y="3424"/>
                    <a:pt x="138" y="2511"/>
                    <a:pt x="1" y="1598"/>
                  </a:cubicBezTo>
                  <a:lnTo>
                    <a:pt x="1" y="1598"/>
                  </a:lnTo>
                  <a:cubicBezTo>
                    <a:pt x="92" y="2671"/>
                    <a:pt x="434" y="3721"/>
                    <a:pt x="1028" y="4702"/>
                  </a:cubicBezTo>
                  <a:cubicBezTo>
                    <a:pt x="2355" y="6879"/>
                    <a:pt x="4675" y="8082"/>
                    <a:pt x="7047" y="8082"/>
                  </a:cubicBezTo>
                  <a:cubicBezTo>
                    <a:pt x="8307" y="8082"/>
                    <a:pt x="9581" y="7743"/>
                    <a:pt x="10729" y="7030"/>
                  </a:cubicBezTo>
                  <a:cubicBezTo>
                    <a:pt x="13217" y="5501"/>
                    <a:pt x="14426" y="2693"/>
                    <a:pt x="140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2754975" y="4242325"/>
              <a:ext cx="398900" cy="241675"/>
            </a:xfrm>
            <a:custGeom>
              <a:avLst/>
              <a:gdLst/>
              <a:ahLst/>
              <a:cxnLst/>
              <a:rect l="l" t="t" r="r" b="b"/>
              <a:pathLst>
                <a:path w="15956" h="9667" extrusionOk="0">
                  <a:moveTo>
                    <a:pt x="10386" y="1"/>
                  </a:moveTo>
                  <a:cubicBezTo>
                    <a:pt x="8419" y="1"/>
                    <a:pt x="6413" y="577"/>
                    <a:pt x="4703" y="1449"/>
                  </a:cubicBezTo>
                  <a:cubicBezTo>
                    <a:pt x="1598" y="3047"/>
                    <a:pt x="1" y="6379"/>
                    <a:pt x="434" y="9666"/>
                  </a:cubicBezTo>
                  <a:cubicBezTo>
                    <a:pt x="183" y="6539"/>
                    <a:pt x="1781" y="3412"/>
                    <a:pt x="4748" y="1883"/>
                  </a:cubicBezTo>
                  <a:cubicBezTo>
                    <a:pt x="6459" y="1011"/>
                    <a:pt x="8465" y="434"/>
                    <a:pt x="10441" y="434"/>
                  </a:cubicBezTo>
                  <a:cubicBezTo>
                    <a:pt x="11155" y="434"/>
                    <a:pt x="11864" y="509"/>
                    <a:pt x="12554" y="673"/>
                  </a:cubicBezTo>
                  <a:cubicBezTo>
                    <a:pt x="13673" y="947"/>
                    <a:pt x="14928" y="1518"/>
                    <a:pt x="15659" y="2476"/>
                  </a:cubicBezTo>
                  <a:cubicBezTo>
                    <a:pt x="15796" y="2659"/>
                    <a:pt x="15887" y="2819"/>
                    <a:pt x="15933" y="2978"/>
                  </a:cubicBezTo>
                  <a:cubicBezTo>
                    <a:pt x="15955" y="2682"/>
                    <a:pt x="15864" y="2385"/>
                    <a:pt x="15613" y="2042"/>
                  </a:cubicBezTo>
                  <a:cubicBezTo>
                    <a:pt x="14883" y="1084"/>
                    <a:pt x="13627" y="513"/>
                    <a:pt x="12486" y="239"/>
                  </a:cubicBezTo>
                  <a:cubicBezTo>
                    <a:pt x="11802" y="76"/>
                    <a:pt x="11097" y="1"/>
                    <a:pt x="10386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2253950" y="4491075"/>
              <a:ext cx="533575" cy="234875"/>
            </a:xfrm>
            <a:custGeom>
              <a:avLst/>
              <a:gdLst/>
              <a:ahLst/>
              <a:cxnLst/>
              <a:rect l="l" t="t" r="r" b="b"/>
              <a:pathLst>
                <a:path w="21343" h="9395" extrusionOk="0">
                  <a:moveTo>
                    <a:pt x="10400" y="0"/>
                  </a:moveTo>
                  <a:cubicBezTo>
                    <a:pt x="8975" y="0"/>
                    <a:pt x="7534" y="380"/>
                    <a:pt x="6232" y="1177"/>
                  </a:cubicBezTo>
                  <a:cubicBezTo>
                    <a:pt x="4383" y="2318"/>
                    <a:pt x="2535" y="3711"/>
                    <a:pt x="1302" y="5537"/>
                  </a:cubicBezTo>
                  <a:cubicBezTo>
                    <a:pt x="617" y="6564"/>
                    <a:pt x="1" y="8070"/>
                    <a:pt x="229" y="9394"/>
                  </a:cubicBezTo>
                  <a:cubicBezTo>
                    <a:pt x="184" y="8184"/>
                    <a:pt x="754" y="6883"/>
                    <a:pt x="1370" y="5970"/>
                  </a:cubicBezTo>
                  <a:cubicBezTo>
                    <a:pt x="2580" y="4144"/>
                    <a:pt x="4429" y="2752"/>
                    <a:pt x="6278" y="1611"/>
                  </a:cubicBezTo>
                  <a:cubicBezTo>
                    <a:pt x="7580" y="814"/>
                    <a:pt x="9021" y="434"/>
                    <a:pt x="10445" y="434"/>
                  </a:cubicBezTo>
                  <a:cubicBezTo>
                    <a:pt x="13142" y="434"/>
                    <a:pt x="15779" y="1794"/>
                    <a:pt x="17303" y="4258"/>
                  </a:cubicBezTo>
                  <a:cubicBezTo>
                    <a:pt x="17348" y="4350"/>
                    <a:pt x="17394" y="4418"/>
                    <a:pt x="17439" y="4509"/>
                  </a:cubicBezTo>
                  <a:cubicBezTo>
                    <a:pt x="17439" y="4532"/>
                    <a:pt x="17462" y="4555"/>
                    <a:pt x="17462" y="4578"/>
                  </a:cubicBezTo>
                  <a:cubicBezTo>
                    <a:pt x="17850" y="3825"/>
                    <a:pt x="18398" y="3300"/>
                    <a:pt x="19060" y="2980"/>
                  </a:cubicBezTo>
                  <a:cubicBezTo>
                    <a:pt x="19585" y="2747"/>
                    <a:pt x="20109" y="2672"/>
                    <a:pt x="20586" y="2672"/>
                  </a:cubicBezTo>
                  <a:cubicBezTo>
                    <a:pt x="20857" y="2672"/>
                    <a:pt x="21112" y="2696"/>
                    <a:pt x="21343" y="2729"/>
                  </a:cubicBezTo>
                  <a:cubicBezTo>
                    <a:pt x="21274" y="2569"/>
                    <a:pt x="21206" y="2432"/>
                    <a:pt x="21137" y="2273"/>
                  </a:cubicBezTo>
                  <a:cubicBezTo>
                    <a:pt x="20962" y="2253"/>
                    <a:pt x="20776" y="2241"/>
                    <a:pt x="20582" y="2241"/>
                  </a:cubicBezTo>
                  <a:cubicBezTo>
                    <a:pt x="20093" y="2241"/>
                    <a:pt x="19554" y="2318"/>
                    <a:pt x="19014" y="2546"/>
                  </a:cubicBezTo>
                  <a:cubicBezTo>
                    <a:pt x="18352" y="2866"/>
                    <a:pt x="17805" y="3391"/>
                    <a:pt x="17417" y="4144"/>
                  </a:cubicBezTo>
                  <a:cubicBezTo>
                    <a:pt x="17417" y="4121"/>
                    <a:pt x="17394" y="4099"/>
                    <a:pt x="17394" y="4076"/>
                  </a:cubicBezTo>
                  <a:cubicBezTo>
                    <a:pt x="17348" y="3984"/>
                    <a:pt x="17303" y="3916"/>
                    <a:pt x="17257" y="3825"/>
                  </a:cubicBezTo>
                  <a:cubicBezTo>
                    <a:pt x="15734" y="1360"/>
                    <a:pt x="13096" y="0"/>
                    <a:pt x="1040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2702475" y="4626625"/>
              <a:ext cx="11450" cy="47950"/>
            </a:xfrm>
            <a:custGeom>
              <a:avLst/>
              <a:gdLst/>
              <a:ahLst/>
              <a:cxnLst/>
              <a:rect l="l" t="t" r="r" b="b"/>
              <a:pathLst>
                <a:path w="458" h="1918" extrusionOk="0">
                  <a:moveTo>
                    <a:pt x="46" y="0"/>
                  </a:moveTo>
                  <a:cubicBezTo>
                    <a:pt x="23" y="46"/>
                    <a:pt x="23" y="92"/>
                    <a:pt x="1" y="137"/>
                  </a:cubicBezTo>
                  <a:cubicBezTo>
                    <a:pt x="229" y="731"/>
                    <a:pt x="366" y="1324"/>
                    <a:pt x="457" y="1918"/>
                  </a:cubicBezTo>
                  <a:cubicBezTo>
                    <a:pt x="389" y="1279"/>
                    <a:pt x="275" y="640"/>
                    <a:pt x="46" y="0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3143575" y="4367550"/>
              <a:ext cx="20000" cy="71925"/>
            </a:xfrm>
            <a:custGeom>
              <a:avLst/>
              <a:gdLst/>
              <a:ahLst/>
              <a:cxnLst/>
              <a:rect l="l" t="t" r="r" b="b"/>
              <a:pathLst>
                <a:path w="800" h="2877" extrusionOk="0">
                  <a:moveTo>
                    <a:pt x="23" y="1"/>
                  </a:moveTo>
                  <a:cubicBezTo>
                    <a:pt x="1" y="206"/>
                    <a:pt x="23" y="389"/>
                    <a:pt x="115" y="594"/>
                  </a:cubicBezTo>
                  <a:cubicBezTo>
                    <a:pt x="457" y="1325"/>
                    <a:pt x="685" y="2101"/>
                    <a:pt x="799" y="2877"/>
                  </a:cubicBezTo>
                  <a:cubicBezTo>
                    <a:pt x="708" y="1964"/>
                    <a:pt x="480" y="1028"/>
                    <a:pt x="69" y="161"/>
                  </a:cubicBezTo>
                  <a:cubicBezTo>
                    <a:pt x="46" y="115"/>
                    <a:pt x="23" y="69"/>
                    <a:pt x="23" y="1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2288200" y="4329325"/>
              <a:ext cx="902775" cy="562000"/>
            </a:xfrm>
            <a:custGeom>
              <a:avLst/>
              <a:gdLst/>
              <a:ahLst/>
              <a:cxnLst/>
              <a:rect l="l" t="t" r="r" b="b"/>
              <a:pathLst>
                <a:path w="36111" h="22480" extrusionOk="0">
                  <a:moveTo>
                    <a:pt x="34490" y="0"/>
                  </a:moveTo>
                  <a:lnTo>
                    <a:pt x="32732" y="891"/>
                  </a:lnTo>
                  <a:cubicBezTo>
                    <a:pt x="32937" y="1210"/>
                    <a:pt x="33143" y="1507"/>
                    <a:pt x="33325" y="1849"/>
                  </a:cubicBezTo>
                  <a:cubicBezTo>
                    <a:pt x="35106" y="5319"/>
                    <a:pt x="33736" y="9587"/>
                    <a:pt x="30267" y="11367"/>
                  </a:cubicBezTo>
                  <a:cubicBezTo>
                    <a:pt x="29229" y="11900"/>
                    <a:pt x="28122" y="12153"/>
                    <a:pt x="27032" y="12153"/>
                  </a:cubicBezTo>
                  <a:cubicBezTo>
                    <a:pt x="24477" y="12153"/>
                    <a:pt x="22013" y="10764"/>
                    <a:pt x="20749" y="8332"/>
                  </a:cubicBezTo>
                  <a:cubicBezTo>
                    <a:pt x="20566" y="7966"/>
                    <a:pt x="20429" y="7578"/>
                    <a:pt x="20315" y="7213"/>
                  </a:cubicBezTo>
                  <a:lnTo>
                    <a:pt x="19470" y="7624"/>
                  </a:lnTo>
                  <a:cubicBezTo>
                    <a:pt x="19585" y="8012"/>
                    <a:pt x="19744" y="8400"/>
                    <a:pt x="19927" y="8765"/>
                  </a:cubicBezTo>
                  <a:cubicBezTo>
                    <a:pt x="19696" y="8732"/>
                    <a:pt x="19438" y="8708"/>
                    <a:pt x="19165" y="8708"/>
                  </a:cubicBezTo>
                  <a:cubicBezTo>
                    <a:pt x="18683" y="8708"/>
                    <a:pt x="18154" y="8783"/>
                    <a:pt x="17644" y="9016"/>
                  </a:cubicBezTo>
                  <a:cubicBezTo>
                    <a:pt x="16982" y="9336"/>
                    <a:pt x="16435" y="9861"/>
                    <a:pt x="16047" y="10614"/>
                  </a:cubicBezTo>
                  <a:cubicBezTo>
                    <a:pt x="16047" y="10591"/>
                    <a:pt x="16024" y="10569"/>
                    <a:pt x="16024" y="10546"/>
                  </a:cubicBezTo>
                  <a:cubicBezTo>
                    <a:pt x="15978" y="10454"/>
                    <a:pt x="15933" y="10386"/>
                    <a:pt x="15887" y="10295"/>
                  </a:cubicBezTo>
                  <a:cubicBezTo>
                    <a:pt x="15750" y="10089"/>
                    <a:pt x="15590" y="9861"/>
                    <a:pt x="15453" y="9678"/>
                  </a:cubicBezTo>
                  <a:lnTo>
                    <a:pt x="14586" y="10112"/>
                  </a:lnTo>
                  <a:cubicBezTo>
                    <a:pt x="14768" y="10317"/>
                    <a:pt x="14928" y="10546"/>
                    <a:pt x="15065" y="10797"/>
                  </a:cubicBezTo>
                  <a:cubicBezTo>
                    <a:pt x="17119" y="14106"/>
                    <a:pt x="16069" y="18466"/>
                    <a:pt x="12737" y="20498"/>
                  </a:cubicBezTo>
                  <a:cubicBezTo>
                    <a:pt x="11589" y="21210"/>
                    <a:pt x="10315" y="21549"/>
                    <a:pt x="9056" y="21549"/>
                  </a:cubicBezTo>
                  <a:cubicBezTo>
                    <a:pt x="6683" y="21549"/>
                    <a:pt x="4363" y="20346"/>
                    <a:pt x="3036" y="18169"/>
                  </a:cubicBezTo>
                  <a:cubicBezTo>
                    <a:pt x="2671" y="17599"/>
                    <a:pt x="2420" y="16982"/>
                    <a:pt x="2237" y="16366"/>
                  </a:cubicBezTo>
                  <a:lnTo>
                    <a:pt x="0" y="17507"/>
                  </a:lnTo>
                  <a:cubicBezTo>
                    <a:pt x="822" y="18010"/>
                    <a:pt x="1872" y="18147"/>
                    <a:pt x="2397" y="18900"/>
                  </a:cubicBezTo>
                  <a:cubicBezTo>
                    <a:pt x="3929" y="21213"/>
                    <a:pt x="6460" y="22480"/>
                    <a:pt x="9056" y="22480"/>
                  </a:cubicBezTo>
                  <a:cubicBezTo>
                    <a:pt x="10482" y="22480"/>
                    <a:pt x="11928" y="22098"/>
                    <a:pt x="13239" y="21296"/>
                  </a:cubicBezTo>
                  <a:cubicBezTo>
                    <a:pt x="16594" y="19265"/>
                    <a:pt x="17873" y="15134"/>
                    <a:pt x="16526" y="11596"/>
                  </a:cubicBezTo>
                  <a:cubicBezTo>
                    <a:pt x="16823" y="10706"/>
                    <a:pt x="17325" y="10089"/>
                    <a:pt x="18010" y="9770"/>
                  </a:cubicBezTo>
                  <a:cubicBezTo>
                    <a:pt x="18404" y="9586"/>
                    <a:pt x="18818" y="9523"/>
                    <a:pt x="19198" y="9523"/>
                  </a:cubicBezTo>
                  <a:cubicBezTo>
                    <a:pt x="19809" y="9523"/>
                    <a:pt x="20332" y="9685"/>
                    <a:pt x="20543" y="9770"/>
                  </a:cubicBezTo>
                  <a:cubicBezTo>
                    <a:pt x="22080" y="11891"/>
                    <a:pt x="24538" y="13091"/>
                    <a:pt x="27067" y="13091"/>
                  </a:cubicBezTo>
                  <a:cubicBezTo>
                    <a:pt x="28294" y="13091"/>
                    <a:pt x="29538" y="12808"/>
                    <a:pt x="30701" y="12212"/>
                  </a:cubicBezTo>
                  <a:cubicBezTo>
                    <a:pt x="34558" y="10226"/>
                    <a:pt x="36110" y="5570"/>
                    <a:pt x="34284" y="1690"/>
                  </a:cubicBezTo>
                  <a:cubicBezTo>
                    <a:pt x="34010" y="1096"/>
                    <a:pt x="34330" y="571"/>
                    <a:pt x="3449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3092225" y="4293625"/>
              <a:ext cx="38825" cy="33750"/>
            </a:xfrm>
            <a:custGeom>
              <a:avLst/>
              <a:gdLst/>
              <a:ahLst/>
              <a:cxnLst/>
              <a:rect l="l" t="t" r="r" b="b"/>
              <a:pathLst>
                <a:path w="1553" h="1350" extrusionOk="0">
                  <a:moveTo>
                    <a:pt x="785" y="1"/>
                  </a:moveTo>
                  <a:cubicBezTo>
                    <a:pt x="681" y="1"/>
                    <a:pt x="576" y="27"/>
                    <a:pt x="480" y="82"/>
                  </a:cubicBezTo>
                  <a:cubicBezTo>
                    <a:pt x="137" y="242"/>
                    <a:pt x="0" y="652"/>
                    <a:pt x="183" y="972"/>
                  </a:cubicBezTo>
                  <a:cubicBezTo>
                    <a:pt x="294" y="1211"/>
                    <a:pt x="528" y="1350"/>
                    <a:pt x="776" y="1350"/>
                  </a:cubicBezTo>
                  <a:cubicBezTo>
                    <a:pt x="883" y="1350"/>
                    <a:pt x="993" y="1324"/>
                    <a:pt x="1096" y="1269"/>
                  </a:cubicBezTo>
                  <a:cubicBezTo>
                    <a:pt x="1415" y="1109"/>
                    <a:pt x="1552" y="698"/>
                    <a:pt x="1393" y="379"/>
                  </a:cubicBezTo>
                  <a:cubicBezTo>
                    <a:pt x="1265" y="140"/>
                    <a:pt x="1027" y="1"/>
                    <a:pt x="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2277925" y="4703350"/>
              <a:ext cx="38250" cy="33750"/>
            </a:xfrm>
            <a:custGeom>
              <a:avLst/>
              <a:gdLst/>
              <a:ahLst/>
              <a:cxnLst/>
              <a:rect l="l" t="t" r="r" b="b"/>
              <a:pathLst>
                <a:path w="1530" h="1350" extrusionOk="0">
                  <a:moveTo>
                    <a:pt x="777" y="0"/>
                  </a:moveTo>
                  <a:cubicBezTo>
                    <a:pt x="670" y="0"/>
                    <a:pt x="561" y="26"/>
                    <a:pt x="457" y="81"/>
                  </a:cubicBezTo>
                  <a:cubicBezTo>
                    <a:pt x="138" y="241"/>
                    <a:pt x="1" y="652"/>
                    <a:pt x="160" y="972"/>
                  </a:cubicBezTo>
                  <a:cubicBezTo>
                    <a:pt x="288" y="1210"/>
                    <a:pt x="527" y="1349"/>
                    <a:pt x="768" y="1349"/>
                  </a:cubicBezTo>
                  <a:cubicBezTo>
                    <a:pt x="872" y="1349"/>
                    <a:pt x="977" y="1323"/>
                    <a:pt x="1073" y="1268"/>
                  </a:cubicBezTo>
                  <a:cubicBezTo>
                    <a:pt x="1416" y="1108"/>
                    <a:pt x="1530" y="698"/>
                    <a:pt x="1370" y="378"/>
                  </a:cubicBezTo>
                  <a:cubicBezTo>
                    <a:pt x="1259" y="139"/>
                    <a:pt x="1025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13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664843" y="-197073"/>
            <a:ext cx="5279612" cy="8403365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787410" y="2425135"/>
            <a:ext cx="6544860" cy="647874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/>
          <p:nvPr/>
        </p:nvSpPr>
        <p:spPr>
          <a:xfrm rot="1258073">
            <a:off x="-1178677" y="3658794"/>
            <a:ext cx="2729268" cy="4667457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720754" y="-197066"/>
            <a:ext cx="2972895" cy="7055084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 rot="-2555677" flipH="1">
            <a:off x="-230149" y="695503"/>
            <a:ext cx="2361892" cy="786381"/>
            <a:chOff x="7252275" y="740300"/>
            <a:chExt cx="1379800" cy="459400"/>
          </a:xfrm>
        </p:grpSpPr>
        <p:sp>
          <p:nvSpPr>
            <p:cNvPr id="14" name="Google Shape;14;p2"/>
            <p:cNvSpPr/>
            <p:nvPr/>
          </p:nvSpPr>
          <p:spPr>
            <a:xfrm>
              <a:off x="7252275" y="740300"/>
              <a:ext cx="1379800" cy="459400"/>
            </a:xfrm>
            <a:custGeom>
              <a:avLst/>
              <a:gdLst/>
              <a:ahLst/>
              <a:cxnLst/>
              <a:rect l="l" t="t" r="r" b="b"/>
              <a:pathLst>
                <a:path w="55192" h="18376" extrusionOk="0">
                  <a:moveTo>
                    <a:pt x="24560" y="1"/>
                  </a:moveTo>
                  <a:cubicBezTo>
                    <a:pt x="24423" y="1"/>
                    <a:pt x="24286" y="24"/>
                    <a:pt x="24172" y="46"/>
                  </a:cubicBezTo>
                  <a:lnTo>
                    <a:pt x="17918" y="1165"/>
                  </a:lnTo>
                  <a:cubicBezTo>
                    <a:pt x="17096" y="1325"/>
                    <a:pt x="16434" y="1895"/>
                    <a:pt x="16206" y="2694"/>
                  </a:cubicBezTo>
                  <a:cubicBezTo>
                    <a:pt x="15978" y="3493"/>
                    <a:pt x="16206" y="4338"/>
                    <a:pt x="16799" y="4908"/>
                  </a:cubicBezTo>
                  <a:lnTo>
                    <a:pt x="19675" y="7579"/>
                  </a:lnTo>
                  <a:lnTo>
                    <a:pt x="7852" y="7602"/>
                  </a:lnTo>
                  <a:cubicBezTo>
                    <a:pt x="7510" y="7602"/>
                    <a:pt x="7167" y="7693"/>
                    <a:pt x="6870" y="7830"/>
                  </a:cubicBezTo>
                  <a:lnTo>
                    <a:pt x="1210" y="10729"/>
                  </a:lnTo>
                  <a:cubicBezTo>
                    <a:pt x="457" y="11117"/>
                    <a:pt x="0" y="11870"/>
                    <a:pt x="23" y="12692"/>
                  </a:cubicBezTo>
                  <a:cubicBezTo>
                    <a:pt x="23" y="13536"/>
                    <a:pt x="502" y="14266"/>
                    <a:pt x="1233" y="14632"/>
                  </a:cubicBezTo>
                  <a:lnTo>
                    <a:pt x="6985" y="17439"/>
                  </a:lnTo>
                  <a:cubicBezTo>
                    <a:pt x="7281" y="17599"/>
                    <a:pt x="7601" y="17667"/>
                    <a:pt x="7943" y="17667"/>
                  </a:cubicBezTo>
                  <a:lnTo>
                    <a:pt x="29856" y="17667"/>
                  </a:lnTo>
                  <a:cubicBezTo>
                    <a:pt x="30198" y="17919"/>
                    <a:pt x="30654" y="18124"/>
                    <a:pt x="31202" y="18261"/>
                  </a:cubicBezTo>
                  <a:lnTo>
                    <a:pt x="31248" y="18261"/>
                  </a:lnTo>
                  <a:cubicBezTo>
                    <a:pt x="31545" y="18329"/>
                    <a:pt x="31887" y="18375"/>
                    <a:pt x="32229" y="18375"/>
                  </a:cubicBezTo>
                  <a:cubicBezTo>
                    <a:pt x="32754" y="18375"/>
                    <a:pt x="33325" y="18284"/>
                    <a:pt x="33918" y="18124"/>
                  </a:cubicBezTo>
                  <a:cubicBezTo>
                    <a:pt x="34147" y="18055"/>
                    <a:pt x="34352" y="17987"/>
                    <a:pt x="34535" y="17919"/>
                  </a:cubicBezTo>
                  <a:cubicBezTo>
                    <a:pt x="35014" y="17896"/>
                    <a:pt x="35539" y="17827"/>
                    <a:pt x="36064" y="17736"/>
                  </a:cubicBezTo>
                  <a:cubicBezTo>
                    <a:pt x="38529" y="17302"/>
                    <a:pt x="39579" y="16298"/>
                    <a:pt x="40058" y="15157"/>
                  </a:cubicBezTo>
                  <a:lnTo>
                    <a:pt x="43505" y="16207"/>
                  </a:lnTo>
                  <a:cubicBezTo>
                    <a:pt x="43779" y="16572"/>
                    <a:pt x="44167" y="16937"/>
                    <a:pt x="44692" y="17257"/>
                  </a:cubicBezTo>
                  <a:cubicBezTo>
                    <a:pt x="45422" y="17667"/>
                    <a:pt x="46313" y="17873"/>
                    <a:pt x="47317" y="17896"/>
                  </a:cubicBezTo>
                  <a:lnTo>
                    <a:pt x="47431" y="17896"/>
                  </a:lnTo>
                  <a:cubicBezTo>
                    <a:pt x="47682" y="17896"/>
                    <a:pt x="47933" y="17873"/>
                    <a:pt x="48184" y="17850"/>
                  </a:cubicBezTo>
                  <a:cubicBezTo>
                    <a:pt x="48527" y="17919"/>
                    <a:pt x="48869" y="17987"/>
                    <a:pt x="49234" y="18033"/>
                  </a:cubicBezTo>
                  <a:cubicBezTo>
                    <a:pt x="49645" y="18078"/>
                    <a:pt x="50033" y="18101"/>
                    <a:pt x="50375" y="18101"/>
                  </a:cubicBezTo>
                  <a:cubicBezTo>
                    <a:pt x="53411" y="18101"/>
                    <a:pt x="54233" y="16184"/>
                    <a:pt x="54598" y="15385"/>
                  </a:cubicBezTo>
                  <a:cubicBezTo>
                    <a:pt x="54621" y="15316"/>
                    <a:pt x="54644" y="15248"/>
                    <a:pt x="54667" y="15202"/>
                  </a:cubicBezTo>
                  <a:cubicBezTo>
                    <a:pt x="54758" y="15020"/>
                    <a:pt x="54826" y="14814"/>
                    <a:pt x="54895" y="14609"/>
                  </a:cubicBezTo>
                  <a:cubicBezTo>
                    <a:pt x="54895" y="14586"/>
                    <a:pt x="54918" y="14495"/>
                    <a:pt x="54918" y="14495"/>
                  </a:cubicBezTo>
                  <a:cubicBezTo>
                    <a:pt x="54963" y="14335"/>
                    <a:pt x="54986" y="14152"/>
                    <a:pt x="55009" y="13970"/>
                  </a:cubicBezTo>
                  <a:cubicBezTo>
                    <a:pt x="55009" y="13947"/>
                    <a:pt x="55009" y="13947"/>
                    <a:pt x="55009" y="13924"/>
                  </a:cubicBezTo>
                  <a:cubicBezTo>
                    <a:pt x="55192" y="12052"/>
                    <a:pt x="54279" y="9656"/>
                    <a:pt x="51813" y="8560"/>
                  </a:cubicBezTo>
                  <a:cubicBezTo>
                    <a:pt x="51311" y="7807"/>
                    <a:pt x="50627" y="7236"/>
                    <a:pt x="49828" y="6917"/>
                  </a:cubicBezTo>
                  <a:cubicBezTo>
                    <a:pt x="49371" y="6734"/>
                    <a:pt x="48892" y="6620"/>
                    <a:pt x="48458" y="6552"/>
                  </a:cubicBezTo>
                  <a:lnTo>
                    <a:pt x="48413" y="6552"/>
                  </a:lnTo>
                  <a:cubicBezTo>
                    <a:pt x="48253" y="6529"/>
                    <a:pt x="48093" y="6529"/>
                    <a:pt x="47910" y="6506"/>
                  </a:cubicBezTo>
                  <a:lnTo>
                    <a:pt x="47751" y="6506"/>
                  </a:lnTo>
                  <a:cubicBezTo>
                    <a:pt x="47408" y="6506"/>
                    <a:pt x="47066" y="6552"/>
                    <a:pt x="46723" y="6620"/>
                  </a:cubicBezTo>
                  <a:lnTo>
                    <a:pt x="25176" y="115"/>
                  </a:lnTo>
                  <a:cubicBezTo>
                    <a:pt x="24971" y="46"/>
                    <a:pt x="24765" y="1"/>
                    <a:pt x="24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55725" y="991750"/>
              <a:ext cx="157500" cy="141875"/>
            </a:xfrm>
            <a:custGeom>
              <a:avLst/>
              <a:gdLst/>
              <a:ahLst/>
              <a:cxnLst/>
              <a:rect l="l" t="t" r="r" b="b"/>
              <a:pathLst>
                <a:path w="6300" h="5675" extrusionOk="0">
                  <a:moveTo>
                    <a:pt x="0" y="579"/>
                  </a:moveTo>
                  <a:lnTo>
                    <a:pt x="137" y="625"/>
                  </a:lnTo>
                  <a:cubicBezTo>
                    <a:pt x="137" y="625"/>
                    <a:pt x="147" y="614"/>
                    <a:pt x="168" y="596"/>
                  </a:cubicBezTo>
                  <a:lnTo>
                    <a:pt x="168" y="596"/>
                  </a:lnTo>
                  <a:cubicBezTo>
                    <a:pt x="113" y="589"/>
                    <a:pt x="57" y="584"/>
                    <a:pt x="0" y="579"/>
                  </a:cubicBezTo>
                  <a:close/>
                  <a:moveTo>
                    <a:pt x="2684" y="1"/>
                  </a:moveTo>
                  <a:cubicBezTo>
                    <a:pt x="976" y="1"/>
                    <a:pt x="312" y="474"/>
                    <a:pt x="168" y="596"/>
                  </a:cubicBezTo>
                  <a:lnTo>
                    <a:pt x="168" y="596"/>
                  </a:lnTo>
                  <a:cubicBezTo>
                    <a:pt x="3201" y="969"/>
                    <a:pt x="3323" y="4762"/>
                    <a:pt x="274" y="5099"/>
                  </a:cubicBezTo>
                  <a:lnTo>
                    <a:pt x="274" y="5122"/>
                  </a:lnTo>
                  <a:cubicBezTo>
                    <a:pt x="274" y="5122"/>
                    <a:pt x="685" y="5674"/>
                    <a:pt x="2143" y="5674"/>
                  </a:cubicBezTo>
                  <a:cubicBezTo>
                    <a:pt x="2536" y="5674"/>
                    <a:pt x="3004" y="5634"/>
                    <a:pt x="3561" y="5532"/>
                  </a:cubicBezTo>
                  <a:cubicBezTo>
                    <a:pt x="6163" y="5076"/>
                    <a:pt x="6026" y="4072"/>
                    <a:pt x="6163" y="3090"/>
                  </a:cubicBezTo>
                  <a:cubicBezTo>
                    <a:pt x="6300" y="2086"/>
                    <a:pt x="5364" y="123"/>
                    <a:pt x="3081" y="9"/>
                  </a:cubicBezTo>
                  <a:cubicBezTo>
                    <a:pt x="2943" y="3"/>
                    <a:pt x="2811" y="1"/>
                    <a:pt x="2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062550" y="1054150"/>
              <a:ext cx="147825" cy="79475"/>
            </a:xfrm>
            <a:custGeom>
              <a:avLst/>
              <a:gdLst/>
              <a:ahLst/>
              <a:cxnLst/>
              <a:rect l="l" t="t" r="r" b="b"/>
              <a:pathLst>
                <a:path w="5913" h="3179" extrusionOk="0">
                  <a:moveTo>
                    <a:pt x="5844" y="1"/>
                  </a:moveTo>
                  <a:cubicBezTo>
                    <a:pt x="5502" y="411"/>
                    <a:pt x="5091" y="754"/>
                    <a:pt x="4589" y="1051"/>
                  </a:cubicBezTo>
                  <a:cubicBezTo>
                    <a:pt x="3767" y="1507"/>
                    <a:pt x="2945" y="1735"/>
                    <a:pt x="2010" y="1758"/>
                  </a:cubicBezTo>
                  <a:lnTo>
                    <a:pt x="1736" y="1758"/>
                  </a:lnTo>
                  <a:cubicBezTo>
                    <a:pt x="1370" y="2192"/>
                    <a:pt x="800" y="2511"/>
                    <a:pt x="1" y="2603"/>
                  </a:cubicBezTo>
                  <a:lnTo>
                    <a:pt x="1" y="2626"/>
                  </a:lnTo>
                  <a:cubicBezTo>
                    <a:pt x="1" y="2626"/>
                    <a:pt x="412" y="3178"/>
                    <a:pt x="1870" y="3178"/>
                  </a:cubicBezTo>
                  <a:cubicBezTo>
                    <a:pt x="2263" y="3178"/>
                    <a:pt x="2731" y="3138"/>
                    <a:pt x="3288" y="3036"/>
                  </a:cubicBezTo>
                  <a:cubicBezTo>
                    <a:pt x="5890" y="2580"/>
                    <a:pt x="5753" y="1576"/>
                    <a:pt x="5890" y="594"/>
                  </a:cubicBezTo>
                  <a:cubicBezTo>
                    <a:pt x="5913" y="411"/>
                    <a:pt x="5890" y="206"/>
                    <a:pt x="5844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07050" y="983975"/>
              <a:ext cx="886200" cy="143250"/>
            </a:xfrm>
            <a:custGeom>
              <a:avLst/>
              <a:gdLst/>
              <a:ahLst/>
              <a:cxnLst/>
              <a:rect l="l" t="t" r="r" b="b"/>
              <a:pathLst>
                <a:path w="35448" h="5730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5752" y="5729"/>
                  </a:lnTo>
                  <a:lnTo>
                    <a:pt x="31568" y="5729"/>
                  </a:lnTo>
                  <a:cubicBezTo>
                    <a:pt x="31568" y="5729"/>
                    <a:pt x="35448" y="2671"/>
                    <a:pt x="3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7050" y="983975"/>
              <a:ext cx="820025" cy="84475"/>
            </a:xfrm>
            <a:custGeom>
              <a:avLst/>
              <a:gdLst/>
              <a:ahLst/>
              <a:cxnLst/>
              <a:rect l="l" t="t" r="r" b="b"/>
              <a:pathLst>
                <a:path w="32801" h="3379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890" y="3378"/>
                  </a:lnTo>
                  <a:lnTo>
                    <a:pt x="6209" y="662"/>
                  </a:lnTo>
                  <a:lnTo>
                    <a:pt x="32093" y="616"/>
                  </a:lnTo>
                  <a:cubicBezTo>
                    <a:pt x="32367" y="799"/>
                    <a:pt x="32595" y="1004"/>
                    <a:pt x="32800" y="1187"/>
                  </a:cubicBezTo>
                  <a:cubicBezTo>
                    <a:pt x="32526" y="776"/>
                    <a:pt x="32138" y="388"/>
                    <a:pt x="315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13900" y="1060425"/>
              <a:ext cx="824575" cy="66800"/>
            </a:xfrm>
            <a:custGeom>
              <a:avLst/>
              <a:gdLst/>
              <a:ahLst/>
              <a:cxnLst/>
              <a:rect l="l" t="t" r="r" b="b"/>
              <a:pathLst>
                <a:path w="32983" h="2672" extrusionOk="0">
                  <a:moveTo>
                    <a:pt x="0" y="1"/>
                  </a:moveTo>
                  <a:lnTo>
                    <a:pt x="5478" y="2671"/>
                  </a:lnTo>
                  <a:lnTo>
                    <a:pt x="31294" y="2671"/>
                  </a:lnTo>
                  <a:cubicBezTo>
                    <a:pt x="31294" y="2671"/>
                    <a:pt x="32754" y="1530"/>
                    <a:pt x="3298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07050" y="985100"/>
              <a:ext cx="194600" cy="142125"/>
            </a:xfrm>
            <a:custGeom>
              <a:avLst/>
              <a:gdLst/>
              <a:ahLst/>
              <a:cxnLst/>
              <a:rect l="l" t="t" r="r" b="b"/>
              <a:pathLst>
                <a:path w="7784" h="5685" extrusionOk="0">
                  <a:moveTo>
                    <a:pt x="5661" y="1"/>
                  </a:moveTo>
                  <a:lnTo>
                    <a:pt x="0" y="2877"/>
                  </a:lnTo>
                  <a:lnTo>
                    <a:pt x="5729" y="5684"/>
                  </a:lnTo>
                  <a:cubicBezTo>
                    <a:pt x="7784" y="4474"/>
                    <a:pt x="6026" y="2831"/>
                    <a:pt x="6026" y="2831"/>
                  </a:cubicBezTo>
                  <a:cubicBezTo>
                    <a:pt x="7670" y="1462"/>
                    <a:pt x="6551" y="457"/>
                    <a:pt x="5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07050" y="1022200"/>
              <a:ext cx="89050" cy="63350"/>
            </a:xfrm>
            <a:custGeom>
              <a:avLst/>
              <a:gdLst/>
              <a:ahLst/>
              <a:cxnLst/>
              <a:rect l="l" t="t" r="r" b="b"/>
              <a:pathLst>
                <a:path w="3562" h="2534" extrusionOk="0">
                  <a:moveTo>
                    <a:pt x="2716" y="0"/>
                  </a:moveTo>
                  <a:lnTo>
                    <a:pt x="0" y="1393"/>
                  </a:lnTo>
                  <a:lnTo>
                    <a:pt x="2328" y="2534"/>
                  </a:lnTo>
                  <a:cubicBezTo>
                    <a:pt x="2922" y="2214"/>
                    <a:pt x="3561" y="1712"/>
                    <a:pt x="3470" y="1142"/>
                  </a:cubicBezTo>
                  <a:cubicBezTo>
                    <a:pt x="3447" y="891"/>
                    <a:pt x="3082" y="434"/>
                    <a:pt x="2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62550" y="1029625"/>
              <a:ext cx="224275" cy="73625"/>
            </a:xfrm>
            <a:custGeom>
              <a:avLst/>
              <a:gdLst/>
              <a:ahLst/>
              <a:cxnLst/>
              <a:rect l="l" t="t" r="r" b="b"/>
              <a:pathLst>
                <a:path w="8971" h="2945" extrusionOk="0">
                  <a:moveTo>
                    <a:pt x="4474" y="0"/>
                  </a:moveTo>
                  <a:cubicBezTo>
                    <a:pt x="2009" y="0"/>
                    <a:pt x="0" y="639"/>
                    <a:pt x="0" y="1461"/>
                  </a:cubicBezTo>
                  <a:cubicBezTo>
                    <a:pt x="0" y="2283"/>
                    <a:pt x="2009" y="2945"/>
                    <a:pt x="4474" y="2945"/>
                  </a:cubicBezTo>
                  <a:cubicBezTo>
                    <a:pt x="6962" y="2945"/>
                    <a:pt x="8971" y="2283"/>
                    <a:pt x="8971" y="1461"/>
                  </a:cubicBezTo>
                  <a:cubicBezTo>
                    <a:pt x="8971" y="639"/>
                    <a:pt x="6962" y="0"/>
                    <a:pt x="4474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651125" y="1020475"/>
              <a:ext cx="224300" cy="73650"/>
            </a:xfrm>
            <a:custGeom>
              <a:avLst/>
              <a:gdLst/>
              <a:ahLst/>
              <a:cxnLst/>
              <a:rect l="l" t="t" r="r" b="b"/>
              <a:pathLst>
                <a:path w="8972" h="2946" extrusionOk="0">
                  <a:moveTo>
                    <a:pt x="4498" y="1"/>
                  </a:moveTo>
                  <a:cubicBezTo>
                    <a:pt x="2010" y="1"/>
                    <a:pt x="1" y="663"/>
                    <a:pt x="1" y="1462"/>
                  </a:cubicBezTo>
                  <a:cubicBezTo>
                    <a:pt x="1" y="2283"/>
                    <a:pt x="2010" y="2945"/>
                    <a:pt x="4498" y="2945"/>
                  </a:cubicBezTo>
                  <a:cubicBezTo>
                    <a:pt x="6963" y="2945"/>
                    <a:pt x="8971" y="2283"/>
                    <a:pt x="8971" y="1462"/>
                  </a:cubicBezTo>
                  <a:cubicBezTo>
                    <a:pt x="8971" y="663"/>
                    <a:pt x="6963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15775" y="966600"/>
              <a:ext cx="123275" cy="178650"/>
            </a:xfrm>
            <a:custGeom>
              <a:avLst/>
              <a:gdLst/>
              <a:ahLst/>
              <a:cxnLst/>
              <a:rect l="l" t="t" r="r" b="b"/>
              <a:pathLst>
                <a:path w="4931" h="7146" extrusionOk="0">
                  <a:moveTo>
                    <a:pt x="0" y="741"/>
                  </a:moveTo>
                  <a:lnTo>
                    <a:pt x="114" y="809"/>
                  </a:lnTo>
                  <a:cubicBezTo>
                    <a:pt x="114" y="809"/>
                    <a:pt x="124" y="792"/>
                    <a:pt x="145" y="764"/>
                  </a:cubicBezTo>
                  <a:lnTo>
                    <a:pt x="145" y="764"/>
                  </a:lnTo>
                  <a:cubicBezTo>
                    <a:pt x="98" y="754"/>
                    <a:pt x="50" y="747"/>
                    <a:pt x="0" y="741"/>
                  </a:cubicBezTo>
                  <a:close/>
                  <a:moveTo>
                    <a:pt x="2118" y="0"/>
                  </a:moveTo>
                  <a:cubicBezTo>
                    <a:pt x="801" y="0"/>
                    <a:pt x="271" y="593"/>
                    <a:pt x="145" y="764"/>
                  </a:cubicBezTo>
                  <a:lnTo>
                    <a:pt x="145" y="764"/>
                  </a:lnTo>
                  <a:cubicBezTo>
                    <a:pt x="2494" y="1232"/>
                    <a:pt x="2600" y="5999"/>
                    <a:pt x="206" y="6424"/>
                  </a:cubicBezTo>
                  <a:lnTo>
                    <a:pt x="206" y="6447"/>
                  </a:lnTo>
                  <a:cubicBezTo>
                    <a:pt x="206" y="6447"/>
                    <a:pt x="534" y="7146"/>
                    <a:pt x="1685" y="7146"/>
                  </a:cubicBezTo>
                  <a:cubicBezTo>
                    <a:pt x="1991" y="7146"/>
                    <a:pt x="2354" y="7096"/>
                    <a:pt x="2785" y="6972"/>
                  </a:cubicBezTo>
                  <a:cubicBezTo>
                    <a:pt x="4816" y="6379"/>
                    <a:pt x="4702" y="5146"/>
                    <a:pt x="4816" y="3891"/>
                  </a:cubicBezTo>
                  <a:cubicBezTo>
                    <a:pt x="4931" y="2635"/>
                    <a:pt x="4200" y="147"/>
                    <a:pt x="2420" y="10"/>
                  </a:cubicBezTo>
                  <a:cubicBezTo>
                    <a:pt x="2315" y="4"/>
                    <a:pt x="2215" y="0"/>
                    <a:pt x="2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775" y="98510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0" y="1"/>
                  </a:moveTo>
                  <a:lnTo>
                    <a:pt x="114" y="69"/>
                  </a:lnTo>
                  <a:cubicBezTo>
                    <a:pt x="114" y="69"/>
                    <a:pt x="114" y="46"/>
                    <a:pt x="137" y="24"/>
                  </a:cubicBezTo>
                  <a:cubicBezTo>
                    <a:pt x="92" y="24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19200" y="967975"/>
              <a:ext cx="91900" cy="175800"/>
            </a:xfrm>
            <a:custGeom>
              <a:avLst/>
              <a:gdLst/>
              <a:ahLst/>
              <a:cxnLst/>
              <a:rect l="l" t="t" r="r" b="b"/>
              <a:pathLst>
                <a:path w="3676" h="7032" extrusionOk="0">
                  <a:moveTo>
                    <a:pt x="1347" y="1"/>
                  </a:moveTo>
                  <a:cubicBezTo>
                    <a:pt x="480" y="138"/>
                    <a:pt x="92" y="572"/>
                    <a:pt x="0" y="709"/>
                  </a:cubicBezTo>
                  <a:cubicBezTo>
                    <a:pt x="2374" y="1165"/>
                    <a:pt x="2465" y="5958"/>
                    <a:pt x="69" y="6369"/>
                  </a:cubicBezTo>
                  <a:lnTo>
                    <a:pt x="69" y="6392"/>
                  </a:lnTo>
                  <a:cubicBezTo>
                    <a:pt x="69" y="6392"/>
                    <a:pt x="297" y="6871"/>
                    <a:pt x="1027" y="7031"/>
                  </a:cubicBezTo>
                  <a:cubicBezTo>
                    <a:pt x="1187" y="7008"/>
                    <a:pt x="1347" y="6963"/>
                    <a:pt x="1530" y="6917"/>
                  </a:cubicBezTo>
                  <a:cubicBezTo>
                    <a:pt x="3561" y="6324"/>
                    <a:pt x="3470" y="5091"/>
                    <a:pt x="3561" y="3836"/>
                  </a:cubicBezTo>
                  <a:cubicBezTo>
                    <a:pt x="3675" y="2626"/>
                    <a:pt x="2990" y="298"/>
                    <a:pt x="13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20900" y="1046175"/>
              <a:ext cx="115875" cy="99075"/>
            </a:xfrm>
            <a:custGeom>
              <a:avLst/>
              <a:gdLst/>
              <a:ahLst/>
              <a:cxnLst/>
              <a:rect l="l" t="t" r="r" b="b"/>
              <a:pathLst>
                <a:path w="4635" h="3963" extrusionOk="0">
                  <a:moveTo>
                    <a:pt x="4589" y="0"/>
                  </a:moveTo>
                  <a:cubicBezTo>
                    <a:pt x="3767" y="1096"/>
                    <a:pt x="2717" y="1803"/>
                    <a:pt x="1530" y="1826"/>
                  </a:cubicBezTo>
                  <a:cubicBezTo>
                    <a:pt x="1256" y="2534"/>
                    <a:pt x="754" y="3104"/>
                    <a:pt x="1" y="3241"/>
                  </a:cubicBezTo>
                  <a:lnTo>
                    <a:pt x="1" y="3264"/>
                  </a:lnTo>
                  <a:cubicBezTo>
                    <a:pt x="1" y="3264"/>
                    <a:pt x="329" y="3963"/>
                    <a:pt x="1480" y="3963"/>
                  </a:cubicBezTo>
                  <a:cubicBezTo>
                    <a:pt x="1786" y="3963"/>
                    <a:pt x="2149" y="3913"/>
                    <a:pt x="2580" y="3789"/>
                  </a:cubicBezTo>
                  <a:cubicBezTo>
                    <a:pt x="4611" y="3196"/>
                    <a:pt x="4497" y="1963"/>
                    <a:pt x="4611" y="708"/>
                  </a:cubicBezTo>
                  <a:cubicBezTo>
                    <a:pt x="4634" y="502"/>
                    <a:pt x="4611" y="274"/>
                    <a:pt x="458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414075" y="990700"/>
              <a:ext cx="166075" cy="147725"/>
            </a:xfrm>
            <a:custGeom>
              <a:avLst/>
              <a:gdLst/>
              <a:ahLst/>
              <a:cxnLst/>
              <a:rect l="l" t="t" r="r" b="b"/>
              <a:pathLst>
                <a:path w="6643" h="5909" extrusionOk="0">
                  <a:moveTo>
                    <a:pt x="1073" y="73"/>
                  </a:moveTo>
                  <a:lnTo>
                    <a:pt x="1187" y="165"/>
                  </a:lnTo>
                  <a:cubicBezTo>
                    <a:pt x="1187" y="165"/>
                    <a:pt x="1203" y="156"/>
                    <a:pt x="1235" y="141"/>
                  </a:cubicBezTo>
                  <a:lnTo>
                    <a:pt x="1235" y="141"/>
                  </a:lnTo>
                  <a:cubicBezTo>
                    <a:pt x="1183" y="118"/>
                    <a:pt x="1129" y="95"/>
                    <a:pt x="1073" y="73"/>
                  </a:cubicBezTo>
                  <a:close/>
                  <a:moveTo>
                    <a:pt x="2100" y="1"/>
                  </a:moveTo>
                  <a:cubicBezTo>
                    <a:pt x="1614" y="1"/>
                    <a:pt x="1339" y="96"/>
                    <a:pt x="1235" y="141"/>
                  </a:cubicBezTo>
                  <a:lnTo>
                    <a:pt x="1235" y="141"/>
                  </a:lnTo>
                  <a:cubicBezTo>
                    <a:pt x="3809" y="1291"/>
                    <a:pt x="3143" y="4537"/>
                    <a:pt x="607" y="4537"/>
                  </a:cubicBezTo>
                  <a:cubicBezTo>
                    <a:pt x="415" y="4537"/>
                    <a:pt x="213" y="4518"/>
                    <a:pt x="0" y="4479"/>
                  </a:cubicBezTo>
                  <a:lnTo>
                    <a:pt x="0" y="4502"/>
                  </a:lnTo>
                  <a:cubicBezTo>
                    <a:pt x="0" y="4502"/>
                    <a:pt x="388" y="5529"/>
                    <a:pt x="3013" y="5848"/>
                  </a:cubicBezTo>
                  <a:cubicBezTo>
                    <a:pt x="3354" y="5890"/>
                    <a:pt x="3653" y="5909"/>
                    <a:pt x="3917" y="5909"/>
                  </a:cubicBezTo>
                  <a:cubicBezTo>
                    <a:pt x="5684" y="5909"/>
                    <a:pt x="5854" y="5048"/>
                    <a:pt x="6232" y="4273"/>
                  </a:cubicBezTo>
                  <a:cubicBezTo>
                    <a:pt x="6643" y="3360"/>
                    <a:pt x="6323" y="1192"/>
                    <a:pt x="4177" y="416"/>
                  </a:cubicBezTo>
                  <a:cubicBezTo>
                    <a:pt x="3258" y="93"/>
                    <a:pt x="2577" y="1"/>
                    <a:pt x="2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14075" y="1083250"/>
              <a:ext cx="159225" cy="55175"/>
            </a:xfrm>
            <a:custGeom>
              <a:avLst/>
              <a:gdLst/>
              <a:ahLst/>
              <a:cxnLst/>
              <a:rect l="l" t="t" r="r" b="b"/>
              <a:pathLst>
                <a:path w="6369" h="2207" extrusionOk="0">
                  <a:moveTo>
                    <a:pt x="6369" y="1"/>
                  </a:moveTo>
                  <a:lnTo>
                    <a:pt x="6369" y="1"/>
                  </a:lnTo>
                  <a:cubicBezTo>
                    <a:pt x="5912" y="275"/>
                    <a:pt x="5410" y="503"/>
                    <a:pt x="4862" y="617"/>
                  </a:cubicBezTo>
                  <a:cubicBezTo>
                    <a:pt x="4451" y="709"/>
                    <a:pt x="4050" y="756"/>
                    <a:pt x="3649" y="756"/>
                  </a:cubicBezTo>
                  <a:cubicBezTo>
                    <a:pt x="3159" y="756"/>
                    <a:pt x="2671" y="687"/>
                    <a:pt x="2169" y="548"/>
                  </a:cubicBezTo>
                  <a:cubicBezTo>
                    <a:pt x="2100" y="526"/>
                    <a:pt x="2009" y="503"/>
                    <a:pt x="1918" y="457"/>
                  </a:cubicBezTo>
                  <a:cubicBezTo>
                    <a:pt x="1564" y="693"/>
                    <a:pt x="1122" y="830"/>
                    <a:pt x="594" y="830"/>
                  </a:cubicBezTo>
                  <a:cubicBezTo>
                    <a:pt x="407" y="830"/>
                    <a:pt x="209" y="813"/>
                    <a:pt x="0" y="777"/>
                  </a:cubicBezTo>
                  <a:lnTo>
                    <a:pt x="0" y="800"/>
                  </a:lnTo>
                  <a:cubicBezTo>
                    <a:pt x="0" y="800"/>
                    <a:pt x="388" y="1827"/>
                    <a:pt x="3013" y="2146"/>
                  </a:cubicBezTo>
                  <a:cubicBezTo>
                    <a:pt x="3354" y="2188"/>
                    <a:pt x="3653" y="2207"/>
                    <a:pt x="3917" y="2207"/>
                  </a:cubicBezTo>
                  <a:cubicBezTo>
                    <a:pt x="5684" y="2207"/>
                    <a:pt x="5854" y="1346"/>
                    <a:pt x="6232" y="571"/>
                  </a:cubicBezTo>
                  <a:cubicBezTo>
                    <a:pt x="6300" y="412"/>
                    <a:pt x="6346" y="206"/>
                    <a:pt x="63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09900" y="795075"/>
              <a:ext cx="849125" cy="325300"/>
            </a:xfrm>
            <a:custGeom>
              <a:avLst/>
              <a:gdLst/>
              <a:ahLst/>
              <a:cxnLst/>
              <a:rect l="l" t="t" r="r" b="b"/>
              <a:pathLst>
                <a:path w="33965" h="13012" extrusionOk="0">
                  <a:moveTo>
                    <a:pt x="6255" y="1"/>
                  </a:moveTo>
                  <a:lnTo>
                    <a:pt x="1" y="1119"/>
                  </a:lnTo>
                  <a:lnTo>
                    <a:pt x="4680" y="5479"/>
                  </a:lnTo>
                  <a:lnTo>
                    <a:pt x="29354" y="13011"/>
                  </a:lnTo>
                  <a:cubicBezTo>
                    <a:pt x="29354" y="13011"/>
                    <a:pt x="33965" y="11185"/>
                    <a:pt x="31043" y="7510"/>
                  </a:cubicBezTo>
                  <a:lnTo>
                    <a:pt x="6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09350" y="795075"/>
              <a:ext cx="797200" cy="225425"/>
            </a:xfrm>
            <a:custGeom>
              <a:avLst/>
              <a:gdLst/>
              <a:ahLst/>
              <a:cxnLst/>
              <a:rect l="l" t="t" r="r" b="b"/>
              <a:pathLst>
                <a:path w="31888" h="9017" extrusionOk="0">
                  <a:moveTo>
                    <a:pt x="6277" y="1"/>
                  </a:moveTo>
                  <a:lnTo>
                    <a:pt x="0" y="1119"/>
                  </a:lnTo>
                  <a:lnTo>
                    <a:pt x="753" y="1804"/>
                  </a:lnTo>
                  <a:lnTo>
                    <a:pt x="6597" y="754"/>
                  </a:lnTo>
                  <a:lnTo>
                    <a:pt x="31385" y="8264"/>
                  </a:lnTo>
                  <a:cubicBezTo>
                    <a:pt x="31590" y="8515"/>
                    <a:pt x="31750" y="8766"/>
                    <a:pt x="31887" y="9017"/>
                  </a:cubicBezTo>
                  <a:cubicBezTo>
                    <a:pt x="31750" y="8560"/>
                    <a:pt x="31499" y="8058"/>
                    <a:pt x="31065" y="7510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15050" y="828175"/>
              <a:ext cx="788625" cy="292200"/>
            </a:xfrm>
            <a:custGeom>
              <a:avLst/>
              <a:gdLst/>
              <a:ahLst/>
              <a:cxnLst/>
              <a:rect l="l" t="t" r="r" b="b"/>
              <a:pathLst>
                <a:path w="31545" h="11688" extrusionOk="0">
                  <a:moveTo>
                    <a:pt x="0" y="1"/>
                  </a:moveTo>
                  <a:lnTo>
                    <a:pt x="4474" y="4155"/>
                  </a:lnTo>
                  <a:lnTo>
                    <a:pt x="29148" y="11687"/>
                  </a:lnTo>
                  <a:cubicBezTo>
                    <a:pt x="29148" y="11687"/>
                    <a:pt x="30883" y="11003"/>
                    <a:pt x="31545" y="96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09350" y="795075"/>
              <a:ext cx="194025" cy="136975"/>
            </a:xfrm>
            <a:custGeom>
              <a:avLst/>
              <a:gdLst/>
              <a:ahLst/>
              <a:cxnLst/>
              <a:rect l="l" t="t" r="r" b="b"/>
              <a:pathLst>
                <a:path w="7761" h="5479" extrusionOk="0">
                  <a:moveTo>
                    <a:pt x="6277" y="1"/>
                  </a:moveTo>
                  <a:lnTo>
                    <a:pt x="0" y="1119"/>
                  </a:lnTo>
                  <a:lnTo>
                    <a:pt x="4679" y="5479"/>
                  </a:lnTo>
                  <a:cubicBezTo>
                    <a:pt x="7007" y="4908"/>
                    <a:pt x="5798" y="2808"/>
                    <a:pt x="5798" y="2808"/>
                  </a:cubicBezTo>
                  <a:cubicBezTo>
                    <a:pt x="7761" y="1987"/>
                    <a:pt x="6962" y="709"/>
                    <a:pt x="6323" y="24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09350" y="809925"/>
              <a:ext cx="86175" cy="57650"/>
            </a:xfrm>
            <a:custGeom>
              <a:avLst/>
              <a:gdLst/>
              <a:ahLst/>
              <a:cxnLst/>
              <a:rect l="l" t="t" r="r" b="b"/>
              <a:pathLst>
                <a:path w="3447" h="2306" extrusionOk="0">
                  <a:moveTo>
                    <a:pt x="3013" y="0"/>
                  </a:moveTo>
                  <a:lnTo>
                    <a:pt x="0" y="525"/>
                  </a:lnTo>
                  <a:lnTo>
                    <a:pt x="1917" y="2306"/>
                  </a:lnTo>
                  <a:cubicBezTo>
                    <a:pt x="2579" y="2146"/>
                    <a:pt x="3310" y="1849"/>
                    <a:pt x="3424" y="1279"/>
                  </a:cubicBezTo>
                  <a:cubicBezTo>
                    <a:pt x="3447" y="1050"/>
                    <a:pt x="3241" y="503"/>
                    <a:pt x="3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40875" y="920075"/>
              <a:ext cx="226575" cy="95750"/>
            </a:xfrm>
            <a:custGeom>
              <a:avLst/>
              <a:gdLst/>
              <a:ahLst/>
              <a:cxnLst/>
              <a:rect l="l" t="t" r="r" b="b"/>
              <a:pathLst>
                <a:path w="9063" h="3830" extrusionOk="0">
                  <a:moveTo>
                    <a:pt x="1947" y="1"/>
                  </a:moveTo>
                  <a:cubicBezTo>
                    <a:pt x="1018" y="1"/>
                    <a:pt x="372" y="207"/>
                    <a:pt x="252" y="616"/>
                  </a:cubicBezTo>
                  <a:cubicBezTo>
                    <a:pt x="1" y="1392"/>
                    <a:pt x="1735" y="2602"/>
                    <a:pt x="4109" y="3309"/>
                  </a:cubicBezTo>
                  <a:cubicBezTo>
                    <a:pt x="5231" y="3658"/>
                    <a:pt x="6301" y="3830"/>
                    <a:pt x="7138" y="3830"/>
                  </a:cubicBezTo>
                  <a:cubicBezTo>
                    <a:pt x="8055" y="3830"/>
                    <a:pt x="8692" y="3624"/>
                    <a:pt x="8811" y="3218"/>
                  </a:cubicBezTo>
                  <a:cubicBezTo>
                    <a:pt x="9062" y="2442"/>
                    <a:pt x="7328" y="1232"/>
                    <a:pt x="4954" y="502"/>
                  </a:cubicBezTo>
                  <a:cubicBezTo>
                    <a:pt x="3841" y="167"/>
                    <a:pt x="2780" y="1"/>
                    <a:pt x="19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32900" y="908175"/>
              <a:ext cx="226550" cy="95750"/>
            </a:xfrm>
            <a:custGeom>
              <a:avLst/>
              <a:gdLst/>
              <a:ahLst/>
              <a:cxnLst/>
              <a:rect l="l" t="t" r="r" b="b"/>
              <a:pathLst>
                <a:path w="9062" h="3830" extrusionOk="0">
                  <a:moveTo>
                    <a:pt x="1924" y="1"/>
                  </a:moveTo>
                  <a:cubicBezTo>
                    <a:pt x="1007" y="1"/>
                    <a:pt x="370" y="207"/>
                    <a:pt x="251" y="613"/>
                  </a:cubicBezTo>
                  <a:cubicBezTo>
                    <a:pt x="0" y="1389"/>
                    <a:pt x="1735" y="2598"/>
                    <a:pt x="4109" y="3329"/>
                  </a:cubicBezTo>
                  <a:cubicBezTo>
                    <a:pt x="5221" y="3664"/>
                    <a:pt x="6282" y="3830"/>
                    <a:pt x="7116" y="3830"/>
                  </a:cubicBezTo>
                  <a:cubicBezTo>
                    <a:pt x="8044" y="3830"/>
                    <a:pt x="8690" y="3624"/>
                    <a:pt x="8811" y="3215"/>
                  </a:cubicBezTo>
                  <a:cubicBezTo>
                    <a:pt x="9062" y="2439"/>
                    <a:pt x="7327" y="1229"/>
                    <a:pt x="4953" y="521"/>
                  </a:cubicBezTo>
                  <a:cubicBezTo>
                    <a:pt x="3831" y="173"/>
                    <a:pt x="2761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78700" y="957450"/>
              <a:ext cx="140975" cy="175500"/>
            </a:xfrm>
            <a:custGeom>
              <a:avLst/>
              <a:gdLst/>
              <a:ahLst/>
              <a:cxnLst/>
              <a:rect l="l" t="t" r="r" b="b"/>
              <a:pathLst>
                <a:path w="5639" h="7020" extrusionOk="0">
                  <a:moveTo>
                    <a:pt x="1461" y="262"/>
                  </a:moveTo>
                  <a:lnTo>
                    <a:pt x="1552" y="354"/>
                  </a:lnTo>
                  <a:cubicBezTo>
                    <a:pt x="1552" y="354"/>
                    <a:pt x="1564" y="342"/>
                    <a:pt x="1588" y="323"/>
                  </a:cubicBezTo>
                  <a:lnTo>
                    <a:pt x="1588" y="323"/>
                  </a:lnTo>
                  <a:cubicBezTo>
                    <a:pt x="1547" y="302"/>
                    <a:pt x="1505" y="281"/>
                    <a:pt x="1461" y="262"/>
                  </a:cubicBezTo>
                  <a:close/>
                  <a:moveTo>
                    <a:pt x="2700" y="0"/>
                  </a:moveTo>
                  <a:cubicBezTo>
                    <a:pt x="2058" y="0"/>
                    <a:pt x="1697" y="238"/>
                    <a:pt x="1588" y="323"/>
                  </a:cubicBezTo>
                  <a:lnTo>
                    <a:pt x="1588" y="323"/>
                  </a:lnTo>
                  <a:cubicBezTo>
                    <a:pt x="3647" y="1409"/>
                    <a:pt x="2500" y="5756"/>
                    <a:pt x="234" y="5756"/>
                  </a:cubicBezTo>
                  <a:cubicBezTo>
                    <a:pt x="157" y="5756"/>
                    <a:pt x="79" y="5751"/>
                    <a:pt x="0" y="5740"/>
                  </a:cubicBezTo>
                  <a:lnTo>
                    <a:pt x="0" y="5786"/>
                  </a:lnTo>
                  <a:cubicBezTo>
                    <a:pt x="0" y="5786"/>
                    <a:pt x="183" y="6996"/>
                    <a:pt x="2306" y="7018"/>
                  </a:cubicBezTo>
                  <a:cubicBezTo>
                    <a:pt x="2344" y="7019"/>
                    <a:pt x="2381" y="7020"/>
                    <a:pt x="2419" y="7020"/>
                  </a:cubicBezTo>
                  <a:cubicBezTo>
                    <a:pt x="4437" y="7020"/>
                    <a:pt x="4688" y="5811"/>
                    <a:pt x="5159" y="4667"/>
                  </a:cubicBezTo>
                  <a:cubicBezTo>
                    <a:pt x="5615" y="3503"/>
                    <a:pt x="5638" y="924"/>
                    <a:pt x="3972" y="262"/>
                  </a:cubicBezTo>
                  <a:cubicBezTo>
                    <a:pt x="3465" y="68"/>
                    <a:pt x="3042" y="0"/>
                    <a:pt x="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5225" y="96400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0" y="0"/>
                  </a:moveTo>
                  <a:lnTo>
                    <a:pt x="91" y="92"/>
                  </a:lnTo>
                  <a:cubicBezTo>
                    <a:pt x="91" y="92"/>
                    <a:pt x="91" y="69"/>
                    <a:pt x="114" y="69"/>
                  </a:cubicBezTo>
                  <a:cubicBezTo>
                    <a:pt x="91" y="46"/>
                    <a:pt x="46" y="23"/>
                    <a:pt x="0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78700" y="957650"/>
              <a:ext cx="114150" cy="167325"/>
            </a:xfrm>
            <a:custGeom>
              <a:avLst/>
              <a:gdLst/>
              <a:ahLst/>
              <a:cxnLst/>
              <a:rect l="l" t="t" r="r" b="b"/>
              <a:pathLst>
                <a:path w="4566" h="6693" extrusionOk="0">
                  <a:moveTo>
                    <a:pt x="2701" y="0"/>
                  </a:moveTo>
                  <a:cubicBezTo>
                    <a:pt x="2066" y="0"/>
                    <a:pt x="1691" y="226"/>
                    <a:pt x="1575" y="323"/>
                  </a:cubicBezTo>
                  <a:cubicBezTo>
                    <a:pt x="3649" y="1404"/>
                    <a:pt x="2503" y="5748"/>
                    <a:pt x="239" y="5748"/>
                  </a:cubicBezTo>
                  <a:cubicBezTo>
                    <a:pt x="160" y="5748"/>
                    <a:pt x="81" y="5743"/>
                    <a:pt x="0" y="5732"/>
                  </a:cubicBezTo>
                  <a:lnTo>
                    <a:pt x="0" y="5778"/>
                  </a:lnTo>
                  <a:cubicBezTo>
                    <a:pt x="0" y="5778"/>
                    <a:pt x="91" y="6280"/>
                    <a:pt x="731" y="6668"/>
                  </a:cubicBezTo>
                  <a:cubicBezTo>
                    <a:pt x="890" y="6668"/>
                    <a:pt x="1050" y="6691"/>
                    <a:pt x="1233" y="6691"/>
                  </a:cubicBezTo>
                  <a:cubicBezTo>
                    <a:pt x="1271" y="6692"/>
                    <a:pt x="1309" y="6692"/>
                    <a:pt x="1346" y="6692"/>
                  </a:cubicBezTo>
                  <a:cubicBezTo>
                    <a:pt x="3365" y="6692"/>
                    <a:pt x="3638" y="5483"/>
                    <a:pt x="4086" y="4340"/>
                  </a:cubicBezTo>
                  <a:cubicBezTo>
                    <a:pt x="4520" y="3221"/>
                    <a:pt x="4565" y="779"/>
                    <a:pt x="3082" y="26"/>
                  </a:cubicBezTo>
                  <a:cubicBezTo>
                    <a:pt x="2946" y="8"/>
                    <a:pt x="2819" y="0"/>
                    <a:pt x="270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78700" y="1057575"/>
              <a:ext cx="133550" cy="75375"/>
            </a:xfrm>
            <a:custGeom>
              <a:avLst/>
              <a:gdLst/>
              <a:ahLst/>
              <a:cxnLst/>
              <a:rect l="l" t="t" r="r" b="b"/>
              <a:pathLst>
                <a:path w="5342" h="3015" extrusionOk="0">
                  <a:moveTo>
                    <a:pt x="5341" y="1"/>
                  </a:moveTo>
                  <a:cubicBezTo>
                    <a:pt x="4496" y="604"/>
                    <a:pt x="3599" y="960"/>
                    <a:pt x="2718" y="960"/>
                  </a:cubicBezTo>
                  <a:cubicBezTo>
                    <a:pt x="2434" y="960"/>
                    <a:pt x="2151" y="923"/>
                    <a:pt x="1872" y="845"/>
                  </a:cubicBezTo>
                  <a:cubicBezTo>
                    <a:pt x="1469" y="1389"/>
                    <a:pt x="906" y="1755"/>
                    <a:pt x="262" y="1755"/>
                  </a:cubicBezTo>
                  <a:cubicBezTo>
                    <a:pt x="176" y="1755"/>
                    <a:pt x="89" y="1749"/>
                    <a:pt x="0" y="1735"/>
                  </a:cubicBezTo>
                  <a:lnTo>
                    <a:pt x="0" y="1781"/>
                  </a:lnTo>
                  <a:cubicBezTo>
                    <a:pt x="0" y="1781"/>
                    <a:pt x="183" y="2991"/>
                    <a:pt x="2306" y="3013"/>
                  </a:cubicBezTo>
                  <a:cubicBezTo>
                    <a:pt x="2344" y="3014"/>
                    <a:pt x="2381" y="3015"/>
                    <a:pt x="2419" y="3015"/>
                  </a:cubicBezTo>
                  <a:cubicBezTo>
                    <a:pt x="4437" y="3015"/>
                    <a:pt x="4688" y="1806"/>
                    <a:pt x="5159" y="662"/>
                  </a:cubicBezTo>
                  <a:cubicBezTo>
                    <a:pt x="5227" y="480"/>
                    <a:pt x="5296" y="252"/>
                    <a:pt x="534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886100" y="888517"/>
            <a:ext cx="7111600" cy="4249600"/>
          </a:xfrm>
          <a:prstGeom prst="rect">
            <a:avLst/>
          </a:prstGeom>
        </p:spPr>
        <p:txBody>
          <a:bodyPr spcFirstLastPara="1" wrap="square" lIns="121793" tIns="121793" rIns="121793" bIns="121793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1886100" y="5138017"/>
            <a:ext cx="6074400" cy="634400"/>
          </a:xfrm>
          <a:prstGeom prst="rect">
            <a:avLst/>
          </a:prstGeom>
        </p:spPr>
        <p:txBody>
          <a:bodyPr spcFirstLastPara="1" wrap="square" lIns="121793" tIns="121793" rIns="121793" bIns="121793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 rot="-5400000">
            <a:off x="7369622" y="-1593914"/>
            <a:ext cx="3964751" cy="6310548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-161456" y="3606269"/>
            <a:ext cx="3926663" cy="3886995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46;p3"/>
          <p:cNvSpPr/>
          <p:nvPr/>
        </p:nvSpPr>
        <p:spPr>
          <a:xfrm rot="-9705403">
            <a:off x="10918561" y="1098619"/>
            <a:ext cx="2729195" cy="546964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 rot="1191528">
            <a:off x="-772652" y="-2077333"/>
            <a:ext cx="2972607" cy="7054400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3"/>
          <p:cNvSpPr/>
          <p:nvPr/>
        </p:nvSpPr>
        <p:spPr>
          <a:xfrm rot="7683222">
            <a:off x="9254917" y="-5360677"/>
            <a:ext cx="2972857" cy="705499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950800" y="3427784"/>
            <a:ext cx="4997200" cy="1122400"/>
          </a:xfrm>
          <a:prstGeom prst="rect">
            <a:avLst/>
          </a:prstGeom>
        </p:spPr>
        <p:txBody>
          <a:bodyPr spcFirstLastPara="1" wrap="square" lIns="121793" tIns="121793" rIns="121793" bIns="12179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7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614800" y="2221217"/>
            <a:ext cx="1669200" cy="742000"/>
          </a:xfrm>
          <a:prstGeom prst="rect">
            <a:avLst/>
          </a:prstGeom>
        </p:spPr>
        <p:txBody>
          <a:bodyPr spcFirstLastPara="1" wrap="square" lIns="121793" tIns="121793" rIns="121793" bIns="12179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950800" y="4550184"/>
            <a:ext cx="4997200" cy="449200"/>
          </a:xfrm>
          <a:prstGeom prst="rect">
            <a:avLst/>
          </a:prstGeom>
        </p:spPr>
        <p:txBody>
          <a:bodyPr spcFirstLastPara="1" wrap="square" lIns="121793" tIns="121793" rIns="121793" bIns="12179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/>
          <p:nvPr/>
        </p:nvSpPr>
        <p:spPr>
          <a:xfrm rot="5400000" flipH="1">
            <a:off x="-1423600" y="-1274082"/>
            <a:ext cx="3964751" cy="6310548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7" name="Google Shape;257;p9"/>
          <p:cNvSpPr/>
          <p:nvPr/>
        </p:nvSpPr>
        <p:spPr>
          <a:xfrm flipH="1">
            <a:off x="8682575" y="3674269"/>
            <a:ext cx="3926663" cy="3886995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8" name="Google Shape;258;p9"/>
          <p:cNvSpPr/>
          <p:nvPr/>
        </p:nvSpPr>
        <p:spPr>
          <a:xfrm rot="3794426">
            <a:off x="-1756040" y="-1321123"/>
            <a:ext cx="2729259" cy="5469592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9" name="Google Shape;259;p9"/>
          <p:cNvSpPr/>
          <p:nvPr/>
        </p:nvSpPr>
        <p:spPr>
          <a:xfrm rot="6641708">
            <a:off x="9299253" y="-3520092"/>
            <a:ext cx="2972627" cy="7054447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260;p9"/>
          <p:cNvSpPr/>
          <p:nvPr/>
        </p:nvSpPr>
        <p:spPr>
          <a:xfrm rot="-5400000">
            <a:off x="7059790" y="4139993"/>
            <a:ext cx="3235135" cy="6483411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9"/>
          <p:cNvSpPr txBox="1">
            <a:spLocks noGrp="1"/>
          </p:cNvSpPr>
          <p:nvPr>
            <p:ph type="title"/>
          </p:nvPr>
        </p:nvSpPr>
        <p:spPr>
          <a:xfrm>
            <a:off x="6143667" y="2082400"/>
            <a:ext cx="5097600" cy="1122400"/>
          </a:xfrm>
          <a:prstGeom prst="rect">
            <a:avLst/>
          </a:prstGeom>
        </p:spPr>
        <p:txBody>
          <a:bodyPr spcFirstLastPara="1" wrap="square" lIns="121793" tIns="121793" rIns="121793" bIns="121793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62" name="Google Shape;262;p9"/>
          <p:cNvSpPr txBox="1">
            <a:spLocks noGrp="1"/>
          </p:cNvSpPr>
          <p:nvPr>
            <p:ph type="subTitle" idx="1"/>
          </p:nvPr>
        </p:nvSpPr>
        <p:spPr>
          <a:xfrm>
            <a:off x="6143667" y="3204800"/>
            <a:ext cx="5097600" cy="1570800"/>
          </a:xfrm>
          <a:prstGeom prst="rect">
            <a:avLst/>
          </a:prstGeom>
        </p:spPr>
        <p:txBody>
          <a:bodyPr spcFirstLastPara="1" wrap="square" lIns="121793" tIns="121793" rIns="121793" bIns="121793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33"/>
          <p:cNvSpPr/>
          <p:nvPr/>
        </p:nvSpPr>
        <p:spPr>
          <a:xfrm rot="10800000" flipH="1">
            <a:off x="8871306" y="-1551144"/>
            <a:ext cx="4549559" cy="7241367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5" name="Google Shape;1295;p33"/>
          <p:cNvSpPr/>
          <p:nvPr/>
        </p:nvSpPr>
        <p:spPr>
          <a:xfrm rot="10800000" flipH="1">
            <a:off x="-861867" y="-1717950"/>
            <a:ext cx="5639851" cy="5582876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6" name="Google Shape;1296;p33"/>
          <p:cNvSpPr/>
          <p:nvPr/>
        </p:nvSpPr>
        <p:spPr>
          <a:xfrm rot="10645935" flipH="1">
            <a:off x="-2016880" y="2036184"/>
            <a:ext cx="2729253" cy="4667433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7" name="Google Shape;1297;p33"/>
          <p:cNvSpPr/>
          <p:nvPr/>
        </p:nvSpPr>
        <p:spPr>
          <a:xfrm rot="-963190" flipH="1">
            <a:off x="10228175" y="-2330673"/>
            <a:ext cx="2972820" cy="7054905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98" name="Google Shape;1298;p33"/>
          <p:cNvGrpSpPr/>
          <p:nvPr/>
        </p:nvGrpSpPr>
        <p:grpSpPr>
          <a:xfrm>
            <a:off x="111137" y="215467"/>
            <a:ext cx="1084633" cy="905500"/>
            <a:chOff x="191638" y="280100"/>
            <a:chExt cx="813475" cy="679125"/>
          </a:xfrm>
        </p:grpSpPr>
        <p:sp>
          <p:nvSpPr>
            <p:cNvPr id="1299" name="Google Shape;1299;p33"/>
            <p:cNvSpPr/>
            <p:nvPr/>
          </p:nvSpPr>
          <p:spPr>
            <a:xfrm>
              <a:off x="191638" y="280100"/>
              <a:ext cx="813475" cy="679125"/>
            </a:xfrm>
            <a:custGeom>
              <a:avLst/>
              <a:gdLst/>
              <a:ahLst/>
              <a:cxnLst/>
              <a:rect l="l" t="t" r="r" b="b"/>
              <a:pathLst>
                <a:path w="32539" h="27165" extrusionOk="0">
                  <a:moveTo>
                    <a:pt x="6112" y="1"/>
                  </a:moveTo>
                  <a:cubicBezTo>
                    <a:pt x="5418" y="1"/>
                    <a:pt x="4725" y="160"/>
                    <a:pt x="4031" y="463"/>
                  </a:cubicBezTo>
                  <a:cubicBezTo>
                    <a:pt x="3945" y="492"/>
                    <a:pt x="3858" y="536"/>
                    <a:pt x="3786" y="564"/>
                  </a:cubicBezTo>
                  <a:cubicBezTo>
                    <a:pt x="2919" y="955"/>
                    <a:pt x="2269" y="1518"/>
                    <a:pt x="1878" y="1923"/>
                  </a:cubicBezTo>
                  <a:cubicBezTo>
                    <a:pt x="1676" y="2125"/>
                    <a:pt x="1517" y="2313"/>
                    <a:pt x="1430" y="2428"/>
                  </a:cubicBezTo>
                  <a:cubicBezTo>
                    <a:pt x="1402" y="2457"/>
                    <a:pt x="1387" y="2472"/>
                    <a:pt x="1373" y="2486"/>
                  </a:cubicBezTo>
                  <a:lnTo>
                    <a:pt x="1272" y="2631"/>
                  </a:lnTo>
                  <a:cubicBezTo>
                    <a:pt x="1228" y="2688"/>
                    <a:pt x="1185" y="2746"/>
                    <a:pt x="1156" y="2790"/>
                  </a:cubicBezTo>
                  <a:cubicBezTo>
                    <a:pt x="1156" y="2790"/>
                    <a:pt x="1026" y="2992"/>
                    <a:pt x="1026" y="3006"/>
                  </a:cubicBezTo>
                  <a:cubicBezTo>
                    <a:pt x="954" y="3107"/>
                    <a:pt x="838" y="3324"/>
                    <a:pt x="708" y="3584"/>
                  </a:cubicBezTo>
                  <a:cubicBezTo>
                    <a:pt x="564" y="3873"/>
                    <a:pt x="434" y="4177"/>
                    <a:pt x="332" y="4466"/>
                  </a:cubicBezTo>
                  <a:cubicBezTo>
                    <a:pt x="188" y="4885"/>
                    <a:pt x="87" y="5347"/>
                    <a:pt x="29" y="5795"/>
                  </a:cubicBezTo>
                  <a:cubicBezTo>
                    <a:pt x="0" y="6069"/>
                    <a:pt x="0" y="6358"/>
                    <a:pt x="15" y="6676"/>
                  </a:cubicBezTo>
                  <a:cubicBezTo>
                    <a:pt x="15" y="6734"/>
                    <a:pt x="15" y="6777"/>
                    <a:pt x="15" y="6821"/>
                  </a:cubicBezTo>
                  <a:cubicBezTo>
                    <a:pt x="15" y="6879"/>
                    <a:pt x="15" y="6922"/>
                    <a:pt x="29" y="6994"/>
                  </a:cubicBezTo>
                  <a:cubicBezTo>
                    <a:pt x="29" y="7095"/>
                    <a:pt x="43" y="7196"/>
                    <a:pt x="58" y="7283"/>
                  </a:cubicBezTo>
                  <a:cubicBezTo>
                    <a:pt x="58" y="7355"/>
                    <a:pt x="72" y="7413"/>
                    <a:pt x="72" y="7471"/>
                  </a:cubicBezTo>
                  <a:cubicBezTo>
                    <a:pt x="101" y="7572"/>
                    <a:pt x="116" y="7688"/>
                    <a:pt x="145" y="7774"/>
                  </a:cubicBezTo>
                  <a:cubicBezTo>
                    <a:pt x="159" y="7832"/>
                    <a:pt x="159" y="7890"/>
                    <a:pt x="173" y="7933"/>
                  </a:cubicBezTo>
                  <a:cubicBezTo>
                    <a:pt x="217" y="8092"/>
                    <a:pt x="275" y="8251"/>
                    <a:pt x="318" y="8381"/>
                  </a:cubicBezTo>
                  <a:cubicBezTo>
                    <a:pt x="347" y="8439"/>
                    <a:pt x="361" y="8482"/>
                    <a:pt x="376" y="8526"/>
                  </a:cubicBezTo>
                  <a:cubicBezTo>
                    <a:pt x="434" y="8641"/>
                    <a:pt x="477" y="8742"/>
                    <a:pt x="520" y="8844"/>
                  </a:cubicBezTo>
                  <a:cubicBezTo>
                    <a:pt x="549" y="8901"/>
                    <a:pt x="578" y="8945"/>
                    <a:pt x="621" y="9003"/>
                  </a:cubicBezTo>
                  <a:cubicBezTo>
                    <a:pt x="679" y="9104"/>
                    <a:pt x="737" y="9205"/>
                    <a:pt x="795" y="9291"/>
                  </a:cubicBezTo>
                  <a:cubicBezTo>
                    <a:pt x="838" y="9349"/>
                    <a:pt x="867" y="9407"/>
                    <a:pt x="910" y="9450"/>
                  </a:cubicBezTo>
                  <a:cubicBezTo>
                    <a:pt x="954" y="9523"/>
                    <a:pt x="1011" y="9580"/>
                    <a:pt x="1055" y="9638"/>
                  </a:cubicBezTo>
                  <a:lnTo>
                    <a:pt x="1084" y="9682"/>
                  </a:lnTo>
                  <a:cubicBezTo>
                    <a:pt x="1127" y="9725"/>
                    <a:pt x="1170" y="9783"/>
                    <a:pt x="1214" y="9826"/>
                  </a:cubicBezTo>
                  <a:cubicBezTo>
                    <a:pt x="1329" y="9942"/>
                    <a:pt x="1532" y="10144"/>
                    <a:pt x="1821" y="10332"/>
                  </a:cubicBezTo>
                  <a:cubicBezTo>
                    <a:pt x="1835" y="10346"/>
                    <a:pt x="1850" y="10361"/>
                    <a:pt x="1878" y="10375"/>
                  </a:cubicBezTo>
                  <a:lnTo>
                    <a:pt x="2442" y="10823"/>
                  </a:lnTo>
                  <a:cubicBezTo>
                    <a:pt x="2500" y="10866"/>
                    <a:pt x="2543" y="10910"/>
                    <a:pt x="2601" y="10953"/>
                  </a:cubicBezTo>
                  <a:cubicBezTo>
                    <a:pt x="2659" y="10996"/>
                    <a:pt x="2731" y="11040"/>
                    <a:pt x="2789" y="11083"/>
                  </a:cubicBezTo>
                  <a:cubicBezTo>
                    <a:pt x="2832" y="11126"/>
                    <a:pt x="2890" y="11170"/>
                    <a:pt x="2948" y="11213"/>
                  </a:cubicBezTo>
                  <a:cubicBezTo>
                    <a:pt x="3005" y="11271"/>
                    <a:pt x="3078" y="11314"/>
                    <a:pt x="3135" y="11358"/>
                  </a:cubicBezTo>
                  <a:lnTo>
                    <a:pt x="4002" y="12022"/>
                  </a:lnTo>
                  <a:cubicBezTo>
                    <a:pt x="4118" y="12123"/>
                    <a:pt x="4262" y="12253"/>
                    <a:pt x="4450" y="12369"/>
                  </a:cubicBezTo>
                  <a:lnTo>
                    <a:pt x="21081" y="25286"/>
                  </a:lnTo>
                  <a:cubicBezTo>
                    <a:pt x="21370" y="25546"/>
                    <a:pt x="21948" y="25994"/>
                    <a:pt x="22815" y="25994"/>
                  </a:cubicBezTo>
                  <a:cubicBezTo>
                    <a:pt x="22887" y="25994"/>
                    <a:pt x="22973" y="25994"/>
                    <a:pt x="23046" y="25980"/>
                  </a:cubicBezTo>
                  <a:lnTo>
                    <a:pt x="29288" y="27063"/>
                  </a:lnTo>
                  <a:cubicBezTo>
                    <a:pt x="29504" y="27136"/>
                    <a:pt x="29735" y="27165"/>
                    <a:pt x="29967" y="27165"/>
                  </a:cubicBezTo>
                  <a:cubicBezTo>
                    <a:pt x="30689" y="27165"/>
                    <a:pt x="31397" y="26832"/>
                    <a:pt x="31859" y="26225"/>
                  </a:cubicBezTo>
                  <a:cubicBezTo>
                    <a:pt x="31874" y="26225"/>
                    <a:pt x="31888" y="26196"/>
                    <a:pt x="31888" y="26196"/>
                  </a:cubicBezTo>
                  <a:cubicBezTo>
                    <a:pt x="32437" y="25489"/>
                    <a:pt x="32538" y="24520"/>
                    <a:pt x="32148" y="23711"/>
                  </a:cubicBezTo>
                  <a:lnTo>
                    <a:pt x="31672" y="22700"/>
                  </a:lnTo>
                  <a:lnTo>
                    <a:pt x="30602" y="20316"/>
                  </a:lnTo>
                  <a:lnTo>
                    <a:pt x="29042" y="16935"/>
                  </a:lnTo>
                  <a:cubicBezTo>
                    <a:pt x="28868" y="16559"/>
                    <a:pt x="28623" y="16241"/>
                    <a:pt x="28305" y="15981"/>
                  </a:cubicBezTo>
                  <a:lnTo>
                    <a:pt x="28276" y="15967"/>
                  </a:lnTo>
                  <a:cubicBezTo>
                    <a:pt x="27467" y="15331"/>
                    <a:pt x="26643" y="14681"/>
                    <a:pt x="25820" y="14045"/>
                  </a:cubicBezTo>
                  <a:cubicBezTo>
                    <a:pt x="25820" y="14045"/>
                    <a:pt x="22786" y="11676"/>
                    <a:pt x="22497" y="11444"/>
                  </a:cubicBezTo>
                  <a:cubicBezTo>
                    <a:pt x="21962" y="11025"/>
                    <a:pt x="21427" y="10621"/>
                    <a:pt x="20907" y="10216"/>
                  </a:cubicBezTo>
                  <a:lnTo>
                    <a:pt x="15966" y="6402"/>
                  </a:lnTo>
                  <a:lnTo>
                    <a:pt x="12888" y="4047"/>
                  </a:lnTo>
                  <a:cubicBezTo>
                    <a:pt x="12253" y="3570"/>
                    <a:pt x="11617" y="3093"/>
                    <a:pt x="10996" y="2616"/>
                  </a:cubicBezTo>
                  <a:lnTo>
                    <a:pt x="9883" y="1778"/>
                  </a:lnTo>
                  <a:lnTo>
                    <a:pt x="8669" y="839"/>
                  </a:lnTo>
                  <a:cubicBezTo>
                    <a:pt x="8611" y="796"/>
                    <a:pt x="8539" y="752"/>
                    <a:pt x="8481" y="709"/>
                  </a:cubicBezTo>
                  <a:cubicBezTo>
                    <a:pt x="7788" y="247"/>
                    <a:pt x="6979" y="1"/>
                    <a:pt x="6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244363" y="340225"/>
              <a:ext cx="696450" cy="558325"/>
            </a:xfrm>
            <a:custGeom>
              <a:avLst/>
              <a:gdLst/>
              <a:ahLst/>
              <a:cxnLst/>
              <a:rect l="l" t="t" r="r" b="b"/>
              <a:pathLst>
                <a:path w="27858" h="22333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20"/>
                  </a:cubicBezTo>
                  <a:lnTo>
                    <a:pt x="20590" y="21075"/>
                  </a:lnTo>
                  <a:lnTo>
                    <a:pt x="27858" y="22332"/>
                  </a:lnTo>
                  <a:lnTo>
                    <a:pt x="24636" y="15512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893838" y="821225"/>
              <a:ext cx="46975" cy="77325"/>
            </a:xfrm>
            <a:custGeom>
              <a:avLst/>
              <a:gdLst/>
              <a:ahLst/>
              <a:cxnLst/>
              <a:rect l="l" t="t" r="r" b="b"/>
              <a:pathLst>
                <a:path w="1879" h="3093" extrusionOk="0">
                  <a:moveTo>
                    <a:pt x="419" y="0"/>
                  </a:moveTo>
                  <a:cubicBezTo>
                    <a:pt x="636" y="1012"/>
                    <a:pt x="506" y="1994"/>
                    <a:pt x="0" y="2774"/>
                  </a:cubicBezTo>
                  <a:lnTo>
                    <a:pt x="1879" y="30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261713" y="370575"/>
              <a:ext cx="679100" cy="528325"/>
            </a:xfrm>
            <a:custGeom>
              <a:avLst/>
              <a:gdLst/>
              <a:ahLst/>
              <a:cxnLst/>
              <a:rect l="l" t="t" r="r" b="b"/>
              <a:pathLst>
                <a:path w="27164" h="21133" extrusionOk="0">
                  <a:moveTo>
                    <a:pt x="1567" y="1"/>
                  </a:moveTo>
                  <a:cubicBezTo>
                    <a:pt x="1120" y="1"/>
                    <a:pt x="736" y="155"/>
                    <a:pt x="506" y="471"/>
                  </a:cubicBezTo>
                  <a:cubicBezTo>
                    <a:pt x="0" y="1179"/>
                    <a:pt x="419" y="2393"/>
                    <a:pt x="1445" y="3187"/>
                  </a:cubicBezTo>
                  <a:cubicBezTo>
                    <a:pt x="1488" y="3231"/>
                    <a:pt x="1532" y="3260"/>
                    <a:pt x="1575" y="3288"/>
                  </a:cubicBezTo>
                  <a:lnTo>
                    <a:pt x="19578" y="17260"/>
                  </a:lnTo>
                  <a:lnTo>
                    <a:pt x="27164" y="21133"/>
                  </a:lnTo>
                  <a:lnTo>
                    <a:pt x="27164" y="21133"/>
                  </a:lnTo>
                  <a:lnTo>
                    <a:pt x="21427" y="14732"/>
                  </a:lnTo>
                  <a:lnTo>
                    <a:pt x="3280" y="644"/>
                  </a:lnTo>
                  <a:cubicBezTo>
                    <a:pt x="2722" y="220"/>
                    <a:pt x="2100" y="1"/>
                    <a:pt x="1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276163" y="364725"/>
              <a:ext cx="195425" cy="198600"/>
            </a:xfrm>
            <a:custGeom>
              <a:avLst/>
              <a:gdLst/>
              <a:ahLst/>
              <a:cxnLst/>
              <a:rect l="l" t="t" r="r" b="b"/>
              <a:pathLst>
                <a:path w="7817" h="7944" extrusionOk="0">
                  <a:moveTo>
                    <a:pt x="3991" y="0"/>
                  </a:moveTo>
                  <a:cubicBezTo>
                    <a:pt x="3052" y="0"/>
                    <a:pt x="1966" y="613"/>
                    <a:pt x="1185" y="1687"/>
                  </a:cubicBezTo>
                  <a:cubicBezTo>
                    <a:pt x="72" y="3219"/>
                    <a:pt x="0" y="5126"/>
                    <a:pt x="1026" y="5921"/>
                  </a:cubicBezTo>
                  <a:cubicBezTo>
                    <a:pt x="1069" y="5950"/>
                    <a:pt x="1113" y="5979"/>
                    <a:pt x="1156" y="6008"/>
                  </a:cubicBezTo>
                  <a:lnTo>
                    <a:pt x="3656" y="7944"/>
                  </a:lnTo>
                  <a:cubicBezTo>
                    <a:pt x="2745" y="7091"/>
                    <a:pt x="2861" y="5285"/>
                    <a:pt x="3930" y="3811"/>
                  </a:cubicBezTo>
                  <a:cubicBezTo>
                    <a:pt x="4713" y="2744"/>
                    <a:pt x="5803" y="2127"/>
                    <a:pt x="6743" y="2127"/>
                  </a:cubicBezTo>
                  <a:cubicBezTo>
                    <a:pt x="7139" y="2127"/>
                    <a:pt x="7508" y="2236"/>
                    <a:pt x="7817" y="2468"/>
                  </a:cubicBezTo>
                  <a:lnTo>
                    <a:pt x="5072" y="344"/>
                  </a:lnTo>
                  <a:cubicBezTo>
                    <a:pt x="4761" y="111"/>
                    <a:pt x="4389" y="0"/>
                    <a:pt x="3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267838" y="358575"/>
              <a:ext cx="195800" cy="198625"/>
            </a:xfrm>
            <a:custGeom>
              <a:avLst/>
              <a:gdLst/>
              <a:ahLst/>
              <a:cxnLst/>
              <a:rect l="l" t="t" r="r" b="b"/>
              <a:pathLst>
                <a:path w="7832" h="7945" extrusionOk="0">
                  <a:moveTo>
                    <a:pt x="4006" y="1"/>
                  </a:moveTo>
                  <a:cubicBezTo>
                    <a:pt x="3067" y="1"/>
                    <a:pt x="1981" y="613"/>
                    <a:pt x="1200" y="1688"/>
                  </a:cubicBezTo>
                  <a:cubicBezTo>
                    <a:pt x="73" y="3219"/>
                    <a:pt x="1" y="5112"/>
                    <a:pt x="1041" y="5921"/>
                  </a:cubicBezTo>
                  <a:cubicBezTo>
                    <a:pt x="1084" y="5950"/>
                    <a:pt x="1128" y="5979"/>
                    <a:pt x="1171" y="6008"/>
                  </a:cubicBezTo>
                  <a:lnTo>
                    <a:pt x="3656" y="7944"/>
                  </a:lnTo>
                  <a:cubicBezTo>
                    <a:pt x="2760" y="7092"/>
                    <a:pt x="2862" y="5286"/>
                    <a:pt x="3945" y="3812"/>
                  </a:cubicBezTo>
                  <a:cubicBezTo>
                    <a:pt x="4726" y="2737"/>
                    <a:pt x="5813" y="2125"/>
                    <a:pt x="6746" y="2125"/>
                  </a:cubicBezTo>
                  <a:cubicBezTo>
                    <a:pt x="7143" y="2125"/>
                    <a:pt x="7511" y="2235"/>
                    <a:pt x="7817" y="2468"/>
                  </a:cubicBezTo>
                  <a:lnTo>
                    <a:pt x="7832" y="2468"/>
                  </a:lnTo>
                  <a:lnTo>
                    <a:pt x="5087" y="344"/>
                  </a:lnTo>
                  <a:cubicBezTo>
                    <a:pt x="4776" y="111"/>
                    <a:pt x="4404" y="1"/>
                    <a:pt x="4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726938" y="714450"/>
              <a:ext cx="153200" cy="160250"/>
            </a:xfrm>
            <a:custGeom>
              <a:avLst/>
              <a:gdLst/>
              <a:ahLst/>
              <a:cxnLst/>
              <a:rect l="l" t="t" r="r" b="b"/>
              <a:pathLst>
                <a:path w="6128" h="6410" extrusionOk="0">
                  <a:moveTo>
                    <a:pt x="4002" y="0"/>
                  </a:moveTo>
                  <a:cubicBezTo>
                    <a:pt x="3065" y="0"/>
                    <a:pt x="1979" y="617"/>
                    <a:pt x="1186" y="1685"/>
                  </a:cubicBezTo>
                  <a:cubicBezTo>
                    <a:pt x="117" y="3159"/>
                    <a:pt x="1" y="4965"/>
                    <a:pt x="911" y="5817"/>
                  </a:cubicBezTo>
                  <a:lnTo>
                    <a:pt x="1157" y="6019"/>
                  </a:lnTo>
                  <a:lnTo>
                    <a:pt x="1287" y="6106"/>
                  </a:lnTo>
                  <a:lnTo>
                    <a:pt x="3050" y="6410"/>
                  </a:lnTo>
                  <a:cubicBezTo>
                    <a:pt x="3021" y="5600"/>
                    <a:pt x="3324" y="4661"/>
                    <a:pt x="3931" y="3823"/>
                  </a:cubicBezTo>
                  <a:cubicBezTo>
                    <a:pt x="4552" y="2971"/>
                    <a:pt x="5361" y="2422"/>
                    <a:pt x="6127" y="2219"/>
                  </a:cubicBezTo>
                  <a:lnTo>
                    <a:pt x="5333" y="543"/>
                  </a:lnTo>
                  <a:lnTo>
                    <a:pt x="5072" y="341"/>
                  </a:lnTo>
                  <a:cubicBezTo>
                    <a:pt x="4764" y="110"/>
                    <a:pt x="4396" y="0"/>
                    <a:pt x="4002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rgbClr val="FFE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857713" y="821225"/>
              <a:ext cx="83100" cy="77325"/>
            </a:xfrm>
            <a:custGeom>
              <a:avLst/>
              <a:gdLst/>
              <a:ahLst/>
              <a:cxnLst/>
              <a:rect l="l" t="t" r="r" b="b"/>
              <a:pathLst>
                <a:path w="3324" h="3093" extrusionOk="0">
                  <a:moveTo>
                    <a:pt x="1864" y="0"/>
                  </a:moveTo>
                  <a:cubicBezTo>
                    <a:pt x="1301" y="159"/>
                    <a:pt x="795" y="448"/>
                    <a:pt x="448" y="910"/>
                  </a:cubicBezTo>
                  <a:cubicBezTo>
                    <a:pt x="130" y="1358"/>
                    <a:pt x="0" y="1922"/>
                    <a:pt x="0" y="2514"/>
                  </a:cubicBezTo>
                  <a:lnTo>
                    <a:pt x="3324" y="3092"/>
                  </a:lnTo>
                  <a:lnTo>
                    <a:pt x="3324" y="3092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751863" y="739225"/>
              <a:ext cx="188600" cy="159325"/>
            </a:xfrm>
            <a:custGeom>
              <a:avLst/>
              <a:gdLst/>
              <a:ahLst/>
              <a:cxnLst/>
              <a:rect l="l" t="t" r="r" b="b"/>
              <a:pathLst>
                <a:path w="7544" h="6373" extrusionOk="0">
                  <a:moveTo>
                    <a:pt x="1850" y="0"/>
                  </a:moveTo>
                  <a:cubicBezTo>
                    <a:pt x="1431" y="275"/>
                    <a:pt x="1056" y="650"/>
                    <a:pt x="723" y="1113"/>
                  </a:cubicBezTo>
                  <a:cubicBezTo>
                    <a:pt x="391" y="1561"/>
                    <a:pt x="145" y="2038"/>
                    <a:pt x="1" y="2529"/>
                  </a:cubicBezTo>
                  <a:lnTo>
                    <a:pt x="7514" y="6372"/>
                  </a:lnTo>
                  <a:lnTo>
                    <a:pt x="7543" y="6372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280838" y="375100"/>
              <a:ext cx="113825" cy="114175"/>
            </a:xfrm>
            <a:custGeom>
              <a:avLst/>
              <a:gdLst/>
              <a:ahLst/>
              <a:cxnLst/>
              <a:rect l="l" t="t" r="r" b="b"/>
              <a:pathLst>
                <a:path w="4553" h="4567" extrusionOk="0">
                  <a:moveTo>
                    <a:pt x="1691" y="1"/>
                  </a:moveTo>
                  <a:cubicBezTo>
                    <a:pt x="1330" y="261"/>
                    <a:pt x="983" y="608"/>
                    <a:pt x="680" y="1027"/>
                  </a:cubicBezTo>
                  <a:cubicBezTo>
                    <a:pt x="377" y="1431"/>
                    <a:pt x="145" y="1865"/>
                    <a:pt x="1" y="2313"/>
                  </a:cubicBezTo>
                  <a:cubicBezTo>
                    <a:pt x="189" y="2558"/>
                    <a:pt x="420" y="2804"/>
                    <a:pt x="680" y="3006"/>
                  </a:cubicBezTo>
                  <a:cubicBezTo>
                    <a:pt x="723" y="3050"/>
                    <a:pt x="767" y="3079"/>
                    <a:pt x="810" y="3107"/>
                  </a:cubicBezTo>
                  <a:lnTo>
                    <a:pt x="2703" y="4567"/>
                  </a:lnTo>
                  <a:cubicBezTo>
                    <a:pt x="2847" y="4090"/>
                    <a:pt x="3093" y="3599"/>
                    <a:pt x="3425" y="3151"/>
                  </a:cubicBezTo>
                  <a:cubicBezTo>
                    <a:pt x="3758" y="2688"/>
                    <a:pt x="4148" y="2327"/>
                    <a:pt x="4552" y="2038"/>
                  </a:cubicBezTo>
                  <a:lnTo>
                    <a:pt x="2515" y="463"/>
                  </a:lnTo>
                  <a:cubicBezTo>
                    <a:pt x="2255" y="261"/>
                    <a:pt x="1966" y="102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244363" y="340225"/>
              <a:ext cx="195800" cy="198550"/>
            </a:xfrm>
            <a:custGeom>
              <a:avLst/>
              <a:gdLst/>
              <a:ahLst/>
              <a:cxnLst/>
              <a:rect l="l" t="t" r="r" b="b"/>
              <a:pathLst>
                <a:path w="7832" h="7942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05"/>
                  </a:cubicBezTo>
                  <a:lnTo>
                    <a:pt x="3656" y="7941"/>
                  </a:lnTo>
                  <a:cubicBezTo>
                    <a:pt x="2760" y="7089"/>
                    <a:pt x="2861" y="5283"/>
                    <a:pt x="3945" y="3823"/>
                  </a:cubicBezTo>
                  <a:cubicBezTo>
                    <a:pt x="4726" y="2749"/>
                    <a:pt x="5812" y="2136"/>
                    <a:pt x="6746" y="2136"/>
                  </a:cubicBezTo>
                  <a:cubicBezTo>
                    <a:pt x="7142" y="2136"/>
                    <a:pt x="7511" y="2247"/>
                    <a:pt x="7817" y="2480"/>
                  </a:cubicBezTo>
                  <a:lnTo>
                    <a:pt x="7832" y="2465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298913" y="382425"/>
              <a:ext cx="141250" cy="156350"/>
            </a:xfrm>
            <a:custGeom>
              <a:avLst/>
              <a:gdLst/>
              <a:ahLst/>
              <a:cxnLst/>
              <a:rect l="l" t="t" r="r" b="b"/>
              <a:pathLst>
                <a:path w="5650" h="6254" extrusionOk="0">
                  <a:moveTo>
                    <a:pt x="3991" y="0"/>
                  </a:moveTo>
                  <a:cubicBezTo>
                    <a:pt x="3053" y="0"/>
                    <a:pt x="1966" y="613"/>
                    <a:pt x="1185" y="1687"/>
                  </a:cubicBezTo>
                  <a:cubicBezTo>
                    <a:pt x="101" y="3147"/>
                    <a:pt x="0" y="4953"/>
                    <a:pt x="896" y="5805"/>
                  </a:cubicBezTo>
                  <a:lnTo>
                    <a:pt x="1156" y="6008"/>
                  </a:lnTo>
                  <a:lnTo>
                    <a:pt x="1474" y="6253"/>
                  </a:lnTo>
                  <a:cubicBezTo>
                    <a:pt x="578" y="5401"/>
                    <a:pt x="679" y="3595"/>
                    <a:pt x="1763" y="2135"/>
                  </a:cubicBezTo>
                  <a:cubicBezTo>
                    <a:pt x="2544" y="1061"/>
                    <a:pt x="3630" y="448"/>
                    <a:pt x="4564" y="448"/>
                  </a:cubicBezTo>
                  <a:cubicBezTo>
                    <a:pt x="4960" y="448"/>
                    <a:pt x="5329" y="559"/>
                    <a:pt x="5635" y="792"/>
                  </a:cubicBezTo>
                  <a:lnTo>
                    <a:pt x="5650" y="777"/>
                  </a:lnTo>
                  <a:lnTo>
                    <a:pt x="5072" y="329"/>
                  </a:lnTo>
                  <a:lnTo>
                    <a:pt x="5072" y="344"/>
                  </a:lnTo>
                  <a:cubicBezTo>
                    <a:pt x="4762" y="111"/>
                    <a:pt x="4390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743563" y="724200"/>
              <a:ext cx="116700" cy="145800"/>
            </a:xfrm>
            <a:custGeom>
              <a:avLst/>
              <a:gdLst/>
              <a:ahLst/>
              <a:cxnLst/>
              <a:rect l="l" t="t" r="r" b="b"/>
              <a:pathLst>
                <a:path w="4668" h="5832" extrusionOk="0">
                  <a:moveTo>
                    <a:pt x="3638" y="0"/>
                  </a:moveTo>
                  <a:cubicBezTo>
                    <a:pt x="3480" y="0"/>
                    <a:pt x="3315" y="10"/>
                    <a:pt x="3150" y="38"/>
                  </a:cubicBezTo>
                  <a:cubicBezTo>
                    <a:pt x="2876" y="81"/>
                    <a:pt x="2616" y="168"/>
                    <a:pt x="2370" y="269"/>
                  </a:cubicBezTo>
                  <a:cubicBezTo>
                    <a:pt x="1879" y="500"/>
                    <a:pt x="1474" y="832"/>
                    <a:pt x="1200" y="1107"/>
                  </a:cubicBezTo>
                  <a:cubicBezTo>
                    <a:pt x="1070" y="1251"/>
                    <a:pt x="969" y="1367"/>
                    <a:pt x="896" y="1454"/>
                  </a:cubicBezTo>
                  <a:cubicBezTo>
                    <a:pt x="824" y="1555"/>
                    <a:pt x="781" y="1598"/>
                    <a:pt x="781" y="1598"/>
                  </a:cubicBezTo>
                  <a:cubicBezTo>
                    <a:pt x="781" y="1598"/>
                    <a:pt x="752" y="1656"/>
                    <a:pt x="694" y="1757"/>
                  </a:cubicBezTo>
                  <a:cubicBezTo>
                    <a:pt x="636" y="1844"/>
                    <a:pt x="550" y="1988"/>
                    <a:pt x="463" y="2162"/>
                  </a:cubicBezTo>
                  <a:cubicBezTo>
                    <a:pt x="376" y="2335"/>
                    <a:pt x="290" y="2552"/>
                    <a:pt x="203" y="2783"/>
                  </a:cubicBezTo>
                  <a:cubicBezTo>
                    <a:pt x="116" y="3014"/>
                    <a:pt x="58" y="3289"/>
                    <a:pt x="30" y="3563"/>
                  </a:cubicBezTo>
                  <a:cubicBezTo>
                    <a:pt x="1" y="3838"/>
                    <a:pt x="1" y="4127"/>
                    <a:pt x="44" y="4401"/>
                  </a:cubicBezTo>
                  <a:cubicBezTo>
                    <a:pt x="73" y="4676"/>
                    <a:pt x="145" y="4936"/>
                    <a:pt x="246" y="5167"/>
                  </a:cubicBezTo>
                  <a:cubicBezTo>
                    <a:pt x="347" y="5384"/>
                    <a:pt x="477" y="5557"/>
                    <a:pt x="564" y="5673"/>
                  </a:cubicBezTo>
                  <a:cubicBezTo>
                    <a:pt x="665" y="5774"/>
                    <a:pt x="738" y="5832"/>
                    <a:pt x="738" y="5832"/>
                  </a:cubicBezTo>
                  <a:cubicBezTo>
                    <a:pt x="752" y="5817"/>
                    <a:pt x="709" y="5745"/>
                    <a:pt x="636" y="5629"/>
                  </a:cubicBezTo>
                  <a:cubicBezTo>
                    <a:pt x="564" y="5514"/>
                    <a:pt x="463" y="5355"/>
                    <a:pt x="405" y="5138"/>
                  </a:cubicBezTo>
                  <a:cubicBezTo>
                    <a:pt x="261" y="4734"/>
                    <a:pt x="246" y="4185"/>
                    <a:pt x="333" y="3679"/>
                  </a:cubicBezTo>
                  <a:cubicBezTo>
                    <a:pt x="391" y="3419"/>
                    <a:pt x="463" y="3188"/>
                    <a:pt x="550" y="2971"/>
                  </a:cubicBezTo>
                  <a:cubicBezTo>
                    <a:pt x="636" y="2754"/>
                    <a:pt x="738" y="2566"/>
                    <a:pt x="839" y="2407"/>
                  </a:cubicBezTo>
                  <a:cubicBezTo>
                    <a:pt x="925" y="2248"/>
                    <a:pt x="1012" y="2118"/>
                    <a:pt x="1070" y="2032"/>
                  </a:cubicBezTo>
                  <a:cubicBezTo>
                    <a:pt x="1128" y="1945"/>
                    <a:pt x="1171" y="1887"/>
                    <a:pt x="1171" y="1887"/>
                  </a:cubicBezTo>
                  <a:cubicBezTo>
                    <a:pt x="1171" y="1887"/>
                    <a:pt x="1200" y="1844"/>
                    <a:pt x="1258" y="1757"/>
                  </a:cubicBezTo>
                  <a:cubicBezTo>
                    <a:pt x="1330" y="1670"/>
                    <a:pt x="1417" y="1540"/>
                    <a:pt x="1532" y="1396"/>
                  </a:cubicBezTo>
                  <a:cubicBezTo>
                    <a:pt x="1763" y="1121"/>
                    <a:pt x="2125" y="775"/>
                    <a:pt x="2558" y="543"/>
                  </a:cubicBezTo>
                  <a:cubicBezTo>
                    <a:pt x="2775" y="428"/>
                    <a:pt x="3020" y="327"/>
                    <a:pt x="3252" y="269"/>
                  </a:cubicBezTo>
                  <a:cubicBezTo>
                    <a:pt x="3497" y="197"/>
                    <a:pt x="3728" y="182"/>
                    <a:pt x="3945" y="168"/>
                  </a:cubicBezTo>
                  <a:cubicBezTo>
                    <a:pt x="3993" y="166"/>
                    <a:pt x="4039" y="165"/>
                    <a:pt x="4084" y="165"/>
                  </a:cubicBezTo>
                  <a:cubicBezTo>
                    <a:pt x="4349" y="165"/>
                    <a:pt x="4550" y="190"/>
                    <a:pt x="4624" y="190"/>
                  </a:cubicBezTo>
                  <a:cubicBezTo>
                    <a:pt x="4646" y="190"/>
                    <a:pt x="4656" y="188"/>
                    <a:pt x="4653" y="182"/>
                  </a:cubicBezTo>
                  <a:cubicBezTo>
                    <a:pt x="4668" y="168"/>
                    <a:pt x="4350" y="38"/>
                    <a:pt x="3902" y="9"/>
                  </a:cubicBezTo>
                  <a:cubicBezTo>
                    <a:pt x="3817" y="4"/>
                    <a:pt x="3729" y="0"/>
                    <a:pt x="36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251588" y="342375"/>
              <a:ext cx="116700" cy="145825"/>
            </a:xfrm>
            <a:custGeom>
              <a:avLst/>
              <a:gdLst/>
              <a:ahLst/>
              <a:cxnLst/>
              <a:rect l="l" t="t" r="r" b="b"/>
              <a:pathLst>
                <a:path w="4668" h="5833" extrusionOk="0">
                  <a:moveTo>
                    <a:pt x="3638" y="1"/>
                  </a:moveTo>
                  <a:cubicBezTo>
                    <a:pt x="3480" y="1"/>
                    <a:pt x="3315" y="11"/>
                    <a:pt x="3150" y="38"/>
                  </a:cubicBezTo>
                  <a:cubicBezTo>
                    <a:pt x="2876" y="82"/>
                    <a:pt x="2616" y="169"/>
                    <a:pt x="2370" y="270"/>
                  </a:cubicBezTo>
                  <a:cubicBezTo>
                    <a:pt x="1864" y="501"/>
                    <a:pt x="1474" y="833"/>
                    <a:pt x="1200" y="1108"/>
                  </a:cubicBezTo>
                  <a:cubicBezTo>
                    <a:pt x="1070" y="1252"/>
                    <a:pt x="969" y="1382"/>
                    <a:pt x="896" y="1469"/>
                  </a:cubicBezTo>
                  <a:cubicBezTo>
                    <a:pt x="824" y="1556"/>
                    <a:pt x="781" y="1599"/>
                    <a:pt x="781" y="1599"/>
                  </a:cubicBezTo>
                  <a:cubicBezTo>
                    <a:pt x="781" y="1599"/>
                    <a:pt x="752" y="1657"/>
                    <a:pt x="694" y="1758"/>
                  </a:cubicBezTo>
                  <a:cubicBezTo>
                    <a:pt x="636" y="1845"/>
                    <a:pt x="550" y="1989"/>
                    <a:pt x="463" y="2162"/>
                  </a:cubicBezTo>
                  <a:cubicBezTo>
                    <a:pt x="376" y="2336"/>
                    <a:pt x="290" y="2553"/>
                    <a:pt x="203" y="2784"/>
                  </a:cubicBezTo>
                  <a:cubicBezTo>
                    <a:pt x="116" y="3015"/>
                    <a:pt x="58" y="3289"/>
                    <a:pt x="29" y="3564"/>
                  </a:cubicBezTo>
                  <a:cubicBezTo>
                    <a:pt x="1" y="3838"/>
                    <a:pt x="1" y="4127"/>
                    <a:pt x="44" y="4402"/>
                  </a:cubicBezTo>
                  <a:cubicBezTo>
                    <a:pt x="73" y="4677"/>
                    <a:pt x="145" y="4937"/>
                    <a:pt x="246" y="5168"/>
                  </a:cubicBezTo>
                  <a:cubicBezTo>
                    <a:pt x="333" y="5385"/>
                    <a:pt x="477" y="5558"/>
                    <a:pt x="564" y="5673"/>
                  </a:cubicBezTo>
                  <a:cubicBezTo>
                    <a:pt x="665" y="5775"/>
                    <a:pt x="737" y="5832"/>
                    <a:pt x="737" y="5832"/>
                  </a:cubicBezTo>
                  <a:cubicBezTo>
                    <a:pt x="752" y="5818"/>
                    <a:pt x="709" y="5746"/>
                    <a:pt x="636" y="5645"/>
                  </a:cubicBezTo>
                  <a:cubicBezTo>
                    <a:pt x="564" y="5515"/>
                    <a:pt x="463" y="5356"/>
                    <a:pt x="405" y="5139"/>
                  </a:cubicBezTo>
                  <a:cubicBezTo>
                    <a:pt x="261" y="4734"/>
                    <a:pt x="246" y="4185"/>
                    <a:pt x="333" y="3680"/>
                  </a:cubicBezTo>
                  <a:cubicBezTo>
                    <a:pt x="391" y="3419"/>
                    <a:pt x="448" y="3188"/>
                    <a:pt x="550" y="2972"/>
                  </a:cubicBezTo>
                  <a:cubicBezTo>
                    <a:pt x="636" y="2755"/>
                    <a:pt x="737" y="2567"/>
                    <a:pt x="839" y="2408"/>
                  </a:cubicBezTo>
                  <a:cubicBezTo>
                    <a:pt x="925" y="2249"/>
                    <a:pt x="1012" y="2119"/>
                    <a:pt x="1070" y="2032"/>
                  </a:cubicBezTo>
                  <a:cubicBezTo>
                    <a:pt x="1128" y="1946"/>
                    <a:pt x="1171" y="1888"/>
                    <a:pt x="1171" y="1888"/>
                  </a:cubicBezTo>
                  <a:cubicBezTo>
                    <a:pt x="1171" y="1888"/>
                    <a:pt x="1200" y="1845"/>
                    <a:pt x="1258" y="1758"/>
                  </a:cubicBezTo>
                  <a:cubicBezTo>
                    <a:pt x="1330" y="1671"/>
                    <a:pt x="1417" y="1541"/>
                    <a:pt x="1532" y="1411"/>
                  </a:cubicBezTo>
                  <a:cubicBezTo>
                    <a:pt x="1763" y="1122"/>
                    <a:pt x="2125" y="790"/>
                    <a:pt x="2558" y="544"/>
                  </a:cubicBezTo>
                  <a:cubicBezTo>
                    <a:pt x="2775" y="429"/>
                    <a:pt x="3020" y="327"/>
                    <a:pt x="3251" y="270"/>
                  </a:cubicBezTo>
                  <a:cubicBezTo>
                    <a:pt x="3497" y="212"/>
                    <a:pt x="3728" y="183"/>
                    <a:pt x="3945" y="169"/>
                  </a:cubicBezTo>
                  <a:cubicBezTo>
                    <a:pt x="3984" y="167"/>
                    <a:pt x="4022" y="167"/>
                    <a:pt x="4059" y="167"/>
                  </a:cubicBezTo>
                  <a:cubicBezTo>
                    <a:pt x="4325" y="167"/>
                    <a:pt x="4529" y="197"/>
                    <a:pt x="4613" y="197"/>
                  </a:cubicBezTo>
                  <a:cubicBezTo>
                    <a:pt x="4642" y="197"/>
                    <a:pt x="4656" y="193"/>
                    <a:pt x="4653" y="183"/>
                  </a:cubicBezTo>
                  <a:cubicBezTo>
                    <a:pt x="4667" y="169"/>
                    <a:pt x="4350" y="38"/>
                    <a:pt x="3902" y="10"/>
                  </a:cubicBezTo>
                  <a:cubicBezTo>
                    <a:pt x="3817" y="4"/>
                    <a:pt x="3729" y="1"/>
                    <a:pt x="36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316613" y="392800"/>
              <a:ext cx="116325" cy="145650"/>
            </a:xfrm>
            <a:custGeom>
              <a:avLst/>
              <a:gdLst/>
              <a:ahLst/>
              <a:cxnLst/>
              <a:rect l="l" t="t" r="r" b="b"/>
              <a:pathLst>
                <a:path w="4653" h="5826" extrusionOk="0">
                  <a:moveTo>
                    <a:pt x="3646" y="0"/>
                  </a:moveTo>
                  <a:cubicBezTo>
                    <a:pt x="3486" y="0"/>
                    <a:pt x="3318" y="16"/>
                    <a:pt x="3150" y="44"/>
                  </a:cubicBezTo>
                  <a:cubicBezTo>
                    <a:pt x="2876" y="88"/>
                    <a:pt x="2616" y="160"/>
                    <a:pt x="2370" y="275"/>
                  </a:cubicBezTo>
                  <a:cubicBezTo>
                    <a:pt x="1864" y="492"/>
                    <a:pt x="1460" y="839"/>
                    <a:pt x="1200" y="1113"/>
                  </a:cubicBezTo>
                  <a:cubicBezTo>
                    <a:pt x="1070" y="1244"/>
                    <a:pt x="968" y="1374"/>
                    <a:pt x="896" y="1460"/>
                  </a:cubicBezTo>
                  <a:cubicBezTo>
                    <a:pt x="824" y="1547"/>
                    <a:pt x="781" y="1605"/>
                    <a:pt x="781" y="1605"/>
                  </a:cubicBezTo>
                  <a:cubicBezTo>
                    <a:pt x="781" y="1605"/>
                    <a:pt x="752" y="1663"/>
                    <a:pt x="694" y="1749"/>
                  </a:cubicBezTo>
                  <a:cubicBezTo>
                    <a:pt x="636" y="1850"/>
                    <a:pt x="549" y="1995"/>
                    <a:pt x="463" y="2168"/>
                  </a:cubicBezTo>
                  <a:cubicBezTo>
                    <a:pt x="376" y="2342"/>
                    <a:pt x="289" y="2544"/>
                    <a:pt x="203" y="2790"/>
                  </a:cubicBezTo>
                  <a:cubicBezTo>
                    <a:pt x="116" y="3021"/>
                    <a:pt x="58" y="3281"/>
                    <a:pt x="29" y="3570"/>
                  </a:cubicBezTo>
                  <a:cubicBezTo>
                    <a:pt x="0" y="3844"/>
                    <a:pt x="0" y="4133"/>
                    <a:pt x="44" y="4408"/>
                  </a:cubicBezTo>
                  <a:cubicBezTo>
                    <a:pt x="73" y="4682"/>
                    <a:pt x="145" y="4942"/>
                    <a:pt x="246" y="5159"/>
                  </a:cubicBezTo>
                  <a:cubicBezTo>
                    <a:pt x="333" y="5390"/>
                    <a:pt x="477" y="5564"/>
                    <a:pt x="564" y="5679"/>
                  </a:cubicBezTo>
                  <a:cubicBezTo>
                    <a:pt x="655" y="5770"/>
                    <a:pt x="710" y="5826"/>
                    <a:pt x="731" y="5826"/>
                  </a:cubicBezTo>
                  <a:cubicBezTo>
                    <a:pt x="734" y="5826"/>
                    <a:pt x="736" y="5825"/>
                    <a:pt x="737" y="5824"/>
                  </a:cubicBezTo>
                  <a:cubicBezTo>
                    <a:pt x="752" y="5824"/>
                    <a:pt x="708" y="5752"/>
                    <a:pt x="636" y="5636"/>
                  </a:cubicBezTo>
                  <a:cubicBezTo>
                    <a:pt x="564" y="5520"/>
                    <a:pt x="463" y="5361"/>
                    <a:pt x="405" y="5145"/>
                  </a:cubicBezTo>
                  <a:cubicBezTo>
                    <a:pt x="260" y="4726"/>
                    <a:pt x="246" y="4177"/>
                    <a:pt x="333" y="3671"/>
                  </a:cubicBezTo>
                  <a:cubicBezTo>
                    <a:pt x="376" y="3425"/>
                    <a:pt x="448" y="3180"/>
                    <a:pt x="549" y="2977"/>
                  </a:cubicBezTo>
                  <a:cubicBezTo>
                    <a:pt x="636" y="2761"/>
                    <a:pt x="737" y="2558"/>
                    <a:pt x="824" y="2399"/>
                  </a:cubicBezTo>
                  <a:cubicBezTo>
                    <a:pt x="925" y="2240"/>
                    <a:pt x="1012" y="2110"/>
                    <a:pt x="1070" y="2024"/>
                  </a:cubicBezTo>
                  <a:cubicBezTo>
                    <a:pt x="1127" y="1937"/>
                    <a:pt x="1171" y="1894"/>
                    <a:pt x="1171" y="1894"/>
                  </a:cubicBezTo>
                  <a:cubicBezTo>
                    <a:pt x="1171" y="1894"/>
                    <a:pt x="1200" y="1836"/>
                    <a:pt x="1257" y="1749"/>
                  </a:cubicBezTo>
                  <a:cubicBezTo>
                    <a:pt x="1330" y="1663"/>
                    <a:pt x="1416" y="1547"/>
                    <a:pt x="1532" y="1402"/>
                  </a:cubicBezTo>
                  <a:cubicBezTo>
                    <a:pt x="1763" y="1128"/>
                    <a:pt x="2124" y="781"/>
                    <a:pt x="2558" y="550"/>
                  </a:cubicBezTo>
                  <a:cubicBezTo>
                    <a:pt x="2774" y="420"/>
                    <a:pt x="3020" y="333"/>
                    <a:pt x="3251" y="261"/>
                  </a:cubicBezTo>
                  <a:cubicBezTo>
                    <a:pt x="3497" y="203"/>
                    <a:pt x="3728" y="174"/>
                    <a:pt x="3930" y="174"/>
                  </a:cubicBezTo>
                  <a:cubicBezTo>
                    <a:pt x="3978" y="173"/>
                    <a:pt x="4025" y="172"/>
                    <a:pt x="4069" y="172"/>
                  </a:cubicBezTo>
                  <a:cubicBezTo>
                    <a:pt x="4335" y="172"/>
                    <a:pt x="4537" y="197"/>
                    <a:pt x="4616" y="197"/>
                  </a:cubicBezTo>
                  <a:cubicBezTo>
                    <a:pt x="4640" y="197"/>
                    <a:pt x="4653" y="195"/>
                    <a:pt x="4653" y="189"/>
                  </a:cubicBezTo>
                  <a:cubicBezTo>
                    <a:pt x="4653" y="160"/>
                    <a:pt x="4349" y="44"/>
                    <a:pt x="3901" y="15"/>
                  </a:cubicBezTo>
                  <a:cubicBezTo>
                    <a:pt x="3820" y="5"/>
                    <a:pt x="3734" y="0"/>
                    <a:pt x="364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246538" y="405100"/>
              <a:ext cx="503200" cy="454800"/>
            </a:xfrm>
            <a:custGeom>
              <a:avLst/>
              <a:gdLst/>
              <a:ahLst/>
              <a:cxnLst/>
              <a:rect l="l" t="t" r="r" b="b"/>
              <a:pathLst>
                <a:path w="20128" h="18192" extrusionOk="0">
                  <a:moveTo>
                    <a:pt x="593" y="0"/>
                  </a:moveTo>
                  <a:cubicBezTo>
                    <a:pt x="0" y="1301"/>
                    <a:pt x="116" y="2673"/>
                    <a:pt x="954" y="3323"/>
                  </a:cubicBezTo>
                  <a:cubicBezTo>
                    <a:pt x="997" y="3352"/>
                    <a:pt x="1041" y="3396"/>
                    <a:pt x="1084" y="3425"/>
                  </a:cubicBezTo>
                  <a:lnTo>
                    <a:pt x="20127" y="18191"/>
                  </a:lnTo>
                  <a:cubicBezTo>
                    <a:pt x="20084" y="17888"/>
                    <a:pt x="20055" y="17570"/>
                    <a:pt x="20041" y="17252"/>
                  </a:cubicBezTo>
                  <a:cubicBezTo>
                    <a:pt x="19636" y="17006"/>
                    <a:pt x="19231" y="16732"/>
                    <a:pt x="18841" y="16457"/>
                  </a:cubicBezTo>
                  <a:cubicBezTo>
                    <a:pt x="16558" y="14882"/>
                    <a:pt x="14377" y="13076"/>
                    <a:pt x="12209" y="11328"/>
                  </a:cubicBezTo>
                  <a:cubicBezTo>
                    <a:pt x="9262" y="8944"/>
                    <a:pt x="6300" y="6459"/>
                    <a:pt x="3685" y="3714"/>
                  </a:cubicBezTo>
                  <a:cubicBezTo>
                    <a:pt x="2558" y="2529"/>
                    <a:pt x="1561" y="1272"/>
                    <a:pt x="59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367913" y="346925"/>
              <a:ext cx="572550" cy="551625"/>
            </a:xfrm>
            <a:custGeom>
              <a:avLst/>
              <a:gdLst/>
              <a:ahLst/>
              <a:cxnLst/>
              <a:rect l="l" t="t" r="r" b="b"/>
              <a:pathLst>
                <a:path w="22902" h="22065" extrusionOk="0">
                  <a:moveTo>
                    <a:pt x="0" y="1"/>
                  </a:moveTo>
                  <a:lnTo>
                    <a:pt x="0" y="1"/>
                  </a:lnTo>
                  <a:cubicBezTo>
                    <a:pt x="809" y="651"/>
                    <a:pt x="1633" y="1301"/>
                    <a:pt x="2442" y="1952"/>
                  </a:cubicBezTo>
                  <a:cubicBezTo>
                    <a:pt x="3251" y="2602"/>
                    <a:pt x="4060" y="3252"/>
                    <a:pt x="4884" y="3888"/>
                  </a:cubicBezTo>
                  <a:lnTo>
                    <a:pt x="7325" y="5824"/>
                  </a:lnTo>
                  <a:lnTo>
                    <a:pt x="9782" y="7731"/>
                  </a:lnTo>
                  <a:lnTo>
                    <a:pt x="12224" y="9653"/>
                  </a:lnTo>
                  <a:cubicBezTo>
                    <a:pt x="13047" y="10288"/>
                    <a:pt x="13871" y="10924"/>
                    <a:pt x="14694" y="11560"/>
                  </a:cubicBezTo>
                  <a:lnTo>
                    <a:pt x="17165" y="13453"/>
                  </a:lnTo>
                  <a:cubicBezTo>
                    <a:pt x="17966" y="14082"/>
                    <a:pt x="18781" y="14712"/>
                    <a:pt x="19597" y="15341"/>
                  </a:cubicBezTo>
                  <a:lnTo>
                    <a:pt x="19597" y="15341"/>
                  </a:lnTo>
                  <a:lnTo>
                    <a:pt x="21225" y="18683"/>
                  </a:lnTo>
                  <a:cubicBezTo>
                    <a:pt x="21774" y="19810"/>
                    <a:pt x="22323" y="20937"/>
                    <a:pt x="22901" y="22064"/>
                  </a:cubicBezTo>
                  <a:cubicBezTo>
                    <a:pt x="22395" y="20923"/>
                    <a:pt x="21875" y="19796"/>
                    <a:pt x="21355" y="18654"/>
                  </a:cubicBezTo>
                  <a:lnTo>
                    <a:pt x="19795" y="15259"/>
                  </a:lnTo>
                  <a:lnTo>
                    <a:pt x="19780" y="15215"/>
                  </a:lnTo>
                  <a:lnTo>
                    <a:pt x="19751" y="15201"/>
                  </a:lnTo>
                  <a:cubicBezTo>
                    <a:pt x="18928" y="14551"/>
                    <a:pt x="18119" y="13915"/>
                    <a:pt x="17295" y="13265"/>
                  </a:cubicBezTo>
                  <a:lnTo>
                    <a:pt x="14839" y="11358"/>
                  </a:lnTo>
                  <a:cubicBezTo>
                    <a:pt x="14015" y="10722"/>
                    <a:pt x="13206" y="10072"/>
                    <a:pt x="12383" y="9450"/>
                  </a:cubicBezTo>
                  <a:lnTo>
                    <a:pt x="9912" y="7543"/>
                  </a:lnTo>
                  <a:lnTo>
                    <a:pt x="7456" y="5636"/>
                  </a:lnTo>
                  <a:lnTo>
                    <a:pt x="4970" y="3758"/>
                  </a:lnTo>
                  <a:cubicBezTo>
                    <a:pt x="4147" y="3122"/>
                    <a:pt x="3323" y="2501"/>
                    <a:pt x="2500" y="1879"/>
                  </a:cubicBezTo>
                  <a:cubicBezTo>
                    <a:pt x="1662" y="1244"/>
                    <a:pt x="838" y="622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8" name="Google Shape;1318;p33"/>
          <p:cNvGrpSpPr/>
          <p:nvPr/>
        </p:nvGrpSpPr>
        <p:grpSpPr>
          <a:xfrm>
            <a:off x="10417741" y="5335955"/>
            <a:ext cx="1774256" cy="1713023"/>
            <a:chOff x="7826524" y="3967862"/>
            <a:chExt cx="1422439" cy="1373348"/>
          </a:xfrm>
        </p:grpSpPr>
        <p:sp>
          <p:nvSpPr>
            <p:cNvPr id="1319" name="Google Shape;1319;p33"/>
            <p:cNvSpPr/>
            <p:nvPr/>
          </p:nvSpPr>
          <p:spPr>
            <a:xfrm rot="4135454">
              <a:off x="8018460" y="4092451"/>
              <a:ext cx="1038569" cy="1124168"/>
            </a:xfrm>
            <a:custGeom>
              <a:avLst/>
              <a:gdLst/>
              <a:ahLst/>
              <a:cxnLst/>
              <a:rect l="l" t="t" r="r" b="b"/>
              <a:pathLst>
                <a:path w="41543" h="44967" extrusionOk="0">
                  <a:moveTo>
                    <a:pt x="19242" y="18557"/>
                  </a:moveTo>
                  <a:lnTo>
                    <a:pt x="28007" y="23031"/>
                  </a:lnTo>
                  <a:cubicBezTo>
                    <a:pt x="27939" y="23122"/>
                    <a:pt x="26455" y="25177"/>
                    <a:pt x="25770" y="26135"/>
                  </a:cubicBezTo>
                  <a:lnTo>
                    <a:pt x="24264" y="28235"/>
                  </a:lnTo>
                  <a:lnTo>
                    <a:pt x="19242" y="18557"/>
                  </a:lnTo>
                  <a:close/>
                  <a:moveTo>
                    <a:pt x="2443" y="0"/>
                  </a:moveTo>
                  <a:cubicBezTo>
                    <a:pt x="1849" y="0"/>
                    <a:pt x="1279" y="229"/>
                    <a:pt x="845" y="662"/>
                  </a:cubicBezTo>
                  <a:cubicBezTo>
                    <a:pt x="183" y="1347"/>
                    <a:pt x="0" y="2397"/>
                    <a:pt x="457" y="3242"/>
                  </a:cubicBezTo>
                  <a:lnTo>
                    <a:pt x="21022" y="43756"/>
                  </a:lnTo>
                  <a:cubicBezTo>
                    <a:pt x="21388" y="44441"/>
                    <a:pt x="22072" y="44898"/>
                    <a:pt x="22849" y="44966"/>
                  </a:cubicBezTo>
                  <a:lnTo>
                    <a:pt x="23008" y="44966"/>
                  </a:lnTo>
                  <a:cubicBezTo>
                    <a:pt x="23739" y="44966"/>
                    <a:pt x="24401" y="44624"/>
                    <a:pt x="24834" y="44030"/>
                  </a:cubicBezTo>
                  <a:cubicBezTo>
                    <a:pt x="26432" y="41793"/>
                    <a:pt x="40629" y="22095"/>
                    <a:pt x="41063" y="21433"/>
                  </a:cubicBezTo>
                  <a:cubicBezTo>
                    <a:pt x="41428" y="20886"/>
                    <a:pt x="41542" y="20224"/>
                    <a:pt x="41360" y="19607"/>
                  </a:cubicBezTo>
                  <a:cubicBezTo>
                    <a:pt x="41200" y="18991"/>
                    <a:pt x="40766" y="18466"/>
                    <a:pt x="40196" y="18169"/>
                  </a:cubicBezTo>
                  <a:lnTo>
                    <a:pt x="3424" y="229"/>
                  </a:lnTo>
                  <a:cubicBezTo>
                    <a:pt x="3105" y="69"/>
                    <a:pt x="2762" y="0"/>
                    <a:pt x="2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1596" y="11139"/>
                  </a:moveTo>
                  <a:lnTo>
                    <a:pt x="28898" y="19995"/>
                  </a:lnTo>
                  <a:cubicBezTo>
                    <a:pt x="28669" y="20315"/>
                    <a:pt x="21502" y="30221"/>
                    <a:pt x="21502" y="30221"/>
                  </a:cubicBezTo>
                  <a:lnTo>
                    <a:pt x="11596" y="11139"/>
                  </a:lnTo>
                  <a:close/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 rot="4135454">
              <a:off x="8451218" y="4528834"/>
              <a:ext cx="461672" cy="254523"/>
            </a:xfrm>
            <a:custGeom>
              <a:avLst/>
              <a:gdLst/>
              <a:ahLst/>
              <a:cxnLst/>
              <a:rect l="l" t="t" r="r" b="b"/>
              <a:pathLst>
                <a:path w="18467" h="10181" extrusionOk="0">
                  <a:moveTo>
                    <a:pt x="1" y="0"/>
                  </a:moveTo>
                  <a:lnTo>
                    <a:pt x="526" y="1438"/>
                  </a:lnTo>
                  <a:lnTo>
                    <a:pt x="17668" y="10180"/>
                  </a:lnTo>
                  <a:cubicBezTo>
                    <a:pt x="18033" y="9655"/>
                    <a:pt x="18421" y="9336"/>
                    <a:pt x="18466" y="92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2" name="Google Shape;1322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36293" y="17713"/>
                  </a:lnTo>
                  <a:cubicBezTo>
                    <a:pt x="33234" y="21981"/>
                    <a:pt x="20749" y="39351"/>
                    <a:pt x="20749" y="39351"/>
                  </a:cubicBezTo>
                  <a:lnTo>
                    <a:pt x="1005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3" name="Google Shape;1323;p33"/>
            <p:cNvSpPr/>
            <p:nvPr/>
          </p:nvSpPr>
          <p:spPr>
            <a:xfrm rot="4135454">
              <a:off x="8117307" y="4579700"/>
              <a:ext cx="585496" cy="608896"/>
            </a:xfrm>
            <a:custGeom>
              <a:avLst/>
              <a:gdLst/>
              <a:ahLst/>
              <a:cxnLst/>
              <a:rect l="l" t="t" r="r" b="b"/>
              <a:pathLst>
                <a:path w="23420" h="24356" extrusionOk="0">
                  <a:moveTo>
                    <a:pt x="19722" y="1"/>
                  </a:moveTo>
                  <a:cubicBezTo>
                    <a:pt x="18923" y="1051"/>
                    <a:pt x="18124" y="2078"/>
                    <a:pt x="17325" y="3105"/>
                  </a:cubicBezTo>
                  <a:cubicBezTo>
                    <a:pt x="16321" y="4086"/>
                    <a:pt x="15293" y="4977"/>
                    <a:pt x="14198" y="5753"/>
                  </a:cubicBezTo>
                  <a:cubicBezTo>
                    <a:pt x="12052" y="8697"/>
                    <a:pt x="8149" y="14084"/>
                    <a:pt x="8149" y="14084"/>
                  </a:cubicBezTo>
                  <a:lnTo>
                    <a:pt x="5730" y="9428"/>
                  </a:lnTo>
                  <a:cubicBezTo>
                    <a:pt x="3926" y="9656"/>
                    <a:pt x="2123" y="9907"/>
                    <a:pt x="320" y="10158"/>
                  </a:cubicBezTo>
                  <a:cubicBezTo>
                    <a:pt x="206" y="10158"/>
                    <a:pt x="115" y="10135"/>
                    <a:pt x="0" y="10135"/>
                  </a:cubicBezTo>
                  <a:lnTo>
                    <a:pt x="7213" y="24355"/>
                  </a:lnTo>
                  <a:cubicBezTo>
                    <a:pt x="7213" y="24355"/>
                    <a:pt x="22986" y="2466"/>
                    <a:pt x="23419" y="1804"/>
                  </a:cubicBezTo>
                  <a:lnTo>
                    <a:pt x="19722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4" name="Google Shape;1324;p33"/>
            <p:cNvSpPr/>
            <p:nvPr/>
          </p:nvSpPr>
          <p:spPr>
            <a:xfrm rot="4135454">
              <a:off x="8618741" y="4141666"/>
              <a:ext cx="98174" cy="372648"/>
            </a:xfrm>
            <a:custGeom>
              <a:avLst/>
              <a:gdLst/>
              <a:ahLst/>
              <a:cxnLst/>
              <a:rect l="l" t="t" r="r" b="b"/>
              <a:pathLst>
                <a:path w="3927" h="14906" extrusionOk="0">
                  <a:moveTo>
                    <a:pt x="594" y="0"/>
                  </a:moveTo>
                  <a:lnTo>
                    <a:pt x="0" y="8674"/>
                  </a:lnTo>
                  <a:lnTo>
                    <a:pt x="3173" y="14905"/>
                  </a:lnTo>
                  <a:lnTo>
                    <a:pt x="3926" y="162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5" name="Google Shape;1325;p33"/>
            <p:cNvSpPr/>
            <p:nvPr/>
          </p:nvSpPr>
          <p:spPr>
            <a:xfrm rot="4135454">
              <a:off x="8675107" y="4407226"/>
              <a:ext cx="132999" cy="197449"/>
            </a:xfrm>
            <a:custGeom>
              <a:avLst/>
              <a:gdLst/>
              <a:ahLst/>
              <a:cxnLst/>
              <a:rect l="l" t="t" r="r" b="b"/>
              <a:pathLst>
                <a:path w="5320" h="7898" extrusionOk="0">
                  <a:moveTo>
                    <a:pt x="366" y="0"/>
                  </a:moveTo>
                  <a:lnTo>
                    <a:pt x="1" y="5341"/>
                  </a:lnTo>
                  <a:lnTo>
                    <a:pt x="5000" y="7898"/>
                  </a:lnTo>
                  <a:lnTo>
                    <a:pt x="5319" y="242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" name="Google Shape;1326;p33"/>
            <p:cNvSpPr/>
            <p:nvPr/>
          </p:nvSpPr>
          <p:spPr>
            <a:xfrm rot="4135454">
              <a:off x="8362418" y="4357892"/>
              <a:ext cx="134674" cy="493047"/>
            </a:xfrm>
            <a:custGeom>
              <a:avLst/>
              <a:gdLst/>
              <a:ahLst/>
              <a:cxnLst/>
              <a:rect l="l" t="t" r="r" b="b"/>
              <a:pathLst>
                <a:path w="5387" h="19722" extrusionOk="0">
                  <a:moveTo>
                    <a:pt x="708" y="0"/>
                  </a:moveTo>
                  <a:lnTo>
                    <a:pt x="0" y="10340"/>
                  </a:lnTo>
                  <a:lnTo>
                    <a:pt x="4771" y="19721"/>
                  </a:lnTo>
                  <a:lnTo>
                    <a:pt x="5387" y="899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7" name="Google Shape;1327;p33"/>
            <p:cNvSpPr/>
            <p:nvPr/>
          </p:nvSpPr>
          <p:spPr>
            <a:xfrm rot="4135454">
              <a:off x="8497235" y="4705691"/>
              <a:ext cx="156949" cy="470797"/>
            </a:xfrm>
            <a:custGeom>
              <a:avLst/>
              <a:gdLst/>
              <a:ahLst/>
              <a:cxnLst/>
              <a:rect l="l" t="t" r="r" b="b"/>
              <a:pathLst>
                <a:path w="6278" h="18832" extrusionOk="0">
                  <a:moveTo>
                    <a:pt x="1301" y="1"/>
                  </a:moveTo>
                  <a:lnTo>
                    <a:pt x="913" y="5661"/>
                  </a:lnTo>
                  <a:lnTo>
                    <a:pt x="2466" y="6460"/>
                  </a:lnTo>
                  <a:cubicBezTo>
                    <a:pt x="2397" y="6574"/>
                    <a:pt x="1667" y="7579"/>
                    <a:pt x="685" y="8925"/>
                  </a:cubicBezTo>
                  <a:lnTo>
                    <a:pt x="0" y="18831"/>
                  </a:lnTo>
                  <a:cubicBezTo>
                    <a:pt x="1918" y="16161"/>
                    <a:pt x="3995" y="13262"/>
                    <a:pt x="5798" y="10751"/>
                  </a:cubicBezTo>
                  <a:lnTo>
                    <a:pt x="6277" y="2420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34"/>
          <p:cNvSpPr/>
          <p:nvPr/>
        </p:nvSpPr>
        <p:spPr>
          <a:xfrm rot="-10021120">
            <a:off x="-1523971" y="-2378941"/>
            <a:ext cx="5279504" cy="8403193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0" name="Google Shape;1330;p34"/>
          <p:cNvSpPr/>
          <p:nvPr/>
        </p:nvSpPr>
        <p:spPr>
          <a:xfrm rot="10145167">
            <a:off x="5916953" y="-1772341"/>
            <a:ext cx="6544891" cy="647877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1" name="Google Shape;1331;p34"/>
          <p:cNvSpPr/>
          <p:nvPr/>
        </p:nvSpPr>
        <p:spPr>
          <a:xfrm rot="7140305" flipH="1">
            <a:off x="-1130011" y="3151697"/>
            <a:ext cx="2729363" cy="466761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2" name="Google Shape;1332;p34"/>
          <p:cNvSpPr/>
          <p:nvPr/>
        </p:nvSpPr>
        <p:spPr>
          <a:xfrm rot="-10575427">
            <a:off x="10531429" y="1222109"/>
            <a:ext cx="2972715" cy="705465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33" name="Google Shape;1333;p34"/>
          <p:cNvGrpSpPr/>
          <p:nvPr/>
        </p:nvGrpSpPr>
        <p:grpSpPr>
          <a:xfrm>
            <a:off x="342609" y="381361"/>
            <a:ext cx="1779059" cy="1755104"/>
            <a:chOff x="5783000" y="2939850"/>
            <a:chExt cx="1655041" cy="1632756"/>
          </a:xfrm>
        </p:grpSpPr>
        <p:sp>
          <p:nvSpPr>
            <p:cNvPr id="1334" name="Google Shape;1334;p34"/>
            <p:cNvSpPr/>
            <p:nvPr/>
          </p:nvSpPr>
          <p:spPr>
            <a:xfrm>
              <a:off x="5793802" y="2939850"/>
              <a:ext cx="1643558" cy="1632756"/>
            </a:xfrm>
            <a:custGeom>
              <a:avLst/>
              <a:gdLst/>
              <a:ahLst/>
              <a:cxnLst/>
              <a:rect l="l" t="t" r="r" b="b"/>
              <a:pathLst>
                <a:path w="55535" h="55170" extrusionOk="0">
                  <a:moveTo>
                    <a:pt x="27574" y="1"/>
                  </a:moveTo>
                  <a:cubicBezTo>
                    <a:pt x="23556" y="1"/>
                    <a:pt x="19653" y="868"/>
                    <a:pt x="16001" y="2557"/>
                  </a:cubicBezTo>
                  <a:cubicBezTo>
                    <a:pt x="15499" y="2785"/>
                    <a:pt x="14997" y="3036"/>
                    <a:pt x="14403" y="3356"/>
                  </a:cubicBezTo>
                  <a:cubicBezTo>
                    <a:pt x="14403" y="3356"/>
                    <a:pt x="14381" y="3379"/>
                    <a:pt x="14358" y="3379"/>
                  </a:cubicBezTo>
                  <a:cubicBezTo>
                    <a:pt x="13947" y="3607"/>
                    <a:pt x="13513" y="3858"/>
                    <a:pt x="13080" y="4132"/>
                  </a:cubicBezTo>
                  <a:lnTo>
                    <a:pt x="13057" y="4132"/>
                  </a:lnTo>
                  <a:cubicBezTo>
                    <a:pt x="10135" y="5935"/>
                    <a:pt x="7624" y="8240"/>
                    <a:pt x="5570" y="10979"/>
                  </a:cubicBezTo>
                  <a:cubicBezTo>
                    <a:pt x="5570" y="10979"/>
                    <a:pt x="5547" y="11002"/>
                    <a:pt x="5547" y="11002"/>
                  </a:cubicBezTo>
                  <a:cubicBezTo>
                    <a:pt x="5456" y="11116"/>
                    <a:pt x="5365" y="11253"/>
                    <a:pt x="5273" y="11390"/>
                  </a:cubicBezTo>
                  <a:lnTo>
                    <a:pt x="5228" y="11436"/>
                  </a:lnTo>
                  <a:cubicBezTo>
                    <a:pt x="5114" y="11596"/>
                    <a:pt x="4999" y="11756"/>
                    <a:pt x="4908" y="11892"/>
                  </a:cubicBezTo>
                  <a:cubicBezTo>
                    <a:pt x="4794" y="12075"/>
                    <a:pt x="4680" y="12235"/>
                    <a:pt x="4566" y="12395"/>
                  </a:cubicBezTo>
                  <a:cubicBezTo>
                    <a:pt x="4452" y="12577"/>
                    <a:pt x="4337" y="12760"/>
                    <a:pt x="4223" y="12942"/>
                  </a:cubicBezTo>
                  <a:cubicBezTo>
                    <a:pt x="4064" y="13194"/>
                    <a:pt x="3904" y="13445"/>
                    <a:pt x="3767" y="13696"/>
                  </a:cubicBezTo>
                  <a:cubicBezTo>
                    <a:pt x="3676" y="13878"/>
                    <a:pt x="3561" y="14038"/>
                    <a:pt x="3470" y="14198"/>
                  </a:cubicBezTo>
                  <a:cubicBezTo>
                    <a:pt x="3379" y="14380"/>
                    <a:pt x="3287" y="14540"/>
                    <a:pt x="3196" y="14723"/>
                  </a:cubicBezTo>
                  <a:cubicBezTo>
                    <a:pt x="3105" y="14905"/>
                    <a:pt x="3014" y="15088"/>
                    <a:pt x="2922" y="15248"/>
                  </a:cubicBezTo>
                  <a:cubicBezTo>
                    <a:pt x="2808" y="15499"/>
                    <a:pt x="2671" y="15773"/>
                    <a:pt x="2557" y="16024"/>
                  </a:cubicBezTo>
                  <a:cubicBezTo>
                    <a:pt x="2466" y="16229"/>
                    <a:pt x="2374" y="16412"/>
                    <a:pt x="2283" y="16617"/>
                  </a:cubicBezTo>
                  <a:cubicBezTo>
                    <a:pt x="2215" y="16800"/>
                    <a:pt x="2146" y="16983"/>
                    <a:pt x="2078" y="17142"/>
                  </a:cubicBezTo>
                  <a:cubicBezTo>
                    <a:pt x="1986" y="17325"/>
                    <a:pt x="1918" y="17530"/>
                    <a:pt x="1849" y="17713"/>
                  </a:cubicBezTo>
                  <a:lnTo>
                    <a:pt x="1804" y="17827"/>
                  </a:lnTo>
                  <a:cubicBezTo>
                    <a:pt x="1758" y="17941"/>
                    <a:pt x="1713" y="18078"/>
                    <a:pt x="1644" y="18215"/>
                  </a:cubicBezTo>
                  <a:cubicBezTo>
                    <a:pt x="1553" y="18512"/>
                    <a:pt x="1439" y="18831"/>
                    <a:pt x="1347" y="19151"/>
                  </a:cubicBezTo>
                  <a:cubicBezTo>
                    <a:pt x="1279" y="19288"/>
                    <a:pt x="1256" y="19448"/>
                    <a:pt x="1210" y="19585"/>
                  </a:cubicBezTo>
                  <a:lnTo>
                    <a:pt x="1188" y="19653"/>
                  </a:lnTo>
                  <a:cubicBezTo>
                    <a:pt x="1119" y="19858"/>
                    <a:pt x="1051" y="20064"/>
                    <a:pt x="1005" y="20269"/>
                  </a:cubicBezTo>
                  <a:lnTo>
                    <a:pt x="982" y="20361"/>
                  </a:lnTo>
                  <a:cubicBezTo>
                    <a:pt x="936" y="20498"/>
                    <a:pt x="914" y="20612"/>
                    <a:pt x="868" y="20772"/>
                  </a:cubicBezTo>
                  <a:cubicBezTo>
                    <a:pt x="777" y="21091"/>
                    <a:pt x="708" y="21433"/>
                    <a:pt x="640" y="21753"/>
                  </a:cubicBezTo>
                  <a:cubicBezTo>
                    <a:pt x="617" y="21867"/>
                    <a:pt x="594" y="22004"/>
                    <a:pt x="571" y="22118"/>
                  </a:cubicBezTo>
                  <a:lnTo>
                    <a:pt x="548" y="22209"/>
                  </a:lnTo>
                  <a:cubicBezTo>
                    <a:pt x="503" y="22438"/>
                    <a:pt x="457" y="22689"/>
                    <a:pt x="411" y="22917"/>
                  </a:cubicBezTo>
                  <a:cubicBezTo>
                    <a:pt x="411" y="22917"/>
                    <a:pt x="366" y="23237"/>
                    <a:pt x="343" y="23374"/>
                  </a:cubicBezTo>
                  <a:cubicBezTo>
                    <a:pt x="275" y="23739"/>
                    <a:pt x="229" y="24081"/>
                    <a:pt x="183" y="24446"/>
                  </a:cubicBezTo>
                  <a:cubicBezTo>
                    <a:pt x="183" y="24515"/>
                    <a:pt x="160" y="24789"/>
                    <a:pt x="160" y="24789"/>
                  </a:cubicBezTo>
                  <a:cubicBezTo>
                    <a:pt x="115" y="25063"/>
                    <a:pt x="92" y="25337"/>
                    <a:pt x="92" y="25610"/>
                  </a:cubicBezTo>
                  <a:cubicBezTo>
                    <a:pt x="69" y="25747"/>
                    <a:pt x="69" y="25907"/>
                    <a:pt x="46" y="26044"/>
                  </a:cubicBezTo>
                  <a:cubicBezTo>
                    <a:pt x="46" y="26364"/>
                    <a:pt x="23" y="26683"/>
                    <a:pt x="23" y="27003"/>
                  </a:cubicBezTo>
                  <a:lnTo>
                    <a:pt x="1" y="27300"/>
                  </a:lnTo>
                  <a:cubicBezTo>
                    <a:pt x="1" y="27642"/>
                    <a:pt x="1" y="27984"/>
                    <a:pt x="23" y="28349"/>
                  </a:cubicBezTo>
                  <a:cubicBezTo>
                    <a:pt x="23" y="28464"/>
                    <a:pt x="23" y="28601"/>
                    <a:pt x="23" y="28738"/>
                  </a:cubicBezTo>
                  <a:cubicBezTo>
                    <a:pt x="46" y="29034"/>
                    <a:pt x="69" y="29354"/>
                    <a:pt x="92" y="29651"/>
                  </a:cubicBezTo>
                  <a:cubicBezTo>
                    <a:pt x="92" y="29651"/>
                    <a:pt x="92" y="29856"/>
                    <a:pt x="115" y="29924"/>
                  </a:cubicBezTo>
                  <a:cubicBezTo>
                    <a:pt x="138" y="30312"/>
                    <a:pt x="183" y="30700"/>
                    <a:pt x="229" y="31089"/>
                  </a:cubicBezTo>
                  <a:cubicBezTo>
                    <a:pt x="252" y="31180"/>
                    <a:pt x="275" y="31431"/>
                    <a:pt x="275" y="31431"/>
                  </a:cubicBezTo>
                  <a:cubicBezTo>
                    <a:pt x="320" y="31728"/>
                    <a:pt x="366" y="32047"/>
                    <a:pt x="434" y="32344"/>
                  </a:cubicBezTo>
                  <a:cubicBezTo>
                    <a:pt x="434" y="32344"/>
                    <a:pt x="457" y="32572"/>
                    <a:pt x="480" y="32641"/>
                  </a:cubicBezTo>
                  <a:cubicBezTo>
                    <a:pt x="548" y="33051"/>
                    <a:pt x="640" y="33440"/>
                    <a:pt x="731" y="33805"/>
                  </a:cubicBezTo>
                  <a:cubicBezTo>
                    <a:pt x="731" y="33896"/>
                    <a:pt x="800" y="34079"/>
                    <a:pt x="800" y="34079"/>
                  </a:cubicBezTo>
                  <a:cubicBezTo>
                    <a:pt x="868" y="34398"/>
                    <a:pt x="959" y="34718"/>
                    <a:pt x="1051" y="35037"/>
                  </a:cubicBezTo>
                  <a:lnTo>
                    <a:pt x="1119" y="35357"/>
                  </a:lnTo>
                  <a:cubicBezTo>
                    <a:pt x="1256" y="35768"/>
                    <a:pt x="1370" y="36156"/>
                    <a:pt x="1507" y="36521"/>
                  </a:cubicBezTo>
                  <a:lnTo>
                    <a:pt x="1553" y="36681"/>
                  </a:lnTo>
                  <a:cubicBezTo>
                    <a:pt x="1690" y="37023"/>
                    <a:pt x="1804" y="37365"/>
                    <a:pt x="1941" y="37708"/>
                  </a:cubicBezTo>
                  <a:lnTo>
                    <a:pt x="2055" y="38005"/>
                  </a:lnTo>
                  <a:cubicBezTo>
                    <a:pt x="2238" y="38461"/>
                    <a:pt x="2397" y="38826"/>
                    <a:pt x="2557" y="39169"/>
                  </a:cubicBezTo>
                  <a:cubicBezTo>
                    <a:pt x="7076" y="48892"/>
                    <a:pt x="16891" y="55169"/>
                    <a:pt x="27596" y="55169"/>
                  </a:cubicBezTo>
                  <a:cubicBezTo>
                    <a:pt x="31614" y="55169"/>
                    <a:pt x="35517" y="54302"/>
                    <a:pt x="39192" y="52613"/>
                  </a:cubicBezTo>
                  <a:cubicBezTo>
                    <a:pt x="42593" y="51015"/>
                    <a:pt x="45606" y="48801"/>
                    <a:pt x="48116" y="45993"/>
                  </a:cubicBezTo>
                  <a:cubicBezTo>
                    <a:pt x="48162" y="45948"/>
                    <a:pt x="48276" y="45834"/>
                    <a:pt x="48276" y="45834"/>
                  </a:cubicBezTo>
                  <a:cubicBezTo>
                    <a:pt x="50422" y="43391"/>
                    <a:pt x="52111" y="40629"/>
                    <a:pt x="53275" y="37594"/>
                  </a:cubicBezTo>
                  <a:cubicBezTo>
                    <a:pt x="53275" y="37594"/>
                    <a:pt x="53298" y="37571"/>
                    <a:pt x="53298" y="37548"/>
                  </a:cubicBezTo>
                  <a:cubicBezTo>
                    <a:pt x="53458" y="37137"/>
                    <a:pt x="53594" y="36726"/>
                    <a:pt x="53731" y="36316"/>
                  </a:cubicBezTo>
                  <a:lnTo>
                    <a:pt x="53754" y="36293"/>
                  </a:lnTo>
                  <a:cubicBezTo>
                    <a:pt x="55169" y="32070"/>
                    <a:pt x="55535" y="27505"/>
                    <a:pt x="54804" y="23123"/>
                  </a:cubicBezTo>
                  <a:lnTo>
                    <a:pt x="54804" y="23077"/>
                  </a:lnTo>
                  <a:cubicBezTo>
                    <a:pt x="54759" y="22803"/>
                    <a:pt x="54713" y="22552"/>
                    <a:pt x="54667" y="22301"/>
                  </a:cubicBezTo>
                  <a:cubicBezTo>
                    <a:pt x="54599" y="22004"/>
                    <a:pt x="54530" y="21707"/>
                    <a:pt x="54462" y="21411"/>
                  </a:cubicBezTo>
                  <a:cubicBezTo>
                    <a:pt x="54051" y="19539"/>
                    <a:pt x="53412" y="17713"/>
                    <a:pt x="52613" y="15978"/>
                  </a:cubicBezTo>
                  <a:cubicBezTo>
                    <a:pt x="52453" y="15659"/>
                    <a:pt x="52293" y="15316"/>
                    <a:pt x="52134" y="15020"/>
                  </a:cubicBezTo>
                  <a:cubicBezTo>
                    <a:pt x="52042" y="14814"/>
                    <a:pt x="51928" y="14632"/>
                    <a:pt x="51837" y="14449"/>
                  </a:cubicBezTo>
                  <a:cubicBezTo>
                    <a:pt x="51837" y="14426"/>
                    <a:pt x="51791" y="14380"/>
                    <a:pt x="51791" y="14358"/>
                  </a:cubicBezTo>
                  <a:cubicBezTo>
                    <a:pt x="50399" y="11824"/>
                    <a:pt x="48664" y="9541"/>
                    <a:pt x="46564" y="7579"/>
                  </a:cubicBezTo>
                  <a:cubicBezTo>
                    <a:pt x="46564" y="7556"/>
                    <a:pt x="46564" y="7556"/>
                    <a:pt x="46541" y="7556"/>
                  </a:cubicBezTo>
                  <a:cubicBezTo>
                    <a:pt x="41406" y="2671"/>
                    <a:pt x="34649" y="1"/>
                    <a:pt x="27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5783000" y="3029668"/>
              <a:ext cx="1655041" cy="1452789"/>
            </a:xfrm>
            <a:custGeom>
              <a:avLst/>
              <a:gdLst/>
              <a:ahLst/>
              <a:cxnLst/>
              <a:rect l="l" t="t" r="r" b="b"/>
              <a:pathLst>
                <a:path w="55923" h="49089" extrusionOk="0">
                  <a:moveTo>
                    <a:pt x="27949" y="1"/>
                  </a:moveTo>
                  <a:cubicBezTo>
                    <a:pt x="24495" y="1"/>
                    <a:pt x="20985" y="734"/>
                    <a:pt x="17644" y="2284"/>
                  </a:cubicBezTo>
                  <a:cubicBezTo>
                    <a:pt x="5342" y="7967"/>
                    <a:pt x="0" y="22553"/>
                    <a:pt x="5684" y="34855"/>
                  </a:cubicBezTo>
                  <a:cubicBezTo>
                    <a:pt x="9842" y="43820"/>
                    <a:pt x="18714" y="49088"/>
                    <a:pt x="27983" y="49088"/>
                  </a:cubicBezTo>
                  <a:cubicBezTo>
                    <a:pt x="31434" y="49088"/>
                    <a:pt x="34940" y="48358"/>
                    <a:pt x="38278" y="46816"/>
                  </a:cubicBezTo>
                  <a:cubicBezTo>
                    <a:pt x="50558" y="41110"/>
                    <a:pt x="55922" y="26524"/>
                    <a:pt x="50216" y="14221"/>
                  </a:cubicBezTo>
                  <a:cubicBezTo>
                    <a:pt x="46076" y="5276"/>
                    <a:pt x="37213" y="1"/>
                    <a:pt x="27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5887703" y="3125611"/>
              <a:ext cx="1409817" cy="1344974"/>
            </a:xfrm>
            <a:custGeom>
              <a:avLst/>
              <a:gdLst/>
              <a:ahLst/>
              <a:cxnLst/>
              <a:rect l="l" t="t" r="r" b="b"/>
              <a:pathLst>
                <a:path w="47637" h="45446" extrusionOk="0">
                  <a:moveTo>
                    <a:pt x="15727" y="0"/>
                  </a:moveTo>
                  <a:cubicBezTo>
                    <a:pt x="14951" y="274"/>
                    <a:pt x="14175" y="594"/>
                    <a:pt x="13399" y="936"/>
                  </a:cubicBezTo>
                  <a:cubicBezTo>
                    <a:pt x="13330" y="982"/>
                    <a:pt x="13262" y="1005"/>
                    <a:pt x="13171" y="1050"/>
                  </a:cubicBezTo>
                  <a:cubicBezTo>
                    <a:pt x="13701" y="1003"/>
                    <a:pt x="14229" y="978"/>
                    <a:pt x="14753" y="978"/>
                  </a:cubicBezTo>
                  <a:cubicBezTo>
                    <a:pt x="18490" y="978"/>
                    <a:pt x="22018" y="2247"/>
                    <a:pt x="24720" y="5570"/>
                  </a:cubicBezTo>
                  <a:cubicBezTo>
                    <a:pt x="26135" y="7305"/>
                    <a:pt x="26957" y="9519"/>
                    <a:pt x="26409" y="11641"/>
                  </a:cubicBezTo>
                  <a:cubicBezTo>
                    <a:pt x="23510" y="10660"/>
                    <a:pt x="20475" y="9952"/>
                    <a:pt x="17553" y="9290"/>
                  </a:cubicBezTo>
                  <a:cubicBezTo>
                    <a:pt x="14229" y="8538"/>
                    <a:pt x="10824" y="8054"/>
                    <a:pt x="7421" y="8054"/>
                  </a:cubicBezTo>
                  <a:cubicBezTo>
                    <a:pt x="6385" y="8054"/>
                    <a:pt x="5348" y="8099"/>
                    <a:pt x="4314" y="8195"/>
                  </a:cubicBezTo>
                  <a:cubicBezTo>
                    <a:pt x="4063" y="8537"/>
                    <a:pt x="3789" y="8879"/>
                    <a:pt x="3538" y="9245"/>
                  </a:cubicBezTo>
                  <a:cubicBezTo>
                    <a:pt x="4816" y="9088"/>
                    <a:pt x="6097" y="9017"/>
                    <a:pt x="7376" y="9017"/>
                  </a:cubicBezTo>
                  <a:cubicBezTo>
                    <a:pt x="10576" y="9017"/>
                    <a:pt x="13774" y="9460"/>
                    <a:pt x="16937" y="10112"/>
                  </a:cubicBezTo>
                  <a:cubicBezTo>
                    <a:pt x="19972" y="10751"/>
                    <a:pt x="23077" y="11504"/>
                    <a:pt x="26067" y="12554"/>
                  </a:cubicBezTo>
                  <a:cubicBezTo>
                    <a:pt x="26021" y="12668"/>
                    <a:pt x="25953" y="12783"/>
                    <a:pt x="25884" y="12897"/>
                  </a:cubicBezTo>
                  <a:cubicBezTo>
                    <a:pt x="24606" y="15134"/>
                    <a:pt x="22187" y="15978"/>
                    <a:pt x="19790" y="16252"/>
                  </a:cubicBezTo>
                  <a:cubicBezTo>
                    <a:pt x="18939" y="16352"/>
                    <a:pt x="18042" y="16389"/>
                    <a:pt x="17113" y="16389"/>
                  </a:cubicBezTo>
                  <a:cubicBezTo>
                    <a:pt x="14220" y="16389"/>
                    <a:pt x="11025" y="16024"/>
                    <a:pt x="8000" y="16024"/>
                  </a:cubicBezTo>
                  <a:cubicBezTo>
                    <a:pt x="5088" y="16024"/>
                    <a:pt x="2334" y="16362"/>
                    <a:pt x="160" y="17690"/>
                  </a:cubicBezTo>
                  <a:cubicBezTo>
                    <a:pt x="92" y="18101"/>
                    <a:pt x="46" y="18512"/>
                    <a:pt x="0" y="18923"/>
                  </a:cubicBezTo>
                  <a:cubicBezTo>
                    <a:pt x="1976" y="17331"/>
                    <a:pt x="4612" y="16918"/>
                    <a:pt x="7493" y="16918"/>
                  </a:cubicBezTo>
                  <a:cubicBezTo>
                    <a:pt x="10609" y="16918"/>
                    <a:pt x="14011" y="17401"/>
                    <a:pt x="17179" y="17401"/>
                  </a:cubicBezTo>
                  <a:cubicBezTo>
                    <a:pt x="19781" y="17401"/>
                    <a:pt x="22224" y="17075"/>
                    <a:pt x="24218" y="15887"/>
                  </a:cubicBezTo>
                  <a:cubicBezTo>
                    <a:pt x="25610" y="15065"/>
                    <a:pt x="26501" y="14015"/>
                    <a:pt x="26980" y="12874"/>
                  </a:cubicBezTo>
                  <a:cubicBezTo>
                    <a:pt x="28372" y="13376"/>
                    <a:pt x="29719" y="13970"/>
                    <a:pt x="30997" y="14631"/>
                  </a:cubicBezTo>
                  <a:cubicBezTo>
                    <a:pt x="29536" y="16868"/>
                    <a:pt x="28190" y="19128"/>
                    <a:pt x="26911" y="21365"/>
                  </a:cubicBezTo>
                  <a:cubicBezTo>
                    <a:pt x="22666" y="28806"/>
                    <a:pt x="19767" y="36795"/>
                    <a:pt x="19174" y="45263"/>
                  </a:cubicBezTo>
                  <a:cubicBezTo>
                    <a:pt x="19470" y="45331"/>
                    <a:pt x="19790" y="45400"/>
                    <a:pt x="20109" y="45446"/>
                  </a:cubicBezTo>
                  <a:cubicBezTo>
                    <a:pt x="20680" y="37114"/>
                    <a:pt x="23556" y="29240"/>
                    <a:pt x="27710" y="21913"/>
                  </a:cubicBezTo>
                  <a:cubicBezTo>
                    <a:pt x="28988" y="19653"/>
                    <a:pt x="30358" y="17325"/>
                    <a:pt x="31842" y="15065"/>
                  </a:cubicBezTo>
                  <a:cubicBezTo>
                    <a:pt x="31956" y="15134"/>
                    <a:pt x="32070" y="15179"/>
                    <a:pt x="32184" y="15248"/>
                  </a:cubicBezTo>
                  <a:cubicBezTo>
                    <a:pt x="32800" y="15590"/>
                    <a:pt x="33417" y="15978"/>
                    <a:pt x="34010" y="16389"/>
                  </a:cubicBezTo>
                  <a:cubicBezTo>
                    <a:pt x="32846" y="17644"/>
                    <a:pt x="32207" y="19402"/>
                    <a:pt x="32389" y="21639"/>
                  </a:cubicBezTo>
                  <a:cubicBezTo>
                    <a:pt x="32777" y="26295"/>
                    <a:pt x="37228" y="30267"/>
                    <a:pt x="39945" y="33713"/>
                  </a:cubicBezTo>
                  <a:cubicBezTo>
                    <a:pt x="40949" y="34969"/>
                    <a:pt x="41908" y="36270"/>
                    <a:pt x="42684" y="37708"/>
                  </a:cubicBezTo>
                  <a:cubicBezTo>
                    <a:pt x="42866" y="37480"/>
                    <a:pt x="43072" y="37251"/>
                    <a:pt x="43254" y="37023"/>
                  </a:cubicBezTo>
                  <a:cubicBezTo>
                    <a:pt x="41154" y="33188"/>
                    <a:pt x="37525" y="29559"/>
                    <a:pt x="35265" y="26181"/>
                  </a:cubicBezTo>
                  <a:cubicBezTo>
                    <a:pt x="34033" y="24332"/>
                    <a:pt x="33143" y="22278"/>
                    <a:pt x="33371" y="20018"/>
                  </a:cubicBezTo>
                  <a:cubicBezTo>
                    <a:pt x="33485" y="18717"/>
                    <a:pt x="34010" y="17690"/>
                    <a:pt x="34763" y="16891"/>
                  </a:cubicBezTo>
                  <a:cubicBezTo>
                    <a:pt x="38027" y="19219"/>
                    <a:pt x="40926" y="22187"/>
                    <a:pt x="43277" y="25359"/>
                  </a:cubicBezTo>
                  <a:cubicBezTo>
                    <a:pt x="44624" y="27163"/>
                    <a:pt x="45765" y="29103"/>
                    <a:pt x="46815" y="31111"/>
                  </a:cubicBezTo>
                  <a:cubicBezTo>
                    <a:pt x="46975" y="30723"/>
                    <a:pt x="47112" y="30335"/>
                    <a:pt x="47226" y="29947"/>
                  </a:cubicBezTo>
                  <a:cubicBezTo>
                    <a:pt x="46267" y="28167"/>
                    <a:pt x="45217" y="26409"/>
                    <a:pt x="44008" y="24743"/>
                  </a:cubicBezTo>
                  <a:cubicBezTo>
                    <a:pt x="41702" y="21548"/>
                    <a:pt x="38758" y="18603"/>
                    <a:pt x="35494" y="16252"/>
                  </a:cubicBezTo>
                  <a:cubicBezTo>
                    <a:pt x="36658" y="15408"/>
                    <a:pt x="38187" y="14974"/>
                    <a:pt x="39762" y="14928"/>
                  </a:cubicBezTo>
                  <a:cubicBezTo>
                    <a:pt x="39885" y="14925"/>
                    <a:pt x="40006" y="14923"/>
                    <a:pt x="40127" y="14923"/>
                  </a:cubicBezTo>
                  <a:cubicBezTo>
                    <a:pt x="43178" y="14923"/>
                    <a:pt x="45661" y="16024"/>
                    <a:pt x="47637" y="17759"/>
                  </a:cubicBezTo>
                  <a:cubicBezTo>
                    <a:pt x="47523" y="17234"/>
                    <a:pt x="47386" y="16731"/>
                    <a:pt x="47249" y="16229"/>
                  </a:cubicBezTo>
                  <a:cubicBezTo>
                    <a:pt x="45902" y="15316"/>
                    <a:pt x="44373" y="14631"/>
                    <a:pt x="42592" y="14243"/>
                  </a:cubicBezTo>
                  <a:cubicBezTo>
                    <a:pt x="41794" y="14066"/>
                    <a:pt x="40987" y="13978"/>
                    <a:pt x="40195" y="13978"/>
                  </a:cubicBezTo>
                  <a:cubicBezTo>
                    <a:pt x="38132" y="13978"/>
                    <a:pt x="36169" y="14573"/>
                    <a:pt x="34718" y="15727"/>
                  </a:cubicBezTo>
                  <a:cubicBezTo>
                    <a:pt x="33964" y="15202"/>
                    <a:pt x="33188" y="14723"/>
                    <a:pt x="32389" y="14266"/>
                  </a:cubicBezTo>
                  <a:cubicBezTo>
                    <a:pt x="34649" y="10911"/>
                    <a:pt x="37228" y="7693"/>
                    <a:pt x="40173" y="4999"/>
                  </a:cubicBezTo>
                  <a:cubicBezTo>
                    <a:pt x="39945" y="4794"/>
                    <a:pt x="39694" y="4566"/>
                    <a:pt x="39442" y="4383"/>
                  </a:cubicBezTo>
                  <a:cubicBezTo>
                    <a:pt x="36452" y="7122"/>
                    <a:pt x="33850" y="10386"/>
                    <a:pt x="31545" y="13810"/>
                  </a:cubicBezTo>
                  <a:cubicBezTo>
                    <a:pt x="30175" y="13102"/>
                    <a:pt x="28760" y="12486"/>
                    <a:pt x="27299" y="11961"/>
                  </a:cubicBezTo>
                  <a:cubicBezTo>
                    <a:pt x="27961" y="9131"/>
                    <a:pt x="26523" y="5867"/>
                    <a:pt x="24218" y="3584"/>
                  </a:cubicBezTo>
                  <a:cubicBezTo>
                    <a:pt x="21776" y="1187"/>
                    <a:pt x="18808" y="160"/>
                    <a:pt x="1572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5889715" y="3098326"/>
              <a:ext cx="1437548" cy="1374303"/>
            </a:xfrm>
            <a:custGeom>
              <a:avLst/>
              <a:gdLst/>
              <a:ahLst/>
              <a:cxnLst/>
              <a:rect l="l" t="t" r="r" b="b"/>
              <a:pathLst>
                <a:path w="48574" h="46437" extrusionOk="0">
                  <a:moveTo>
                    <a:pt x="15265" y="0"/>
                  </a:moveTo>
                  <a:cubicBezTo>
                    <a:pt x="14797" y="0"/>
                    <a:pt x="14327" y="19"/>
                    <a:pt x="13856" y="55"/>
                  </a:cubicBezTo>
                  <a:cubicBezTo>
                    <a:pt x="13011" y="466"/>
                    <a:pt x="12190" y="900"/>
                    <a:pt x="11436" y="1379"/>
                  </a:cubicBezTo>
                  <a:cubicBezTo>
                    <a:pt x="12676" y="1137"/>
                    <a:pt x="13916" y="1002"/>
                    <a:pt x="15136" y="1002"/>
                  </a:cubicBezTo>
                  <a:cubicBezTo>
                    <a:pt x="18860" y="1002"/>
                    <a:pt x="22392" y="2261"/>
                    <a:pt x="25109" y="5579"/>
                  </a:cubicBezTo>
                  <a:cubicBezTo>
                    <a:pt x="26501" y="7314"/>
                    <a:pt x="27346" y="9550"/>
                    <a:pt x="26798" y="11673"/>
                  </a:cubicBezTo>
                  <a:cubicBezTo>
                    <a:pt x="23876" y="10669"/>
                    <a:pt x="20863" y="9961"/>
                    <a:pt x="17942" y="9299"/>
                  </a:cubicBezTo>
                  <a:cubicBezTo>
                    <a:pt x="14606" y="8541"/>
                    <a:pt x="11196" y="8057"/>
                    <a:pt x="7794" y="8057"/>
                  </a:cubicBezTo>
                  <a:cubicBezTo>
                    <a:pt x="6586" y="8057"/>
                    <a:pt x="5380" y="8118"/>
                    <a:pt x="4178" y="8249"/>
                  </a:cubicBezTo>
                  <a:cubicBezTo>
                    <a:pt x="3950" y="8615"/>
                    <a:pt x="3699" y="8957"/>
                    <a:pt x="3493" y="9322"/>
                  </a:cubicBezTo>
                  <a:cubicBezTo>
                    <a:pt x="4916" y="9125"/>
                    <a:pt x="6343" y="9036"/>
                    <a:pt x="7770" y="9036"/>
                  </a:cubicBezTo>
                  <a:cubicBezTo>
                    <a:pt x="10967" y="9036"/>
                    <a:pt x="14162" y="9481"/>
                    <a:pt x="17302" y="10144"/>
                  </a:cubicBezTo>
                  <a:cubicBezTo>
                    <a:pt x="20338" y="10783"/>
                    <a:pt x="23465" y="11536"/>
                    <a:pt x="26455" y="12563"/>
                  </a:cubicBezTo>
                  <a:cubicBezTo>
                    <a:pt x="26387" y="12677"/>
                    <a:pt x="26341" y="12814"/>
                    <a:pt x="26273" y="12929"/>
                  </a:cubicBezTo>
                  <a:cubicBezTo>
                    <a:pt x="24995" y="15143"/>
                    <a:pt x="22552" y="15987"/>
                    <a:pt x="20178" y="16284"/>
                  </a:cubicBezTo>
                  <a:cubicBezTo>
                    <a:pt x="19349" y="16379"/>
                    <a:pt x="18476" y="16415"/>
                    <a:pt x="17572" y="16415"/>
                  </a:cubicBezTo>
                  <a:cubicBezTo>
                    <a:pt x="14652" y="16415"/>
                    <a:pt x="11418" y="16037"/>
                    <a:pt x="8360" y="16037"/>
                  </a:cubicBezTo>
                  <a:cubicBezTo>
                    <a:pt x="5302" y="16037"/>
                    <a:pt x="2420" y="16415"/>
                    <a:pt x="206" y="17927"/>
                  </a:cubicBezTo>
                  <a:cubicBezTo>
                    <a:pt x="115" y="18384"/>
                    <a:pt x="46" y="18817"/>
                    <a:pt x="1" y="19251"/>
                  </a:cubicBezTo>
                  <a:cubicBezTo>
                    <a:pt x="2001" y="17402"/>
                    <a:pt x="4772" y="16934"/>
                    <a:pt x="7822" y="16934"/>
                  </a:cubicBezTo>
                  <a:cubicBezTo>
                    <a:pt x="10961" y="16934"/>
                    <a:pt x="14396" y="17430"/>
                    <a:pt x="17590" y="17430"/>
                  </a:cubicBezTo>
                  <a:cubicBezTo>
                    <a:pt x="20183" y="17430"/>
                    <a:pt x="22617" y="17103"/>
                    <a:pt x="24607" y="15919"/>
                  </a:cubicBezTo>
                  <a:cubicBezTo>
                    <a:pt x="25999" y="15097"/>
                    <a:pt x="26889" y="14047"/>
                    <a:pt x="27368" y="12906"/>
                  </a:cubicBezTo>
                  <a:cubicBezTo>
                    <a:pt x="28761" y="13408"/>
                    <a:pt x="30107" y="13979"/>
                    <a:pt x="31386" y="14640"/>
                  </a:cubicBezTo>
                  <a:cubicBezTo>
                    <a:pt x="29925" y="16877"/>
                    <a:pt x="28578" y="19160"/>
                    <a:pt x="27300" y="21374"/>
                  </a:cubicBezTo>
                  <a:cubicBezTo>
                    <a:pt x="22872" y="29112"/>
                    <a:pt x="19927" y="37443"/>
                    <a:pt x="19494" y="46276"/>
                  </a:cubicBezTo>
                  <a:cubicBezTo>
                    <a:pt x="19790" y="46345"/>
                    <a:pt x="20110" y="46390"/>
                    <a:pt x="20429" y="46436"/>
                  </a:cubicBezTo>
                  <a:cubicBezTo>
                    <a:pt x="20840" y="37740"/>
                    <a:pt x="23762" y="29545"/>
                    <a:pt x="28076" y="21922"/>
                  </a:cubicBezTo>
                  <a:cubicBezTo>
                    <a:pt x="29354" y="19685"/>
                    <a:pt x="30747" y="17357"/>
                    <a:pt x="32230" y="15097"/>
                  </a:cubicBezTo>
                  <a:cubicBezTo>
                    <a:pt x="32344" y="15143"/>
                    <a:pt x="32458" y="15211"/>
                    <a:pt x="32550" y="15257"/>
                  </a:cubicBezTo>
                  <a:cubicBezTo>
                    <a:pt x="33189" y="15622"/>
                    <a:pt x="33805" y="16010"/>
                    <a:pt x="34399" y="16398"/>
                  </a:cubicBezTo>
                  <a:cubicBezTo>
                    <a:pt x="33234" y="17653"/>
                    <a:pt x="32595" y="19411"/>
                    <a:pt x="32778" y="21648"/>
                  </a:cubicBezTo>
                  <a:cubicBezTo>
                    <a:pt x="33166" y="26327"/>
                    <a:pt x="37594" y="30276"/>
                    <a:pt x="40333" y="33722"/>
                  </a:cubicBezTo>
                  <a:cubicBezTo>
                    <a:pt x="41383" y="35046"/>
                    <a:pt x="42410" y="36439"/>
                    <a:pt x="43186" y="37945"/>
                  </a:cubicBezTo>
                  <a:cubicBezTo>
                    <a:pt x="43392" y="37717"/>
                    <a:pt x="43574" y="37466"/>
                    <a:pt x="43757" y="37237"/>
                  </a:cubicBezTo>
                  <a:cubicBezTo>
                    <a:pt x="41680" y="33312"/>
                    <a:pt x="37936" y="29637"/>
                    <a:pt x="35654" y="26190"/>
                  </a:cubicBezTo>
                  <a:cubicBezTo>
                    <a:pt x="34421" y="24341"/>
                    <a:pt x="33531" y="22287"/>
                    <a:pt x="33759" y="20050"/>
                  </a:cubicBezTo>
                  <a:cubicBezTo>
                    <a:pt x="33874" y="18749"/>
                    <a:pt x="34376" y="17699"/>
                    <a:pt x="35152" y="16900"/>
                  </a:cubicBezTo>
                  <a:cubicBezTo>
                    <a:pt x="38416" y="19228"/>
                    <a:pt x="41292" y="22218"/>
                    <a:pt x="43666" y="25368"/>
                  </a:cubicBezTo>
                  <a:cubicBezTo>
                    <a:pt x="45012" y="27194"/>
                    <a:pt x="46154" y="29134"/>
                    <a:pt x="47204" y="31120"/>
                  </a:cubicBezTo>
                  <a:cubicBezTo>
                    <a:pt x="47363" y="30755"/>
                    <a:pt x="47500" y="30367"/>
                    <a:pt x="47614" y="29979"/>
                  </a:cubicBezTo>
                  <a:cubicBezTo>
                    <a:pt x="46656" y="28176"/>
                    <a:pt x="45606" y="26418"/>
                    <a:pt x="44396" y="24752"/>
                  </a:cubicBezTo>
                  <a:cubicBezTo>
                    <a:pt x="42091" y="21557"/>
                    <a:pt x="39146" y="18612"/>
                    <a:pt x="35859" y="16261"/>
                  </a:cubicBezTo>
                  <a:cubicBezTo>
                    <a:pt x="37046" y="15417"/>
                    <a:pt x="38576" y="14983"/>
                    <a:pt x="40151" y="14937"/>
                  </a:cubicBezTo>
                  <a:cubicBezTo>
                    <a:pt x="40264" y="14934"/>
                    <a:pt x="40377" y="14933"/>
                    <a:pt x="40489" y="14933"/>
                  </a:cubicBezTo>
                  <a:cubicBezTo>
                    <a:pt x="43822" y="14933"/>
                    <a:pt x="46475" y="16237"/>
                    <a:pt x="48573" y="18247"/>
                  </a:cubicBezTo>
                  <a:cubicBezTo>
                    <a:pt x="48482" y="17745"/>
                    <a:pt x="48390" y="17220"/>
                    <a:pt x="48254" y="16718"/>
                  </a:cubicBezTo>
                  <a:cubicBezTo>
                    <a:pt x="46793" y="15576"/>
                    <a:pt x="45035" y="14709"/>
                    <a:pt x="42981" y="14252"/>
                  </a:cubicBezTo>
                  <a:cubicBezTo>
                    <a:pt x="42186" y="14082"/>
                    <a:pt x="41383" y="13997"/>
                    <a:pt x="40594" y="13997"/>
                  </a:cubicBezTo>
                  <a:cubicBezTo>
                    <a:pt x="38528" y="13997"/>
                    <a:pt x="36560" y="14580"/>
                    <a:pt x="35106" y="15736"/>
                  </a:cubicBezTo>
                  <a:cubicBezTo>
                    <a:pt x="34353" y="15211"/>
                    <a:pt x="33554" y="14732"/>
                    <a:pt x="32778" y="14275"/>
                  </a:cubicBezTo>
                  <a:cubicBezTo>
                    <a:pt x="35220" y="10669"/>
                    <a:pt x="37982" y="7222"/>
                    <a:pt x="41223" y="4415"/>
                  </a:cubicBezTo>
                  <a:cubicBezTo>
                    <a:pt x="40995" y="4186"/>
                    <a:pt x="40767" y="3981"/>
                    <a:pt x="40516" y="3776"/>
                  </a:cubicBezTo>
                  <a:cubicBezTo>
                    <a:pt x="37229" y="6652"/>
                    <a:pt x="34421" y="10144"/>
                    <a:pt x="31933" y="13819"/>
                  </a:cubicBezTo>
                  <a:cubicBezTo>
                    <a:pt x="30564" y="13111"/>
                    <a:pt x="29149" y="12518"/>
                    <a:pt x="27665" y="11970"/>
                  </a:cubicBezTo>
                  <a:cubicBezTo>
                    <a:pt x="28350" y="9140"/>
                    <a:pt x="26912" y="5876"/>
                    <a:pt x="24607" y="3616"/>
                  </a:cubicBezTo>
                  <a:cubicBezTo>
                    <a:pt x="21919" y="989"/>
                    <a:pt x="18650" y="0"/>
                    <a:pt x="15265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6634118" y="3080362"/>
              <a:ext cx="156054" cy="70259"/>
            </a:xfrm>
            <a:custGeom>
              <a:avLst/>
              <a:gdLst/>
              <a:ahLst/>
              <a:cxnLst/>
              <a:rect l="l" t="t" r="r" b="b"/>
              <a:pathLst>
                <a:path w="5273" h="2374" extrusionOk="0">
                  <a:moveTo>
                    <a:pt x="69" y="936"/>
                  </a:moveTo>
                  <a:cubicBezTo>
                    <a:pt x="0" y="1529"/>
                    <a:pt x="1119" y="2100"/>
                    <a:pt x="2534" y="2237"/>
                  </a:cubicBezTo>
                  <a:cubicBezTo>
                    <a:pt x="3972" y="2374"/>
                    <a:pt x="5159" y="2032"/>
                    <a:pt x="5227" y="1438"/>
                  </a:cubicBezTo>
                  <a:cubicBezTo>
                    <a:pt x="5273" y="868"/>
                    <a:pt x="4155" y="274"/>
                    <a:pt x="2739" y="137"/>
                  </a:cubicBezTo>
                  <a:cubicBezTo>
                    <a:pt x="1324" y="0"/>
                    <a:pt x="114" y="365"/>
                    <a:pt x="69" y="936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6826626" y="3117562"/>
              <a:ext cx="114858" cy="62209"/>
            </a:xfrm>
            <a:custGeom>
              <a:avLst/>
              <a:gdLst/>
              <a:ahLst/>
              <a:cxnLst/>
              <a:rect l="l" t="t" r="r" b="b"/>
              <a:pathLst>
                <a:path w="3881" h="2102" extrusionOk="0">
                  <a:moveTo>
                    <a:pt x="868" y="1"/>
                  </a:moveTo>
                  <a:cubicBezTo>
                    <a:pt x="515" y="1"/>
                    <a:pt x="260" y="98"/>
                    <a:pt x="183" y="295"/>
                  </a:cubicBezTo>
                  <a:cubicBezTo>
                    <a:pt x="1" y="683"/>
                    <a:pt x="662" y="1345"/>
                    <a:pt x="1621" y="1779"/>
                  </a:cubicBezTo>
                  <a:cubicBezTo>
                    <a:pt x="2133" y="1993"/>
                    <a:pt x="2632" y="2102"/>
                    <a:pt x="3016" y="2102"/>
                  </a:cubicBezTo>
                  <a:cubicBezTo>
                    <a:pt x="3368" y="2102"/>
                    <a:pt x="3622" y="2010"/>
                    <a:pt x="3698" y="1825"/>
                  </a:cubicBezTo>
                  <a:cubicBezTo>
                    <a:pt x="3881" y="1414"/>
                    <a:pt x="3219" y="752"/>
                    <a:pt x="2260" y="341"/>
                  </a:cubicBezTo>
                  <a:cubicBezTo>
                    <a:pt x="1750" y="115"/>
                    <a:pt x="1251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5834996" y="3318801"/>
              <a:ext cx="1603043" cy="1163646"/>
            </a:xfrm>
            <a:custGeom>
              <a:avLst/>
              <a:gdLst/>
              <a:ahLst/>
              <a:cxnLst/>
              <a:rect l="l" t="t" r="r" b="b"/>
              <a:pathLst>
                <a:path w="54166" h="39319" extrusionOk="0">
                  <a:moveTo>
                    <a:pt x="6597" y="0"/>
                  </a:moveTo>
                  <a:cubicBezTo>
                    <a:pt x="1348" y="6985"/>
                    <a:pt x="1" y="16594"/>
                    <a:pt x="3927" y="25085"/>
                  </a:cubicBezTo>
                  <a:cubicBezTo>
                    <a:pt x="8085" y="34050"/>
                    <a:pt x="16957" y="39318"/>
                    <a:pt x="26226" y="39318"/>
                  </a:cubicBezTo>
                  <a:cubicBezTo>
                    <a:pt x="29677" y="39318"/>
                    <a:pt x="33183" y="38588"/>
                    <a:pt x="36521" y="37046"/>
                  </a:cubicBezTo>
                  <a:cubicBezTo>
                    <a:pt x="48801" y="31340"/>
                    <a:pt x="54165" y="16754"/>
                    <a:pt x="48459" y="4451"/>
                  </a:cubicBezTo>
                  <a:cubicBezTo>
                    <a:pt x="48231" y="3972"/>
                    <a:pt x="48003" y="3516"/>
                    <a:pt x="47752" y="3059"/>
                  </a:cubicBezTo>
                  <a:lnTo>
                    <a:pt x="47752" y="3059"/>
                  </a:lnTo>
                  <a:cubicBezTo>
                    <a:pt x="48528" y="8606"/>
                    <a:pt x="47021" y="14221"/>
                    <a:pt x="43734" y="18626"/>
                  </a:cubicBezTo>
                  <a:cubicBezTo>
                    <a:pt x="43597" y="18147"/>
                    <a:pt x="43164" y="17804"/>
                    <a:pt x="42639" y="17804"/>
                  </a:cubicBezTo>
                  <a:cubicBezTo>
                    <a:pt x="42000" y="17804"/>
                    <a:pt x="41497" y="18306"/>
                    <a:pt x="41497" y="18945"/>
                  </a:cubicBezTo>
                  <a:cubicBezTo>
                    <a:pt x="41497" y="19539"/>
                    <a:pt x="41954" y="20018"/>
                    <a:pt x="42547" y="20064"/>
                  </a:cubicBezTo>
                  <a:cubicBezTo>
                    <a:pt x="41223" y="21548"/>
                    <a:pt x="39694" y="22826"/>
                    <a:pt x="37937" y="23921"/>
                  </a:cubicBezTo>
                  <a:cubicBezTo>
                    <a:pt x="37708" y="23670"/>
                    <a:pt x="37389" y="23511"/>
                    <a:pt x="37024" y="23511"/>
                  </a:cubicBezTo>
                  <a:cubicBezTo>
                    <a:pt x="36339" y="23511"/>
                    <a:pt x="35791" y="24058"/>
                    <a:pt x="35791" y="24743"/>
                  </a:cubicBezTo>
                  <a:cubicBezTo>
                    <a:pt x="35791" y="24834"/>
                    <a:pt x="35814" y="24949"/>
                    <a:pt x="35837" y="25063"/>
                  </a:cubicBezTo>
                  <a:cubicBezTo>
                    <a:pt x="35791" y="25063"/>
                    <a:pt x="35745" y="25085"/>
                    <a:pt x="35723" y="25108"/>
                  </a:cubicBezTo>
                  <a:cubicBezTo>
                    <a:pt x="34353" y="25747"/>
                    <a:pt x="32938" y="26204"/>
                    <a:pt x="31523" y="26546"/>
                  </a:cubicBezTo>
                  <a:cubicBezTo>
                    <a:pt x="31203" y="25976"/>
                    <a:pt x="30587" y="25588"/>
                    <a:pt x="29879" y="25588"/>
                  </a:cubicBezTo>
                  <a:cubicBezTo>
                    <a:pt x="29012" y="25588"/>
                    <a:pt x="28259" y="26204"/>
                    <a:pt x="28053" y="27026"/>
                  </a:cubicBezTo>
                  <a:cubicBezTo>
                    <a:pt x="27666" y="27046"/>
                    <a:pt x="27280" y="27056"/>
                    <a:pt x="26894" y="27056"/>
                  </a:cubicBezTo>
                  <a:cubicBezTo>
                    <a:pt x="25121" y="27056"/>
                    <a:pt x="23368" y="26841"/>
                    <a:pt x="21662" y="26409"/>
                  </a:cubicBezTo>
                  <a:cubicBezTo>
                    <a:pt x="21685" y="26295"/>
                    <a:pt x="21708" y="26181"/>
                    <a:pt x="21708" y="26067"/>
                  </a:cubicBezTo>
                  <a:cubicBezTo>
                    <a:pt x="21708" y="25177"/>
                    <a:pt x="20977" y="24446"/>
                    <a:pt x="20087" y="24446"/>
                  </a:cubicBezTo>
                  <a:cubicBezTo>
                    <a:pt x="19448" y="24446"/>
                    <a:pt x="18878" y="24834"/>
                    <a:pt x="18626" y="25405"/>
                  </a:cubicBezTo>
                  <a:cubicBezTo>
                    <a:pt x="13970" y="23419"/>
                    <a:pt x="9998" y="19790"/>
                    <a:pt x="7693" y="14837"/>
                  </a:cubicBezTo>
                  <a:cubicBezTo>
                    <a:pt x="5456" y="9998"/>
                    <a:pt x="5205" y="4748"/>
                    <a:pt x="659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6759063" y="3811245"/>
              <a:ext cx="56112" cy="56763"/>
            </a:xfrm>
            <a:custGeom>
              <a:avLst/>
              <a:gdLst/>
              <a:ahLst/>
              <a:cxnLst/>
              <a:rect l="l" t="t" r="r" b="b"/>
              <a:pathLst>
                <a:path w="1896" h="1918" extrusionOk="0">
                  <a:moveTo>
                    <a:pt x="937" y="0"/>
                  </a:moveTo>
                  <a:cubicBezTo>
                    <a:pt x="412" y="0"/>
                    <a:pt x="1" y="434"/>
                    <a:pt x="1" y="959"/>
                  </a:cubicBezTo>
                  <a:cubicBezTo>
                    <a:pt x="1" y="1484"/>
                    <a:pt x="412" y="1917"/>
                    <a:pt x="937" y="1917"/>
                  </a:cubicBezTo>
                  <a:cubicBezTo>
                    <a:pt x="1462" y="1917"/>
                    <a:pt x="1896" y="1484"/>
                    <a:pt x="1896" y="959"/>
                  </a:cubicBezTo>
                  <a:cubicBezTo>
                    <a:pt x="1896" y="434"/>
                    <a:pt x="1462" y="0"/>
                    <a:pt x="93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7107619" y="3636966"/>
              <a:ext cx="45310" cy="45280"/>
            </a:xfrm>
            <a:custGeom>
              <a:avLst/>
              <a:gdLst/>
              <a:ahLst/>
              <a:cxnLst/>
              <a:rect l="l" t="t" r="r" b="b"/>
              <a:pathLst>
                <a:path w="1531" h="1530" extrusionOk="0">
                  <a:moveTo>
                    <a:pt x="777" y="0"/>
                  </a:moveTo>
                  <a:cubicBezTo>
                    <a:pt x="343" y="0"/>
                    <a:pt x="1" y="343"/>
                    <a:pt x="1" y="753"/>
                  </a:cubicBezTo>
                  <a:cubicBezTo>
                    <a:pt x="1" y="1187"/>
                    <a:pt x="343" y="1529"/>
                    <a:pt x="777" y="1529"/>
                  </a:cubicBezTo>
                  <a:cubicBezTo>
                    <a:pt x="1188" y="1529"/>
                    <a:pt x="1530" y="1187"/>
                    <a:pt x="1530" y="753"/>
                  </a:cubicBezTo>
                  <a:cubicBezTo>
                    <a:pt x="1530" y="343"/>
                    <a:pt x="1188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43" name="Google Shape;1343;p34"/>
          <p:cNvGrpSpPr/>
          <p:nvPr/>
        </p:nvGrpSpPr>
        <p:grpSpPr>
          <a:xfrm rot="487687">
            <a:off x="9301553" y="387239"/>
            <a:ext cx="1851161" cy="1384255"/>
            <a:chOff x="2475650" y="3688825"/>
            <a:chExt cx="1135325" cy="848900"/>
          </a:xfrm>
        </p:grpSpPr>
        <p:sp>
          <p:nvSpPr>
            <p:cNvPr id="1344" name="Google Shape;1344;p34"/>
            <p:cNvSpPr/>
            <p:nvPr/>
          </p:nvSpPr>
          <p:spPr>
            <a:xfrm>
              <a:off x="2475650" y="3688825"/>
              <a:ext cx="1135325" cy="848900"/>
            </a:xfrm>
            <a:custGeom>
              <a:avLst/>
              <a:gdLst/>
              <a:ahLst/>
              <a:cxnLst/>
              <a:rect l="l" t="t" r="r" b="b"/>
              <a:pathLst>
                <a:path w="45413" h="33956" extrusionOk="0">
                  <a:moveTo>
                    <a:pt x="28349" y="1"/>
                  </a:moveTo>
                  <a:lnTo>
                    <a:pt x="2399" y="1865"/>
                  </a:lnTo>
                  <a:cubicBezTo>
                    <a:pt x="1489" y="1922"/>
                    <a:pt x="694" y="2500"/>
                    <a:pt x="347" y="3353"/>
                  </a:cubicBezTo>
                  <a:cubicBezTo>
                    <a:pt x="1" y="4191"/>
                    <a:pt x="160" y="5173"/>
                    <a:pt x="766" y="5853"/>
                  </a:cubicBezTo>
                  <a:cubicBezTo>
                    <a:pt x="781" y="5867"/>
                    <a:pt x="795" y="5896"/>
                    <a:pt x="810" y="5910"/>
                  </a:cubicBezTo>
                  <a:cubicBezTo>
                    <a:pt x="810" y="5910"/>
                    <a:pt x="882" y="5997"/>
                    <a:pt x="882" y="5997"/>
                  </a:cubicBezTo>
                  <a:cubicBezTo>
                    <a:pt x="1027" y="6170"/>
                    <a:pt x="1142" y="6329"/>
                    <a:pt x="1229" y="6474"/>
                  </a:cubicBezTo>
                  <a:cubicBezTo>
                    <a:pt x="1272" y="6546"/>
                    <a:pt x="1315" y="6618"/>
                    <a:pt x="1359" y="6691"/>
                  </a:cubicBezTo>
                  <a:lnTo>
                    <a:pt x="1373" y="6748"/>
                  </a:lnTo>
                  <a:cubicBezTo>
                    <a:pt x="1402" y="6806"/>
                    <a:pt x="1431" y="6864"/>
                    <a:pt x="1460" y="6922"/>
                  </a:cubicBezTo>
                  <a:lnTo>
                    <a:pt x="1474" y="6965"/>
                  </a:lnTo>
                  <a:cubicBezTo>
                    <a:pt x="1489" y="7008"/>
                    <a:pt x="1518" y="7052"/>
                    <a:pt x="1518" y="7095"/>
                  </a:cubicBezTo>
                  <a:cubicBezTo>
                    <a:pt x="1518" y="7095"/>
                    <a:pt x="1547" y="7167"/>
                    <a:pt x="1547" y="7167"/>
                  </a:cubicBezTo>
                  <a:cubicBezTo>
                    <a:pt x="1561" y="7211"/>
                    <a:pt x="1576" y="7268"/>
                    <a:pt x="1590" y="7312"/>
                  </a:cubicBezTo>
                  <a:cubicBezTo>
                    <a:pt x="1590" y="7326"/>
                    <a:pt x="1604" y="7355"/>
                    <a:pt x="1604" y="7370"/>
                  </a:cubicBezTo>
                  <a:cubicBezTo>
                    <a:pt x="1619" y="7413"/>
                    <a:pt x="1619" y="7456"/>
                    <a:pt x="1633" y="7514"/>
                  </a:cubicBezTo>
                  <a:lnTo>
                    <a:pt x="1648" y="7572"/>
                  </a:lnTo>
                  <a:cubicBezTo>
                    <a:pt x="1648" y="7615"/>
                    <a:pt x="1662" y="7659"/>
                    <a:pt x="1662" y="7702"/>
                  </a:cubicBezTo>
                  <a:lnTo>
                    <a:pt x="1662" y="7760"/>
                  </a:lnTo>
                  <a:cubicBezTo>
                    <a:pt x="1662" y="7803"/>
                    <a:pt x="1677" y="7846"/>
                    <a:pt x="1677" y="7875"/>
                  </a:cubicBezTo>
                  <a:lnTo>
                    <a:pt x="1677" y="7933"/>
                  </a:lnTo>
                  <a:cubicBezTo>
                    <a:pt x="1677" y="7976"/>
                    <a:pt x="1677" y="8034"/>
                    <a:pt x="1677" y="8078"/>
                  </a:cubicBezTo>
                  <a:lnTo>
                    <a:pt x="1677" y="8121"/>
                  </a:lnTo>
                  <a:cubicBezTo>
                    <a:pt x="1662" y="8164"/>
                    <a:pt x="1662" y="8208"/>
                    <a:pt x="1662" y="8251"/>
                  </a:cubicBezTo>
                  <a:cubicBezTo>
                    <a:pt x="1662" y="8265"/>
                    <a:pt x="1662" y="8280"/>
                    <a:pt x="1662" y="8294"/>
                  </a:cubicBezTo>
                  <a:cubicBezTo>
                    <a:pt x="1648" y="8352"/>
                    <a:pt x="1648" y="8395"/>
                    <a:pt x="1633" y="8439"/>
                  </a:cubicBezTo>
                  <a:lnTo>
                    <a:pt x="1633" y="8482"/>
                  </a:lnTo>
                  <a:cubicBezTo>
                    <a:pt x="1619" y="8526"/>
                    <a:pt x="1619" y="8569"/>
                    <a:pt x="1604" y="8627"/>
                  </a:cubicBezTo>
                  <a:lnTo>
                    <a:pt x="1604" y="8656"/>
                  </a:lnTo>
                  <a:cubicBezTo>
                    <a:pt x="1590" y="8699"/>
                    <a:pt x="1576" y="8742"/>
                    <a:pt x="1561" y="8786"/>
                  </a:cubicBezTo>
                  <a:lnTo>
                    <a:pt x="1561" y="8814"/>
                  </a:lnTo>
                  <a:cubicBezTo>
                    <a:pt x="1532" y="8916"/>
                    <a:pt x="1503" y="9017"/>
                    <a:pt x="1460" y="9103"/>
                  </a:cubicBezTo>
                  <a:cubicBezTo>
                    <a:pt x="1460" y="9103"/>
                    <a:pt x="1460" y="9118"/>
                    <a:pt x="1460" y="9132"/>
                  </a:cubicBezTo>
                  <a:cubicBezTo>
                    <a:pt x="1446" y="9176"/>
                    <a:pt x="1431" y="9205"/>
                    <a:pt x="1402" y="9262"/>
                  </a:cubicBezTo>
                  <a:cubicBezTo>
                    <a:pt x="1388" y="9306"/>
                    <a:pt x="1373" y="9349"/>
                    <a:pt x="1344" y="9378"/>
                  </a:cubicBezTo>
                  <a:cubicBezTo>
                    <a:pt x="1258" y="9595"/>
                    <a:pt x="1171" y="9725"/>
                    <a:pt x="1142" y="9768"/>
                  </a:cubicBezTo>
                  <a:cubicBezTo>
                    <a:pt x="694" y="10361"/>
                    <a:pt x="564" y="11112"/>
                    <a:pt x="752" y="11820"/>
                  </a:cubicBezTo>
                  <a:cubicBezTo>
                    <a:pt x="954" y="12542"/>
                    <a:pt x="1489" y="13106"/>
                    <a:pt x="2182" y="13395"/>
                  </a:cubicBezTo>
                  <a:lnTo>
                    <a:pt x="2847" y="13669"/>
                  </a:lnTo>
                  <a:cubicBezTo>
                    <a:pt x="2804" y="13814"/>
                    <a:pt x="2775" y="13973"/>
                    <a:pt x="2746" y="14132"/>
                  </a:cubicBezTo>
                  <a:lnTo>
                    <a:pt x="2717" y="14276"/>
                  </a:lnTo>
                  <a:cubicBezTo>
                    <a:pt x="2703" y="14406"/>
                    <a:pt x="2688" y="14536"/>
                    <a:pt x="2674" y="14681"/>
                  </a:cubicBezTo>
                  <a:lnTo>
                    <a:pt x="2659" y="14825"/>
                  </a:lnTo>
                  <a:cubicBezTo>
                    <a:pt x="2645" y="14970"/>
                    <a:pt x="2630" y="15129"/>
                    <a:pt x="2630" y="15288"/>
                  </a:cubicBezTo>
                  <a:cubicBezTo>
                    <a:pt x="2616" y="15316"/>
                    <a:pt x="2616" y="15360"/>
                    <a:pt x="2616" y="15374"/>
                  </a:cubicBezTo>
                  <a:cubicBezTo>
                    <a:pt x="2616" y="15562"/>
                    <a:pt x="2616" y="15764"/>
                    <a:pt x="2630" y="15952"/>
                  </a:cubicBezTo>
                  <a:cubicBezTo>
                    <a:pt x="2630" y="15996"/>
                    <a:pt x="2630" y="16039"/>
                    <a:pt x="2630" y="16097"/>
                  </a:cubicBezTo>
                  <a:cubicBezTo>
                    <a:pt x="2645" y="16256"/>
                    <a:pt x="2659" y="16415"/>
                    <a:pt x="2674" y="16573"/>
                  </a:cubicBezTo>
                  <a:cubicBezTo>
                    <a:pt x="2674" y="16631"/>
                    <a:pt x="2688" y="16689"/>
                    <a:pt x="2688" y="16747"/>
                  </a:cubicBezTo>
                  <a:cubicBezTo>
                    <a:pt x="2717" y="16920"/>
                    <a:pt x="2731" y="17079"/>
                    <a:pt x="2775" y="17253"/>
                  </a:cubicBezTo>
                  <a:cubicBezTo>
                    <a:pt x="2775" y="17296"/>
                    <a:pt x="2789" y="17339"/>
                    <a:pt x="2789" y="17383"/>
                  </a:cubicBezTo>
                  <a:cubicBezTo>
                    <a:pt x="2833" y="17585"/>
                    <a:pt x="2890" y="17802"/>
                    <a:pt x="2934" y="18018"/>
                  </a:cubicBezTo>
                  <a:cubicBezTo>
                    <a:pt x="2948" y="18062"/>
                    <a:pt x="2963" y="18105"/>
                    <a:pt x="2977" y="18148"/>
                  </a:cubicBezTo>
                  <a:cubicBezTo>
                    <a:pt x="3020" y="18307"/>
                    <a:pt x="3078" y="18466"/>
                    <a:pt x="3122" y="18625"/>
                  </a:cubicBezTo>
                  <a:cubicBezTo>
                    <a:pt x="2341" y="18799"/>
                    <a:pt x="1677" y="19362"/>
                    <a:pt x="1388" y="20128"/>
                  </a:cubicBezTo>
                  <a:cubicBezTo>
                    <a:pt x="1070" y="20966"/>
                    <a:pt x="1258" y="21934"/>
                    <a:pt x="1865" y="22599"/>
                  </a:cubicBezTo>
                  <a:cubicBezTo>
                    <a:pt x="2038" y="22801"/>
                    <a:pt x="2197" y="22989"/>
                    <a:pt x="2312" y="23191"/>
                  </a:cubicBezTo>
                  <a:cubicBezTo>
                    <a:pt x="2356" y="23249"/>
                    <a:pt x="2385" y="23321"/>
                    <a:pt x="2428" y="23408"/>
                  </a:cubicBezTo>
                  <a:cubicBezTo>
                    <a:pt x="2428" y="23408"/>
                    <a:pt x="2457" y="23451"/>
                    <a:pt x="2457" y="23466"/>
                  </a:cubicBezTo>
                  <a:cubicBezTo>
                    <a:pt x="2486" y="23509"/>
                    <a:pt x="2515" y="23552"/>
                    <a:pt x="2529" y="23610"/>
                  </a:cubicBezTo>
                  <a:lnTo>
                    <a:pt x="2558" y="23653"/>
                  </a:lnTo>
                  <a:cubicBezTo>
                    <a:pt x="2573" y="23697"/>
                    <a:pt x="2587" y="23740"/>
                    <a:pt x="2601" y="23783"/>
                  </a:cubicBezTo>
                  <a:cubicBezTo>
                    <a:pt x="2601" y="23783"/>
                    <a:pt x="2616" y="23841"/>
                    <a:pt x="2630" y="23856"/>
                  </a:cubicBezTo>
                  <a:cubicBezTo>
                    <a:pt x="2645" y="23899"/>
                    <a:pt x="2659" y="23942"/>
                    <a:pt x="2659" y="24000"/>
                  </a:cubicBezTo>
                  <a:cubicBezTo>
                    <a:pt x="2674" y="24015"/>
                    <a:pt x="2674" y="24029"/>
                    <a:pt x="2688" y="24058"/>
                  </a:cubicBezTo>
                  <a:cubicBezTo>
                    <a:pt x="2688" y="24101"/>
                    <a:pt x="2703" y="24145"/>
                    <a:pt x="2703" y="24188"/>
                  </a:cubicBezTo>
                  <a:lnTo>
                    <a:pt x="2717" y="24246"/>
                  </a:lnTo>
                  <a:cubicBezTo>
                    <a:pt x="2717" y="24289"/>
                    <a:pt x="2731" y="24332"/>
                    <a:pt x="2731" y="24376"/>
                  </a:cubicBezTo>
                  <a:lnTo>
                    <a:pt x="2746" y="24434"/>
                  </a:lnTo>
                  <a:cubicBezTo>
                    <a:pt x="2746" y="24477"/>
                    <a:pt x="2746" y="24520"/>
                    <a:pt x="2746" y="24549"/>
                  </a:cubicBezTo>
                  <a:cubicBezTo>
                    <a:pt x="2746" y="24549"/>
                    <a:pt x="2746" y="24607"/>
                    <a:pt x="2746" y="24607"/>
                  </a:cubicBezTo>
                  <a:cubicBezTo>
                    <a:pt x="2746" y="24665"/>
                    <a:pt x="2746" y="24708"/>
                    <a:pt x="2746" y="24737"/>
                  </a:cubicBezTo>
                  <a:lnTo>
                    <a:pt x="2746" y="24795"/>
                  </a:lnTo>
                  <a:cubicBezTo>
                    <a:pt x="2746" y="24838"/>
                    <a:pt x="2746" y="24881"/>
                    <a:pt x="2731" y="24939"/>
                  </a:cubicBezTo>
                  <a:cubicBezTo>
                    <a:pt x="2731" y="24954"/>
                    <a:pt x="2731" y="24968"/>
                    <a:pt x="2731" y="24983"/>
                  </a:cubicBezTo>
                  <a:cubicBezTo>
                    <a:pt x="2731" y="25026"/>
                    <a:pt x="2717" y="25084"/>
                    <a:pt x="2717" y="25127"/>
                  </a:cubicBezTo>
                  <a:cubicBezTo>
                    <a:pt x="2717" y="25127"/>
                    <a:pt x="2688" y="25257"/>
                    <a:pt x="2688" y="25286"/>
                  </a:cubicBezTo>
                  <a:cubicBezTo>
                    <a:pt x="2688" y="25286"/>
                    <a:pt x="2674" y="25344"/>
                    <a:pt x="2674" y="25344"/>
                  </a:cubicBezTo>
                  <a:cubicBezTo>
                    <a:pt x="2659" y="25387"/>
                    <a:pt x="2659" y="25431"/>
                    <a:pt x="2645" y="25459"/>
                  </a:cubicBezTo>
                  <a:lnTo>
                    <a:pt x="2630" y="25503"/>
                  </a:lnTo>
                  <a:cubicBezTo>
                    <a:pt x="2601" y="25604"/>
                    <a:pt x="2573" y="25705"/>
                    <a:pt x="2544" y="25806"/>
                  </a:cubicBezTo>
                  <a:cubicBezTo>
                    <a:pt x="2544" y="25806"/>
                    <a:pt x="2500" y="25907"/>
                    <a:pt x="2486" y="25951"/>
                  </a:cubicBezTo>
                  <a:cubicBezTo>
                    <a:pt x="2486" y="25951"/>
                    <a:pt x="2442" y="26052"/>
                    <a:pt x="2428" y="26095"/>
                  </a:cubicBezTo>
                  <a:cubicBezTo>
                    <a:pt x="2327" y="26312"/>
                    <a:pt x="2240" y="26471"/>
                    <a:pt x="2211" y="26514"/>
                  </a:cubicBezTo>
                  <a:cubicBezTo>
                    <a:pt x="1763" y="27107"/>
                    <a:pt x="1648" y="27858"/>
                    <a:pt x="1865" y="28580"/>
                  </a:cubicBezTo>
                  <a:cubicBezTo>
                    <a:pt x="2067" y="29303"/>
                    <a:pt x="2630" y="29866"/>
                    <a:pt x="3338" y="30126"/>
                  </a:cubicBezTo>
                  <a:lnTo>
                    <a:pt x="13019" y="33796"/>
                  </a:lnTo>
                  <a:cubicBezTo>
                    <a:pt x="13293" y="33912"/>
                    <a:pt x="13582" y="33955"/>
                    <a:pt x="13871" y="33955"/>
                  </a:cubicBezTo>
                  <a:cubicBezTo>
                    <a:pt x="13958" y="33955"/>
                    <a:pt x="14045" y="33955"/>
                    <a:pt x="14131" y="33941"/>
                  </a:cubicBezTo>
                  <a:lnTo>
                    <a:pt x="39951" y="31109"/>
                  </a:lnTo>
                  <a:cubicBezTo>
                    <a:pt x="40616" y="31037"/>
                    <a:pt x="41237" y="30675"/>
                    <a:pt x="41627" y="30126"/>
                  </a:cubicBezTo>
                  <a:cubicBezTo>
                    <a:pt x="42335" y="29158"/>
                    <a:pt x="42884" y="28147"/>
                    <a:pt x="43260" y="27135"/>
                  </a:cubicBezTo>
                  <a:cubicBezTo>
                    <a:pt x="43274" y="27092"/>
                    <a:pt x="43289" y="27049"/>
                    <a:pt x="43303" y="27005"/>
                  </a:cubicBezTo>
                  <a:cubicBezTo>
                    <a:pt x="43332" y="26962"/>
                    <a:pt x="43332" y="26919"/>
                    <a:pt x="43347" y="26875"/>
                  </a:cubicBezTo>
                  <a:cubicBezTo>
                    <a:pt x="43404" y="26716"/>
                    <a:pt x="43462" y="26558"/>
                    <a:pt x="43506" y="26384"/>
                  </a:cubicBezTo>
                  <a:cubicBezTo>
                    <a:pt x="43520" y="26341"/>
                    <a:pt x="43534" y="26297"/>
                    <a:pt x="43549" y="26254"/>
                  </a:cubicBezTo>
                  <a:cubicBezTo>
                    <a:pt x="43607" y="26037"/>
                    <a:pt x="43650" y="25821"/>
                    <a:pt x="43693" y="25618"/>
                  </a:cubicBezTo>
                  <a:cubicBezTo>
                    <a:pt x="43693" y="25575"/>
                    <a:pt x="43708" y="25532"/>
                    <a:pt x="43708" y="25488"/>
                  </a:cubicBezTo>
                  <a:cubicBezTo>
                    <a:pt x="43751" y="25315"/>
                    <a:pt x="43766" y="25156"/>
                    <a:pt x="43795" y="24997"/>
                  </a:cubicBezTo>
                  <a:cubicBezTo>
                    <a:pt x="43795" y="24925"/>
                    <a:pt x="43809" y="24867"/>
                    <a:pt x="43809" y="24809"/>
                  </a:cubicBezTo>
                  <a:cubicBezTo>
                    <a:pt x="43823" y="24650"/>
                    <a:pt x="43838" y="24506"/>
                    <a:pt x="43852" y="24332"/>
                  </a:cubicBezTo>
                  <a:cubicBezTo>
                    <a:pt x="43852" y="24289"/>
                    <a:pt x="43852" y="24246"/>
                    <a:pt x="43852" y="24202"/>
                  </a:cubicBezTo>
                  <a:cubicBezTo>
                    <a:pt x="43867" y="24000"/>
                    <a:pt x="43867" y="23798"/>
                    <a:pt x="43867" y="23610"/>
                  </a:cubicBezTo>
                  <a:cubicBezTo>
                    <a:pt x="43867" y="23581"/>
                    <a:pt x="43867" y="23552"/>
                    <a:pt x="43852" y="23523"/>
                  </a:cubicBezTo>
                  <a:cubicBezTo>
                    <a:pt x="43852" y="23364"/>
                    <a:pt x="43838" y="23220"/>
                    <a:pt x="43823" y="23061"/>
                  </a:cubicBezTo>
                  <a:cubicBezTo>
                    <a:pt x="43823" y="23018"/>
                    <a:pt x="43823" y="22960"/>
                    <a:pt x="43809" y="22902"/>
                  </a:cubicBezTo>
                  <a:cubicBezTo>
                    <a:pt x="43795" y="22772"/>
                    <a:pt x="43780" y="22642"/>
                    <a:pt x="43766" y="22526"/>
                  </a:cubicBezTo>
                  <a:cubicBezTo>
                    <a:pt x="43766" y="22526"/>
                    <a:pt x="43751" y="22411"/>
                    <a:pt x="43737" y="22367"/>
                  </a:cubicBezTo>
                  <a:cubicBezTo>
                    <a:pt x="43708" y="22208"/>
                    <a:pt x="43679" y="22064"/>
                    <a:pt x="43650" y="21934"/>
                  </a:cubicBezTo>
                  <a:cubicBezTo>
                    <a:pt x="43650" y="21920"/>
                    <a:pt x="43636" y="21905"/>
                    <a:pt x="43636" y="21891"/>
                  </a:cubicBezTo>
                  <a:cubicBezTo>
                    <a:pt x="43621" y="21818"/>
                    <a:pt x="43607" y="21746"/>
                    <a:pt x="43592" y="21674"/>
                  </a:cubicBezTo>
                  <a:cubicBezTo>
                    <a:pt x="44084" y="21370"/>
                    <a:pt x="44459" y="20908"/>
                    <a:pt x="44618" y="20345"/>
                  </a:cubicBezTo>
                  <a:cubicBezTo>
                    <a:pt x="44835" y="19622"/>
                    <a:pt x="44719" y="18871"/>
                    <a:pt x="44271" y="18264"/>
                  </a:cubicBezTo>
                  <a:cubicBezTo>
                    <a:pt x="44242" y="18221"/>
                    <a:pt x="44156" y="18076"/>
                    <a:pt x="44055" y="17859"/>
                  </a:cubicBezTo>
                  <a:cubicBezTo>
                    <a:pt x="44040" y="17816"/>
                    <a:pt x="44026" y="17773"/>
                    <a:pt x="43997" y="17715"/>
                  </a:cubicBezTo>
                  <a:cubicBezTo>
                    <a:pt x="43982" y="17672"/>
                    <a:pt x="43968" y="17628"/>
                    <a:pt x="43939" y="17570"/>
                  </a:cubicBezTo>
                  <a:cubicBezTo>
                    <a:pt x="43910" y="17469"/>
                    <a:pt x="43881" y="17368"/>
                    <a:pt x="43852" y="17267"/>
                  </a:cubicBezTo>
                  <a:cubicBezTo>
                    <a:pt x="43852" y="17267"/>
                    <a:pt x="43838" y="17238"/>
                    <a:pt x="43838" y="17238"/>
                  </a:cubicBezTo>
                  <a:cubicBezTo>
                    <a:pt x="43823" y="17195"/>
                    <a:pt x="43823" y="17151"/>
                    <a:pt x="43809" y="17094"/>
                  </a:cubicBezTo>
                  <a:lnTo>
                    <a:pt x="43795" y="17050"/>
                  </a:lnTo>
                  <a:cubicBezTo>
                    <a:pt x="43795" y="17007"/>
                    <a:pt x="43780" y="16978"/>
                    <a:pt x="43780" y="16935"/>
                  </a:cubicBezTo>
                  <a:cubicBezTo>
                    <a:pt x="43780" y="16935"/>
                    <a:pt x="43766" y="16891"/>
                    <a:pt x="43766" y="16891"/>
                  </a:cubicBezTo>
                  <a:cubicBezTo>
                    <a:pt x="43766" y="16834"/>
                    <a:pt x="43751" y="16790"/>
                    <a:pt x="43751" y="16747"/>
                  </a:cubicBezTo>
                  <a:lnTo>
                    <a:pt x="43751" y="16704"/>
                  </a:lnTo>
                  <a:cubicBezTo>
                    <a:pt x="43737" y="16660"/>
                    <a:pt x="43737" y="16602"/>
                    <a:pt x="43737" y="16559"/>
                  </a:cubicBezTo>
                  <a:lnTo>
                    <a:pt x="43737" y="16516"/>
                  </a:lnTo>
                  <a:cubicBezTo>
                    <a:pt x="43737" y="16458"/>
                    <a:pt x="43737" y="16415"/>
                    <a:pt x="43737" y="16371"/>
                  </a:cubicBezTo>
                  <a:lnTo>
                    <a:pt x="43737" y="16313"/>
                  </a:lnTo>
                  <a:cubicBezTo>
                    <a:pt x="43737" y="16270"/>
                    <a:pt x="43737" y="16227"/>
                    <a:pt x="43751" y="16183"/>
                  </a:cubicBezTo>
                  <a:lnTo>
                    <a:pt x="43751" y="16140"/>
                  </a:lnTo>
                  <a:cubicBezTo>
                    <a:pt x="43751" y="16097"/>
                    <a:pt x="43766" y="16053"/>
                    <a:pt x="43766" y="16010"/>
                  </a:cubicBezTo>
                  <a:lnTo>
                    <a:pt x="43780" y="15952"/>
                  </a:lnTo>
                  <a:cubicBezTo>
                    <a:pt x="43780" y="15894"/>
                    <a:pt x="43795" y="15851"/>
                    <a:pt x="43795" y="15822"/>
                  </a:cubicBezTo>
                  <a:cubicBezTo>
                    <a:pt x="43809" y="15793"/>
                    <a:pt x="43809" y="15779"/>
                    <a:pt x="43823" y="15764"/>
                  </a:cubicBezTo>
                  <a:cubicBezTo>
                    <a:pt x="43823" y="15707"/>
                    <a:pt x="43838" y="15663"/>
                    <a:pt x="43852" y="15620"/>
                  </a:cubicBezTo>
                  <a:lnTo>
                    <a:pt x="43881" y="15548"/>
                  </a:lnTo>
                  <a:cubicBezTo>
                    <a:pt x="43896" y="15504"/>
                    <a:pt x="43910" y="15461"/>
                    <a:pt x="43925" y="15418"/>
                  </a:cubicBezTo>
                  <a:lnTo>
                    <a:pt x="43953" y="15360"/>
                  </a:lnTo>
                  <a:cubicBezTo>
                    <a:pt x="43968" y="15316"/>
                    <a:pt x="43997" y="15273"/>
                    <a:pt x="44011" y="15230"/>
                  </a:cubicBezTo>
                  <a:cubicBezTo>
                    <a:pt x="44026" y="15215"/>
                    <a:pt x="44055" y="15157"/>
                    <a:pt x="44055" y="15157"/>
                  </a:cubicBezTo>
                  <a:cubicBezTo>
                    <a:pt x="44084" y="15085"/>
                    <a:pt x="44127" y="15013"/>
                    <a:pt x="44170" y="14955"/>
                  </a:cubicBezTo>
                  <a:cubicBezTo>
                    <a:pt x="44286" y="14753"/>
                    <a:pt x="44445" y="14551"/>
                    <a:pt x="44618" y="14363"/>
                  </a:cubicBezTo>
                  <a:cubicBezTo>
                    <a:pt x="45239" y="13698"/>
                    <a:pt x="45413" y="12730"/>
                    <a:pt x="45095" y="11878"/>
                  </a:cubicBezTo>
                  <a:cubicBezTo>
                    <a:pt x="44777" y="11025"/>
                    <a:pt x="43997" y="10433"/>
                    <a:pt x="43087" y="10346"/>
                  </a:cubicBezTo>
                  <a:lnTo>
                    <a:pt x="42581" y="10288"/>
                  </a:lnTo>
                  <a:cubicBezTo>
                    <a:pt x="42595" y="10230"/>
                    <a:pt x="42595" y="10187"/>
                    <a:pt x="42610" y="10144"/>
                  </a:cubicBezTo>
                  <a:cubicBezTo>
                    <a:pt x="42624" y="10100"/>
                    <a:pt x="42624" y="10057"/>
                    <a:pt x="42639" y="10014"/>
                  </a:cubicBezTo>
                  <a:cubicBezTo>
                    <a:pt x="42668" y="9840"/>
                    <a:pt x="42696" y="9681"/>
                    <a:pt x="42711" y="9508"/>
                  </a:cubicBezTo>
                  <a:cubicBezTo>
                    <a:pt x="42725" y="9450"/>
                    <a:pt x="42725" y="9392"/>
                    <a:pt x="42740" y="9335"/>
                  </a:cubicBezTo>
                  <a:cubicBezTo>
                    <a:pt x="42754" y="9176"/>
                    <a:pt x="42769" y="9017"/>
                    <a:pt x="42769" y="8858"/>
                  </a:cubicBezTo>
                  <a:cubicBezTo>
                    <a:pt x="42783" y="8814"/>
                    <a:pt x="42783" y="8771"/>
                    <a:pt x="42783" y="8728"/>
                  </a:cubicBezTo>
                  <a:cubicBezTo>
                    <a:pt x="42798" y="8526"/>
                    <a:pt x="42798" y="8323"/>
                    <a:pt x="42783" y="8150"/>
                  </a:cubicBezTo>
                  <a:cubicBezTo>
                    <a:pt x="42783" y="8107"/>
                    <a:pt x="42783" y="8078"/>
                    <a:pt x="42783" y="8049"/>
                  </a:cubicBezTo>
                  <a:cubicBezTo>
                    <a:pt x="42783" y="7890"/>
                    <a:pt x="42769" y="7745"/>
                    <a:pt x="42754" y="7601"/>
                  </a:cubicBezTo>
                  <a:cubicBezTo>
                    <a:pt x="42754" y="7543"/>
                    <a:pt x="42740" y="7485"/>
                    <a:pt x="42740" y="7427"/>
                  </a:cubicBezTo>
                  <a:cubicBezTo>
                    <a:pt x="42725" y="7297"/>
                    <a:pt x="42711" y="7182"/>
                    <a:pt x="42696" y="7052"/>
                  </a:cubicBezTo>
                  <a:cubicBezTo>
                    <a:pt x="42696" y="7052"/>
                    <a:pt x="42668" y="6936"/>
                    <a:pt x="42668" y="6893"/>
                  </a:cubicBezTo>
                  <a:cubicBezTo>
                    <a:pt x="42639" y="6748"/>
                    <a:pt x="42610" y="6604"/>
                    <a:pt x="42581" y="6459"/>
                  </a:cubicBezTo>
                  <a:cubicBezTo>
                    <a:pt x="42581" y="6445"/>
                    <a:pt x="42566" y="6416"/>
                    <a:pt x="42566" y="6416"/>
                  </a:cubicBezTo>
                  <a:cubicBezTo>
                    <a:pt x="42133" y="4538"/>
                    <a:pt x="41194" y="3310"/>
                    <a:pt x="40919" y="2963"/>
                  </a:cubicBezTo>
                  <a:cubicBezTo>
                    <a:pt x="40919" y="2963"/>
                    <a:pt x="40847" y="2891"/>
                    <a:pt x="40833" y="2876"/>
                  </a:cubicBezTo>
                  <a:cubicBezTo>
                    <a:pt x="40486" y="2486"/>
                    <a:pt x="40023" y="2226"/>
                    <a:pt x="39518" y="2125"/>
                  </a:cubicBezTo>
                  <a:lnTo>
                    <a:pt x="28985" y="44"/>
                  </a:lnTo>
                  <a:cubicBezTo>
                    <a:pt x="28826" y="15"/>
                    <a:pt x="28681" y="1"/>
                    <a:pt x="28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" y="2717"/>
                  </a:lnTo>
                  <a:cubicBezTo>
                    <a:pt x="3064" y="6055"/>
                    <a:pt x="550" y="9624"/>
                    <a:pt x="550" y="9624"/>
                  </a:cubicBezTo>
                  <a:lnTo>
                    <a:pt x="10230" y="13294"/>
                  </a:ln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15475" y="7688"/>
                    <a:pt x="10230" y="13294"/>
                  </a:cubicBez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2566675" y="4145400"/>
              <a:ext cx="913550" cy="119600"/>
            </a:xfrm>
            <a:custGeom>
              <a:avLst/>
              <a:gdLst/>
              <a:ahLst/>
              <a:cxnLst/>
              <a:rect l="l" t="t" r="r" b="b"/>
              <a:pathLst>
                <a:path w="36542" h="478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9522" y="4726"/>
                    <a:pt x="9609" y="4784"/>
                  </a:cubicBezTo>
                  <a:lnTo>
                    <a:pt x="36541" y="1822"/>
                  </a:lnTo>
                  <a:cubicBezTo>
                    <a:pt x="36498" y="1764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2566675" y="4188750"/>
              <a:ext cx="913550" cy="76250"/>
            </a:xfrm>
            <a:custGeom>
              <a:avLst/>
              <a:gdLst/>
              <a:ahLst/>
              <a:cxnLst/>
              <a:rect l="l" t="t" r="r" b="b"/>
              <a:pathLst>
                <a:path w="36542" h="3050" extrusionOk="0">
                  <a:moveTo>
                    <a:pt x="36469" y="1"/>
                  </a:moveTo>
                  <a:lnTo>
                    <a:pt x="1" y="983"/>
                  </a:lnTo>
                  <a:cubicBezTo>
                    <a:pt x="44" y="1041"/>
                    <a:pt x="87" y="1084"/>
                    <a:pt x="145" y="1142"/>
                  </a:cubicBezTo>
                  <a:lnTo>
                    <a:pt x="9465" y="2963"/>
                  </a:lnTo>
                  <a:cubicBezTo>
                    <a:pt x="9465" y="2963"/>
                    <a:pt x="9522" y="2992"/>
                    <a:pt x="9609" y="3050"/>
                  </a:cubicBezTo>
                  <a:lnTo>
                    <a:pt x="36541" y="88"/>
                  </a:lnTo>
                  <a:cubicBezTo>
                    <a:pt x="36498" y="30"/>
                    <a:pt x="36469" y="1"/>
                    <a:pt x="364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2863600" y="4249800"/>
              <a:ext cx="651300" cy="163650"/>
            </a:xfrm>
            <a:custGeom>
              <a:avLst/>
              <a:gdLst/>
              <a:ahLst/>
              <a:cxnLst/>
              <a:rect l="l" t="t" r="r" b="b"/>
              <a:pathLst>
                <a:path w="26052" h="6546" extrusionOk="0">
                  <a:moveTo>
                    <a:pt x="25777" y="1"/>
                  </a:moveTo>
                  <a:lnTo>
                    <a:pt x="1" y="2818"/>
                  </a:lnTo>
                  <a:cubicBezTo>
                    <a:pt x="521" y="3772"/>
                    <a:pt x="752" y="5029"/>
                    <a:pt x="102" y="6546"/>
                  </a:cubicBezTo>
                  <a:lnTo>
                    <a:pt x="25517" y="3772"/>
                  </a:lnTo>
                  <a:cubicBezTo>
                    <a:pt x="26051" y="2284"/>
                    <a:pt x="26008" y="998"/>
                    <a:pt x="25777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2584750" y="423680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0" y="1"/>
                  </a:moveTo>
                  <a:lnTo>
                    <a:pt x="0" y="1"/>
                  </a:lnTo>
                  <a:cubicBezTo>
                    <a:pt x="1286" y="2067"/>
                    <a:pt x="737" y="4089"/>
                    <a:pt x="260" y="5159"/>
                  </a:cubicBezTo>
                  <a:lnTo>
                    <a:pt x="8958" y="8381"/>
                  </a:lnTo>
                  <a:cubicBezTo>
                    <a:pt x="8958" y="8381"/>
                    <a:pt x="9897" y="8207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2584750" y="4236800"/>
              <a:ext cx="268400" cy="204125"/>
            </a:xfrm>
            <a:custGeom>
              <a:avLst/>
              <a:gdLst/>
              <a:ahLst/>
              <a:cxnLst/>
              <a:rect l="l" t="t" r="r" b="b"/>
              <a:pathLst>
                <a:path w="10736" h="8165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261"/>
                    <a:pt x="289" y="521"/>
                    <a:pt x="405" y="781"/>
                  </a:cubicBezTo>
                  <a:lnTo>
                    <a:pt x="8698" y="3020"/>
                  </a:lnTo>
                  <a:cubicBezTo>
                    <a:pt x="8698" y="3020"/>
                    <a:pt x="10403" y="5939"/>
                    <a:pt x="9320" y="8164"/>
                  </a:cubicBezTo>
                  <a:cubicBezTo>
                    <a:pt x="9637" y="7875"/>
                    <a:pt x="10071" y="7239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2597375" y="4263175"/>
              <a:ext cx="169800" cy="44875"/>
            </a:xfrm>
            <a:custGeom>
              <a:avLst/>
              <a:gdLst/>
              <a:ahLst/>
              <a:cxnLst/>
              <a:rect l="l" t="t" r="r" b="b"/>
              <a:pathLst>
                <a:path w="6792" h="1795" extrusionOk="0">
                  <a:moveTo>
                    <a:pt x="1" y="0"/>
                  </a:moveTo>
                  <a:cubicBezTo>
                    <a:pt x="30" y="58"/>
                    <a:pt x="44" y="130"/>
                    <a:pt x="73" y="203"/>
                  </a:cubicBezTo>
                  <a:cubicBezTo>
                    <a:pt x="218" y="246"/>
                    <a:pt x="362" y="289"/>
                    <a:pt x="507" y="333"/>
                  </a:cubicBezTo>
                  <a:cubicBezTo>
                    <a:pt x="1547" y="622"/>
                    <a:pt x="2573" y="925"/>
                    <a:pt x="2573" y="925"/>
                  </a:cubicBezTo>
                  <a:cubicBezTo>
                    <a:pt x="2573" y="925"/>
                    <a:pt x="3627" y="1156"/>
                    <a:pt x="4668" y="1387"/>
                  </a:cubicBezTo>
                  <a:cubicBezTo>
                    <a:pt x="5202" y="1503"/>
                    <a:pt x="5723" y="1604"/>
                    <a:pt x="6127" y="1691"/>
                  </a:cubicBezTo>
                  <a:cubicBezTo>
                    <a:pt x="6467" y="1754"/>
                    <a:pt x="6708" y="1795"/>
                    <a:pt x="6765" y="1795"/>
                  </a:cubicBezTo>
                  <a:cubicBezTo>
                    <a:pt x="6773" y="1795"/>
                    <a:pt x="6777" y="1794"/>
                    <a:pt x="6777" y="1792"/>
                  </a:cubicBezTo>
                  <a:cubicBezTo>
                    <a:pt x="6792" y="1763"/>
                    <a:pt x="6532" y="1691"/>
                    <a:pt x="6142" y="1575"/>
                  </a:cubicBezTo>
                  <a:cubicBezTo>
                    <a:pt x="5751" y="1460"/>
                    <a:pt x="5231" y="1315"/>
                    <a:pt x="4711" y="1185"/>
                  </a:cubicBezTo>
                  <a:cubicBezTo>
                    <a:pt x="3671" y="911"/>
                    <a:pt x="2631" y="636"/>
                    <a:pt x="2631" y="636"/>
                  </a:cubicBezTo>
                  <a:cubicBezTo>
                    <a:pt x="2631" y="636"/>
                    <a:pt x="1590" y="376"/>
                    <a:pt x="550" y="130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2711525" y="4317200"/>
              <a:ext cx="132600" cy="51825"/>
            </a:xfrm>
            <a:custGeom>
              <a:avLst/>
              <a:gdLst/>
              <a:ahLst/>
              <a:cxnLst/>
              <a:rect l="l" t="t" r="r" b="b"/>
              <a:pathLst>
                <a:path w="5304" h="2073" extrusionOk="0">
                  <a:moveTo>
                    <a:pt x="29" y="0"/>
                  </a:moveTo>
                  <a:cubicBezTo>
                    <a:pt x="20" y="0"/>
                    <a:pt x="15" y="2"/>
                    <a:pt x="15" y="7"/>
                  </a:cubicBezTo>
                  <a:cubicBezTo>
                    <a:pt x="1" y="21"/>
                    <a:pt x="203" y="122"/>
                    <a:pt x="506" y="267"/>
                  </a:cubicBezTo>
                  <a:cubicBezTo>
                    <a:pt x="810" y="426"/>
                    <a:pt x="1214" y="613"/>
                    <a:pt x="1619" y="787"/>
                  </a:cubicBezTo>
                  <a:cubicBezTo>
                    <a:pt x="2442" y="1162"/>
                    <a:pt x="3266" y="1480"/>
                    <a:pt x="3266" y="1480"/>
                  </a:cubicBezTo>
                  <a:cubicBezTo>
                    <a:pt x="3266" y="1480"/>
                    <a:pt x="3483" y="1553"/>
                    <a:pt x="3801" y="1654"/>
                  </a:cubicBezTo>
                  <a:cubicBezTo>
                    <a:pt x="4104" y="1755"/>
                    <a:pt x="4538" y="1870"/>
                    <a:pt x="4957" y="1986"/>
                  </a:cubicBezTo>
                  <a:cubicBezTo>
                    <a:pt x="5072" y="2015"/>
                    <a:pt x="5188" y="2044"/>
                    <a:pt x="5303" y="2073"/>
                  </a:cubicBezTo>
                  <a:cubicBezTo>
                    <a:pt x="5303" y="2000"/>
                    <a:pt x="5303" y="1943"/>
                    <a:pt x="5303" y="1885"/>
                  </a:cubicBezTo>
                  <a:cubicBezTo>
                    <a:pt x="5202" y="1856"/>
                    <a:pt x="5101" y="1827"/>
                    <a:pt x="5000" y="1784"/>
                  </a:cubicBezTo>
                  <a:cubicBezTo>
                    <a:pt x="4581" y="1654"/>
                    <a:pt x="4162" y="1509"/>
                    <a:pt x="3858" y="1394"/>
                  </a:cubicBezTo>
                  <a:cubicBezTo>
                    <a:pt x="3555" y="1278"/>
                    <a:pt x="3338" y="1206"/>
                    <a:pt x="3338" y="1206"/>
                  </a:cubicBezTo>
                  <a:cubicBezTo>
                    <a:pt x="3338" y="1206"/>
                    <a:pt x="2515" y="917"/>
                    <a:pt x="1677" y="599"/>
                  </a:cubicBezTo>
                  <a:cubicBezTo>
                    <a:pt x="1272" y="440"/>
                    <a:pt x="853" y="281"/>
                    <a:pt x="535" y="166"/>
                  </a:cubicBezTo>
                  <a:cubicBezTo>
                    <a:pt x="277" y="67"/>
                    <a:pt x="82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2604600" y="4301825"/>
              <a:ext cx="169450" cy="57975"/>
            </a:xfrm>
            <a:custGeom>
              <a:avLst/>
              <a:gdLst/>
              <a:ahLst/>
              <a:cxnLst/>
              <a:rect l="l" t="t" r="r" b="b"/>
              <a:pathLst>
                <a:path w="6778" h="2319" extrusionOk="0">
                  <a:moveTo>
                    <a:pt x="1" y="0"/>
                  </a:moveTo>
                  <a:cubicBezTo>
                    <a:pt x="1" y="58"/>
                    <a:pt x="1" y="130"/>
                    <a:pt x="1" y="203"/>
                  </a:cubicBezTo>
                  <a:cubicBezTo>
                    <a:pt x="73" y="231"/>
                    <a:pt x="160" y="275"/>
                    <a:pt x="232" y="304"/>
                  </a:cubicBezTo>
                  <a:cubicBezTo>
                    <a:pt x="1301" y="708"/>
                    <a:pt x="2370" y="1113"/>
                    <a:pt x="2370" y="1113"/>
                  </a:cubicBezTo>
                  <a:cubicBezTo>
                    <a:pt x="2370" y="1113"/>
                    <a:pt x="3469" y="1445"/>
                    <a:pt x="4567" y="1777"/>
                  </a:cubicBezTo>
                  <a:cubicBezTo>
                    <a:pt x="5116" y="1922"/>
                    <a:pt x="5665" y="2066"/>
                    <a:pt x="6069" y="2168"/>
                  </a:cubicBezTo>
                  <a:cubicBezTo>
                    <a:pt x="6425" y="2253"/>
                    <a:pt x="6677" y="2318"/>
                    <a:pt x="6753" y="2318"/>
                  </a:cubicBezTo>
                  <a:cubicBezTo>
                    <a:pt x="6767" y="2318"/>
                    <a:pt x="6775" y="2316"/>
                    <a:pt x="6777" y="2312"/>
                  </a:cubicBezTo>
                  <a:cubicBezTo>
                    <a:pt x="6777" y="2298"/>
                    <a:pt x="6503" y="2196"/>
                    <a:pt x="6098" y="2052"/>
                  </a:cubicBezTo>
                  <a:cubicBezTo>
                    <a:pt x="5694" y="1922"/>
                    <a:pt x="5145" y="1749"/>
                    <a:pt x="4610" y="1575"/>
                  </a:cubicBezTo>
                  <a:cubicBezTo>
                    <a:pt x="3526" y="1200"/>
                    <a:pt x="2443" y="838"/>
                    <a:pt x="2443" y="838"/>
                  </a:cubicBezTo>
                  <a:cubicBezTo>
                    <a:pt x="2443" y="838"/>
                    <a:pt x="1359" y="477"/>
                    <a:pt x="290" y="101"/>
                  </a:cubicBezTo>
                  <a:cubicBezTo>
                    <a:pt x="189" y="73"/>
                    <a:pt x="102" y="2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2653375" y="4356300"/>
              <a:ext cx="138000" cy="44400"/>
            </a:xfrm>
            <a:custGeom>
              <a:avLst/>
              <a:gdLst/>
              <a:ahLst/>
              <a:cxnLst/>
              <a:rect l="l" t="t" r="r" b="b"/>
              <a:pathLst>
                <a:path w="5520" h="1776" extrusionOk="0">
                  <a:moveTo>
                    <a:pt x="13" y="0"/>
                  </a:moveTo>
                  <a:cubicBezTo>
                    <a:pt x="6" y="0"/>
                    <a:pt x="1" y="1"/>
                    <a:pt x="0" y="3"/>
                  </a:cubicBezTo>
                  <a:cubicBezTo>
                    <a:pt x="0" y="46"/>
                    <a:pt x="679" y="306"/>
                    <a:pt x="1344" y="581"/>
                  </a:cubicBezTo>
                  <a:cubicBezTo>
                    <a:pt x="2023" y="856"/>
                    <a:pt x="2702" y="1116"/>
                    <a:pt x="2702" y="1116"/>
                  </a:cubicBezTo>
                  <a:cubicBezTo>
                    <a:pt x="2702" y="1116"/>
                    <a:pt x="3396" y="1347"/>
                    <a:pt x="4089" y="1535"/>
                  </a:cubicBezTo>
                  <a:cubicBezTo>
                    <a:pt x="4687" y="1681"/>
                    <a:pt x="5284" y="1776"/>
                    <a:pt x="5456" y="1776"/>
                  </a:cubicBezTo>
                  <a:cubicBezTo>
                    <a:pt x="5488" y="1776"/>
                    <a:pt x="5505" y="1773"/>
                    <a:pt x="5505" y="1766"/>
                  </a:cubicBezTo>
                  <a:cubicBezTo>
                    <a:pt x="5520" y="1722"/>
                    <a:pt x="4812" y="1563"/>
                    <a:pt x="4133" y="1332"/>
                  </a:cubicBezTo>
                  <a:cubicBezTo>
                    <a:pt x="3454" y="1101"/>
                    <a:pt x="2775" y="841"/>
                    <a:pt x="2775" y="841"/>
                  </a:cubicBezTo>
                  <a:cubicBezTo>
                    <a:pt x="2775" y="841"/>
                    <a:pt x="2095" y="610"/>
                    <a:pt x="1402" y="379"/>
                  </a:cubicBezTo>
                  <a:cubicBezTo>
                    <a:pt x="756" y="177"/>
                    <a:pt x="110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3335000" y="4202475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40" y="73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5"/>
                  </a:lnTo>
                  <a:cubicBezTo>
                    <a:pt x="3294" y="4624"/>
                    <a:pt x="2037" y="1027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3377975" y="4197800"/>
              <a:ext cx="82375" cy="218900"/>
            </a:xfrm>
            <a:custGeom>
              <a:avLst/>
              <a:gdLst/>
              <a:ahLst/>
              <a:cxnLst/>
              <a:rect l="l" t="t" r="r" b="b"/>
              <a:pathLst>
                <a:path w="3295" h="8756" extrusionOk="0">
                  <a:moveTo>
                    <a:pt x="1590" y="0"/>
                  </a:moveTo>
                  <a:lnTo>
                    <a:pt x="1041" y="72"/>
                  </a:lnTo>
                  <a:cubicBezTo>
                    <a:pt x="1243" y="419"/>
                    <a:pt x="3179" y="4262"/>
                    <a:pt x="0" y="8756"/>
                  </a:cubicBezTo>
                  <a:lnTo>
                    <a:pt x="694" y="8684"/>
                  </a:lnTo>
                  <a:cubicBezTo>
                    <a:pt x="3295" y="4624"/>
                    <a:pt x="2038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2933325" y="42465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55" y="58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4"/>
                  </a:lnTo>
                  <a:cubicBezTo>
                    <a:pt x="3294" y="4624"/>
                    <a:pt x="2037" y="1026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2890325" y="425125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590" y="0"/>
                  </a:moveTo>
                  <a:lnTo>
                    <a:pt x="1055" y="73"/>
                  </a:lnTo>
                  <a:cubicBezTo>
                    <a:pt x="1243" y="419"/>
                    <a:pt x="3179" y="4263"/>
                    <a:pt x="1" y="8756"/>
                  </a:cubicBezTo>
                  <a:lnTo>
                    <a:pt x="694" y="8684"/>
                  </a:lnTo>
                  <a:cubicBezTo>
                    <a:pt x="3295" y="4624"/>
                    <a:pt x="2052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lnTo>
                    <a:pt x="39214" y="9609"/>
                  </a:lnTo>
                  <a:cubicBezTo>
                    <a:pt x="39214" y="9609"/>
                    <a:pt x="36700" y="6054"/>
                    <a:pt x="39763" y="2702"/>
                  </a:cubicBezTo>
                  <a:lnTo>
                    <a:pt x="138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cubicBezTo>
                    <a:pt x="24288" y="7687"/>
                    <a:pt x="30299" y="4696"/>
                    <a:pt x="30299" y="4696"/>
                  </a:cubicBezTo>
                  <a:lnTo>
                    <a:pt x="39618" y="2875"/>
                  </a:lnTo>
                  <a:cubicBezTo>
                    <a:pt x="39676" y="2818"/>
                    <a:pt x="39720" y="2760"/>
                    <a:pt x="39763" y="2702"/>
                  </a:cubicBezTo>
                  <a:lnTo>
                    <a:pt x="26976" y="1373"/>
                  </a:lnTo>
                  <a:lnTo>
                    <a:pt x="138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2633150" y="3939525"/>
              <a:ext cx="913525" cy="119225"/>
            </a:xfrm>
            <a:custGeom>
              <a:avLst/>
              <a:gdLst/>
              <a:ahLst/>
              <a:cxnLst/>
              <a:rect l="l" t="t" r="r" b="b"/>
              <a:pathLst>
                <a:path w="36541" h="4769" extrusionOk="0">
                  <a:moveTo>
                    <a:pt x="10606" y="0"/>
                  </a:moveTo>
                  <a:lnTo>
                    <a:pt x="73" y="1734"/>
                  </a:lnTo>
                  <a:cubicBezTo>
                    <a:pt x="73" y="1734"/>
                    <a:pt x="44" y="1763"/>
                    <a:pt x="0" y="1821"/>
                  </a:cubicBezTo>
                  <a:lnTo>
                    <a:pt x="26933" y="4768"/>
                  </a:lnTo>
                  <a:cubicBezTo>
                    <a:pt x="27019" y="4725"/>
                    <a:pt x="27077" y="4696"/>
                    <a:pt x="27077" y="4696"/>
                  </a:cubicBezTo>
                  <a:lnTo>
                    <a:pt x="36396" y="2875"/>
                  </a:lnTo>
                  <a:cubicBezTo>
                    <a:pt x="36454" y="2818"/>
                    <a:pt x="36498" y="2760"/>
                    <a:pt x="36541" y="2702"/>
                  </a:cubicBezTo>
                  <a:lnTo>
                    <a:pt x="23754" y="1373"/>
                  </a:lnTo>
                  <a:lnTo>
                    <a:pt x="10606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2633150" y="3982875"/>
              <a:ext cx="913525" cy="75875"/>
            </a:xfrm>
            <a:custGeom>
              <a:avLst/>
              <a:gdLst/>
              <a:ahLst/>
              <a:cxnLst/>
              <a:rect l="l" t="t" r="r" b="b"/>
              <a:pathLst>
                <a:path w="36541" h="3035" extrusionOk="0">
                  <a:moveTo>
                    <a:pt x="73" y="0"/>
                  </a:moveTo>
                  <a:cubicBezTo>
                    <a:pt x="73" y="0"/>
                    <a:pt x="44" y="29"/>
                    <a:pt x="0" y="87"/>
                  </a:cubicBezTo>
                  <a:lnTo>
                    <a:pt x="26933" y="3034"/>
                  </a:lnTo>
                  <a:cubicBezTo>
                    <a:pt x="27019" y="2991"/>
                    <a:pt x="27077" y="2962"/>
                    <a:pt x="27077" y="2962"/>
                  </a:cubicBezTo>
                  <a:lnTo>
                    <a:pt x="36396" y="1141"/>
                  </a:lnTo>
                  <a:cubicBezTo>
                    <a:pt x="36454" y="1084"/>
                    <a:pt x="36498" y="1026"/>
                    <a:pt x="36541" y="968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2598475" y="4043550"/>
              <a:ext cx="651300" cy="164025"/>
            </a:xfrm>
            <a:custGeom>
              <a:avLst/>
              <a:gdLst/>
              <a:ahLst/>
              <a:cxnLst/>
              <a:rect l="l" t="t" r="r" b="b"/>
              <a:pathLst>
                <a:path w="26052" h="6561" extrusionOk="0">
                  <a:moveTo>
                    <a:pt x="275" y="0"/>
                  </a:moveTo>
                  <a:lnTo>
                    <a:pt x="275" y="0"/>
                  </a:lnTo>
                  <a:cubicBezTo>
                    <a:pt x="44" y="1012"/>
                    <a:pt x="0" y="2298"/>
                    <a:pt x="535" y="3772"/>
                  </a:cubicBezTo>
                  <a:lnTo>
                    <a:pt x="25950" y="6560"/>
                  </a:lnTo>
                  <a:cubicBezTo>
                    <a:pt x="25300" y="5029"/>
                    <a:pt x="25531" y="3786"/>
                    <a:pt x="26051" y="2832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3260225" y="403055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10736" y="0"/>
                  </a:moveTo>
                  <a:lnTo>
                    <a:pt x="10736" y="0"/>
                  </a:ln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838" y="8222"/>
                    <a:pt x="1777" y="8381"/>
                    <a:pt x="1777" y="8381"/>
                  </a:cubicBezTo>
                  <a:lnTo>
                    <a:pt x="10475" y="5173"/>
                  </a:lnTo>
                  <a:cubicBezTo>
                    <a:pt x="9999" y="4089"/>
                    <a:pt x="9450" y="2081"/>
                    <a:pt x="10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3260225" y="4030550"/>
              <a:ext cx="268400" cy="204100"/>
            </a:xfrm>
            <a:custGeom>
              <a:avLst/>
              <a:gdLst/>
              <a:ahLst/>
              <a:cxnLst/>
              <a:rect l="l" t="t" r="r" b="b"/>
              <a:pathLst>
                <a:path w="10736" h="8164" extrusionOk="0">
                  <a:moveTo>
                    <a:pt x="10736" y="0"/>
                  </a:move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665" y="7239"/>
                    <a:pt x="1113" y="7889"/>
                    <a:pt x="1416" y="8164"/>
                  </a:cubicBezTo>
                  <a:cubicBezTo>
                    <a:pt x="332" y="5953"/>
                    <a:pt x="2037" y="3035"/>
                    <a:pt x="2037" y="3035"/>
                  </a:cubicBezTo>
                  <a:lnTo>
                    <a:pt x="10331" y="795"/>
                  </a:lnTo>
                  <a:cubicBezTo>
                    <a:pt x="10447" y="535"/>
                    <a:pt x="10577" y="275"/>
                    <a:pt x="1073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3346175" y="4056925"/>
              <a:ext cx="169800" cy="45025"/>
            </a:xfrm>
            <a:custGeom>
              <a:avLst/>
              <a:gdLst/>
              <a:ahLst/>
              <a:cxnLst/>
              <a:rect l="l" t="t" r="r" b="b"/>
              <a:pathLst>
                <a:path w="6792" h="1801" extrusionOk="0">
                  <a:moveTo>
                    <a:pt x="6792" y="0"/>
                  </a:moveTo>
                  <a:lnTo>
                    <a:pt x="6792" y="0"/>
                  </a:lnTo>
                  <a:cubicBezTo>
                    <a:pt x="6618" y="43"/>
                    <a:pt x="6431" y="87"/>
                    <a:pt x="6243" y="145"/>
                  </a:cubicBezTo>
                  <a:cubicBezTo>
                    <a:pt x="5202" y="390"/>
                    <a:pt x="4162" y="650"/>
                    <a:pt x="4162" y="650"/>
                  </a:cubicBezTo>
                  <a:cubicBezTo>
                    <a:pt x="4162" y="650"/>
                    <a:pt x="3122" y="925"/>
                    <a:pt x="2082" y="1185"/>
                  </a:cubicBezTo>
                  <a:cubicBezTo>
                    <a:pt x="1561" y="1329"/>
                    <a:pt x="1041" y="1474"/>
                    <a:pt x="651" y="1589"/>
                  </a:cubicBezTo>
                  <a:cubicBezTo>
                    <a:pt x="261" y="1691"/>
                    <a:pt x="1" y="1777"/>
                    <a:pt x="15" y="1792"/>
                  </a:cubicBezTo>
                  <a:cubicBezTo>
                    <a:pt x="15" y="1798"/>
                    <a:pt x="27" y="1801"/>
                    <a:pt x="48" y="1801"/>
                  </a:cubicBezTo>
                  <a:cubicBezTo>
                    <a:pt x="130" y="1801"/>
                    <a:pt x="357" y="1759"/>
                    <a:pt x="666" y="1691"/>
                  </a:cubicBezTo>
                  <a:cubicBezTo>
                    <a:pt x="1070" y="1618"/>
                    <a:pt x="1590" y="1503"/>
                    <a:pt x="2125" y="1387"/>
                  </a:cubicBezTo>
                  <a:cubicBezTo>
                    <a:pt x="3165" y="1156"/>
                    <a:pt x="4220" y="925"/>
                    <a:pt x="4220" y="925"/>
                  </a:cubicBezTo>
                  <a:cubicBezTo>
                    <a:pt x="4220" y="925"/>
                    <a:pt x="5246" y="636"/>
                    <a:pt x="6286" y="332"/>
                  </a:cubicBezTo>
                  <a:cubicBezTo>
                    <a:pt x="6431" y="289"/>
                    <a:pt x="6575" y="246"/>
                    <a:pt x="6720" y="202"/>
                  </a:cubicBezTo>
                  <a:cubicBezTo>
                    <a:pt x="6748" y="145"/>
                    <a:pt x="6763" y="72"/>
                    <a:pt x="6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3269250" y="4111050"/>
              <a:ext cx="132600" cy="52075"/>
            </a:xfrm>
            <a:custGeom>
              <a:avLst/>
              <a:gdLst/>
              <a:ahLst/>
              <a:cxnLst/>
              <a:rect l="l" t="t" r="r" b="b"/>
              <a:pathLst>
                <a:path w="5304" h="2083" extrusionOk="0">
                  <a:moveTo>
                    <a:pt x="5284" y="1"/>
                  </a:moveTo>
                  <a:cubicBezTo>
                    <a:pt x="5251" y="1"/>
                    <a:pt x="5046" y="70"/>
                    <a:pt x="4768" y="176"/>
                  </a:cubicBezTo>
                  <a:cubicBezTo>
                    <a:pt x="4451" y="291"/>
                    <a:pt x="4032" y="450"/>
                    <a:pt x="3627" y="609"/>
                  </a:cubicBezTo>
                  <a:cubicBezTo>
                    <a:pt x="2789" y="913"/>
                    <a:pt x="1965" y="1202"/>
                    <a:pt x="1965" y="1202"/>
                  </a:cubicBezTo>
                  <a:cubicBezTo>
                    <a:pt x="1965" y="1202"/>
                    <a:pt x="1749" y="1288"/>
                    <a:pt x="1445" y="1404"/>
                  </a:cubicBezTo>
                  <a:cubicBezTo>
                    <a:pt x="1142" y="1519"/>
                    <a:pt x="723" y="1649"/>
                    <a:pt x="304" y="1794"/>
                  </a:cubicBezTo>
                  <a:cubicBezTo>
                    <a:pt x="203" y="1823"/>
                    <a:pt x="102" y="1866"/>
                    <a:pt x="0" y="1895"/>
                  </a:cubicBezTo>
                  <a:cubicBezTo>
                    <a:pt x="0" y="1953"/>
                    <a:pt x="0" y="2011"/>
                    <a:pt x="0" y="2083"/>
                  </a:cubicBezTo>
                  <a:cubicBezTo>
                    <a:pt x="116" y="2054"/>
                    <a:pt x="232" y="2025"/>
                    <a:pt x="347" y="1996"/>
                  </a:cubicBezTo>
                  <a:cubicBezTo>
                    <a:pt x="766" y="1881"/>
                    <a:pt x="1200" y="1765"/>
                    <a:pt x="1503" y="1664"/>
                  </a:cubicBezTo>
                  <a:cubicBezTo>
                    <a:pt x="1821" y="1563"/>
                    <a:pt x="2038" y="1491"/>
                    <a:pt x="2038" y="1491"/>
                  </a:cubicBezTo>
                  <a:cubicBezTo>
                    <a:pt x="2038" y="1491"/>
                    <a:pt x="2861" y="1158"/>
                    <a:pt x="3685" y="797"/>
                  </a:cubicBezTo>
                  <a:cubicBezTo>
                    <a:pt x="4089" y="609"/>
                    <a:pt x="4494" y="421"/>
                    <a:pt x="4797" y="277"/>
                  </a:cubicBezTo>
                  <a:cubicBezTo>
                    <a:pt x="5101" y="132"/>
                    <a:pt x="5303" y="31"/>
                    <a:pt x="5289" y="2"/>
                  </a:cubicBezTo>
                  <a:cubicBezTo>
                    <a:pt x="5289" y="1"/>
                    <a:pt x="5287" y="1"/>
                    <a:pt x="5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3339325" y="4095575"/>
              <a:ext cx="169425" cy="58225"/>
            </a:xfrm>
            <a:custGeom>
              <a:avLst/>
              <a:gdLst/>
              <a:ahLst/>
              <a:cxnLst/>
              <a:rect l="l" t="t" r="r" b="b"/>
              <a:pathLst>
                <a:path w="6777" h="2329" extrusionOk="0">
                  <a:moveTo>
                    <a:pt x="6777" y="0"/>
                  </a:moveTo>
                  <a:cubicBezTo>
                    <a:pt x="6676" y="43"/>
                    <a:pt x="6589" y="87"/>
                    <a:pt x="6488" y="116"/>
                  </a:cubicBezTo>
                  <a:cubicBezTo>
                    <a:pt x="5419" y="477"/>
                    <a:pt x="4335" y="853"/>
                    <a:pt x="4335" y="853"/>
                  </a:cubicBezTo>
                  <a:cubicBezTo>
                    <a:pt x="4335" y="853"/>
                    <a:pt x="3251" y="1214"/>
                    <a:pt x="2168" y="1575"/>
                  </a:cubicBezTo>
                  <a:cubicBezTo>
                    <a:pt x="1633" y="1748"/>
                    <a:pt x="1084" y="1936"/>
                    <a:pt x="679" y="2066"/>
                  </a:cubicBezTo>
                  <a:cubicBezTo>
                    <a:pt x="275" y="2211"/>
                    <a:pt x="0" y="2312"/>
                    <a:pt x="0" y="2326"/>
                  </a:cubicBezTo>
                  <a:cubicBezTo>
                    <a:pt x="2" y="2328"/>
                    <a:pt x="6" y="2328"/>
                    <a:pt x="13" y="2328"/>
                  </a:cubicBezTo>
                  <a:cubicBezTo>
                    <a:pt x="72" y="2328"/>
                    <a:pt x="332" y="2273"/>
                    <a:pt x="708" y="2182"/>
                  </a:cubicBezTo>
                  <a:cubicBezTo>
                    <a:pt x="1113" y="2081"/>
                    <a:pt x="1662" y="1922"/>
                    <a:pt x="2211" y="1777"/>
                  </a:cubicBezTo>
                  <a:cubicBezTo>
                    <a:pt x="3309" y="1459"/>
                    <a:pt x="4407" y="1127"/>
                    <a:pt x="4407" y="1127"/>
                  </a:cubicBezTo>
                  <a:cubicBezTo>
                    <a:pt x="4407" y="1127"/>
                    <a:pt x="5476" y="722"/>
                    <a:pt x="6546" y="318"/>
                  </a:cubicBezTo>
                  <a:cubicBezTo>
                    <a:pt x="6618" y="275"/>
                    <a:pt x="6705" y="246"/>
                    <a:pt x="6777" y="202"/>
                  </a:cubicBezTo>
                  <a:cubicBezTo>
                    <a:pt x="6777" y="145"/>
                    <a:pt x="6777" y="72"/>
                    <a:pt x="6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3321975" y="4150300"/>
              <a:ext cx="138025" cy="44400"/>
            </a:xfrm>
            <a:custGeom>
              <a:avLst/>
              <a:gdLst/>
              <a:ahLst/>
              <a:cxnLst/>
              <a:rect l="l" t="t" r="r" b="b"/>
              <a:pathLst>
                <a:path w="5521" h="1776" extrusionOk="0">
                  <a:moveTo>
                    <a:pt x="5497" y="1"/>
                  </a:moveTo>
                  <a:cubicBezTo>
                    <a:pt x="5370" y="1"/>
                    <a:pt x="4745" y="174"/>
                    <a:pt x="4119" y="383"/>
                  </a:cubicBezTo>
                  <a:cubicBezTo>
                    <a:pt x="3425" y="614"/>
                    <a:pt x="2746" y="845"/>
                    <a:pt x="2746" y="845"/>
                  </a:cubicBezTo>
                  <a:cubicBezTo>
                    <a:pt x="2746" y="845"/>
                    <a:pt x="2067" y="1091"/>
                    <a:pt x="1388" y="1322"/>
                  </a:cubicBezTo>
                  <a:cubicBezTo>
                    <a:pt x="709" y="1553"/>
                    <a:pt x="1" y="1727"/>
                    <a:pt x="15" y="1770"/>
                  </a:cubicBezTo>
                  <a:cubicBezTo>
                    <a:pt x="15" y="1774"/>
                    <a:pt x="27" y="1775"/>
                    <a:pt x="48" y="1775"/>
                  </a:cubicBezTo>
                  <a:cubicBezTo>
                    <a:pt x="194" y="1775"/>
                    <a:pt x="813" y="1689"/>
                    <a:pt x="1431" y="1524"/>
                  </a:cubicBezTo>
                  <a:cubicBezTo>
                    <a:pt x="2125" y="1351"/>
                    <a:pt x="2818" y="1120"/>
                    <a:pt x="2818" y="1120"/>
                  </a:cubicBezTo>
                  <a:cubicBezTo>
                    <a:pt x="2818" y="1120"/>
                    <a:pt x="3497" y="860"/>
                    <a:pt x="4177" y="585"/>
                  </a:cubicBezTo>
                  <a:cubicBezTo>
                    <a:pt x="4841" y="311"/>
                    <a:pt x="5520" y="51"/>
                    <a:pt x="5520" y="7"/>
                  </a:cubicBezTo>
                  <a:cubicBezTo>
                    <a:pt x="5519" y="3"/>
                    <a:pt x="5511" y="1"/>
                    <a:pt x="5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2696000" y="399660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5" y="0"/>
                  </a:moveTo>
                  <a:lnTo>
                    <a:pt x="1705" y="0"/>
                  </a:lnTo>
                  <a:cubicBezTo>
                    <a:pt x="1257" y="1026"/>
                    <a:pt x="0" y="4609"/>
                    <a:pt x="2601" y="8669"/>
                  </a:cubicBezTo>
                  <a:lnTo>
                    <a:pt x="3295" y="8756"/>
                  </a:lnTo>
                  <a:cubicBezTo>
                    <a:pt x="116" y="4262"/>
                    <a:pt x="2052" y="419"/>
                    <a:pt x="2254" y="58"/>
                  </a:cubicBezTo>
                  <a:lnTo>
                    <a:pt x="17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2653000" y="399190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706" y="0"/>
                  </a:moveTo>
                  <a:lnTo>
                    <a:pt x="1706" y="0"/>
                  </a:lnTo>
                  <a:cubicBezTo>
                    <a:pt x="1258" y="1026"/>
                    <a:pt x="1" y="4609"/>
                    <a:pt x="2602" y="8670"/>
                  </a:cubicBezTo>
                  <a:lnTo>
                    <a:pt x="3295" y="8756"/>
                  </a:lnTo>
                  <a:cubicBezTo>
                    <a:pt x="117" y="4263"/>
                    <a:pt x="2053" y="419"/>
                    <a:pt x="2255" y="58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097675" y="4040650"/>
              <a:ext cx="82375" cy="218575"/>
            </a:xfrm>
            <a:custGeom>
              <a:avLst/>
              <a:gdLst/>
              <a:ahLst/>
              <a:cxnLst/>
              <a:rect l="l" t="t" r="r" b="b"/>
              <a:pathLst>
                <a:path w="3295" h="8743" extrusionOk="0">
                  <a:moveTo>
                    <a:pt x="1705" y="1"/>
                  </a:moveTo>
                  <a:lnTo>
                    <a:pt x="1705" y="1"/>
                  </a:lnTo>
                  <a:cubicBezTo>
                    <a:pt x="1257" y="1027"/>
                    <a:pt x="0" y="4610"/>
                    <a:pt x="2601" y="8670"/>
                  </a:cubicBezTo>
                  <a:lnTo>
                    <a:pt x="3295" y="8742"/>
                  </a:lnTo>
                  <a:cubicBezTo>
                    <a:pt x="116" y="4263"/>
                    <a:pt x="2052" y="420"/>
                    <a:pt x="2240" y="59"/>
                  </a:cubicBezTo>
                  <a:lnTo>
                    <a:pt x="1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3140650" y="40453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6" y="1"/>
                  </a:moveTo>
                  <a:cubicBezTo>
                    <a:pt x="1243" y="1027"/>
                    <a:pt x="1" y="4610"/>
                    <a:pt x="2601" y="8670"/>
                  </a:cubicBezTo>
                  <a:lnTo>
                    <a:pt x="3295" y="8757"/>
                  </a:lnTo>
                  <a:cubicBezTo>
                    <a:pt x="116" y="4263"/>
                    <a:pt x="2052" y="420"/>
                    <a:pt x="2240" y="58"/>
                  </a:cubicBezTo>
                  <a:lnTo>
                    <a:pt x="17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" y="1850"/>
                  </a:lnTo>
                  <a:cubicBezTo>
                    <a:pt x="3049" y="5289"/>
                    <a:pt x="535" y="8757"/>
                    <a:pt x="535" y="8757"/>
                  </a:cubicBezTo>
                  <a:lnTo>
                    <a:pt x="10201" y="12730"/>
                  </a:ln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15475" y="7312"/>
                    <a:pt x="10201" y="12730"/>
                  </a:cubicBez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2539950" y="3749150"/>
              <a:ext cx="913900" cy="105875"/>
            </a:xfrm>
            <a:custGeom>
              <a:avLst/>
              <a:gdLst/>
              <a:ahLst/>
              <a:cxnLst/>
              <a:rect l="l" t="t" r="r" b="b"/>
              <a:pathLst>
                <a:path w="36556" h="4235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9508" y="4176"/>
                    <a:pt x="9609" y="4234"/>
                  </a:cubicBezTo>
                  <a:lnTo>
                    <a:pt x="36556" y="2168"/>
                  </a:lnTo>
                  <a:cubicBezTo>
                    <a:pt x="36498" y="2096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2539950" y="3795400"/>
              <a:ext cx="913900" cy="59625"/>
            </a:xfrm>
            <a:custGeom>
              <a:avLst/>
              <a:gdLst/>
              <a:ahLst/>
              <a:cxnLst/>
              <a:rect l="l" t="t" r="r" b="b"/>
              <a:pathLst>
                <a:path w="36556" h="2385" extrusionOk="0">
                  <a:moveTo>
                    <a:pt x="1" y="0"/>
                  </a:moveTo>
                  <a:lnTo>
                    <a:pt x="1" y="0"/>
                  </a:lnTo>
                  <a:cubicBezTo>
                    <a:pt x="58" y="58"/>
                    <a:pt x="102" y="116"/>
                    <a:pt x="145" y="174"/>
                  </a:cubicBezTo>
                  <a:lnTo>
                    <a:pt x="9464" y="2297"/>
                  </a:lnTo>
                  <a:cubicBezTo>
                    <a:pt x="9464" y="2297"/>
                    <a:pt x="9508" y="2326"/>
                    <a:pt x="9609" y="2384"/>
                  </a:cubicBezTo>
                  <a:lnTo>
                    <a:pt x="36556" y="318"/>
                  </a:lnTo>
                  <a:cubicBezTo>
                    <a:pt x="36498" y="246"/>
                    <a:pt x="36469" y="217"/>
                    <a:pt x="36469" y="2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2836500" y="3862575"/>
              <a:ext cx="651300" cy="142700"/>
            </a:xfrm>
            <a:custGeom>
              <a:avLst/>
              <a:gdLst/>
              <a:ahLst/>
              <a:cxnLst/>
              <a:rect l="l" t="t" r="r" b="b"/>
              <a:pathLst>
                <a:path w="26052" h="5708" extrusionOk="0">
                  <a:moveTo>
                    <a:pt x="25792" y="1"/>
                  </a:moveTo>
                  <a:lnTo>
                    <a:pt x="1" y="1980"/>
                  </a:lnTo>
                  <a:cubicBezTo>
                    <a:pt x="521" y="2948"/>
                    <a:pt x="752" y="4205"/>
                    <a:pt x="102" y="5708"/>
                  </a:cubicBezTo>
                  <a:lnTo>
                    <a:pt x="25532" y="3757"/>
                  </a:lnTo>
                  <a:cubicBezTo>
                    <a:pt x="26052" y="2284"/>
                    <a:pt x="26023" y="1012"/>
                    <a:pt x="25792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2558000" y="3819600"/>
              <a:ext cx="268425" cy="216375"/>
            </a:xfrm>
            <a:custGeom>
              <a:avLst/>
              <a:gdLst/>
              <a:ahLst/>
              <a:cxnLst/>
              <a:rect l="l" t="t" r="r" b="b"/>
              <a:pathLst>
                <a:path w="10737" h="8655" extrusionOk="0">
                  <a:moveTo>
                    <a:pt x="1" y="0"/>
                  </a:moveTo>
                  <a:cubicBezTo>
                    <a:pt x="1287" y="2095"/>
                    <a:pt x="723" y="4104"/>
                    <a:pt x="247" y="5158"/>
                  </a:cubicBezTo>
                  <a:lnTo>
                    <a:pt x="8930" y="8655"/>
                  </a:lnTo>
                  <a:cubicBezTo>
                    <a:pt x="8930" y="8655"/>
                    <a:pt x="9869" y="8511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2558000" y="3819600"/>
              <a:ext cx="268425" cy="210975"/>
            </a:xfrm>
            <a:custGeom>
              <a:avLst/>
              <a:gdLst/>
              <a:ahLst/>
              <a:cxnLst/>
              <a:rect l="l" t="t" r="r" b="b"/>
              <a:pathLst>
                <a:path w="10737" h="8439" extrusionOk="0">
                  <a:moveTo>
                    <a:pt x="1" y="0"/>
                  </a:moveTo>
                  <a:cubicBezTo>
                    <a:pt x="160" y="260"/>
                    <a:pt x="290" y="535"/>
                    <a:pt x="406" y="795"/>
                  </a:cubicBezTo>
                  <a:lnTo>
                    <a:pt x="8699" y="3295"/>
                  </a:lnTo>
                  <a:cubicBezTo>
                    <a:pt x="8699" y="3295"/>
                    <a:pt x="10390" y="6257"/>
                    <a:pt x="9306" y="8438"/>
                  </a:cubicBezTo>
                  <a:cubicBezTo>
                    <a:pt x="9609" y="8164"/>
                    <a:pt x="10043" y="7542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2570650" y="3846325"/>
              <a:ext cx="169450" cy="50275"/>
            </a:xfrm>
            <a:custGeom>
              <a:avLst/>
              <a:gdLst/>
              <a:ahLst/>
              <a:cxnLst/>
              <a:rect l="l" t="t" r="r" b="b"/>
              <a:pathLst>
                <a:path w="6778" h="2011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58"/>
                    <a:pt x="44" y="130"/>
                    <a:pt x="58" y="203"/>
                  </a:cubicBezTo>
                  <a:cubicBezTo>
                    <a:pt x="203" y="246"/>
                    <a:pt x="362" y="289"/>
                    <a:pt x="506" y="347"/>
                  </a:cubicBezTo>
                  <a:cubicBezTo>
                    <a:pt x="1532" y="665"/>
                    <a:pt x="2573" y="997"/>
                    <a:pt x="2573" y="997"/>
                  </a:cubicBezTo>
                  <a:cubicBezTo>
                    <a:pt x="2573" y="997"/>
                    <a:pt x="3613" y="1272"/>
                    <a:pt x="4668" y="1532"/>
                  </a:cubicBezTo>
                  <a:cubicBezTo>
                    <a:pt x="5188" y="1662"/>
                    <a:pt x="5722" y="1792"/>
                    <a:pt x="6112" y="1879"/>
                  </a:cubicBezTo>
                  <a:cubicBezTo>
                    <a:pt x="6462" y="1957"/>
                    <a:pt x="6719" y="2011"/>
                    <a:pt x="6768" y="2011"/>
                  </a:cubicBezTo>
                  <a:cubicBezTo>
                    <a:pt x="6774" y="2011"/>
                    <a:pt x="6777" y="2010"/>
                    <a:pt x="6777" y="2009"/>
                  </a:cubicBezTo>
                  <a:cubicBezTo>
                    <a:pt x="6777" y="1980"/>
                    <a:pt x="6517" y="1893"/>
                    <a:pt x="6127" y="1763"/>
                  </a:cubicBezTo>
                  <a:cubicBezTo>
                    <a:pt x="5751" y="1648"/>
                    <a:pt x="5231" y="1489"/>
                    <a:pt x="4711" y="1330"/>
                  </a:cubicBezTo>
                  <a:cubicBezTo>
                    <a:pt x="3671" y="1026"/>
                    <a:pt x="2630" y="723"/>
                    <a:pt x="2630" y="723"/>
                  </a:cubicBezTo>
                  <a:cubicBezTo>
                    <a:pt x="2630" y="723"/>
                    <a:pt x="1590" y="434"/>
                    <a:pt x="550" y="145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2684800" y="3903700"/>
              <a:ext cx="132225" cy="56075"/>
            </a:xfrm>
            <a:custGeom>
              <a:avLst/>
              <a:gdLst/>
              <a:ahLst/>
              <a:cxnLst/>
              <a:rect l="l" t="t" r="r" b="b"/>
              <a:pathLst>
                <a:path w="5289" h="2243" extrusionOk="0">
                  <a:moveTo>
                    <a:pt x="8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32"/>
                    <a:pt x="203" y="147"/>
                    <a:pt x="492" y="292"/>
                  </a:cubicBezTo>
                  <a:cubicBezTo>
                    <a:pt x="795" y="451"/>
                    <a:pt x="1200" y="653"/>
                    <a:pt x="1619" y="855"/>
                  </a:cubicBezTo>
                  <a:cubicBezTo>
                    <a:pt x="2428" y="1245"/>
                    <a:pt x="3251" y="1592"/>
                    <a:pt x="3251" y="1592"/>
                  </a:cubicBezTo>
                  <a:cubicBezTo>
                    <a:pt x="3251" y="1592"/>
                    <a:pt x="3468" y="1664"/>
                    <a:pt x="3786" y="1780"/>
                  </a:cubicBezTo>
                  <a:cubicBezTo>
                    <a:pt x="4089" y="1896"/>
                    <a:pt x="4523" y="2026"/>
                    <a:pt x="4942" y="2156"/>
                  </a:cubicBezTo>
                  <a:cubicBezTo>
                    <a:pt x="5057" y="2185"/>
                    <a:pt x="5173" y="2213"/>
                    <a:pt x="5289" y="2242"/>
                  </a:cubicBezTo>
                  <a:cubicBezTo>
                    <a:pt x="5289" y="2185"/>
                    <a:pt x="5289" y="2127"/>
                    <a:pt x="5289" y="2069"/>
                  </a:cubicBezTo>
                  <a:cubicBezTo>
                    <a:pt x="5187" y="2026"/>
                    <a:pt x="5086" y="1997"/>
                    <a:pt x="4985" y="1953"/>
                  </a:cubicBezTo>
                  <a:cubicBezTo>
                    <a:pt x="4566" y="1794"/>
                    <a:pt x="4147" y="1650"/>
                    <a:pt x="3844" y="1520"/>
                  </a:cubicBezTo>
                  <a:cubicBezTo>
                    <a:pt x="3540" y="1404"/>
                    <a:pt x="3338" y="1318"/>
                    <a:pt x="3338" y="1318"/>
                  </a:cubicBezTo>
                  <a:cubicBezTo>
                    <a:pt x="3338" y="1318"/>
                    <a:pt x="2500" y="1000"/>
                    <a:pt x="1676" y="653"/>
                  </a:cubicBezTo>
                  <a:cubicBezTo>
                    <a:pt x="1257" y="494"/>
                    <a:pt x="838" y="321"/>
                    <a:pt x="535" y="191"/>
                  </a:cubicBezTo>
                  <a:cubicBezTo>
                    <a:pt x="244" y="72"/>
                    <a:pt x="50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2577525" y="3884975"/>
              <a:ext cx="169425" cy="63400"/>
            </a:xfrm>
            <a:custGeom>
              <a:avLst/>
              <a:gdLst/>
              <a:ahLst/>
              <a:cxnLst/>
              <a:rect l="l" t="t" r="r" b="b"/>
              <a:pathLst>
                <a:path w="6777" h="2536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73"/>
                    <a:pt x="15" y="130"/>
                    <a:pt x="0" y="203"/>
                  </a:cubicBezTo>
                  <a:cubicBezTo>
                    <a:pt x="87" y="246"/>
                    <a:pt x="159" y="275"/>
                    <a:pt x="246" y="318"/>
                  </a:cubicBezTo>
                  <a:cubicBezTo>
                    <a:pt x="1315" y="752"/>
                    <a:pt x="2384" y="1200"/>
                    <a:pt x="2384" y="1200"/>
                  </a:cubicBezTo>
                  <a:cubicBezTo>
                    <a:pt x="2384" y="1200"/>
                    <a:pt x="3468" y="1561"/>
                    <a:pt x="4566" y="1922"/>
                  </a:cubicBezTo>
                  <a:cubicBezTo>
                    <a:pt x="5115" y="2081"/>
                    <a:pt x="5664" y="2254"/>
                    <a:pt x="6083" y="2370"/>
                  </a:cubicBezTo>
                  <a:cubicBezTo>
                    <a:pt x="6427" y="2468"/>
                    <a:pt x="6677" y="2535"/>
                    <a:pt x="6753" y="2535"/>
                  </a:cubicBezTo>
                  <a:cubicBezTo>
                    <a:pt x="6766" y="2535"/>
                    <a:pt x="6774" y="2533"/>
                    <a:pt x="6777" y="2529"/>
                  </a:cubicBezTo>
                  <a:cubicBezTo>
                    <a:pt x="6777" y="2515"/>
                    <a:pt x="6502" y="2413"/>
                    <a:pt x="6098" y="2254"/>
                  </a:cubicBezTo>
                  <a:cubicBezTo>
                    <a:pt x="5693" y="2110"/>
                    <a:pt x="5158" y="1908"/>
                    <a:pt x="4609" y="1720"/>
                  </a:cubicBezTo>
                  <a:cubicBezTo>
                    <a:pt x="3526" y="1315"/>
                    <a:pt x="2442" y="925"/>
                    <a:pt x="2442" y="925"/>
                  </a:cubicBezTo>
                  <a:cubicBezTo>
                    <a:pt x="2442" y="925"/>
                    <a:pt x="1373" y="521"/>
                    <a:pt x="304" y="116"/>
                  </a:cubicBezTo>
                  <a:cubicBezTo>
                    <a:pt x="202" y="73"/>
                    <a:pt x="101" y="4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2626275" y="3941175"/>
              <a:ext cx="137650" cy="48675"/>
            </a:xfrm>
            <a:custGeom>
              <a:avLst/>
              <a:gdLst/>
              <a:ahLst/>
              <a:cxnLst/>
              <a:rect l="l" t="t" r="r" b="b"/>
              <a:pathLst>
                <a:path w="5506" h="1947" extrusionOk="0">
                  <a:moveTo>
                    <a:pt x="19" y="1"/>
                  </a:moveTo>
                  <a:cubicBezTo>
                    <a:pt x="8" y="1"/>
                    <a:pt x="2" y="3"/>
                    <a:pt x="1" y="6"/>
                  </a:cubicBezTo>
                  <a:cubicBezTo>
                    <a:pt x="1" y="35"/>
                    <a:pt x="680" y="324"/>
                    <a:pt x="1359" y="613"/>
                  </a:cubicBezTo>
                  <a:cubicBezTo>
                    <a:pt x="2024" y="917"/>
                    <a:pt x="2703" y="1191"/>
                    <a:pt x="2703" y="1191"/>
                  </a:cubicBezTo>
                  <a:cubicBezTo>
                    <a:pt x="2703" y="1191"/>
                    <a:pt x="3396" y="1451"/>
                    <a:pt x="4090" y="1654"/>
                  </a:cubicBezTo>
                  <a:cubicBezTo>
                    <a:pt x="4725" y="1835"/>
                    <a:pt x="5361" y="1947"/>
                    <a:pt x="5484" y="1947"/>
                  </a:cubicBezTo>
                  <a:cubicBezTo>
                    <a:pt x="5498" y="1947"/>
                    <a:pt x="5506" y="1946"/>
                    <a:pt x="5506" y="1943"/>
                  </a:cubicBezTo>
                  <a:cubicBezTo>
                    <a:pt x="5506" y="1899"/>
                    <a:pt x="4812" y="1711"/>
                    <a:pt x="4133" y="1451"/>
                  </a:cubicBezTo>
                  <a:cubicBezTo>
                    <a:pt x="3454" y="1206"/>
                    <a:pt x="2775" y="917"/>
                    <a:pt x="2775" y="917"/>
                  </a:cubicBezTo>
                  <a:cubicBezTo>
                    <a:pt x="2775" y="917"/>
                    <a:pt x="2096" y="671"/>
                    <a:pt x="1402" y="425"/>
                  </a:cubicBezTo>
                  <a:cubicBezTo>
                    <a:pt x="769" y="201"/>
                    <a:pt x="135" y="1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3307900" y="3811275"/>
              <a:ext cx="82375" cy="217125"/>
            </a:xfrm>
            <a:custGeom>
              <a:avLst/>
              <a:gdLst/>
              <a:ahLst/>
              <a:cxnLst/>
              <a:rect l="l" t="t" r="r" b="b"/>
              <a:pathLst>
                <a:path w="3295" h="8685" extrusionOk="0">
                  <a:moveTo>
                    <a:pt x="1604" y="1"/>
                  </a:moveTo>
                  <a:lnTo>
                    <a:pt x="1070" y="44"/>
                  </a:lnTo>
                  <a:cubicBezTo>
                    <a:pt x="1257" y="405"/>
                    <a:pt x="3194" y="4292"/>
                    <a:pt x="0" y="8685"/>
                  </a:cubicBezTo>
                  <a:lnTo>
                    <a:pt x="694" y="8627"/>
                  </a:lnTo>
                  <a:cubicBezTo>
                    <a:pt x="3295" y="4668"/>
                    <a:pt x="2052" y="1041"/>
                    <a:pt x="1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3350875" y="3808025"/>
              <a:ext cx="82400" cy="216775"/>
            </a:xfrm>
            <a:custGeom>
              <a:avLst/>
              <a:gdLst/>
              <a:ahLst/>
              <a:cxnLst/>
              <a:rect l="l" t="t" r="r" b="b"/>
              <a:pathLst>
                <a:path w="3296" h="8671" extrusionOk="0">
                  <a:moveTo>
                    <a:pt x="1605" y="1"/>
                  </a:moveTo>
                  <a:lnTo>
                    <a:pt x="1070" y="44"/>
                  </a:lnTo>
                  <a:cubicBezTo>
                    <a:pt x="1258" y="405"/>
                    <a:pt x="3194" y="4292"/>
                    <a:pt x="1" y="8670"/>
                  </a:cubicBezTo>
                  <a:lnTo>
                    <a:pt x="694" y="8627"/>
                  </a:lnTo>
                  <a:cubicBezTo>
                    <a:pt x="3295" y="4653"/>
                    <a:pt x="2052" y="1027"/>
                    <a:pt x="1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2906225" y="384200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55" y="43"/>
                  </a:lnTo>
                  <a:cubicBezTo>
                    <a:pt x="1257" y="405"/>
                    <a:pt x="3194" y="4306"/>
                    <a:pt x="0" y="8684"/>
                  </a:cubicBezTo>
                  <a:lnTo>
                    <a:pt x="680" y="8626"/>
                  </a:lnTo>
                  <a:cubicBezTo>
                    <a:pt x="3295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2863250" y="384525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69" y="43"/>
                  </a:lnTo>
                  <a:cubicBezTo>
                    <a:pt x="1257" y="405"/>
                    <a:pt x="3193" y="4306"/>
                    <a:pt x="0" y="8684"/>
                  </a:cubicBezTo>
                  <a:lnTo>
                    <a:pt x="679" y="8626"/>
                  </a:lnTo>
                  <a:cubicBezTo>
                    <a:pt x="3294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90" name="Google Shape;1390;p34"/>
          <p:cNvGrpSpPr/>
          <p:nvPr/>
        </p:nvGrpSpPr>
        <p:grpSpPr>
          <a:xfrm rot="1185169">
            <a:off x="5254329" y="5479375"/>
            <a:ext cx="1683331" cy="1297159"/>
            <a:chOff x="2189667" y="4167941"/>
            <a:chExt cx="1114332" cy="858694"/>
          </a:xfrm>
        </p:grpSpPr>
        <p:sp>
          <p:nvSpPr>
            <p:cNvPr id="1391" name="Google Shape;1391;p34"/>
            <p:cNvSpPr/>
            <p:nvPr/>
          </p:nvSpPr>
          <p:spPr>
            <a:xfrm>
              <a:off x="2189667" y="4167941"/>
              <a:ext cx="1114332" cy="858694"/>
            </a:xfrm>
            <a:custGeom>
              <a:avLst/>
              <a:gdLst/>
              <a:ahLst/>
              <a:cxnLst/>
              <a:rect l="l" t="t" r="r" b="b"/>
              <a:pathLst>
                <a:path w="45469" h="35038" extrusionOk="0">
                  <a:moveTo>
                    <a:pt x="33348" y="0"/>
                  </a:moveTo>
                  <a:cubicBezTo>
                    <a:pt x="31020" y="0"/>
                    <a:pt x="28509" y="640"/>
                    <a:pt x="26272" y="1804"/>
                  </a:cubicBezTo>
                  <a:cubicBezTo>
                    <a:pt x="25976" y="1941"/>
                    <a:pt x="25702" y="2100"/>
                    <a:pt x="25382" y="2306"/>
                  </a:cubicBezTo>
                  <a:cubicBezTo>
                    <a:pt x="25314" y="2351"/>
                    <a:pt x="25245" y="2397"/>
                    <a:pt x="25154" y="2443"/>
                  </a:cubicBezTo>
                  <a:lnTo>
                    <a:pt x="25131" y="2488"/>
                  </a:lnTo>
                  <a:cubicBezTo>
                    <a:pt x="24926" y="2625"/>
                    <a:pt x="24720" y="2762"/>
                    <a:pt x="24538" y="2899"/>
                  </a:cubicBezTo>
                  <a:cubicBezTo>
                    <a:pt x="24446" y="2968"/>
                    <a:pt x="24355" y="3036"/>
                    <a:pt x="24286" y="3128"/>
                  </a:cubicBezTo>
                  <a:cubicBezTo>
                    <a:pt x="24081" y="3264"/>
                    <a:pt x="23898" y="3424"/>
                    <a:pt x="23716" y="3607"/>
                  </a:cubicBezTo>
                  <a:cubicBezTo>
                    <a:pt x="23647" y="3675"/>
                    <a:pt x="23602" y="3721"/>
                    <a:pt x="23533" y="3789"/>
                  </a:cubicBezTo>
                  <a:cubicBezTo>
                    <a:pt x="23282" y="4041"/>
                    <a:pt x="23077" y="4269"/>
                    <a:pt x="22871" y="4520"/>
                  </a:cubicBezTo>
                  <a:cubicBezTo>
                    <a:pt x="22826" y="4566"/>
                    <a:pt x="22780" y="4634"/>
                    <a:pt x="22734" y="4702"/>
                  </a:cubicBezTo>
                  <a:cubicBezTo>
                    <a:pt x="22552" y="4885"/>
                    <a:pt x="22415" y="5090"/>
                    <a:pt x="22278" y="5296"/>
                  </a:cubicBezTo>
                  <a:cubicBezTo>
                    <a:pt x="22209" y="5364"/>
                    <a:pt x="22164" y="5456"/>
                    <a:pt x="22118" y="5547"/>
                  </a:cubicBezTo>
                  <a:lnTo>
                    <a:pt x="22072" y="5570"/>
                  </a:lnTo>
                  <a:cubicBezTo>
                    <a:pt x="21958" y="5752"/>
                    <a:pt x="21844" y="5935"/>
                    <a:pt x="21753" y="6118"/>
                  </a:cubicBezTo>
                  <a:cubicBezTo>
                    <a:pt x="21684" y="6232"/>
                    <a:pt x="21639" y="6323"/>
                    <a:pt x="21570" y="6437"/>
                  </a:cubicBezTo>
                  <a:cubicBezTo>
                    <a:pt x="21479" y="6643"/>
                    <a:pt x="21365" y="6848"/>
                    <a:pt x="21273" y="7076"/>
                  </a:cubicBezTo>
                  <a:cubicBezTo>
                    <a:pt x="21228" y="7145"/>
                    <a:pt x="21182" y="7236"/>
                    <a:pt x="21159" y="7305"/>
                  </a:cubicBezTo>
                  <a:cubicBezTo>
                    <a:pt x="21045" y="7601"/>
                    <a:pt x="20931" y="7875"/>
                    <a:pt x="20840" y="8172"/>
                  </a:cubicBezTo>
                  <a:cubicBezTo>
                    <a:pt x="20794" y="8286"/>
                    <a:pt x="20771" y="8377"/>
                    <a:pt x="20749" y="8469"/>
                  </a:cubicBezTo>
                  <a:lnTo>
                    <a:pt x="20749" y="8514"/>
                  </a:lnTo>
                  <a:cubicBezTo>
                    <a:pt x="20680" y="8697"/>
                    <a:pt x="20634" y="8902"/>
                    <a:pt x="20589" y="9108"/>
                  </a:cubicBezTo>
                  <a:cubicBezTo>
                    <a:pt x="20543" y="9222"/>
                    <a:pt x="20520" y="9359"/>
                    <a:pt x="20497" y="9496"/>
                  </a:cubicBezTo>
                  <a:cubicBezTo>
                    <a:pt x="20452" y="9678"/>
                    <a:pt x="20429" y="9884"/>
                    <a:pt x="20406" y="10066"/>
                  </a:cubicBezTo>
                  <a:lnTo>
                    <a:pt x="20383" y="10112"/>
                  </a:lnTo>
                  <a:cubicBezTo>
                    <a:pt x="20383" y="10226"/>
                    <a:pt x="20360" y="10340"/>
                    <a:pt x="20338" y="10477"/>
                  </a:cubicBezTo>
                  <a:cubicBezTo>
                    <a:pt x="20315" y="10683"/>
                    <a:pt x="20315" y="10888"/>
                    <a:pt x="20292" y="11116"/>
                  </a:cubicBezTo>
                  <a:lnTo>
                    <a:pt x="20292" y="11162"/>
                  </a:lnTo>
                  <a:cubicBezTo>
                    <a:pt x="20292" y="11253"/>
                    <a:pt x="20292" y="11367"/>
                    <a:pt x="20292" y="11459"/>
                  </a:cubicBezTo>
                  <a:cubicBezTo>
                    <a:pt x="20292" y="11755"/>
                    <a:pt x="20292" y="12052"/>
                    <a:pt x="20315" y="12349"/>
                  </a:cubicBezTo>
                  <a:cubicBezTo>
                    <a:pt x="20315" y="12372"/>
                    <a:pt x="20315" y="12417"/>
                    <a:pt x="20315" y="12440"/>
                  </a:cubicBezTo>
                  <a:cubicBezTo>
                    <a:pt x="18375" y="10865"/>
                    <a:pt x="15887" y="9952"/>
                    <a:pt x="13330" y="9952"/>
                  </a:cubicBezTo>
                  <a:cubicBezTo>
                    <a:pt x="11299" y="9952"/>
                    <a:pt x="9313" y="10523"/>
                    <a:pt x="7578" y="11596"/>
                  </a:cubicBezTo>
                  <a:cubicBezTo>
                    <a:pt x="4862" y="13262"/>
                    <a:pt x="2990" y="14928"/>
                    <a:pt x="1712" y="16823"/>
                  </a:cubicBezTo>
                  <a:cubicBezTo>
                    <a:pt x="1598" y="16982"/>
                    <a:pt x="1484" y="17165"/>
                    <a:pt x="1393" y="17325"/>
                  </a:cubicBezTo>
                  <a:lnTo>
                    <a:pt x="1324" y="17439"/>
                  </a:lnTo>
                  <a:cubicBezTo>
                    <a:pt x="1233" y="17622"/>
                    <a:pt x="1119" y="17804"/>
                    <a:pt x="1027" y="17987"/>
                  </a:cubicBezTo>
                  <a:lnTo>
                    <a:pt x="1005" y="18078"/>
                  </a:lnTo>
                  <a:cubicBezTo>
                    <a:pt x="776" y="18512"/>
                    <a:pt x="617" y="18945"/>
                    <a:pt x="457" y="19379"/>
                  </a:cubicBezTo>
                  <a:cubicBezTo>
                    <a:pt x="457" y="19402"/>
                    <a:pt x="457" y="19402"/>
                    <a:pt x="457" y="19425"/>
                  </a:cubicBezTo>
                  <a:cubicBezTo>
                    <a:pt x="366" y="19676"/>
                    <a:pt x="297" y="19927"/>
                    <a:pt x="251" y="20201"/>
                  </a:cubicBezTo>
                  <a:lnTo>
                    <a:pt x="229" y="20201"/>
                  </a:lnTo>
                  <a:cubicBezTo>
                    <a:pt x="46" y="21114"/>
                    <a:pt x="0" y="21981"/>
                    <a:pt x="137" y="22803"/>
                  </a:cubicBezTo>
                  <a:cubicBezTo>
                    <a:pt x="137" y="22871"/>
                    <a:pt x="160" y="22940"/>
                    <a:pt x="160" y="23008"/>
                  </a:cubicBezTo>
                  <a:cubicBezTo>
                    <a:pt x="251" y="23488"/>
                    <a:pt x="411" y="23967"/>
                    <a:pt x="617" y="24378"/>
                  </a:cubicBezTo>
                  <a:cubicBezTo>
                    <a:pt x="1415" y="26044"/>
                    <a:pt x="2808" y="26729"/>
                    <a:pt x="3287" y="26957"/>
                  </a:cubicBezTo>
                  <a:lnTo>
                    <a:pt x="3356" y="26980"/>
                  </a:lnTo>
                  <a:cubicBezTo>
                    <a:pt x="3470" y="27048"/>
                    <a:pt x="3607" y="27094"/>
                    <a:pt x="3721" y="27163"/>
                  </a:cubicBezTo>
                  <a:cubicBezTo>
                    <a:pt x="3744" y="27163"/>
                    <a:pt x="4337" y="27414"/>
                    <a:pt x="4337" y="27414"/>
                  </a:cubicBezTo>
                  <a:cubicBezTo>
                    <a:pt x="4748" y="27984"/>
                    <a:pt x="5227" y="28509"/>
                    <a:pt x="5729" y="29011"/>
                  </a:cubicBezTo>
                  <a:cubicBezTo>
                    <a:pt x="5159" y="31385"/>
                    <a:pt x="5547" y="32572"/>
                    <a:pt x="6003" y="33325"/>
                  </a:cubicBezTo>
                  <a:cubicBezTo>
                    <a:pt x="6528" y="34216"/>
                    <a:pt x="7396" y="34832"/>
                    <a:pt x="8423" y="34992"/>
                  </a:cubicBezTo>
                  <a:cubicBezTo>
                    <a:pt x="8605" y="35014"/>
                    <a:pt x="8811" y="35037"/>
                    <a:pt x="8993" y="35037"/>
                  </a:cubicBezTo>
                  <a:cubicBezTo>
                    <a:pt x="9655" y="35037"/>
                    <a:pt x="10614" y="34855"/>
                    <a:pt x="11573" y="33987"/>
                  </a:cubicBezTo>
                  <a:cubicBezTo>
                    <a:pt x="11596" y="33964"/>
                    <a:pt x="11641" y="33919"/>
                    <a:pt x="11687" y="33873"/>
                  </a:cubicBezTo>
                  <a:cubicBezTo>
                    <a:pt x="11755" y="33805"/>
                    <a:pt x="11847" y="33713"/>
                    <a:pt x="11915" y="33645"/>
                  </a:cubicBezTo>
                  <a:cubicBezTo>
                    <a:pt x="11938" y="33599"/>
                    <a:pt x="11984" y="33576"/>
                    <a:pt x="12006" y="33531"/>
                  </a:cubicBezTo>
                  <a:cubicBezTo>
                    <a:pt x="12075" y="33462"/>
                    <a:pt x="12121" y="33371"/>
                    <a:pt x="12189" y="33303"/>
                  </a:cubicBezTo>
                  <a:lnTo>
                    <a:pt x="12258" y="33211"/>
                  </a:lnTo>
                  <a:cubicBezTo>
                    <a:pt x="12303" y="33143"/>
                    <a:pt x="12349" y="33074"/>
                    <a:pt x="12394" y="33006"/>
                  </a:cubicBezTo>
                  <a:lnTo>
                    <a:pt x="12463" y="32914"/>
                  </a:lnTo>
                  <a:cubicBezTo>
                    <a:pt x="12509" y="32846"/>
                    <a:pt x="12554" y="32755"/>
                    <a:pt x="12600" y="32686"/>
                  </a:cubicBezTo>
                  <a:cubicBezTo>
                    <a:pt x="12600" y="32663"/>
                    <a:pt x="12623" y="32641"/>
                    <a:pt x="12646" y="32618"/>
                  </a:cubicBezTo>
                  <a:cubicBezTo>
                    <a:pt x="12737" y="32435"/>
                    <a:pt x="12851" y="32253"/>
                    <a:pt x="12942" y="32047"/>
                  </a:cubicBezTo>
                  <a:lnTo>
                    <a:pt x="13376" y="32047"/>
                  </a:lnTo>
                  <a:cubicBezTo>
                    <a:pt x="15407" y="32047"/>
                    <a:pt x="17393" y="31499"/>
                    <a:pt x="19105" y="30427"/>
                  </a:cubicBezTo>
                  <a:cubicBezTo>
                    <a:pt x="22666" y="28258"/>
                    <a:pt x="24652" y="24355"/>
                    <a:pt x="24355" y="20201"/>
                  </a:cubicBezTo>
                  <a:cubicBezTo>
                    <a:pt x="24355" y="20201"/>
                    <a:pt x="24355" y="20178"/>
                    <a:pt x="24355" y="20178"/>
                  </a:cubicBezTo>
                  <a:cubicBezTo>
                    <a:pt x="26295" y="21753"/>
                    <a:pt x="28783" y="22666"/>
                    <a:pt x="31339" y="22666"/>
                  </a:cubicBezTo>
                  <a:cubicBezTo>
                    <a:pt x="33097" y="22666"/>
                    <a:pt x="34832" y="22232"/>
                    <a:pt x="36384" y="21433"/>
                  </a:cubicBezTo>
                  <a:cubicBezTo>
                    <a:pt x="37845" y="20680"/>
                    <a:pt x="39123" y="19607"/>
                    <a:pt x="40104" y="18306"/>
                  </a:cubicBezTo>
                  <a:cubicBezTo>
                    <a:pt x="40538" y="18375"/>
                    <a:pt x="40949" y="18420"/>
                    <a:pt x="41337" y="18420"/>
                  </a:cubicBezTo>
                  <a:lnTo>
                    <a:pt x="41383" y="18420"/>
                  </a:lnTo>
                  <a:cubicBezTo>
                    <a:pt x="41679" y="18398"/>
                    <a:pt x="41953" y="18375"/>
                    <a:pt x="42227" y="18329"/>
                  </a:cubicBezTo>
                  <a:lnTo>
                    <a:pt x="42273" y="18329"/>
                  </a:lnTo>
                  <a:cubicBezTo>
                    <a:pt x="43483" y="18101"/>
                    <a:pt x="44464" y="17393"/>
                    <a:pt x="44989" y="16366"/>
                  </a:cubicBezTo>
                  <a:cubicBezTo>
                    <a:pt x="45445" y="15476"/>
                    <a:pt x="45468" y="14403"/>
                    <a:pt x="45080" y="13467"/>
                  </a:cubicBezTo>
                  <a:cubicBezTo>
                    <a:pt x="44647" y="12463"/>
                    <a:pt x="43779" y="11641"/>
                    <a:pt x="42341" y="10934"/>
                  </a:cubicBezTo>
                  <a:lnTo>
                    <a:pt x="42341" y="10911"/>
                  </a:lnTo>
                  <a:cubicBezTo>
                    <a:pt x="42341" y="10842"/>
                    <a:pt x="42341" y="10751"/>
                    <a:pt x="42341" y="10683"/>
                  </a:cubicBezTo>
                  <a:cubicBezTo>
                    <a:pt x="42318" y="10569"/>
                    <a:pt x="42318" y="10477"/>
                    <a:pt x="42296" y="10363"/>
                  </a:cubicBezTo>
                  <a:cubicBezTo>
                    <a:pt x="42273" y="10203"/>
                    <a:pt x="42250" y="10021"/>
                    <a:pt x="42227" y="9861"/>
                  </a:cubicBezTo>
                  <a:cubicBezTo>
                    <a:pt x="42204" y="9701"/>
                    <a:pt x="42181" y="9541"/>
                    <a:pt x="42136" y="9382"/>
                  </a:cubicBezTo>
                  <a:lnTo>
                    <a:pt x="42113" y="9268"/>
                  </a:lnTo>
                  <a:cubicBezTo>
                    <a:pt x="42090" y="9131"/>
                    <a:pt x="42067" y="8994"/>
                    <a:pt x="42022" y="8857"/>
                  </a:cubicBezTo>
                  <a:cubicBezTo>
                    <a:pt x="41976" y="8674"/>
                    <a:pt x="41930" y="8491"/>
                    <a:pt x="41862" y="8309"/>
                  </a:cubicBezTo>
                  <a:lnTo>
                    <a:pt x="41839" y="8218"/>
                  </a:lnTo>
                  <a:cubicBezTo>
                    <a:pt x="41793" y="8103"/>
                    <a:pt x="41771" y="7989"/>
                    <a:pt x="41725" y="7875"/>
                  </a:cubicBezTo>
                  <a:cubicBezTo>
                    <a:pt x="41702" y="7807"/>
                    <a:pt x="41656" y="7715"/>
                    <a:pt x="41634" y="7624"/>
                  </a:cubicBezTo>
                  <a:cubicBezTo>
                    <a:pt x="41748" y="7327"/>
                    <a:pt x="41862" y="6917"/>
                    <a:pt x="41908" y="6460"/>
                  </a:cubicBezTo>
                  <a:cubicBezTo>
                    <a:pt x="41908" y="6392"/>
                    <a:pt x="41930" y="6346"/>
                    <a:pt x="41930" y="6277"/>
                  </a:cubicBezTo>
                  <a:cubicBezTo>
                    <a:pt x="41930" y="6255"/>
                    <a:pt x="41930" y="6255"/>
                    <a:pt x="41930" y="6232"/>
                  </a:cubicBezTo>
                  <a:cubicBezTo>
                    <a:pt x="41930" y="6095"/>
                    <a:pt x="41930" y="5981"/>
                    <a:pt x="41930" y="5889"/>
                  </a:cubicBezTo>
                  <a:cubicBezTo>
                    <a:pt x="41930" y="5798"/>
                    <a:pt x="41930" y="5684"/>
                    <a:pt x="41908" y="5547"/>
                  </a:cubicBezTo>
                  <a:cubicBezTo>
                    <a:pt x="41908" y="5433"/>
                    <a:pt x="41885" y="5296"/>
                    <a:pt x="41862" y="5159"/>
                  </a:cubicBezTo>
                  <a:cubicBezTo>
                    <a:pt x="41839" y="5022"/>
                    <a:pt x="41793" y="4885"/>
                    <a:pt x="41771" y="4748"/>
                  </a:cubicBezTo>
                  <a:cubicBezTo>
                    <a:pt x="41702" y="4566"/>
                    <a:pt x="41656" y="4406"/>
                    <a:pt x="41611" y="4314"/>
                  </a:cubicBezTo>
                  <a:cubicBezTo>
                    <a:pt x="41565" y="4177"/>
                    <a:pt x="41520" y="4063"/>
                    <a:pt x="41451" y="3972"/>
                  </a:cubicBezTo>
                  <a:cubicBezTo>
                    <a:pt x="41314" y="3721"/>
                    <a:pt x="41177" y="3470"/>
                    <a:pt x="40995" y="3264"/>
                  </a:cubicBezTo>
                  <a:cubicBezTo>
                    <a:pt x="39579" y="1393"/>
                    <a:pt x="37365" y="617"/>
                    <a:pt x="36178" y="320"/>
                  </a:cubicBezTo>
                  <a:cubicBezTo>
                    <a:pt x="35265" y="115"/>
                    <a:pt x="34330" y="0"/>
                    <a:pt x="33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2292200" y="4466125"/>
              <a:ext cx="959750" cy="288925"/>
            </a:xfrm>
            <a:custGeom>
              <a:avLst/>
              <a:gdLst/>
              <a:ahLst/>
              <a:cxnLst/>
              <a:rect l="l" t="t" r="r" b="b"/>
              <a:pathLst>
                <a:path w="38390" h="11557" extrusionOk="0">
                  <a:moveTo>
                    <a:pt x="28889" y="1"/>
                  </a:moveTo>
                  <a:cubicBezTo>
                    <a:pt x="28074" y="1"/>
                    <a:pt x="27324" y="79"/>
                    <a:pt x="26706" y="258"/>
                  </a:cubicBezTo>
                  <a:cubicBezTo>
                    <a:pt x="23077" y="1285"/>
                    <a:pt x="0" y="10643"/>
                    <a:pt x="0" y="10643"/>
                  </a:cubicBezTo>
                  <a:lnTo>
                    <a:pt x="480" y="11556"/>
                  </a:lnTo>
                  <a:cubicBezTo>
                    <a:pt x="480" y="11556"/>
                    <a:pt x="23008" y="2243"/>
                    <a:pt x="27505" y="1992"/>
                  </a:cubicBezTo>
                  <a:cubicBezTo>
                    <a:pt x="27733" y="1978"/>
                    <a:pt x="27962" y="1972"/>
                    <a:pt x="28192" y="1972"/>
                  </a:cubicBezTo>
                  <a:cubicBezTo>
                    <a:pt x="31565" y="1972"/>
                    <a:pt x="35147" y="3363"/>
                    <a:pt x="36864" y="3363"/>
                  </a:cubicBezTo>
                  <a:cubicBezTo>
                    <a:pt x="37345" y="3363"/>
                    <a:pt x="37679" y="3254"/>
                    <a:pt x="37822" y="2974"/>
                  </a:cubicBezTo>
                  <a:cubicBezTo>
                    <a:pt x="38390" y="1856"/>
                    <a:pt x="32861" y="1"/>
                    <a:pt x="28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2300750" y="4487450"/>
              <a:ext cx="929600" cy="267600"/>
            </a:xfrm>
            <a:custGeom>
              <a:avLst/>
              <a:gdLst/>
              <a:ahLst/>
              <a:cxnLst/>
              <a:rect l="l" t="t" r="r" b="b"/>
              <a:pathLst>
                <a:path w="37184" h="10704" extrusionOk="0">
                  <a:moveTo>
                    <a:pt x="28401" y="1"/>
                  </a:moveTo>
                  <a:cubicBezTo>
                    <a:pt x="27599" y="1"/>
                    <a:pt x="26860" y="77"/>
                    <a:pt x="26250" y="249"/>
                  </a:cubicBezTo>
                  <a:cubicBezTo>
                    <a:pt x="22940" y="1185"/>
                    <a:pt x="3310" y="9105"/>
                    <a:pt x="1" y="10452"/>
                  </a:cubicBezTo>
                  <a:lnTo>
                    <a:pt x="138" y="10703"/>
                  </a:lnTo>
                  <a:cubicBezTo>
                    <a:pt x="138" y="10703"/>
                    <a:pt x="22666" y="1390"/>
                    <a:pt x="27163" y="1139"/>
                  </a:cubicBezTo>
                  <a:cubicBezTo>
                    <a:pt x="27390" y="1125"/>
                    <a:pt x="27620" y="1119"/>
                    <a:pt x="27850" y="1119"/>
                  </a:cubicBezTo>
                  <a:cubicBezTo>
                    <a:pt x="31215" y="1119"/>
                    <a:pt x="34798" y="2514"/>
                    <a:pt x="36511" y="2514"/>
                  </a:cubicBezTo>
                  <a:cubicBezTo>
                    <a:pt x="36786" y="2514"/>
                    <a:pt x="37013" y="2478"/>
                    <a:pt x="37183" y="2395"/>
                  </a:cubicBezTo>
                  <a:cubicBezTo>
                    <a:pt x="36189" y="1309"/>
                    <a:pt x="31740" y="1"/>
                    <a:pt x="2840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2366375" y="4315625"/>
              <a:ext cx="760675" cy="650175"/>
            </a:xfrm>
            <a:custGeom>
              <a:avLst/>
              <a:gdLst/>
              <a:ahLst/>
              <a:cxnLst/>
              <a:rect l="l" t="t" r="r" b="b"/>
              <a:pathLst>
                <a:path w="30427" h="26007" extrusionOk="0">
                  <a:moveTo>
                    <a:pt x="29993" y="1"/>
                  </a:moveTo>
                  <a:cubicBezTo>
                    <a:pt x="29993" y="1"/>
                    <a:pt x="8811" y="13102"/>
                    <a:pt x="5821" y="15431"/>
                  </a:cubicBezTo>
                  <a:cubicBezTo>
                    <a:pt x="2854" y="17736"/>
                    <a:pt x="1" y="25770"/>
                    <a:pt x="1484" y="25999"/>
                  </a:cubicBezTo>
                  <a:cubicBezTo>
                    <a:pt x="1516" y="26004"/>
                    <a:pt x="1548" y="26007"/>
                    <a:pt x="1579" y="26007"/>
                  </a:cubicBezTo>
                  <a:cubicBezTo>
                    <a:pt x="3008" y="26007"/>
                    <a:pt x="3943" y="20492"/>
                    <a:pt x="6757" y="17097"/>
                  </a:cubicBezTo>
                  <a:cubicBezTo>
                    <a:pt x="9633" y="13605"/>
                    <a:pt x="30427" y="914"/>
                    <a:pt x="30427" y="914"/>
                  </a:cubicBezTo>
                  <a:lnTo>
                    <a:pt x="299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2401750" y="4328175"/>
              <a:ext cx="725300" cy="633425"/>
            </a:xfrm>
            <a:custGeom>
              <a:avLst/>
              <a:gdLst/>
              <a:ahLst/>
              <a:cxnLst/>
              <a:rect l="l" t="t" r="r" b="b"/>
              <a:pathLst>
                <a:path w="29012" h="25337" extrusionOk="0">
                  <a:moveTo>
                    <a:pt x="28806" y="1"/>
                  </a:moveTo>
                  <a:cubicBezTo>
                    <a:pt x="25337" y="2146"/>
                    <a:pt x="7944" y="12966"/>
                    <a:pt x="5273" y="15043"/>
                  </a:cubicBezTo>
                  <a:cubicBezTo>
                    <a:pt x="2580" y="17143"/>
                    <a:pt x="1" y="23853"/>
                    <a:pt x="594" y="25337"/>
                  </a:cubicBezTo>
                  <a:cubicBezTo>
                    <a:pt x="1827" y="24378"/>
                    <a:pt x="2831" y="19631"/>
                    <a:pt x="5342" y="16595"/>
                  </a:cubicBezTo>
                  <a:cubicBezTo>
                    <a:pt x="8218" y="13103"/>
                    <a:pt x="29012" y="412"/>
                    <a:pt x="29012" y="412"/>
                  </a:cubicBezTo>
                  <a:lnTo>
                    <a:pt x="2880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2298475" y="4500625"/>
              <a:ext cx="425150" cy="371725"/>
            </a:xfrm>
            <a:custGeom>
              <a:avLst/>
              <a:gdLst/>
              <a:ahLst/>
              <a:cxnLst/>
              <a:rect l="l" t="t" r="r" b="b"/>
              <a:pathLst>
                <a:path w="17006" h="14869" extrusionOk="0">
                  <a:moveTo>
                    <a:pt x="8514" y="0"/>
                  </a:moveTo>
                  <a:cubicBezTo>
                    <a:pt x="7250" y="0"/>
                    <a:pt x="5968" y="323"/>
                    <a:pt x="4794" y="1000"/>
                  </a:cubicBezTo>
                  <a:cubicBezTo>
                    <a:pt x="1233" y="3032"/>
                    <a:pt x="0" y="7574"/>
                    <a:pt x="2055" y="11135"/>
                  </a:cubicBezTo>
                  <a:cubicBezTo>
                    <a:pt x="3435" y="13527"/>
                    <a:pt x="5938" y="14868"/>
                    <a:pt x="8511" y="14868"/>
                  </a:cubicBezTo>
                  <a:cubicBezTo>
                    <a:pt x="9769" y="14868"/>
                    <a:pt x="11043" y="14548"/>
                    <a:pt x="12212" y="13874"/>
                  </a:cubicBezTo>
                  <a:cubicBezTo>
                    <a:pt x="15773" y="11820"/>
                    <a:pt x="17005" y="7277"/>
                    <a:pt x="14951" y="3717"/>
                  </a:cubicBezTo>
                  <a:cubicBezTo>
                    <a:pt x="13574" y="1331"/>
                    <a:pt x="11081" y="0"/>
                    <a:pt x="8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2325300" y="4500450"/>
              <a:ext cx="300750" cy="226125"/>
            </a:xfrm>
            <a:custGeom>
              <a:avLst/>
              <a:gdLst/>
              <a:ahLst/>
              <a:cxnLst/>
              <a:rect l="l" t="t" r="r" b="b"/>
              <a:pathLst>
                <a:path w="12030" h="9045" extrusionOk="0">
                  <a:moveTo>
                    <a:pt x="7415" y="1"/>
                  </a:moveTo>
                  <a:cubicBezTo>
                    <a:pt x="6160" y="1"/>
                    <a:pt x="4888" y="318"/>
                    <a:pt x="3721" y="985"/>
                  </a:cubicBezTo>
                  <a:cubicBezTo>
                    <a:pt x="1324" y="2377"/>
                    <a:pt x="0" y="4865"/>
                    <a:pt x="0" y="7444"/>
                  </a:cubicBezTo>
                  <a:cubicBezTo>
                    <a:pt x="1315" y="8486"/>
                    <a:pt x="2949" y="9044"/>
                    <a:pt x="4615" y="9044"/>
                  </a:cubicBezTo>
                  <a:cubicBezTo>
                    <a:pt x="5869" y="9044"/>
                    <a:pt x="7141" y="8727"/>
                    <a:pt x="8309" y="8060"/>
                  </a:cubicBezTo>
                  <a:cubicBezTo>
                    <a:pt x="10705" y="6691"/>
                    <a:pt x="12029" y="4180"/>
                    <a:pt x="12029" y="1601"/>
                  </a:cubicBezTo>
                  <a:cubicBezTo>
                    <a:pt x="10714" y="559"/>
                    <a:pt x="9080" y="1"/>
                    <a:pt x="741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2752700" y="4266650"/>
              <a:ext cx="424575" cy="371725"/>
            </a:xfrm>
            <a:custGeom>
              <a:avLst/>
              <a:gdLst/>
              <a:ahLst/>
              <a:cxnLst/>
              <a:rect l="l" t="t" r="r" b="b"/>
              <a:pathLst>
                <a:path w="16983" h="14869" extrusionOk="0">
                  <a:moveTo>
                    <a:pt x="8503" y="1"/>
                  </a:moveTo>
                  <a:cubicBezTo>
                    <a:pt x="7240" y="1"/>
                    <a:pt x="5961" y="323"/>
                    <a:pt x="4794" y="1001"/>
                  </a:cubicBezTo>
                  <a:cubicBezTo>
                    <a:pt x="1233" y="3032"/>
                    <a:pt x="0" y="7575"/>
                    <a:pt x="2055" y="11135"/>
                  </a:cubicBezTo>
                  <a:cubicBezTo>
                    <a:pt x="3435" y="13527"/>
                    <a:pt x="5937" y="14869"/>
                    <a:pt x="8511" y="14869"/>
                  </a:cubicBezTo>
                  <a:cubicBezTo>
                    <a:pt x="9769" y="14869"/>
                    <a:pt x="11043" y="14549"/>
                    <a:pt x="12212" y="13874"/>
                  </a:cubicBezTo>
                  <a:cubicBezTo>
                    <a:pt x="15773" y="11820"/>
                    <a:pt x="16982" y="7278"/>
                    <a:pt x="14928" y="3717"/>
                  </a:cubicBezTo>
                  <a:cubicBezTo>
                    <a:pt x="13567" y="1331"/>
                    <a:pt x="11068" y="1"/>
                    <a:pt x="8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2779525" y="4266500"/>
              <a:ext cx="284200" cy="214425"/>
            </a:xfrm>
            <a:custGeom>
              <a:avLst/>
              <a:gdLst/>
              <a:ahLst/>
              <a:cxnLst/>
              <a:rect l="l" t="t" r="r" b="b"/>
              <a:pathLst>
                <a:path w="11368" h="8577" extrusionOk="0">
                  <a:moveTo>
                    <a:pt x="7421" y="0"/>
                  </a:moveTo>
                  <a:cubicBezTo>
                    <a:pt x="6159" y="0"/>
                    <a:pt x="4883" y="323"/>
                    <a:pt x="3721" y="1007"/>
                  </a:cubicBezTo>
                  <a:cubicBezTo>
                    <a:pt x="1324" y="2377"/>
                    <a:pt x="0" y="4864"/>
                    <a:pt x="0" y="7444"/>
                  </a:cubicBezTo>
                  <a:cubicBezTo>
                    <a:pt x="1172" y="8185"/>
                    <a:pt x="2539" y="8576"/>
                    <a:pt x="3930" y="8576"/>
                  </a:cubicBezTo>
                  <a:cubicBezTo>
                    <a:pt x="5192" y="8576"/>
                    <a:pt x="6473" y="8254"/>
                    <a:pt x="7647" y="7581"/>
                  </a:cubicBezTo>
                  <a:cubicBezTo>
                    <a:pt x="10020" y="6211"/>
                    <a:pt x="11367" y="3700"/>
                    <a:pt x="11367" y="1121"/>
                  </a:cubicBezTo>
                  <a:cubicBezTo>
                    <a:pt x="10183" y="391"/>
                    <a:pt x="8810" y="0"/>
                    <a:pt x="742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2248250" y="4242325"/>
              <a:ext cx="942725" cy="649000"/>
            </a:xfrm>
            <a:custGeom>
              <a:avLst/>
              <a:gdLst/>
              <a:ahLst/>
              <a:cxnLst/>
              <a:rect l="l" t="t" r="r" b="b"/>
              <a:pathLst>
                <a:path w="37709" h="25960" extrusionOk="0">
                  <a:moveTo>
                    <a:pt x="28644" y="1508"/>
                  </a:moveTo>
                  <a:cubicBezTo>
                    <a:pt x="31205" y="1508"/>
                    <a:pt x="33675" y="2897"/>
                    <a:pt x="34923" y="5329"/>
                  </a:cubicBezTo>
                  <a:cubicBezTo>
                    <a:pt x="36704" y="8799"/>
                    <a:pt x="35334" y="13067"/>
                    <a:pt x="31865" y="14847"/>
                  </a:cubicBezTo>
                  <a:cubicBezTo>
                    <a:pt x="30827" y="15380"/>
                    <a:pt x="29720" y="15633"/>
                    <a:pt x="28630" y="15633"/>
                  </a:cubicBezTo>
                  <a:cubicBezTo>
                    <a:pt x="26075" y="15633"/>
                    <a:pt x="23611" y="14244"/>
                    <a:pt x="22347" y="11812"/>
                  </a:cubicBezTo>
                  <a:cubicBezTo>
                    <a:pt x="20566" y="8342"/>
                    <a:pt x="21936" y="4074"/>
                    <a:pt x="25405" y="2294"/>
                  </a:cubicBezTo>
                  <a:cubicBezTo>
                    <a:pt x="26443" y="1761"/>
                    <a:pt x="27552" y="1508"/>
                    <a:pt x="28644" y="1508"/>
                  </a:cubicBezTo>
                  <a:close/>
                  <a:moveTo>
                    <a:pt x="10654" y="10897"/>
                  </a:moveTo>
                  <a:cubicBezTo>
                    <a:pt x="13026" y="10897"/>
                    <a:pt x="15336" y="12100"/>
                    <a:pt x="16663" y="14277"/>
                  </a:cubicBezTo>
                  <a:cubicBezTo>
                    <a:pt x="18717" y="17586"/>
                    <a:pt x="17667" y="21946"/>
                    <a:pt x="14335" y="23978"/>
                  </a:cubicBezTo>
                  <a:cubicBezTo>
                    <a:pt x="13187" y="24690"/>
                    <a:pt x="11913" y="25029"/>
                    <a:pt x="10654" y="25029"/>
                  </a:cubicBezTo>
                  <a:cubicBezTo>
                    <a:pt x="8281" y="25029"/>
                    <a:pt x="5961" y="23826"/>
                    <a:pt x="4634" y="21649"/>
                  </a:cubicBezTo>
                  <a:cubicBezTo>
                    <a:pt x="2580" y="18317"/>
                    <a:pt x="3630" y="13980"/>
                    <a:pt x="6962" y="11949"/>
                  </a:cubicBezTo>
                  <a:cubicBezTo>
                    <a:pt x="8118" y="11236"/>
                    <a:pt x="9395" y="10897"/>
                    <a:pt x="10654" y="10897"/>
                  </a:cubicBezTo>
                  <a:close/>
                  <a:moveTo>
                    <a:pt x="30655" y="1"/>
                  </a:moveTo>
                  <a:cubicBezTo>
                    <a:pt x="28688" y="1"/>
                    <a:pt x="26682" y="577"/>
                    <a:pt x="24972" y="1449"/>
                  </a:cubicBezTo>
                  <a:cubicBezTo>
                    <a:pt x="21046" y="3480"/>
                    <a:pt x="19494" y="8297"/>
                    <a:pt x="21525" y="12245"/>
                  </a:cubicBezTo>
                  <a:cubicBezTo>
                    <a:pt x="21294" y="12212"/>
                    <a:pt x="21039" y="12188"/>
                    <a:pt x="20769" y="12188"/>
                  </a:cubicBezTo>
                  <a:cubicBezTo>
                    <a:pt x="20292" y="12188"/>
                    <a:pt x="19767" y="12263"/>
                    <a:pt x="19242" y="12496"/>
                  </a:cubicBezTo>
                  <a:cubicBezTo>
                    <a:pt x="18580" y="12816"/>
                    <a:pt x="18033" y="13341"/>
                    <a:pt x="17645" y="14094"/>
                  </a:cubicBezTo>
                  <a:cubicBezTo>
                    <a:pt x="17645" y="14071"/>
                    <a:pt x="17622" y="14049"/>
                    <a:pt x="17622" y="14026"/>
                  </a:cubicBezTo>
                  <a:cubicBezTo>
                    <a:pt x="17576" y="13934"/>
                    <a:pt x="17531" y="13866"/>
                    <a:pt x="17485" y="13775"/>
                  </a:cubicBezTo>
                  <a:cubicBezTo>
                    <a:pt x="15962" y="11310"/>
                    <a:pt x="13324" y="9950"/>
                    <a:pt x="10628" y="9950"/>
                  </a:cubicBezTo>
                  <a:cubicBezTo>
                    <a:pt x="9203" y="9950"/>
                    <a:pt x="7762" y="10330"/>
                    <a:pt x="6460" y="11127"/>
                  </a:cubicBezTo>
                  <a:cubicBezTo>
                    <a:pt x="4611" y="12268"/>
                    <a:pt x="2763" y="13661"/>
                    <a:pt x="1530" y="15487"/>
                  </a:cubicBezTo>
                  <a:cubicBezTo>
                    <a:pt x="731" y="16696"/>
                    <a:pt x="1" y="18614"/>
                    <a:pt x="663" y="20029"/>
                  </a:cubicBezTo>
                  <a:cubicBezTo>
                    <a:pt x="1347" y="21490"/>
                    <a:pt x="3242" y="21284"/>
                    <a:pt x="3995" y="22380"/>
                  </a:cubicBezTo>
                  <a:cubicBezTo>
                    <a:pt x="5527" y="24693"/>
                    <a:pt x="8058" y="25960"/>
                    <a:pt x="10654" y="25960"/>
                  </a:cubicBezTo>
                  <a:cubicBezTo>
                    <a:pt x="12080" y="25960"/>
                    <a:pt x="13526" y="25578"/>
                    <a:pt x="14837" y="24776"/>
                  </a:cubicBezTo>
                  <a:cubicBezTo>
                    <a:pt x="18192" y="22745"/>
                    <a:pt x="19471" y="18614"/>
                    <a:pt x="18124" y="15076"/>
                  </a:cubicBezTo>
                  <a:cubicBezTo>
                    <a:pt x="18421" y="14186"/>
                    <a:pt x="18923" y="13569"/>
                    <a:pt x="19608" y="13250"/>
                  </a:cubicBezTo>
                  <a:cubicBezTo>
                    <a:pt x="20002" y="13066"/>
                    <a:pt x="20416" y="13003"/>
                    <a:pt x="20796" y="13003"/>
                  </a:cubicBezTo>
                  <a:cubicBezTo>
                    <a:pt x="21407" y="13003"/>
                    <a:pt x="21930" y="13165"/>
                    <a:pt x="22141" y="13250"/>
                  </a:cubicBezTo>
                  <a:cubicBezTo>
                    <a:pt x="23678" y="15371"/>
                    <a:pt x="26136" y="16571"/>
                    <a:pt x="28665" y="16571"/>
                  </a:cubicBezTo>
                  <a:cubicBezTo>
                    <a:pt x="29892" y="16571"/>
                    <a:pt x="31136" y="16288"/>
                    <a:pt x="32299" y="15692"/>
                  </a:cubicBezTo>
                  <a:cubicBezTo>
                    <a:pt x="36156" y="13706"/>
                    <a:pt x="37708" y="9050"/>
                    <a:pt x="35882" y="5170"/>
                  </a:cubicBezTo>
                  <a:cubicBezTo>
                    <a:pt x="35540" y="4439"/>
                    <a:pt x="36110" y="3800"/>
                    <a:pt x="36202" y="3070"/>
                  </a:cubicBezTo>
                  <a:cubicBezTo>
                    <a:pt x="36224" y="2750"/>
                    <a:pt x="36156" y="2408"/>
                    <a:pt x="35882" y="2042"/>
                  </a:cubicBezTo>
                  <a:cubicBezTo>
                    <a:pt x="35152" y="1084"/>
                    <a:pt x="33896" y="513"/>
                    <a:pt x="32755" y="239"/>
                  </a:cubicBezTo>
                  <a:cubicBezTo>
                    <a:pt x="32071" y="76"/>
                    <a:pt x="31366" y="1"/>
                    <a:pt x="30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2789225" y="4442875"/>
              <a:ext cx="361225" cy="201125"/>
            </a:xfrm>
            <a:custGeom>
              <a:avLst/>
              <a:gdLst/>
              <a:ahLst/>
              <a:cxnLst/>
              <a:rect l="l" t="t" r="r" b="b"/>
              <a:pathLst>
                <a:path w="14449" h="8045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266" y="2740"/>
                    <a:pt x="12828" y="5479"/>
                    <a:pt x="10226" y="6825"/>
                  </a:cubicBezTo>
                  <a:cubicBezTo>
                    <a:pt x="9188" y="7358"/>
                    <a:pt x="8081" y="7611"/>
                    <a:pt x="6991" y="7611"/>
                  </a:cubicBezTo>
                  <a:cubicBezTo>
                    <a:pt x="4436" y="7611"/>
                    <a:pt x="1972" y="6222"/>
                    <a:pt x="708" y="3790"/>
                  </a:cubicBezTo>
                  <a:cubicBezTo>
                    <a:pt x="342" y="3059"/>
                    <a:pt x="114" y="2283"/>
                    <a:pt x="0" y="1530"/>
                  </a:cubicBezTo>
                  <a:lnTo>
                    <a:pt x="0" y="1530"/>
                  </a:lnTo>
                  <a:cubicBezTo>
                    <a:pt x="69" y="2443"/>
                    <a:pt x="320" y="3356"/>
                    <a:pt x="776" y="4223"/>
                  </a:cubicBezTo>
                  <a:cubicBezTo>
                    <a:pt x="2024" y="6655"/>
                    <a:pt x="4495" y="8044"/>
                    <a:pt x="7048" y="8044"/>
                  </a:cubicBezTo>
                  <a:cubicBezTo>
                    <a:pt x="8137" y="8044"/>
                    <a:pt x="9241" y="7792"/>
                    <a:pt x="10271" y="7259"/>
                  </a:cubicBezTo>
                  <a:cubicBezTo>
                    <a:pt x="13033" y="5844"/>
                    <a:pt x="14449" y="2900"/>
                    <a:pt x="140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2339550" y="4676850"/>
              <a:ext cx="360675" cy="202050"/>
            </a:xfrm>
            <a:custGeom>
              <a:avLst/>
              <a:gdLst/>
              <a:ahLst/>
              <a:cxnLst/>
              <a:rect l="l" t="t" r="r" b="b"/>
              <a:pathLst>
                <a:path w="14427" h="8082" extrusionOk="0">
                  <a:moveTo>
                    <a:pt x="14038" y="0"/>
                  </a:moveTo>
                  <a:lnTo>
                    <a:pt x="14038" y="0"/>
                  </a:lnTo>
                  <a:cubicBezTo>
                    <a:pt x="14244" y="2556"/>
                    <a:pt x="13034" y="5159"/>
                    <a:pt x="10683" y="6597"/>
                  </a:cubicBezTo>
                  <a:cubicBezTo>
                    <a:pt x="9535" y="7309"/>
                    <a:pt x="8261" y="7648"/>
                    <a:pt x="7002" y="7648"/>
                  </a:cubicBezTo>
                  <a:cubicBezTo>
                    <a:pt x="4629" y="7648"/>
                    <a:pt x="2309" y="6445"/>
                    <a:pt x="982" y="4268"/>
                  </a:cubicBezTo>
                  <a:cubicBezTo>
                    <a:pt x="457" y="3424"/>
                    <a:pt x="138" y="2511"/>
                    <a:pt x="1" y="1598"/>
                  </a:cubicBezTo>
                  <a:lnTo>
                    <a:pt x="1" y="1598"/>
                  </a:lnTo>
                  <a:cubicBezTo>
                    <a:pt x="92" y="2671"/>
                    <a:pt x="434" y="3721"/>
                    <a:pt x="1028" y="4702"/>
                  </a:cubicBezTo>
                  <a:cubicBezTo>
                    <a:pt x="2355" y="6879"/>
                    <a:pt x="4675" y="8082"/>
                    <a:pt x="7047" y="8082"/>
                  </a:cubicBezTo>
                  <a:cubicBezTo>
                    <a:pt x="8307" y="8082"/>
                    <a:pt x="9581" y="7743"/>
                    <a:pt x="10729" y="7030"/>
                  </a:cubicBezTo>
                  <a:cubicBezTo>
                    <a:pt x="13217" y="5501"/>
                    <a:pt x="14426" y="2693"/>
                    <a:pt x="140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2754975" y="4242325"/>
              <a:ext cx="398900" cy="241675"/>
            </a:xfrm>
            <a:custGeom>
              <a:avLst/>
              <a:gdLst/>
              <a:ahLst/>
              <a:cxnLst/>
              <a:rect l="l" t="t" r="r" b="b"/>
              <a:pathLst>
                <a:path w="15956" h="9667" extrusionOk="0">
                  <a:moveTo>
                    <a:pt x="10386" y="1"/>
                  </a:moveTo>
                  <a:cubicBezTo>
                    <a:pt x="8419" y="1"/>
                    <a:pt x="6413" y="577"/>
                    <a:pt x="4703" y="1449"/>
                  </a:cubicBezTo>
                  <a:cubicBezTo>
                    <a:pt x="1598" y="3047"/>
                    <a:pt x="1" y="6379"/>
                    <a:pt x="434" y="9666"/>
                  </a:cubicBezTo>
                  <a:cubicBezTo>
                    <a:pt x="183" y="6539"/>
                    <a:pt x="1781" y="3412"/>
                    <a:pt x="4748" y="1883"/>
                  </a:cubicBezTo>
                  <a:cubicBezTo>
                    <a:pt x="6459" y="1011"/>
                    <a:pt x="8465" y="434"/>
                    <a:pt x="10441" y="434"/>
                  </a:cubicBezTo>
                  <a:cubicBezTo>
                    <a:pt x="11155" y="434"/>
                    <a:pt x="11864" y="509"/>
                    <a:pt x="12554" y="673"/>
                  </a:cubicBezTo>
                  <a:cubicBezTo>
                    <a:pt x="13673" y="947"/>
                    <a:pt x="14928" y="1518"/>
                    <a:pt x="15659" y="2476"/>
                  </a:cubicBezTo>
                  <a:cubicBezTo>
                    <a:pt x="15796" y="2659"/>
                    <a:pt x="15887" y="2819"/>
                    <a:pt x="15933" y="2978"/>
                  </a:cubicBezTo>
                  <a:cubicBezTo>
                    <a:pt x="15955" y="2682"/>
                    <a:pt x="15864" y="2385"/>
                    <a:pt x="15613" y="2042"/>
                  </a:cubicBezTo>
                  <a:cubicBezTo>
                    <a:pt x="14883" y="1084"/>
                    <a:pt x="13627" y="513"/>
                    <a:pt x="12486" y="239"/>
                  </a:cubicBezTo>
                  <a:cubicBezTo>
                    <a:pt x="11802" y="76"/>
                    <a:pt x="11097" y="1"/>
                    <a:pt x="10386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2253950" y="4491075"/>
              <a:ext cx="533575" cy="234875"/>
            </a:xfrm>
            <a:custGeom>
              <a:avLst/>
              <a:gdLst/>
              <a:ahLst/>
              <a:cxnLst/>
              <a:rect l="l" t="t" r="r" b="b"/>
              <a:pathLst>
                <a:path w="21343" h="9395" extrusionOk="0">
                  <a:moveTo>
                    <a:pt x="10400" y="0"/>
                  </a:moveTo>
                  <a:cubicBezTo>
                    <a:pt x="8975" y="0"/>
                    <a:pt x="7534" y="380"/>
                    <a:pt x="6232" y="1177"/>
                  </a:cubicBezTo>
                  <a:cubicBezTo>
                    <a:pt x="4383" y="2318"/>
                    <a:pt x="2535" y="3711"/>
                    <a:pt x="1302" y="5537"/>
                  </a:cubicBezTo>
                  <a:cubicBezTo>
                    <a:pt x="617" y="6564"/>
                    <a:pt x="1" y="8070"/>
                    <a:pt x="229" y="9394"/>
                  </a:cubicBezTo>
                  <a:cubicBezTo>
                    <a:pt x="184" y="8184"/>
                    <a:pt x="754" y="6883"/>
                    <a:pt x="1370" y="5970"/>
                  </a:cubicBezTo>
                  <a:cubicBezTo>
                    <a:pt x="2580" y="4144"/>
                    <a:pt x="4429" y="2752"/>
                    <a:pt x="6278" y="1611"/>
                  </a:cubicBezTo>
                  <a:cubicBezTo>
                    <a:pt x="7580" y="814"/>
                    <a:pt x="9021" y="434"/>
                    <a:pt x="10445" y="434"/>
                  </a:cubicBezTo>
                  <a:cubicBezTo>
                    <a:pt x="13142" y="434"/>
                    <a:pt x="15779" y="1794"/>
                    <a:pt x="17303" y="4258"/>
                  </a:cubicBezTo>
                  <a:cubicBezTo>
                    <a:pt x="17348" y="4350"/>
                    <a:pt x="17394" y="4418"/>
                    <a:pt x="17439" y="4509"/>
                  </a:cubicBezTo>
                  <a:cubicBezTo>
                    <a:pt x="17439" y="4532"/>
                    <a:pt x="17462" y="4555"/>
                    <a:pt x="17462" y="4578"/>
                  </a:cubicBezTo>
                  <a:cubicBezTo>
                    <a:pt x="17850" y="3825"/>
                    <a:pt x="18398" y="3300"/>
                    <a:pt x="19060" y="2980"/>
                  </a:cubicBezTo>
                  <a:cubicBezTo>
                    <a:pt x="19585" y="2747"/>
                    <a:pt x="20109" y="2672"/>
                    <a:pt x="20586" y="2672"/>
                  </a:cubicBezTo>
                  <a:cubicBezTo>
                    <a:pt x="20857" y="2672"/>
                    <a:pt x="21112" y="2696"/>
                    <a:pt x="21343" y="2729"/>
                  </a:cubicBezTo>
                  <a:cubicBezTo>
                    <a:pt x="21274" y="2569"/>
                    <a:pt x="21206" y="2432"/>
                    <a:pt x="21137" y="2273"/>
                  </a:cubicBezTo>
                  <a:cubicBezTo>
                    <a:pt x="20962" y="2253"/>
                    <a:pt x="20776" y="2241"/>
                    <a:pt x="20582" y="2241"/>
                  </a:cubicBezTo>
                  <a:cubicBezTo>
                    <a:pt x="20093" y="2241"/>
                    <a:pt x="19554" y="2318"/>
                    <a:pt x="19014" y="2546"/>
                  </a:cubicBezTo>
                  <a:cubicBezTo>
                    <a:pt x="18352" y="2866"/>
                    <a:pt x="17805" y="3391"/>
                    <a:pt x="17417" y="4144"/>
                  </a:cubicBezTo>
                  <a:cubicBezTo>
                    <a:pt x="17417" y="4121"/>
                    <a:pt x="17394" y="4099"/>
                    <a:pt x="17394" y="4076"/>
                  </a:cubicBezTo>
                  <a:cubicBezTo>
                    <a:pt x="17348" y="3984"/>
                    <a:pt x="17303" y="3916"/>
                    <a:pt x="17257" y="3825"/>
                  </a:cubicBezTo>
                  <a:cubicBezTo>
                    <a:pt x="15734" y="1360"/>
                    <a:pt x="13096" y="0"/>
                    <a:pt x="1040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2702475" y="4626625"/>
              <a:ext cx="11450" cy="47950"/>
            </a:xfrm>
            <a:custGeom>
              <a:avLst/>
              <a:gdLst/>
              <a:ahLst/>
              <a:cxnLst/>
              <a:rect l="l" t="t" r="r" b="b"/>
              <a:pathLst>
                <a:path w="458" h="1918" extrusionOk="0">
                  <a:moveTo>
                    <a:pt x="46" y="0"/>
                  </a:moveTo>
                  <a:cubicBezTo>
                    <a:pt x="23" y="46"/>
                    <a:pt x="23" y="92"/>
                    <a:pt x="1" y="137"/>
                  </a:cubicBezTo>
                  <a:cubicBezTo>
                    <a:pt x="229" y="731"/>
                    <a:pt x="366" y="1324"/>
                    <a:pt x="457" y="1918"/>
                  </a:cubicBezTo>
                  <a:cubicBezTo>
                    <a:pt x="389" y="1279"/>
                    <a:pt x="275" y="640"/>
                    <a:pt x="46" y="0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3143575" y="4367550"/>
              <a:ext cx="20000" cy="71925"/>
            </a:xfrm>
            <a:custGeom>
              <a:avLst/>
              <a:gdLst/>
              <a:ahLst/>
              <a:cxnLst/>
              <a:rect l="l" t="t" r="r" b="b"/>
              <a:pathLst>
                <a:path w="800" h="2877" extrusionOk="0">
                  <a:moveTo>
                    <a:pt x="23" y="1"/>
                  </a:moveTo>
                  <a:cubicBezTo>
                    <a:pt x="1" y="206"/>
                    <a:pt x="23" y="389"/>
                    <a:pt x="115" y="594"/>
                  </a:cubicBezTo>
                  <a:cubicBezTo>
                    <a:pt x="457" y="1325"/>
                    <a:pt x="685" y="2101"/>
                    <a:pt x="799" y="2877"/>
                  </a:cubicBezTo>
                  <a:cubicBezTo>
                    <a:pt x="708" y="1964"/>
                    <a:pt x="480" y="1028"/>
                    <a:pt x="69" y="161"/>
                  </a:cubicBezTo>
                  <a:cubicBezTo>
                    <a:pt x="46" y="115"/>
                    <a:pt x="23" y="69"/>
                    <a:pt x="23" y="1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2288200" y="4329325"/>
              <a:ext cx="902775" cy="562000"/>
            </a:xfrm>
            <a:custGeom>
              <a:avLst/>
              <a:gdLst/>
              <a:ahLst/>
              <a:cxnLst/>
              <a:rect l="l" t="t" r="r" b="b"/>
              <a:pathLst>
                <a:path w="36111" h="22480" extrusionOk="0">
                  <a:moveTo>
                    <a:pt x="34490" y="0"/>
                  </a:moveTo>
                  <a:lnTo>
                    <a:pt x="32732" y="891"/>
                  </a:lnTo>
                  <a:cubicBezTo>
                    <a:pt x="32937" y="1210"/>
                    <a:pt x="33143" y="1507"/>
                    <a:pt x="33325" y="1849"/>
                  </a:cubicBezTo>
                  <a:cubicBezTo>
                    <a:pt x="35106" y="5319"/>
                    <a:pt x="33736" y="9587"/>
                    <a:pt x="30267" y="11367"/>
                  </a:cubicBezTo>
                  <a:cubicBezTo>
                    <a:pt x="29229" y="11900"/>
                    <a:pt x="28122" y="12153"/>
                    <a:pt x="27032" y="12153"/>
                  </a:cubicBezTo>
                  <a:cubicBezTo>
                    <a:pt x="24477" y="12153"/>
                    <a:pt x="22013" y="10764"/>
                    <a:pt x="20749" y="8332"/>
                  </a:cubicBezTo>
                  <a:cubicBezTo>
                    <a:pt x="20566" y="7966"/>
                    <a:pt x="20429" y="7578"/>
                    <a:pt x="20315" y="7213"/>
                  </a:cubicBezTo>
                  <a:lnTo>
                    <a:pt x="19470" y="7624"/>
                  </a:lnTo>
                  <a:cubicBezTo>
                    <a:pt x="19585" y="8012"/>
                    <a:pt x="19744" y="8400"/>
                    <a:pt x="19927" y="8765"/>
                  </a:cubicBezTo>
                  <a:cubicBezTo>
                    <a:pt x="19696" y="8732"/>
                    <a:pt x="19438" y="8708"/>
                    <a:pt x="19165" y="8708"/>
                  </a:cubicBezTo>
                  <a:cubicBezTo>
                    <a:pt x="18683" y="8708"/>
                    <a:pt x="18154" y="8783"/>
                    <a:pt x="17644" y="9016"/>
                  </a:cubicBezTo>
                  <a:cubicBezTo>
                    <a:pt x="16982" y="9336"/>
                    <a:pt x="16435" y="9861"/>
                    <a:pt x="16047" y="10614"/>
                  </a:cubicBezTo>
                  <a:cubicBezTo>
                    <a:pt x="16047" y="10591"/>
                    <a:pt x="16024" y="10569"/>
                    <a:pt x="16024" y="10546"/>
                  </a:cubicBezTo>
                  <a:cubicBezTo>
                    <a:pt x="15978" y="10454"/>
                    <a:pt x="15933" y="10386"/>
                    <a:pt x="15887" y="10295"/>
                  </a:cubicBezTo>
                  <a:cubicBezTo>
                    <a:pt x="15750" y="10089"/>
                    <a:pt x="15590" y="9861"/>
                    <a:pt x="15453" y="9678"/>
                  </a:cubicBezTo>
                  <a:lnTo>
                    <a:pt x="14586" y="10112"/>
                  </a:lnTo>
                  <a:cubicBezTo>
                    <a:pt x="14768" y="10317"/>
                    <a:pt x="14928" y="10546"/>
                    <a:pt x="15065" y="10797"/>
                  </a:cubicBezTo>
                  <a:cubicBezTo>
                    <a:pt x="17119" y="14106"/>
                    <a:pt x="16069" y="18466"/>
                    <a:pt x="12737" y="20498"/>
                  </a:cubicBezTo>
                  <a:cubicBezTo>
                    <a:pt x="11589" y="21210"/>
                    <a:pt x="10315" y="21549"/>
                    <a:pt x="9056" y="21549"/>
                  </a:cubicBezTo>
                  <a:cubicBezTo>
                    <a:pt x="6683" y="21549"/>
                    <a:pt x="4363" y="20346"/>
                    <a:pt x="3036" y="18169"/>
                  </a:cubicBezTo>
                  <a:cubicBezTo>
                    <a:pt x="2671" y="17599"/>
                    <a:pt x="2420" y="16982"/>
                    <a:pt x="2237" y="16366"/>
                  </a:cubicBezTo>
                  <a:lnTo>
                    <a:pt x="0" y="17507"/>
                  </a:lnTo>
                  <a:cubicBezTo>
                    <a:pt x="822" y="18010"/>
                    <a:pt x="1872" y="18147"/>
                    <a:pt x="2397" y="18900"/>
                  </a:cubicBezTo>
                  <a:cubicBezTo>
                    <a:pt x="3929" y="21213"/>
                    <a:pt x="6460" y="22480"/>
                    <a:pt x="9056" y="22480"/>
                  </a:cubicBezTo>
                  <a:cubicBezTo>
                    <a:pt x="10482" y="22480"/>
                    <a:pt x="11928" y="22098"/>
                    <a:pt x="13239" y="21296"/>
                  </a:cubicBezTo>
                  <a:cubicBezTo>
                    <a:pt x="16594" y="19265"/>
                    <a:pt x="17873" y="15134"/>
                    <a:pt x="16526" y="11596"/>
                  </a:cubicBezTo>
                  <a:cubicBezTo>
                    <a:pt x="16823" y="10706"/>
                    <a:pt x="17325" y="10089"/>
                    <a:pt x="18010" y="9770"/>
                  </a:cubicBezTo>
                  <a:cubicBezTo>
                    <a:pt x="18404" y="9586"/>
                    <a:pt x="18818" y="9523"/>
                    <a:pt x="19198" y="9523"/>
                  </a:cubicBezTo>
                  <a:cubicBezTo>
                    <a:pt x="19809" y="9523"/>
                    <a:pt x="20332" y="9685"/>
                    <a:pt x="20543" y="9770"/>
                  </a:cubicBezTo>
                  <a:cubicBezTo>
                    <a:pt x="22080" y="11891"/>
                    <a:pt x="24538" y="13091"/>
                    <a:pt x="27067" y="13091"/>
                  </a:cubicBezTo>
                  <a:cubicBezTo>
                    <a:pt x="28294" y="13091"/>
                    <a:pt x="29538" y="12808"/>
                    <a:pt x="30701" y="12212"/>
                  </a:cubicBezTo>
                  <a:cubicBezTo>
                    <a:pt x="34558" y="10226"/>
                    <a:pt x="36110" y="5570"/>
                    <a:pt x="34284" y="1690"/>
                  </a:cubicBezTo>
                  <a:cubicBezTo>
                    <a:pt x="34010" y="1096"/>
                    <a:pt x="34330" y="571"/>
                    <a:pt x="3449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3092225" y="4293625"/>
              <a:ext cx="38825" cy="33750"/>
            </a:xfrm>
            <a:custGeom>
              <a:avLst/>
              <a:gdLst/>
              <a:ahLst/>
              <a:cxnLst/>
              <a:rect l="l" t="t" r="r" b="b"/>
              <a:pathLst>
                <a:path w="1553" h="1350" extrusionOk="0">
                  <a:moveTo>
                    <a:pt x="785" y="1"/>
                  </a:moveTo>
                  <a:cubicBezTo>
                    <a:pt x="681" y="1"/>
                    <a:pt x="576" y="27"/>
                    <a:pt x="480" y="82"/>
                  </a:cubicBezTo>
                  <a:cubicBezTo>
                    <a:pt x="137" y="242"/>
                    <a:pt x="0" y="652"/>
                    <a:pt x="183" y="972"/>
                  </a:cubicBezTo>
                  <a:cubicBezTo>
                    <a:pt x="294" y="1211"/>
                    <a:pt x="528" y="1350"/>
                    <a:pt x="776" y="1350"/>
                  </a:cubicBezTo>
                  <a:cubicBezTo>
                    <a:pt x="883" y="1350"/>
                    <a:pt x="993" y="1324"/>
                    <a:pt x="1096" y="1269"/>
                  </a:cubicBezTo>
                  <a:cubicBezTo>
                    <a:pt x="1415" y="1109"/>
                    <a:pt x="1552" y="698"/>
                    <a:pt x="1393" y="379"/>
                  </a:cubicBezTo>
                  <a:cubicBezTo>
                    <a:pt x="1265" y="140"/>
                    <a:pt x="1027" y="1"/>
                    <a:pt x="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2277925" y="4703350"/>
              <a:ext cx="38250" cy="33750"/>
            </a:xfrm>
            <a:custGeom>
              <a:avLst/>
              <a:gdLst/>
              <a:ahLst/>
              <a:cxnLst/>
              <a:rect l="l" t="t" r="r" b="b"/>
              <a:pathLst>
                <a:path w="1530" h="1350" extrusionOk="0">
                  <a:moveTo>
                    <a:pt x="777" y="0"/>
                  </a:moveTo>
                  <a:cubicBezTo>
                    <a:pt x="670" y="0"/>
                    <a:pt x="561" y="26"/>
                    <a:pt x="457" y="81"/>
                  </a:cubicBezTo>
                  <a:cubicBezTo>
                    <a:pt x="138" y="241"/>
                    <a:pt x="1" y="652"/>
                    <a:pt x="160" y="972"/>
                  </a:cubicBezTo>
                  <a:cubicBezTo>
                    <a:pt x="288" y="1210"/>
                    <a:pt x="527" y="1349"/>
                    <a:pt x="768" y="1349"/>
                  </a:cubicBezTo>
                  <a:cubicBezTo>
                    <a:pt x="872" y="1349"/>
                    <a:pt x="977" y="1323"/>
                    <a:pt x="1073" y="1268"/>
                  </a:cubicBezTo>
                  <a:cubicBezTo>
                    <a:pt x="1416" y="1108"/>
                    <a:pt x="1530" y="698"/>
                    <a:pt x="1370" y="378"/>
                  </a:cubicBezTo>
                  <a:cubicBezTo>
                    <a:pt x="1259" y="139"/>
                    <a:pt x="1025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664843" y="-197073"/>
            <a:ext cx="5279612" cy="8403365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787410" y="2425127"/>
            <a:ext cx="6544860" cy="647874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/>
          <p:nvPr/>
        </p:nvSpPr>
        <p:spPr>
          <a:xfrm rot="1258073">
            <a:off x="-1178677" y="3658786"/>
            <a:ext cx="2729268" cy="4667457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720746" y="-197066"/>
            <a:ext cx="2972895" cy="7055084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 rot="-2555677" flipH="1">
            <a:off x="-230149" y="695503"/>
            <a:ext cx="2361892" cy="786381"/>
            <a:chOff x="7252275" y="740300"/>
            <a:chExt cx="1379800" cy="459400"/>
          </a:xfrm>
        </p:grpSpPr>
        <p:sp>
          <p:nvSpPr>
            <p:cNvPr id="14" name="Google Shape;14;p2"/>
            <p:cNvSpPr/>
            <p:nvPr/>
          </p:nvSpPr>
          <p:spPr>
            <a:xfrm>
              <a:off x="7252275" y="740300"/>
              <a:ext cx="1379800" cy="459400"/>
            </a:xfrm>
            <a:custGeom>
              <a:avLst/>
              <a:gdLst/>
              <a:ahLst/>
              <a:cxnLst/>
              <a:rect l="l" t="t" r="r" b="b"/>
              <a:pathLst>
                <a:path w="55192" h="18376" extrusionOk="0">
                  <a:moveTo>
                    <a:pt x="24560" y="1"/>
                  </a:moveTo>
                  <a:cubicBezTo>
                    <a:pt x="24423" y="1"/>
                    <a:pt x="24286" y="24"/>
                    <a:pt x="24172" y="46"/>
                  </a:cubicBezTo>
                  <a:lnTo>
                    <a:pt x="17918" y="1165"/>
                  </a:lnTo>
                  <a:cubicBezTo>
                    <a:pt x="17096" y="1325"/>
                    <a:pt x="16434" y="1895"/>
                    <a:pt x="16206" y="2694"/>
                  </a:cubicBezTo>
                  <a:cubicBezTo>
                    <a:pt x="15978" y="3493"/>
                    <a:pt x="16206" y="4338"/>
                    <a:pt x="16799" y="4908"/>
                  </a:cubicBezTo>
                  <a:lnTo>
                    <a:pt x="19675" y="7579"/>
                  </a:lnTo>
                  <a:lnTo>
                    <a:pt x="7852" y="7602"/>
                  </a:lnTo>
                  <a:cubicBezTo>
                    <a:pt x="7510" y="7602"/>
                    <a:pt x="7167" y="7693"/>
                    <a:pt x="6870" y="7830"/>
                  </a:cubicBezTo>
                  <a:lnTo>
                    <a:pt x="1210" y="10729"/>
                  </a:lnTo>
                  <a:cubicBezTo>
                    <a:pt x="457" y="11117"/>
                    <a:pt x="0" y="11870"/>
                    <a:pt x="23" y="12692"/>
                  </a:cubicBezTo>
                  <a:cubicBezTo>
                    <a:pt x="23" y="13536"/>
                    <a:pt x="502" y="14266"/>
                    <a:pt x="1233" y="14632"/>
                  </a:cubicBezTo>
                  <a:lnTo>
                    <a:pt x="6985" y="17439"/>
                  </a:lnTo>
                  <a:cubicBezTo>
                    <a:pt x="7281" y="17599"/>
                    <a:pt x="7601" y="17667"/>
                    <a:pt x="7943" y="17667"/>
                  </a:cubicBezTo>
                  <a:lnTo>
                    <a:pt x="29856" y="17667"/>
                  </a:lnTo>
                  <a:cubicBezTo>
                    <a:pt x="30198" y="17919"/>
                    <a:pt x="30654" y="18124"/>
                    <a:pt x="31202" y="18261"/>
                  </a:cubicBezTo>
                  <a:lnTo>
                    <a:pt x="31248" y="18261"/>
                  </a:lnTo>
                  <a:cubicBezTo>
                    <a:pt x="31545" y="18329"/>
                    <a:pt x="31887" y="18375"/>
                    <a:pt x="32229" y="18375"/>
                  </a:cubicBezTo>
                  <a:cubicBezTo>
                    <a:pt x="32754" y="18375"/>
                    <a:pt x="33325" y="18284"/>
                    <a:pt x="33918" y="18124"/>
                  </a:cubicBezTo>
                  <a:cubicBezTo>
                    <a:pt x="34147" y="18055"/>
                    <a:pt x="34352" y="17987"/>
                    <a:pt x="34535" y="17919"/>
                  </a:cubicBezTo>
                  <a:cubicBezTo>
                    <a:pt x="35014" y="17896"/>
                    <a:pt x="35539" y="17827"/>
                    <a:pt x="36064" y="17736"/>
                  </a:cubicBezTo>
                  <a:cubicBezTo>
                    <a:pt x="38529" y="17302"/>
                    <a:pt x="39579" y="16298"/>
                    <a:pt x="40058" y="15157"/>
                  </a:cubicBezTo>
                  <a:lnTo>
                    <a:pt x="43505" y="16207"/>
                  </a:lnTo>
                  <a:cubicBezTo>
                    <a:pt x="43779" y="16572"/>
                    <a:pt x="44167" y="16937"/>
                    <a:pt x="44692" y="17257"/>
                  </a:cubicBezTo>
                  <a:cubicBezTo>
                    <a:pt x="45422" y="17667"/>
                    <a:pt x="46313" y="17873"/>
                    <a:pt x="47317" y="17896"/>
                  </a:cubicBezTo>
                  <a:lnTo>
                    <a:pt x="47431" y="17896"/>
                  </a:lnTo>
                  <a:cubicBezTo>
                    <a:pt x="47682" y="17896"/>
                    <a:pt x="47933" y="17873"/>
                    <a:pt x="48184" y="17850"/>
                  </a:cubicBezTo>
                  <a:cubicBezTo>
                    <a:pt x="48527" y="17919"/>
                    <a:pt x="48869" y="17987"/>
                    <a:pt x="49234" y="18033"/>
                  </a:cubicBezTo>
                  <a:cubicBezTo>
                    <a:pt x="49645" y="18078"/>
                    <a:pt x="50033" y="18101"/>
                    <a:pt x="50375" y="18101"/>
                  </a:cubicBezTo>
                  <a:cubicBezTo>
                    <a:pt x="53411" y="18101"/>
                    <a:pt x="54233" y="16184"/>
                    <a:pt x="54598" y="15385"/>
                  </a:cubicBezTo>
                  <a:cubicBezTo>
                    <a:pt x="54621" y="15316"/>
                    <a:pt x="54644" y="15248"/>
                    <a:pt x="54667" y="15202"/>
                  </a:cubicBezTo>
                  <a:cubicBezTo>
                    <a:pt x="54758" y="15020"/>
                    <a:pt x="54826" y="14814"/>
                    <a:pt x="54895" y="14609"/>
                  </a:cubicBezTo>
                  <a:cubicBezTo>
                    <a:pt x="54895" y="14586"/>
                    <a:pt x="54918" y="14495"/>
                    <a:pt x="54918" y="14495"/>
                  </a:cubicBezTo>
                  <a:cubicBezTo>
                    <a:pt x="54963" y="14335"/>
                    <a:pt x="54986" y="14152"/>
                    <a:pt x="55009" y="13970"/>
                  </a:cubicBezTo>
                  <a:cubicBezTo>
                    <a:pt x="55009" y="13947"/>
                    <a:pt x="55009" y="13947"/>
                    <a:pt x="55009" y="13924"/>
                  </a:cubicBezTo>
                  <a:cubicBezTo>
                    <a:pt x="55192" y="12052"/>
                    <a:pt x="54279" y="9656"/>
                    <a:pt x="51813" y="8560"/>
                  </a:cubicBezTo>
                  <a:cubicBezTo>
                    <a:pt x="51311" y="7807"/>
                    <a:pt x="50627" y="7236"/>
                    <a:pt x="49828" y="6917"/>
                  </a:cubicBezTo>
                  <a:cubicBezTo>
                    <a:pt x="49371" y="6734"/>
                    <a:pt x="48892" y="6620"/>
                    <a:pt x="48458" y="6552"/>
                  </a:cubicBezTo>
                  <a:lnTo>
                    <a:pt x="48413" y="6552"/>
                  </a:lnTo>
                  <a:cubicBezTo>
                    <a:pt x="48253" y="6529"/>
                    <a:pt x="48093" y="6529"/>
                    <a:pt x="47910" y="6506"/>
                  </a:cubicBezTo>
                  <a:lnTo>
                    <a:pt x="47751" y="6506"/>
                  </a:lnTo>
                  <a:cubicBezTo>
                    <a:pt x="47408" y="6506"/>
                    <a:pt x="47066" y="6552"/>
                    <a:pt x="46723" y="6620"/>
                  </a:cubicBezTo>
                  <a:lnTo>
                    <a:pt x="25176" y="115"/>
                  </a:lnTo>
                  <a:cubicBezTo>
                    <a:pt x="24971" y="46"/>
                    <a:pt x="24765" y="1"/>
                    <a:pt x="24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55725" y="991750"/>
              <a:ext cx="157500" cy="141875"/>
            </a:xfrm>
            <a:custGeom>
              <a:avLst/>
              <a:gdLst/>
              <a:ahLst/>
              <a:cxnLst/>
              <a:rect l="l" t="t" r="r" b="b"/>
              <a:pathLst>
                <a:path w="6300" h="5675" extrusionOk="0">
                  <a:moveTo>
                    <a:pt x="0" y="579"/>
                  </a:moveTo>
                  <a:lnTo>
                    <a:pt x="137" y="625"/>
                  </a:lnTo>
                  <a:cubicBezTo>
                    <a:pt x="137" y="625"/>
                    <a:pt x="147" y="614"/>
                    <a:pt x="168" y="596"/>
                  </a:cubicBezTo>
                  <a:lnTo>
                    <a:pt x="168" y="596"/>
                  </a:lnTo>
                  <a:cubicBezTo>
                    <a:pt x="113" y="589"/>
                    <a:pt x="57" y="584"/>
                    <a:pt x="0" y="579"/>
                  </a:cubicBezTo>
                  <a:close/>
                  <a:moveTo>
                    <a:pt x="2684" y="1"/>
                  </a:moveTo>
                  <a:cubicBezTo>
                    <a:pt x="976" y="1"/>
                    <a:pt x="312" y="474"/>
                    <a:pt x="168" y="596"/>
                  </a:cubicBezTo>
                  <a:lnTo>
                    <a:pt x="168" y="596"/>
                  </a:lnTo>
                  <a:cubicBezTo>
                    <a:pt x="3201" y="969"/>
                    <a:pt x="3323" y="4762"/>
                    <a:pt x="274" y="5099"/>
                  </a:cubicBezTo>
                  <a:lnTo>
                    <a:pt x="274" y="5122"/>
                  </a:lnTo>
                  <a:cubicBezTo>
                    <a:pt x="274" y="5122"/>
                    <a:pt x="685" y="5674"/>
                    <a:pt x="2143" y="5674"/>
                  </a:cubicBezTo>
                  <a:cubicBezTo>
                    <a:pt x="2536" y="5674"/>
                    <a:pt x="3004" y="5634"/>
                    <a:pt x="3561" y="5532"/>
                  </a:cubicBezTo>
                  <a:cubicBezTo>
                    <a:pt x="6163" y="5076"/>
                    <a:pt x="6026" y="4072"/>
                    <a:pt x="6163" y="3090"/>
                  </a:cubicBezTo>
                  <a:cubicBezTo>
                    <a:pt x="6300" y="2086"/>
                    <a:pt x="5364" y="123"/>
                    <a:pt x="3081" y="9"/>
                  </a:cubicBezTo>
                  <a:cubicBezTo>
                    <a:pt x="2943" y="3"/>
                    <a:pt x="2811" y="1"/>
                    <a:pt x="2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062550" y="1054150"/>
              <a:ext cx="147825" cy="79475"/>
            </a:xfrm>
            <a:custGeom>
              <a:avLst/>
              <a:gdLst/>
              <a:ahLst/>
              <a:cxnLst/>
              <a:rect l="l" t="t" r="r" b="b"/>
              <a:pathLst>
                <a:path w="5913" h="3179" extrusionOk="0">
                  <a:moveTo>
                    <a:pt x="5844" y="1"/>
                  </a:moveTo>
                  <a:cubicBezTo>
                    <a:pt x="5502" y="411"/>
                    <a:pt x="5091" y="754"/>
                    <a:pt x="4589" y="1051"/>
                  </a:cubicBezTo>
                  <a:cubicBezTo>
                    <a:pt x="3767" y="1507"/>
                    <a:pt x="2945" y="1735"/>
                    <a:pt x="2010" y="1758"/>
                  </a:cubicBezTo>
                  <a:lnTo>
                    <a:pt x="1736" y="1758"/>
                  </a:lnTo>
                  <a:cubicBezTo>
                    <a:pt x="1370" y="2192"/>
                    <a:pt x="800" y="2511"/>
                    <a:pt x="1" y="2603"/>
                  </a:cubicBezTo>
                  <a:lnTo>
                    <a:pt x="1" y="2626"/>
                  </a:lnTo>
                  <a:cubicBezTo>
                    <a:pt x="1" y="2626"/>
                    <a:pt x="412" y="3178"/>
                    <a:pt x="1870" y="3178"/>
                  </a:cubicBezTo>
                  <a:cubicBezTo>
                    <a:pt x="2263" y="3178"/>
                    <a:pt x="2731" y="3138"/>
                    <a:pt x="3288" y="3036"/>
                  </a:cubicBezTo>
                  <a:cubicBezTo>
                    <a:pt x="5890" y="2580"/>
                    <a:pt x="5753" y="1576"/>
                    <a:pt x="5890" y="594"/>
                  </a:cubicBezTo>
                  <a:cubicBezTo>
                    <a:pt x="5913" y="411"/>
                    <a:pt x="5890" y="206"/>
                    <a:pt x="5844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07050" y="983975"/>
              <a:ext cx="886200" cy="143250"/>
            </a:xfrm>
            <a:custGeom>
              <a:avLst/>
              <a:gdLst/>
              <a:ahLst/>
              <a:cxnLst/>
              <a:rect l="l" t="t" r="r" b="b"/>
              <a:pathLst>
                <a:path w="35448" h="5730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5752" y="5729"/>
                  </a:lnTo>
                  <a:lnTo>
                    <a:pt x="31568" y="5729"/>
                  </a:lnTo>
                  <a:cubicBezTo>
                    <a:pt x="31568" y="5729"/>
                    <a:pt x="35448" y="2671"/>
                    <a:pt x="3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7050" y="983975"/>
              <a:ext cx="820025" cy="84475"/>
            </a:xfrm>
            <a:custGeom>
              <a:avLst/>
              <a:gdLst/>
              <a:ahLst/>
              <a:cxnLst/>
              <a:rect l="l" t="t" r="r" b="b"/>
              <a:pathLst>
                <a:path w="32801" h="3379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890" y="3378"/>
                  </a:lnTo>
                  <a:lnTo>
                    <a:pt x="6209" y="662"/>
                  </a:lnTo>
                  <a:lnTo>
                    <a:pt x="32093" y="616"/>
                  </a:lnTo>
                  <a:cubicBezTo>
                    <a:pt x="32367" y="799"/>
                    <a:pt x="32595" y="1004"/>
                    <a:pt x="32800" y="1187"/>
                  </a:cubicBezTo>
                  <a:cubicBezTo>
                    <a:pt x="32526" y="776"/>
                    <a:pt x="32138" y="388"/>
                    <a:pt x="315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13900" y="1060425"/>
              <a:ext cx="824575" cy="66800"/>
            </a:xfrm>
            <a:custGeom>
              <a:avLst/>
              <a:gdLst/>
              <a:ahLst/>
              <a:cxnLst/>
              <a:rect l="l" t="t" r="r" b="b"/>
              <a:pathLst>
                <a:path w="32983" h="2672" extrusionOk="0">
                  <a:moveTo>
                    <a:pt x="0" y="1"/>
                  </a:moveTo>
                  <a:lnTo>
                    <a:pt x="5478" y="2671"/>
                  </a:lnTo>
                  <a:lnTo>
                    <a:pt x="31294" y="2671"/>
                  </a:lnTo>
                  <a:cubicBezTo>
                    <a:pt x="31294" y="2671"/>
                    <a:pt x="32754" y="1530"/>
                    <a:pt x="3298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07050" y="985100"/>
              <a:ext cx="194600" cy="142125"/>
            </a:xfrm>
            <a:custGeom>
              <a:avLst/>
              <a:gdLst/>
              <a:ahLst/>
              <a:cxnLst/>
              <a:rect l="l" t="t" r="r" b="b"/>
              <a:pathLst>
                <a:path w="7784" h="5685" extrusionOk="0">
                  <a:moveTo>
                    <a:pt x="5661" y="1"/>
                  </a:moveTo>
                  <a:lnTo>
                    <a:pt x="0" y="2877"/>
                  </a:lnTo>
                  <a:lnTo>
                    <a:pt x="5729" y="5684"/>
                  </a:lnTo>
                  <a:cubicBezTo>
                    <a:pt x="7784" y="4474"/>
                    <a:pt x="6026" y="2831"/>
                    <a:pt x="6026" y="2831"/>
                  </a:cubicBezTo>
                  <a:cubicBezTo>
                    <a:pt x="7670" y="1462"/>
                    <a:pt x="6551" y="457"/>
                    <a:pt x="5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07050" y="1022200"/>
              <a:ext cx="89050" cy="63350"/>
            </a:xfrm>
            <a:custGeom>
              <a:avLst/>
              <a:gdLst/>
              <a:ahLst/>
              <a:cxnLst/>
              <a:rect l="l" t="t" r="r" b="b"/>
              <a:pathLst>
                <a:path w="3562" h="2534" extrusionOk="0">
                  <a:moveTo>
                    <a:pt x="2716" y="0"/>
                  </a:moveTo>
                  <a:lnTo>
                    <a:pt x="0" y="1393"/>
                  </a:lnTo>
                  <a:lnTo>
                    <a:pt x="2328" y="2534"/>
                  </a:lnTo>
                  <a:cubicBezTo>
                    <a:pt x="2922" y="2214"/>
                    <a:pt x="3561" y="1712"/>
                    <a:pt x="3470" y="1142"/>
                  </a:cubicBezTo>
                  <a:cubicBezTo>
                    <a:pt x="3447" y="891"/>
                    <a:pt x="3082" y="434"/>
                    <a:pt x="2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62550" y="1029625"/>
              <a:ext cx="224275" cy="73625"/>
            </a:xfrm>
            <a:custGeom>
              <a:avLst/>
              <a:gdLst/>
              <a:ahLst/>
              <a:cxnLst/>
              <a:rect l="l" t="t" r="r" b="b"/>
              <a:pathLst>
                <a:path w="8971" h="2945" extrusionOk="0">
                  <a:moveTo>
                    <a:pt x="4474" y="0"/>
                  </a:moveTo>
                  <a:cubicBezTo>
                    <a:pt x="2009" y="0"/>
                    <a:pt x="0" y="639"/>
                    <a:pt x="0" y="1461"/>
                  </a:cubicBezTo>
                  <a:cubicBezTo>
                    <a:pt x="0" y="2283"/>
                    <a:pt x="2009" y="2945"/>
                    <a:pt x="4474" y="2945"/>
                  </a:cubicBezTo>
                  <a:cubicBezTo>
                    <a:pt x="6962" y="2945"/>
                    <a:pt x="8971" y="2283"/>
                    <a:pt x="8971" y="1461"/>
                  </a:cubicBezTo>
                  <a:cubicBezTo>
                    <a:pt x="8971" y="639"/>
                    <a:pt x="6962" y="0"/>
                    <a:pt x="4474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651125" y="1020475"/>
              <a:ext cx="224300" cy="73650"/>
            </a:xfrm>
            <a:custGeom>
              <a:avLst/>
              <a:gdLst/>
              <a:ahLst/>
              <a:cxnLst/>
              <a:rect l="l" t="t" r="r" b="b"/>
              <a:pathLst>
                <a:path w="8972" h="2946" extrusionOk="0">
                  <a:moveTo>
                    <a:pt x="4498" y="1"/>
                  </a:moveTo>
                  <a:cubicBezTo>
                    <a:pt x="2010" y="1"/>
                    <a:pt x="1" y="663"/>
                    <a:pt x="1" y="1462"/>
                  </a:cubicBezTo>
                  <a:cubicBezTo>
                    <a:pt x="1" y="2283"/>
                    <a:pt x="2010" y="2945"/>
                    <a:pt x="4498" y="2945"/>
                  </a:cubicBezTo>
                  <a:cubicBezTo>
                    <a:pt x="6963" y="2945"/>
                    <a:pt x="8971" y="2283"/>
                    <a:pt x="8971" y="1462"/>
                  </a:cubicBezTo>
                  <a:cubicBezTo>
                    <a:pt x="8971" y="663"/>
                    <a:pt x="6963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15775" y="966600"/>
              <a:ext cx="123275" cy="178650"/>
            </a:xfrm>
            <a:custGeom>
              <a:avLst/>
              <a:gdLst/>
              <a:ahLst/>
              <a:cxnLst/>
              <a:rect l="l" t="t" r="r" b="b"/>
              <a:pathLst>
                <a:path w="4931" h="7146" extrusionOk="0">
                  <a:moveTo>
                    <a:pt x="0" y="741"/>
                  </a:moveTo>
                  <a:lnTo>
                    <a:pt x="114" y="809"/>
                  </a:lnTo>
                  <a:cubicBezTo>
                    <a:pt x="114" y="809"/>
                    <a:pt x="124" y="792"/>
                    <a:pt x="145" y="764"/>
                  </a:cubicBezTo>
                  <a:lnTo>
                    <a:pt x="145" y="764"/>
                  </a:lnTo>
                  <a:cubicBezTo>
                    <a:pt x="98" y="754"/>
                    <a:pt x="50" y="747"/>
                    <a:pt x="0" y="741"/>
                  </a:cubicBezTo>
                  <a:close/>
                  <a:moveTo>
                    <a:pt x="2118" y="0"/>
                  </a:moveTo>
                  <a:cubicBezTo>
                    <a:pt x="801" y="0"/>
                    <a:pt x="271" y="593"/>
                    <a:pt x="145" y="764"/>
                  </a:cubicBezTo>
                  <a:lnTo>
                    <a:pt x="145" y="764"/>
                  </a:lnTo>
                  <a:cubicBezTo>
                    <a:pt x="2494" y="1232"/>
                    <a:pt x="2600" y="5999"/>
                    <a:pt x="206" y="6424"/>
                  </a:cubicBezTo>
                  <a:lnTo>
                    <a:pt x="206" y="6447"/>
                  </a:lnTo>
                  <a:cubicBezTo>
                    <a:pt x="206" y="6447"/>
                    <a:pt x="534" y="7146"/>
                    <a:pt x="1685" y="7146"/>
                  </a:cubicBezTo>
                  <a:cubicBezTo>
                    <a:pt x="1991" y="7146"/>
                    <a:pt x="2354" y="7096"/>
                    <a:pt x="2785" y="6972"/>
                  </a:cubicBezTo>
                  <a:cubicBezTo>
                    <a:pt x="4816" y="6379"/>
                    <a:pt x="4702" y="5146"/>
                    <a:pt x="4816" y="3891"/>
                  </a:cubicBezTo>
                  <a:cubicBezTo>
                    <a:pt x="4931" y="2635"/>
                    <a:pt x="4200" y="147"/>
                    <a:pt x="2420" y="10"/>
                  </a:cubicBezTo>
                  <a:cubicBezTo>
                    <a:pt x="2315" y="4"/>
                    <a:pt x="2215" y="0"/>
                    <a:pt x="2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775" y="98510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0" y="1"/>
                  </a:moveTo>
                  <a:lnTo>
                    <a:pt x="114" y="69"/>
                  </a:lnTo>
                  <a:cubicBezTo>
                    <a:pt x="114" y="69"/>
                    <a:pt x="114" y="46"/>
                    <a:pt x="137" y="24"/>
                  </a:cubicBezTo>
                  <a:cubicBezTo>
                    <a:pt x="92" y="24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19200" y="967975"/>
              <a:ext cx="91900" cy="175800"/>
            </a:xfrm>
            <a:custGeom>
              <a:avLst/>
              <a:gdLst/>
              <a:ahLst/>
              <a:cxnLst/>
              <a:rect l="l" t="t" r="r" b="b"/>
              <a:pathLst>
                <a:path w="3676" h="7032" extrusionOk="0">
                  <a:moveTo>
                    <a:pt x="1347" y="1"/>
                  </a:moveTo>
                  <a:cubicBezTo>
                    <a:pt x="480" y="138"/>
                    <a:pt x="92" y="572"/>
                    <a:pt x="0" y="709"/>
                  </a:cubicBezTo>
                  <a:cubicBezTo>
                    <a:pt x="2374" y="1165"/>
                    <a:pt x="2465" y="5958"/>
                    <a:pt x="69" y="6369"/>
                  </a:cubicBezTo>
                  <a:lnTo>
                    <a:pt x="69" y="6392"/>
                  </a:lnTo>
                  <a:cubicBezTo>
                    <a:pt x="69" y="6392"/>
                    <a:pt x="297" y="6871"/>
                    <a:pt x="1027" y="7031"/>
                  </a:cubicBezTo>
                  <a:cubicBezTo>
                    <a:pt x="1187" y="7008"/>
                    <a:pt x="1347" y="6963"/>
                    <a:pt x="1530" y="6917"/>
                  </a:cubicBezTo>
                  <a:cubicBezTo>
                    <a:pt x="3561" y="6324"/>
                    <a:pt x="3470" y="5091"/>
                    <a:pt x="3561" y="3836"/>
                  </a:cubicBezTo>
                  <a:cubicBezTo>
                    <a:pt x="3675" y="2626"/>
                    <a:pt x="2990" y="298"/>
                    <a:pt x="13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20900" y="1046175"/>
              <a:ext cx="115875" cy="99075"/>
            </a:xfrm>
            <a:custGeom>
              <a:avLst/>
              <a:gdLst/>
              <a:ahLst/>
              <a:cxnLst/>
              <a:rect l="l" t="t" r="r" b="b"/>
              <a:pathLst>
                <a:path w="4635" h="3963" extrusionOk="0">
                  <a:moveTo>
                    <a:pt x="4589" y="0"/>
                  </a:moveTo>
                  <a:cubicBezTo>
                    <a:pt x="3767" y="1096"/>
                    <a:pt x="2717" y="1803"/>
                    <a:pt x="1530" y="1826"/>
                  </a:cubicBezTo>
                  <a:cubicBezTo>
                    <a:pt x="1256" y="2534"/>
                    <a:pt x="754" y="3104"/>
                    <a:pt x="1" y="3241"/>
                  </a:cubicBezTo>
                  <a:lnTo>
                    <a:pt x="1" y="3264"/>
                  </a:lnTo>
                  <a:cubicBezTo>
                    <a:pt x="1" y="3264"/>
                    <a:pt x="329" y="3963"/>
                    <a:pt x="1480" y="3963"/>
                  </a:cubicBezTo>
                  <a:cubicBezTo>
                    <a:pt x="1786" y="3963"/>
                    <a:pt x="2149" y="3913"/>
                    <a:pt x="2580" y="3789"/>
                  </a:cubicBezTo>
                  <a:cubicBezTo>
                    <a:pt x="4611" y="3196"/>
                    <a:pt x="4497" y="1963"/>
                    <a:pt x="4611" y="708"/>
                  </a:cubicBezTo>
                  <a:cubicBezTo>
                    <a:pt x="4634" y="502"/>
                    <a:pt x="4611" y="274"/>
                    <a:pt x="458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414075" y="990700"/>
              <a:ext cx="166075" cy="147725"/>
            </a:xfrm>
            <a:custGeom>
              <a:avLst/>
              <a:gdLst/>
              <a:ahLst/>
              <a:cxnLst/>
              <a:rect l="l" t="t" r="r" b="b"/>
              <a:pathLst>
                <a:path w="6643" h="5909" extrusionOk="0">
                  <a:moveTo>
                    <a:pt x="1073" y="73"/>
                  </a:moveTo>
                  <a:lnTo>
                    <a:pt x="1187" y="165"/>
                  </a:lnTo>
                  <a:cubicBezTo>
                    <a:pt x="1187" y="165"/>
                    <a:pt x="1203" y="156"/>
                    <a:pt x="1235" y="141"/>
                  </a:cubicBezTo>
                  <a:lnTo>
                    <a:pt x="1235" y="141"/>
                  </a:lnTo>
                  <a:cubicBezTo>
                    <a:pt x="1183" y="118"/>
                    <a:pt x="1129" y="95"/>
                    <a:pt x="1073" y="73"/>
                  </a:cubicBezTo>
                  <a:close/>
                  <a:moveTo>
                    <a:pt x="2100" y="1"/>
                  </a:moveTo>
                  <a:cubicBezTo>
                    <a:pt x="1614" y="1"/>
                    <a:pt x="1339" y="96"/>
                    <a:pt x="1235" y="141"/>
                  </a:cubicBezTo>
                  <a:lnTo>
                    <a:pt x="1235" y="141"/>
                  </a:lnTo>
                  <a:cubicBezTo>
                    <a:pt x="3809" y="1291"/>
                    <a:pt x="3143" y="4537"/>
                    <a:pt x="607" y="4537"/>
                  </a:cubicBezTo>
                  <a:cubicBezTo>
                    <a:pt x="415" y="4537"/>
                    <a:pt x="213" y="4518"/>
                    <a:pt x="0" y="4479"/>
                  </a:cubicBezTo>
                  <a:lnTo>
                    <a:pt x="0" y="4502"/>
                  </a:lnTo>
                  <a:cubicBezTo>
                    <a:pt x="0" y="4502"/>
                    <a:pt x="388" y="5529"/>
                    <a:pt x="3013" y="5848"/>
                  </a:cubicBezTo>
                  <a:cubicBezTo>
                    <a:pt x="3354" y="5890"/>
                    <a:pt x="3653" y="5909"/>
                    <a:pt x="3917" y="5909"/>
                  </a:cubicBezTo>
                  <a:cubicBezTo>
                    <a:pt x="5684" y="5909"/>
                    <a:pt x="5854" y="5048"/>
                    <a:pt x="6232" y="4273"/>
                  </a:cubicBezTo>
                  <a:cubicBezTo>
                    <a:pt x="6643" y="3360"/>
                    <a:pt x="6323" y="1192"/>
                    <a:pt x="4177" y="416"/>
                  </a:cubicBezTo>
                  <a:cubicBezTo>
                    <a:pt x="3258" y="93"/>
                    <a:pt x="2577" y="1"/>
                    <a:pt x="2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14075" y="1083250"/>
              <a:ext cx="159225" cy="55175"/>
            </a:xfrm>
            <a:custGeom>
              <a:avLst/>
              <a:gdLst/>
              <a:ahLst/>
              <a:cxnLst/>
              <a:rect l="l" t="t" r="r" b="b"/>
              <a:pathLst>
                <a:path w="6369" h="2207" extrusionOk="0">
                  <a:moveTo>
                    <a:pt x="6369" y="1"/>
                  </a:moveTo>
                  <a:lnTo>
                    <a:pt x="6369" y="1"/>
                  </a:lnTo>
                  <a:cubicBezTo>
                    <a:pt x="5912" y="275"/>
                    <a:pt x="5410" y="503"/>
                    <a:pt x="4862" y="617"/>
                  </a:cubicBezTo>
                  <a:cubicBezTo>
                    <a:pt x="4451" y="709"/>
                    <a:pt x="4050" y="756"/>
                    <a:pt x="3649" y="756"/>
                  </a:cubicBezTo>
                  <a:cubicBezTo>
                    <a:pt x="3159" y="756"/>
                    <a:pt x="2671" y="687"/>
                    <a:pt x="2169" y="548"/>
                  </a:cubicBezTo>
                  <a:cubicBezTo>
                    <a:pt x="2100" y="526"/>
                    <a:pt x="2009" y="503"/>
                    <a:pt x="1918" y="457"/>
                  </a:cubicBezTo>
                  <a:cubicBezTo>
                    <a:pt x="1564" y="693"/>
                    <a:pt x="1122" y="830"/>
                    <a:pt x="594" y="830"/>
                  </a:cubicBezTo>
                  <a:cubicBezTo>
                    <a:pt x="407" y="830"/>
                    <a:pt x="209" y="813"/>
                    <a:pt x="0" y="777"/>
                  </a:cubicBezTo>
                  <a:lnTo>
                    <a:pt x="0" y="800"/>
                  </a:lnTo>
                  <a:cubicBezTo>
                    <a:pt x="0" y="800"/>
                    <a:pt x="388" y="1827"/>
                    <a:pt x="3013" y="2146"/>
                  </a:cubicBezTo>
                  <a:cubicBezTo>
                    <a:pt x="3354" y="2188"/>
                    <a:pt x="3653" y="2207"/>
                    <a:pt x="3917" y="2207"/>
                  </a:cubicBezTo>
                  <a:cubicBezTo>
                    <a:pt x="5684" y="2207"/>
                    <a:pt x="5854" y="1346"/>
                    <a:pt x="6232" y="571"/>
                  </a:cubicBezTo>
                  <a:cubicBezTo>
                    <a:pt x="6300" y="412"/>
                    <a:pt x="6346" y="206"/>
                    <a:pt x="63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09900" y="795075"/>
              <a:ext cx="849125" cy="325300"/>
            </a:xfrm>
            <a:custGeom>
              <a:avLst/>
              <a:gdLst/>
              <a:ahLst/>
              <a:cxnLst/>
              <a:rect l="l" t="t" r="r" b="b"/>
              <a:pathLst>
                <a:path w="33965" h="13012" extrusionOk="0">
                  <a:moveTo>
                    <a:pt x="6255" y="1"/>
                  </a:moveTo>
                  <a:lnTo>
                    <a:pt x="1" y="1119"/>
                  </a:lnTo>
                  <a:lnTo>
                    <a:pt x="4680" y="5479"/>
                  </a:lnTo>
                  <a:lnTo>
                    <a:pt x="29354" y="13011"/>
                  </a:lnTo>
                  <a:cubicBezTo>
                    <a:pt x="29354" y="13011"/>
                    <a:pt x="33965" y="11185"/>
                    <a:pt x="31043" y="7510"/>
                  </a:cubicBezTo>
                  <a:lnTo>
                    <a:pt x="6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09350" y="795075"/>
              <a:ext cx="797200" cy="225425"/>
            </a:xfrm>
            <a:custGeom>
              <a:avLst/>
              <a:gdLst/>
              <a:ahLst/>
              <a:cxnLst/>
              <a:rect l="l" t="t" r="r" b="b"/>
              <a:pathLst>
                <a:path w="31888" h="9017" extrusionOk="0">
                  <a:moveTo>
                    <a:pt x="6277" y="1"/>
                  </a:moveTo>
                  <a:lnTo>
                    <a:pt x="0" y="1119"/>
                  </a:lnTo>
                  <a:lnTo>
                    <a:pt x="753" y="1804"/>
                  </a:lnTo>
                  <a:lnTo>
                    <a:pt x="6597" y="754"/>
                  </a:lnTo>
                  <a:lnTo>
                    <a:pt x="31385" y="8264"/>
                  </a:lnTo>
                  <a:cubicBezTo>
                    <a:pt x="31590" y="8515"/>
                    <a:pt x="31750" y="8766"/>
                    <a:pt x="31887" y="9017"/>
                  </a:cubicBezTo>
                  <a:cubicBezTo>
                    <a:pt x="31750" y="8560"/>
                    <a:pt x="31499" y="8058"/>
                    <a:pt x="31065" y="7510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15050" y="828175"/>
              <a:ext cx="788625" cy="292200"/>
            </a:xfrm>
            <a:custGeom>
              <a:avLst/>
              <a:gdLst/>
              <a:ahLst/>
              <a:cxnLst/>
              <a:rect l="l" t="t" r="r" b="b"/>
              <a:pathLst>
                <a:path w="31545" h="11688" extrusionOk="0">
                  <a:moveTo>
                    <a:pt x="0" y="1"/>
                  </a:moveTo>
                  <a:lnTo>
                    <a:pt x="4474" y="4155"/>
                  </a:lnTo>
                  <a:lnTo>
                    <a:pt x="29148" y="11687"/>
                  </a:lnTo>
                  <a:cubicBezTo>
                    <a:pt x="29148" y="11687"/>
                    <a:pt x="30883" y="11003"/>
                    <a:pt x="31545" y="96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09350" y="795075"/>
              <a:ext cx="194025" cy="136975"/>
            </a:xfrm>
            <a:custGeom>
              <a:avLst/>
              <a:gdLst/>
              <a:ahLst/>
              <a:cxnLst/>
              <a:rect l="l" t="t" r="r" b="b"/>
              <a:pathLst>
                <a:path w="7761" h="5479" extrusionOk="0">
                  <a:moveTo>
                    <a:pt x="6277" y="1"/>
                  </a:moveTo>
                  <a:lnTo>
                    <a:pt x="0" y="1119"/>
                  </a:lnTo>
                  <a:lnTo>
                    <a:pt x="4679" y="5479"/>
                  </a:lnTo>
                  <a:cubicBezTo>
                    <a:pt x="7007" y="4908"/>
                    <a:pt x="5798" y="2808"/>
                    <a:pt x="5798" y="2808"/>
                  </a:cubicBezTo>
                  <a:cubicBezTo>
                    <a:pt x="7761" y="1987"/>
                    <a:pt x="6962" y="709"/>
                    <a:pt x="6323" y="24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09350" y="809925"/>
              <a:ext cx="86175" cy="57650"/>
            </a:xfrm>
            <a:custGeom>
              <a:avLst/>
              <a:gdLst/>
              <a:ahLst/>
              <a:cxnLst/>
              <a:rect l="l" t="t" r="r" b="b"/>
              <a:pathLst>
                <a:path w="3447" h="2306" extrusionOk="0">
                  <a:moveTo>
                    <a:pt x="3013" y="0"/>
                  </a:moveTo>
                  <a:lnTo>
                    <a:pt x="0" y="525"/>
                  </a:lnTo>
                  <a:lnTo>
                    <a:pt x="1917" y="2306"/>
                  </a:lnTo>
                  <a:cubicBezTo>
                    <a:pt x="2579" y="2146"/>
                    <a:pt x="3310" y="1849"/>
                    <a:pt x="3424" y="1279"/>
                  </a:cubicBezTo>
                  <a:cubicBezTo>
                    <a:pt x="3447" y="1050"/>
                    <a:pt x="3241" y="503"/>
                    <a:pt x="3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40875" y="920075"/>
              <a:ext cx="226575" cy="95750"/>
            </a:xfrm>
            <a:custGeom>
              <a:avLst/>
              <a:gdLst/>
              <a:ahLst/>
              <a:cxnLst/>
              <a:rect l="l" t="t" r="r" b="b"/>
              <a:pathLst>
                <a:path w="9063" h="3830" extrusionOk="0">
                  <a:moveTo>
                    <a:pt x="1947" y="1"/>
                  </a:moveTo>
                  <a:cubicBezTo>
                    <a:pt x="1018" y="1"/>
                    <a:pt x="372" y="207"/>
                    <a:pt x="252" y="616"/>
                  </a:cubicBezTo>
                  <a:cubicBezTo>
                    <a:pt x="1" y="1392"/>
                    <a:pt x="1735" y="2602"/>
                    <a:pt x="4109" y="3309"/>
                  </a:cubicBezTo>
                  <a:cubicBezTo>
                    <a:pt x="5231" y="3658"/>
                    <a:pt x="6301" y="3830"/>
                    <a:pt x="7138" y="3830"/>
                  </a:cubicBezTo>
                  <a:cubicBezTo>
                    <a:pt x="8055" y="3830"/>
                    <a:pt x="8692" y="3624"/>
                    <a:pt x="8811" y="3218"/>
                  </a:cubicBezTo>
                  <a:cubicBezTo>
                    <a:pt x="9062" y="2442"/>
                    <a:pt x="7328" y="1232"/>
                    <a:pt x="4954" y="502"/>
                  </a:cubicBezTo>
                  <a:cubicBezTo>
                    <a:pt x="3841" y="167"/>
                    <a:pt x="2780" y="1"/>
                    <a:pt x="19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32900" y="908175"/>
              <a:ext cx="226550" cy="95750"/>
            </a:xfrm>
            <a:custGeom>
              <a:avLst/>
              <a:gdLst/>
              <a:ahLst/>
              <a:cxnLst/>
              <a:rect l="l" t="t" r="r" b="b"/>
              <a:pathLst>
                <a:path w="9062" h="3830" extrusionOk="0">
                  <a:moveTo>
                    <a:pt x="1924" y="1"/>
                  </a:moveTo>
                  <a:cubicBezTo>
                    <a:pt x="1007" y="1"/>
                    <a:pt x="370" y="207"/>
                    <a:pt x="251" y="613"/>
                  </a:cubicBezTo>
                  <a:cubicBezTo>
                    <a:pt x="0" y="1389"/>
                    <a:pt x="1735" y="2598"/>
                    <a:pt x="4109" y="3329"/>
                  </a:cubicBezTo>
                  <a:cubicBezTo>
                    <a:pt x="5221" y="3664"/>
                    <a:pt x="6282" y="3830"/>
                    <a:pt x="7116" y="3830"/>
                  </a:cubicBezTo>
                  <a:cubicBezTo>
                    <a:pt x="8044" y="3830"/>
                    <a:pt x="8690" y="3624"/>
                    <a:pt x="8811" y="3215"/>
                  </a:cubicBezTo>
                  <a:cubicBezTo>
                    <a:pt x="9062" y="2439"/>
                    <a:pt x="7327" y="1229"/>
                    <a:pt x="4953" y="521"/>
                  </a:cubicBezTo>
                  <a:cubicBezTo>
                    <a:pt x="3831" y="173"/>
                    <a:pt x="2761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78700" y="957450"/>
              <a:ext cx="140975" cy="175500"/>
            </a:xfrm>
            <a:custGeom>
              <a:avLst/>
              <a:gdLst/>
              <a:ahLst/>
              <a:cxnLst/>
              <a:rect l="l" t="t" r="r" b="b"/>
              <a:pathLst>
                <a:path w="5639" h="7020" extrusionOk="0">
                  <a:moveTo>
                    <a:pt x="1461" y="262"/>
                  </a:moveTo>
                  <a:lnTo>
                    <a:pt x="1552" y="354"/>
                  </a:lnTo>
                  <a:cubicBezTo>
                    <a:pt x="1552" y="354"/>
                    <a:pt x="1564" y="342"/>
                    <a:pt x="1588" y="323"/>
                  </a:cubicBezTo>
                  <a:lnTo>
                    <a:pt x="1588" y="323"/>
                  </a:lnTo>
                  <a:cubicBezTo>
                    <a:pt x="1547" y="302"/>
                    <a:pt x="1505" y="281"/>
                    <a:pt x="1461" y="262"/>
                  </a:cubicBezTo>
                  <a:close/>
                  <a:moveTo>
                    <a:pt x="2700" y="0"/>
                  </a:moveTo>
                  <a:cubicBezTo>
                    <a:pt x="2058" y="0"/>
                    <a:pt x="1697" y="238"/>
                    <a:pt x="1588" y="323"/>
                  </a:cubicBezTo>
                  <a:lnTo>
                    <a:pt x="1588" y="323"/>
                  </a:lnTo>
                  <a:cubicBezTo>
                    <a:pt x="3647" y="1409"/>
                    <a:pt x="2500" y="5756"/>
                    <a:pt x="234" y="5756"/>
                  </a:cubicBezTo>
                  <a:cubicBezTo>
                    <a:pt x="157" y="5756"/>
                    <a:pt x="79" y="5751"/>
                    <a:pt x="0" y="5740"/>
                  </a:cubicBezTo>
                  <a:lnTo>
                    <a:pt x="0" y="5786"/>
                  </a:lnTo>
                  <a:cubicBezTo>
                    <a:pt x="0" y="5786"/>
                    <a:pt x="183" y="6996"/>
                    <a:pt x="2306" y="7018"/>
                  </a:cubicBezTo>
                  <a:cubicBezTo>
                    <a:pt x="2344" y="7019"/>
                    <a:pt x="2381" y="7020"/>
                    <a:pt x="2419" y="7020"/>
                  </a:cubicBezTo>
                  <a:cubicBezTo>
                    <a:pt x="4437" y="7020"/>
                    <a:pt x="4688" y="5811"/>
                    <a:pt x="5159" y="4667"/>
                  </a:cubicBezTo>
                  <a:cubicBezTo>
                    <a:pt x="5615" y="3503"/>
                    <a:pt x="5638" y="924"/>
                    <a:pt x="3972" y="262"/>
                  </a:cubicBezTo>
                  <a:cubicBezTo>
                    <a:pt x="3465" y="68"/>
                    <a:pt x="3042" y="0"/>
                    <a:pt x="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5225" y="96400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0" y="0"/>
                  </a:moveTo>
                  <a:lnTo>
                    <a:pt x="91" y="92"/>
                  </a:lnTo>
                  <a:cubicBezTo>
                    <a:pt x="91" y="92"/>
                    <a:pt x="91" y="69"/>
                    <a:pt x="114" y="69"/>
                  </a:cubicBezTo>
                  <a:cubicBezTo>
                    <a:pt x="91" y="46"/>
                    <a:pt x="46" y="23"/>
                    <a:pt x="0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78700" y="957650"/>
              <a:ext cx="114150" cy="167325"/>
            </a:xfrm>
            <a:custGeom>
              <a:avLst/>
              <a:gdLst/>
              <a:ahLst/>
              <a:cxnLst/>
              <a:rect l="l" t="t" r="r" b="b"/>
              <a:pathLst>
                <a:path w="4566" h="6693" extrusionOk="0">
                  <a:moveTo>
                    <a:pt x="2701" y="0"/>
                  </a:moveTo>
                  <a:cubicBezTo>
                    <a:pt x="2066" y="0"/>
                    <a:pt x="1691" y="226"/>
                    <a:pt x="1575" y="323"/>
                  </a:cubicBezTo>
                  <a:cubicBezTo>
                    <a:pt x="3649" y="1404"/>
                    <a:pt x="2503" y="5748"/>
                    <a:pt x="239" y="5748"/>
                  </a:cubicBezTo>
                  <a:cubicBezTo>
                    <a:pt x="160" y="5748"/>
                    <a:pt x="81" y="5743"/>
                    <a:pt x="0" y="5732"/>
                  </a:cubicBezTo>
                  <a:lnTo>
                    <a:pt x="0" y="5778"/>
                  </a:lnTo>
                  <a:cubicBezTo>
                    <a:pt x="0" y="5778"/>
                    <a:pt x="91" y="6280"/>
                    <a:pt x="731" y="6668"/>
                  </a:cubicBezTo>
                  <a:cubicBezTo>
                    <a:pt x="890" y="6668"/>
                    <a:pt x="1050" y="6691"/>
                    <a:pt x="1233" y="6691"/>
                  </a:cubicBezTo>
                  <a:cubicBezTo>
                    <a:pt x="1271" y="6692"/>
                    <a:pt x="1309" y="6692"/>
                    <a:pt x="1346" y="6692"/>
                  </a:cubicBezTo>
                  <a:cubicBezTo>
                    <a:pt x="3365" y="6692"/>
                    <a:pt x="3638" y="5483"/>
                    <a:pt x="4086" y="4340"/>
                  </a:cubicBezTo>
                  <a:cubicBezTo>
                    <a:pt x="4520" y="3221"/>
                    <a:pt x="4565" y="779"/>
                    <a:pt x="3082" y="26"/>
                  </a:cubicBezTo>
                  <a:cubicBezTo>
                    <a:pt x="2946" y="8"/>
                    <a:pt x="2819" y="0"/>
                    <a:pt x="270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78700" y="1057575"/>
              <a:ext cx="133550" cy="75375"/>
            </a:xfrm>
            <a:custGeom>
              <a:avLst/>
              <a:gdLst/>
              <a:ahLst/>
              <a:cxnLst/>
              <a:rect l="l" t="t" r="r" b="b"/>
              <a:pathLst>
                <a:path w="5342" h="3015" extrusionOk="0">
                  <a:moveTo>
                    <a:pt x="5341" y="1"/>
                  </a:moveTo>
                  <a:cubicBezTo>
                    <a:pt x="4496" y="604"/>
                    <a:pt x="3599" y="960"/>
                    <a:pt x="2718" y="960"/>
                  </a:cubicBezTo>
                  <a:cubicBezTo>
                    <a:pt x="2434" y="960"/>
                    <a:pt x="2151" y="923"/>
                    <a:pt x="1872" y="845"/>
                  </a:cubicBezTo>
                  <a:cubicBezTo>
                    <a:pt x="1469" y="1389"/>
                    <a:pt x="906" y="1755"/>
                    <a:pt x="262" y="1755"/>
                  </a:cubicBezTo>
                  <a:cubicBezTo>
                    <a:pt x="176" y="1755"/>
                    <a:pt x="89" y="1749"/>
                    <a:pt x="0" y="1735"/>
                  </a:cubicBezTo>
                  <a:lnTo>
                    <a:pt x="0" y="1781"/>
                  </a:lnTo>
                  <a:cubicBezTo>
                    <a:pt x="0" y="1781"/>
                    <a:pt x="183" y="2991"/>
                    <a:pt x="2306" y="3013"/>
                  </a:cubicBezTo>
                  <a:cubicBezTo>
                    <a:pt x="2344" y="3014"/>
                    <a:pt x="2381" y="3015"/>
                    <a:pt x="2419" y="3015"/>
                  </a:cubicBezTo>
                  <a:cubicBezTo>
                    <a:pt x="4437" y="3015"/>
                    <a:pt x="4688" y="1806"/>
                    <a:pt x="5159" y="662"/>
                  </a:cubicBezTo>
                  <a:cubicBezTo>
                    <a:pt x="5227" y="480"/>
                    <a:pt x="5296" y="252"/>
                    <a:pt x="534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886100" y="888517"/>
            <a:ext cx="7111600" cy="4249600"/>
          </a:xfrm>
          <a:prstGeom prst="rect">
            <a:avLst/>
          </a:prstGeom>
        </p:spPr>
        <p:txBody>
          <a:bodyPr spcFirstLastPara="1" wrap="square" lIns="121809" tIns="121809" rIns="121809" bIns="12180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1886100" y="5138017"/>
            <a:ext cx="6074400" cy="634400"/>
          </a:xfrm>
          <a:prstGeom prst="rect">
            <a:avLst/>
          </a:prstGeom>
        </p:spPr>
        <p:txBody>
          <a:bodyPr spcFirstLastPara="1" wrap="square" lIns="121809" tIns="121809" rIns="121809" bIns="121809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 rot="-5400000">
            <a:off x="7369614" y="-1593914"/>
            <a:ext cx="3964751" cy="6310548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-161456" y="3606269"/>
            <a:ext cx="3926663" cy="3886995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46;p3"/>
          <p:cNvSpPr/>
          <p:nvPr/>
        </p:nvSpPr>
        <p:spPr>
          <a:xfrm rot="-9705403">
            <a:off x="10918561" y="1098619"/>
            <a:ext cx="2729195" cy="546964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 rot="1191528">
            <a:off x="-772652" y="-2077333"/>
            <a:ext cx="2972607" cy="7054400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3"/>
          <p:cNvSpPr/>
          <p:nvPr/>
        </p:nvSpPr>
        <p:spPr>
          <a:xfrm rot="7683222">
            <a:off x="9254909" y="-5360677"/>
            <a:ext cx="2972857" cy="705499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950800" y="3427784"/>
            <a:ext cx="4997200" cy="1122400"/>
          </a:xfrm>
          <a:prstGeom prst="rect">
            <a:avLst/>
          </a:prstGeom>
        </p:spPr>
        <p:txBody>
          <a:bodyPr spcFirstLastPara="1" wrap="square" lIns="121809" tIns="121809" rIns="121809" bIns="12180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7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614800" y="2221217"/>
            <a:ext cx="1669200" cy="742000"/>
          </a:xfrm>
          <a:prstGeom prst="rect">
            <a:avLst/>
          </a:prstGeom>
        </p:spPr>
        <p:txBody>
          <a:bodyPr spcFirstLastPara="1" wrap="square" lIns="121809" tIns="121809" rIns="121809" bIns="12180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950800" y="4550184"/>
            <a:ext cx="4997200" cy="449200"/>
          </a:xfrm>
          <a:prstGeom prst="rect">
            <a:avLst/>
          </a:prstGeom>
        </p:spPr>
        <p:txBody>
          <a:bodyPr spcFirstLastPara="1" wrap="square" lIns="121809" tIns="121809" rIns="121809" bIns="12180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/>
          <p:nvPr/>
        </p:nvSpPr>
        <p:spPr>
          <a:xfrm rot="5400000" flipH="1">
            <a:off x="-1423600" y="-1274082"/>
            <a:ext cx="3964751" cy="6310548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7" name="Google Shape;257;p9"/>
          <p:cNvSpPr/>
          <p:nvPr/>
        </p:nvSpPr>
        <p:spPr>
          <a:xfrm flipH="1">
            <a:off x="8682567" y="3674269"/>
            <a:ext cx="3926663" cy="3886995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8" name="Google Shape;258;p9"/>
          <p:cNvSpPr/>
          <p:nvPr/>
        </p:nvSpPr>
        <p:spPr>
          <a:xfrm rot="3794426">
            <a:off x="-1756040" y="-1321123"/>
            <a:ext cx="2729259" cy="5469592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9" name="Google Shape;259;p9"/>
          <p:cNvSpPr/>
          <p:nvPr/>
        </p:nvSpPr>
        <p:spPr>
          <a:xfrm rot="6641708">
            <a:off x="9299253" y="-3520092"/>
            <a:ext cx="2972627" cy="7054447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260;p9"/>
          <p:cNvSpPr/>
          <p:nvPr/>
        </p:nvSpPr>
        <p:spPr>
          <a:xfrm rot="-5400000">
            <a:off x="7059782" y="4139993"/>
            <a:ext cx="3235135" cy="6483411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9"/>
          <p:cNvSpPr txBox="1">
            <a:spLocks noGrp="1"/>
          </p:cNvSpPr>
          <p:nvPr>
            <p:ph type="title"/>
          </p:nvPr>
        </p:nvSpPr>
        <p:spPr>
          <a:xfrm>
            <a:off x="6143667" y="2082400"/>
            <a:ext cx="5097600" cy="1122400"/>
          </a:xfrm>
          <a:prstGeom prst="rect">
            <a:avLst/>
          </a:prstGeom>
        </p:spPr>
        <p:txBody>
          <a:bodyPr spcFirstLastPara="1" wrap="square" lIns="121809" tIns="121809" rIns="121809" bIns="12180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62" name="Google Shape;262;p9"/>
          <p:cNvSpPr txBox="1">
            <a:spLocks noGrp="1"/>
          </p:cNvSpPr>
          <p:nvPr>
            <p:ph type="subTitle" idx="1"/>
          </p:nvPr>
        </p:nvSpPr>
        <p:spPr>
          <a:xfrm>
            <a:off x="6143667" y="3204800"/>
            <a:ext cx="5097600" cy="1570800"/>
          </a:xfrm>
          <a:prstGeom prst="rect">
            <a:avLst/>
          </a:prstGeom>
        </p:spPr>
        <p:txBody>
          <a:bodyPr spcFirstLastPara="1" wrap="square" lIns="121809" tIns="121809" rIns="121809" bIns="12180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327B-808F-4CB1-8AA1-4E8484C631D9}" type="datetimeFigureOut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DBF7-02B6-4742-961F-17ADD0B5887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33"/>
          <p:cNvSpPr/>
          <p:nvPr/>
        </p:nvSpPr>
        <p:spPr>
          <a:xfrm rot="10800000" flipH="1">
            <a:off x="8871298" y="-1551144"/>
            <a:ext cx="4549559" cy="7241367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5" name="Google Shape;1295;p33"/>
          <p:cNvSpPr/>
          <p:nvPr/>
        </p:nvSpPr>
        <p:spPr>
          <a:xfrm rot="10800000" flipH="1">
            <a:off x="-861867" y="-1717950"/>
            <a:ext cx="5639851" cy="5582876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6" name="Google Shape;1296;p33"/>
          <p:cNvSpPr/>
          <p:nvPr/>
        </p:nvSpPr>
        <p:spPr>
          <a:xfrm rot="10645935" flipH="1">
            <a:off x="-2016880" y="2036176"/>
            <a:ext cx="2729253" cy="4667433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7" name="Google Shape;1297;p33"/>
          <p:cNvSpPr/>
          <p:nvPr/>
        </p:nvSpPr>
        <p:spPr>
          <a:xfrm rot="-963190" flipH="1">
            <a:off x="10228175" y="-2330673"/>
            <a:ext cx="2972820" cy="7054905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98" name="Google Shape;1298;p33"/>
          <p:cNvGrpSpPr/>
          <p:nvPr/>
        </p:nvGrpSpPr>
        <p:grpSpPr>
          <a:xfrm>
            <a:off x="111129" y="215467"/>
            <a:ext cx="1084633" cy="905500"/>
            <a:chOff x="191638" y="280100"/>
            <a:chExt cx="813475" cy="679125"/>
          </a:xfrm>
        </p:grpSpPr>
        <p:sp>
          <p:nvSpPr>
            <p:cNvPr id="1299" name="Google Shape;1299;p33"/>
            <p:cNvSpPr/>
            <p:nvPr/>
          </p:nvSpPr>
          <p:spPr>
            <a:xfrm>
              <a:off x="191638" y="280100"/>
              <a:ext cx="813475" cy="679125"/>
            </a:xfrm>
            <a:custGeom>
              <a:avLst/>
              <a:gdLst/>
              <a:ahLst/>
              <a:cxnLst/>
              <a:rect l="l" t="t" r="r" b="b"/>
              <a:pathLst>
                <a:path w="32539" h="27165" extrusionOk="0">
                  <a:moveTo>
                    <a:pt x="6112" y="1"/>
                  </a:moveTo>
                  <a:cubicBezTo>
                    <a:pt x="5418" y="1"/>
                    <a:pt x="4725" y="160"/>
                    <a:pt x="4031" y="463"/>
                  </a:cubicBezTo>
                  <a:cubicBezTo>
                    <a:pt x="3945" y="492"/>
                    <a:pt x="3858" y="536"/>
                    <a:pt x="3786" y="564"/>
                  </a:cubicBezTo>
                  <a:cubicBezTo>
                    <a:pt x="2919" y="955"/>
                    <a:pt x="2269" y="1518"/>
                    <a:pt x="1878" y="1923"/>
                  </a:cubicBezTo>
                  <a:cubicBezTo>
                    <a:pt x="1676" y="2125"/>
                    <a:pt x="1517" y="2313"/>
                    <a:pt x="1430" y="2428"/>
                  </a:cubicBezTo>
                  <a:cubicBezTo>
                    <a:pt x="1402" y="2457"/>
                    <a:pt x="1387" y="2472"/>
                    <a:pt x="1373" y="2486"/>
                  </a:cubicBezTo>
                  <a:lnTo>
                    <a:pt x="1272" y="2631"/>
                  </a:lnTo>
                  <a:cubicBezTo>
                    <a:pt x="1228" y="2688"/>
                    <a:pt x="1185" y="2746"/>
                    <a:pt x="1156" y="2790"/>
                  </a:cubicBezTo>
                  <a:cubicBezTo>
                    <a:pt x="1156" y="2790"/>
                    <a:pt x="1026" y="2992"/>
                    <a:pt x="1026" y="3006"/>
                  </a:cubicBezTo>
                  <a:cubicBezTo>
                    <a:pt x="954" y="3107"/>
                    <a:pt x="838" y="3324"/>
                    <a:pt x="708" y="3584"/>
                  </a:cubicBezTo>
                  <a:cubicBezTo>
                    <a:pt x="564" y="3873"/>
                    <a:pt x="434" y="4177"/>
                    <a:pt x="332" y="4466"/>
                  </a:cubicBezTo>
                  <a:cubicBezTo>
                    <a:pt x="188" y="4885"/>
                    <a:pt x="87" y="5347"/>
                    <a:pt x="29" y="5795"/>
                  </a:cubicBezTo>
                  <a:cubicBezTo>
                    <a:pt x="0" y="6069"/>
                    <a:pt x="0" y="6358"/>
                    <a:pt x="15" y="6676"/>
                  </a:cubicBezTo>
                  <a:cubicBezTo>
                    <a:pt x="15" y="6734"/>
                    <a:pt x="15" y="6777"/>
                    <a:pt x="15" y="6821"/>
                  </a:cubicBezTo>
                  <a:cubicBezTo>
                    <a:pt x="15" y="6879"/>
                    <a:pt x="15" y="6922"/>
                    <a:pt x="29" y="6994"/>
                  </a:cubicBezTo>
                  <a:cubicBezTo>
                    <a:pt x="29" y="7095"/>
                    <a:pt x="43" y="7196"/>
                    <a:pt x="58" y="7283"/>
                  </a:cubicBezTo>
                  <a:cubicBezTo>
                    <a:pt x="58" y="7355"/>
                    <a:pt x="72" y="7413"/>
                    <a:pt x="72" y="7471"/>
                  </a:cubicBezTo>
                  <a:cubicBezTo>
                    <a:pt x="101" y="7572"/>
                    <a:pt x="116" y="7688"/>
                    <a:pt x="145" y="7774"/>
                  </a:cubicBezTo>
                  <a:cubicBezTo>
                    <a:pt x="159" y="7832"/>
                    <a:pt x="159" y="7890"/>
                    <a:pt x="173" y="7933"/>
                  </a:cubicBezTo>
                  <a:cubicBezTo>
                    <a:pt x="217" y="8092"/>
                    <a:pt x="275" y="8251"/>
                    <a:pt x="318" y="8381"/>
                  </a:cubicBezTo>
                  <a:cubicBezTo>
                    <a:pt x="347" y="8439"/>
                    <a:pt x="361" y="8482"/>
                    <a:pt x="376" y="8526"/>
                  </a:cubicBezTo>
                  <a:cubicBezTo>
                    <a:pt x="434" y="8641"/>
                    <a:pt x="477" y="8742"/>
                    <a:pt x="520" y="8844"/>
                  </a:cubicBezTo>
                  <a:cubicBezTo>
                    <a:pt x="549" y="8901"/>
                    <a:pt x="578" y="8945"/>
                    <a:pt x="621" y="9003"/>
                  </a:cubicBezTo>
                  <a:cubicBezTo>
                    <a:pt x="679" y="9104"/>
                    <a:pt x="737" y="9205"/>
                    <a:pt x="795" y="9291"/>
                  </a:cubicBezTo>
                  <a:cubicBezTo>
                    <a:pt x="838" y="9349"/>
                    <a:pt x="867" y="9407"/>
                    <a:pt x="910" y="9450"/>
                  </a:cubicBezTo>
                  <a:cubicBezTo>
                    <a:pt x="954" y="9523"/>
                    <a:pt x="1011" y="9580"/>
                    <a:pt x="1055" y="9638"/>
                  </a:cubicBezTo>
                  <a:lnTo>
                    <a:pt x="1084" y="9682"/>
                  </a:lnTo>
                  <a:cubicBezTo>
                    <a:pt x="1127" y="9725"/>
                    <a:pt x="1170" y="9783"/>
                    <a:pt x="1214" y="9826"/>
                  </a:cubicBezTo>
                  <a:cubicBezTo>
                    <a:pt x="1329" y="9942"/>
                    <a:pt x="1532" y="10144"/>
                    <a:pt x="1821" y="10332"/>
                  </a:cubicBezTo>
                  <a:cubicBezTo>
                    <a:pt x="1835" y="10346"/>
                    <a:pt x="1850" y="10361"/>
                    <a:pt x="1878" y="10375"/>
                  </a:cubicBezTo>
                  <a:lnTo>
                    <a:pt x="2442" y="10823"/>
                  </a:lnTo>
                  <a:cubicBezTo>
                    <a:pt x="2500" y="10866"/>
                    <a:pt x="2543" y="10910"/>
                    <a:pt x="2601" y="10953"/>
                  </a:cubicBezTo>
                  <a:cubicBezTo>
                    <a:pt x="2659" y="10996"/>
                    <a:pt x="2731" y="11040"/>
                    <a:pt x="2789" y="11083"/>
                  </a:cubicBezTo>
                  <a:cubicBezTo>
                    <a:pt x="2832" y="11126"/>
                    <a:pt x="2890" y="11170"/>
                    <a:pt x="2948" y="11213"/>
                  </a:cubicBezTo>
                  <a:cubicBezTo>
                    <a:pt x="3005" y="11271"/>
                    <a:pt x="3078" y="11314"/>
                    <a:pt x="3135" y="11358"/>
                  </a:cubicBezTo>
                  <a:lnTo>
                    <a:pt x="4002" y="12022"/>
                  </a:lnTo>
                  <a:cubicBezTo>
                    <a:pt x="4118" y="12123"/>
                    <a:pt x="4262" y="12253"/>
                    <a:pt x="4450" y="12369"/>
                  </a:cubicBezTo>
                  <a:lnTo>
                    <a:pt x="21081" y="25286"/>
                  </a:lnTo>
                  <a:cubicBezTo>
                    <a:pt x="21370" y="25546"/>
                    <a:pt x="21948" y="25994"/>
                    <a:pt x="22815" y="25994"/>
                  </a:cubicBezTo>
                  <a:cubicBezTo>
                    <a:pt x="22887" y="25994"/>
                    <a:pt x="22973" y="25994"/>
                    <a:pt x="23046" y="25980"/>
                  </a:cubicBezTo>
                  <a:lnTo>
                    <a:pt x="29288" y="27063"/>
                  </a:lnTo>
                  <a:cubicBezTo>
                    <a:pt x="29504" y="27136"/>
                    <a:pt x="29735" y="27165"/>
                    <a:pt x="29967" y="27165"/>
                  </a:cubicBezTo>
                  <a:cubicBezTo>
                    <a:pt x="30689" y="27165"/>
                    <a:pt x="31397" y="26832"/>
                    <a:pt x="31859" y="26225"/>
                  </a:cubicBezTo>
                  <a:cubicBezTo>
                    <a:pt x="31874" y="26225"/>
                    <a:pt x="31888" y="26196"/>
                    <a:pt x="31888" y="26196"/>
                  </a:cubicBezTo>
                  <a:cubicBezTo>
                    <a:pt x="32437" y="25489"/>
                    <a:pt x="32538" y="24520"/>
                    <a:pt x="32148" y="23711"/>
                  </a:cubicBezTo>
                  <a:lnTo>
                    <a:pt x="31672" y="22700"/>
                  </a:lnTo>
                  <a:lnTo>
                    <a:pt x="30602" y="20316"/>
                  </a:lnTo>
                  <a:lnTo>
                    <a:pt x="29042" y="16935"/>
                  </a:lnTo>
                  <a:cubicBezTo>
                    <a:pt x="28868" y="16559"/>
                    <a:pt x="28623" y="16241"/>
                    <a:pt x="28305" y="15981"/>
                  </a:cubicBezTo>
                  <a:lnTo>
                    <a:pt x="28276" y="15967"/>
                  </a:lnTo>
                  <a:cubicBezTo>
                    <a:pt x="27467" y="15331"/>
                    <a:pt x="26643" y="14681"/>
                    <a:pt x="25820" y="14045"/>
                  </a:cubicBezTo>
                  <a:cubicBezTo>
                    <a:pt x="25820" y="14045"/>
                    <a:pt x="22786" y="11676"/>
                    <a:pt x="22497" y="11444"/>
                  </a:cubicBezTo>
                  <a:cubicBezTo>
                    <a:pt x="21962" y="11025"/>
                    <a:pt x="21427" y="10621"/>
                    <a:pt x="20907" y="10216"/>
                  </a:cubicBezTo>
                  <a:lnTo>
                    <a:pt x="15966" y="6402"/>
                  </a:lnTo>
                  <a:lnTo>
                    <a:pt x="12888" y="4047"/>
                  </a:lnTo>
                  <a:cubicBezTo>
                    <a:pt x="12253" y="3570"/>
                    <a:pt x="11617" y="3093"/>
                    <a:pt x="10996" y="2616"/>
                  </a:cubicBezTo>
                  <a:lnTo>
                    <a:pt x="9883" y="1778"/>
                  </a:lnTo>
                  <a:lnTo>
                    <a:pt x="8669" y="839"/>
                  </a:lnTo>
                  <a:cubicBezTo>
                    <a:pt x="8611" y="796"/>
                    <a:pt x="8539" y="752"/>
                    <a:pt x="8481" y="709"/>
                  </a:cubicBezTo>
                  <a:cubicBezTo>
                    <a:pt x="7788" y="247"/>
                    <a:pt x="6979" y="1"/>
                    <a:pt x="6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244363" y="340225"/>
              <a:ext cx="696450" cy="558325"/>
            </a:xfrm>
            <a:custGeom>
              <a:avLst/>
              <a:gdLst/>
              <a:ahLst/>
              <a:cxnLst/>
              <a:rect l="l" t="t" r="r" b="b"/>
              <a:pathLst>
                <a:path w="27858" h="22333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20"/>
                  </a:cubicBezTo>
                  <a:lnTo>
                    <a:pt x="20590" y="21075"/>
                  </a:lnTo>
                  <a:lnTo>
                    <a:pt x="27858" y="22332"/>
                  </a:lnTo>
                  <a:lnTo>
                    <a:pt x="24636" y="15512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893838" y="821225"/>
              <a:ext cx="46975" cy="77325"/>
            </a:xfrm>
            <a:custGeom>
              <a:avLst/>
              <a:gdLst/>
              <a:ahLst/>
              <a:cxnLst/>
              <a:rect l="l" t="t" r="r" b="b"/>
              <a:pathLst>
                <a:path w="1879" h="3093" extrusionOk="0">
                  <a:moveTo>
                    <a:pt x="419" y="0"/>
                  </a:moveTo>
                  <a:cubicBezTo>
                    <a:pt x="636" y="1012"/>
                    <a:pt x="506" y="1994"/>
                    <a:pt x="0" y="2774"/>
                  </a:cubicBezTo>
                  <a:lnTo>
                    <a:pt x="1879" y="30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261713" y="370575"/>
              <a:ext cx="679100" cy="528325"/>
            </a:xfrm>
            <a:custGeom>
              <a:avLst/>
              <a:gdLst/>
              <a:ahLst/>
              <a:cxnLst/>
              <a:rect l="l" t="t" r="r" b="b"/>
              <a:pathLst>
                <a:path w="27164" h="21133" extrusionOk="0">
                  <a:moveTo>
                    <a:pt x="1567" y="1"/>
                  </a:moveTo>
                  <a:cubicBezTo>
                    <a:pt x="1120" y="1"/>
                    <a:pt x="736" y="155"/>
                    <a:pt x="506" y="471"/>
                  </a:cubicBezTo>
                  <a:cubicBezTo>
                    <a:pt x="0" y="1179"/>
                    <a:pt x="419" y="2393"/>
                    <a:pt x="1445" y="3187"/>
                  </a:cubicBezTo>
                  <a:cubicBezTo>
                    <a:pt x="1488" y="3231"/>
                    <a:pt x="1532" y="3260"/>
                    <a:pt x="1575" y="3288"/>
                  </a:cubicBezTo>
                  <a:lnTo>
                    <a:pt x="19578" y="17260"/>
                  </a:lnTo>
                  <a:lnTo>
                    <a:pt x="27164" y="21133"/>
                  </a:lnTo>
                  <a:lnTo>
                    <a:pt x="27164" y="21133"/>
                  </a:lnTo>
                  <a:lnTo>
                    <a:pt x="21427" y="14732"/>
                  </a:lnTo>
                  <a:lnTo>
                    <a:pt x="3280" y="644"/>
                  </a:lnTo>
                  <a:cubicBezTo>
                    <a:pt x="2722" y="220"/>
                    <a:pt x="2100" y="1"/>
                    <a:pt x="1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276163" y="364725"/>
              <a:ext cx="195425" cy="198600"/>
            </a:xfrm>
            <a:custGeom>
              <a:avLst/>
              <a:gdLst/>
              <a:ahLst/>
              <a:cxnLst/>
              <a:rect l="l" t="t" r="r" b="b"/>
              <a:pathLst>
                <a:path w="7817" h="7944" extrusionOk="0">
                  <a:moveTo>
                    <a:pt x="3991" y="0"/>
                  </a:moveTo>
                  <a:cubicBezTo>
                    <a:pt x="3052" y="0"/>
                    <a:pt x="1966" y="613"/>
                    <a:pt x="1185" y="1687"/>
                  </a:cubicBezTo>
                  <a:cubicBezTo>
                    <a:pt x="72" y="3219"/>
                    <a:pt x="0" y="5126"/>
                    <a:pt x="1026" y="5921"/>
                  </a:cubicBezTo>
                  <a:cubicBezTo>
                    <a:pt x="1069" y="5950"/>
                    <a:pt x="1113" y="5979"/>
                    <a:pt x="1156" y="6008"/>
                  </a:cubicBezTo>
                  <a:lnTo>
                    <a:pt x="3656" y="7944"/>
                  </a:lnTo>
                  <a:cubicBezTo>
                    <a:pt x="2745" y="7091"/>
                    <a:pt x="2861" y="5285"/>
                    <a:pt x="3930" y="3811"/>
                  </a:cubicBezTo>
                  <a:cubicBezTo>
                    <a:pt x="4713" y="2744"/>
                    <a:pt x="5803" y="2127"/>
                    <a:pt x="6743" y="2127"/>
                  </a:cubicBezTo>
                  <a:cubicBezTo>
                    <a:pt x="7139" y="2127"/>
                    <a:pt x="7508" y="2236"/>
                    <a:pt x="7817" y="2468"/>
                  </a:cubicBezTo>
                  <a:lnTo>
                    <a:pt x="5072" y="344"/>
                  </a:lnTo>
                  <a:cubicBezTo>
                    <a:pt x="4761" y="111"/>
                    <a:pt x="4389" y="0"/>
                    <a:pt x="3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267838" y="358575"/>
              <a:ext cx="195800" cy="198625"/>
            </a:xfrm>
            <a:custGeom>
              <a:avLst/>
              <a:gdLst/>
              <a:ahLst/>
              <a:cxnLst/>
              <a:rect l="l" t="t" r="r" b="b"/>
              <a:pathLst>
                <a:path w="7832" h="7945" extrusionOk="0">
                  <a:moveTo>
                    <a:pt x="4006" y="1"/>
                  </a:moveTo>
                  <a:cubicBezTo>
                    <a:pt x="3067" y="1"/>
                    <a:pt x="1981" y="613"/>
                    <a:pt x="1200" y="1688"/>
                  </a:cubicBezTo>
                  <a:cubicBezTo>
                    <a:pt x="73" y="3219"/>
                    <a:pt x="1" y="5112"/>
                    <a:pt x="1041" y="5921"/>
                  </a:cubicBezTo>
                  <a:cubicBezTo>
                    <a:pt x="1084" y="5950"/>
                    <a:pt x="1128" y="5979"/>
                    <a:pt x="1171" y="6008"/>
                  </a:cubicBezTo>
                  <a:lnTo>
                    <a:pt x="3656" y="7944"/>
                  </a:lnTo>
                  <a:cubicBezTo>
                    <a:pt x="2760" y="7092"/>
                    <a:pt x="2862" y="5286"/>
                    <a:pt x="3945" y="3812"/>
                  </a:cubicBezTo>
                  <a:cubicBezTo>
                    <a:pt x="4726" y="2737"/>
                    <a:pt x="5813" y="2125"/>
                    <a:pt x="6746" y="2125"/>
                  </a:cubicBezTo>
                  <a:cubicBezTo>
                    <a:pt x="7143" y="2125"/>
                    <a:pt x="7511" y="2235"/>
                    <a:pt x="7817" y="2468"/>
                  </a:cubicBezTo>
                  <a:lnTo>
                    <a:pt x="7832" y="2468"/>
                  </a:lnTo>
                  <a:lnTo>
                    <a:pt x="5087" y="344"/>
                  </a:lnTo>
                  <a:cubicBezTo>
                    <a:pt x="4776" y="111"/>
                    <a:pt x="4404" y="1"/>
                    <a:pt x="4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726938" y="714450"/>
              <a:ext cx="153200" cy="160250"/>
            </a:xfrm>
            <a:custGeom>
              <a:avLst/>
              <a:gdLst/>
              <a:ahLst/>
              <a:cxnLst/>
              <a:rect l="l" t="t" r="r" b="b"/>
              <a:pathLst>
                <a:path w="6128" h="6410" extrusionOk="0">
                  <a:moveTo>
                    <a:pt x="4002" y="0"/>
                  </a:moveTo>
                  <a:cubicBezTo>
                    <a:pt x="3065" y="0"/>
                    <a:pt x="1979" y="617"/>
                    <a:pt x="1186" y="1685"/>
                  </a:cubicBezTo>
                  <a:cubicBezTo>
                    <a:pt x="117" y="3159"/>
                    <a:pt x="1" y="4965"/>
                    <a:pt x="911" y="5817"/>
                  </a:cubicBezTo>
                  <a:lnTo>
                    <a:pt x="1157" y="6019"/>
                  </a:lnTo>
                  <a:lnTo>
                    <a:pt x="1287" y="6106"/>
                  </a:lnTo>
                  <a:lnTo>
                    <a:pt x="3050" y="6410"/>
                  </a:lnTo>
                  <a:cubicBezTo>
                    <a:pt x="3021" y="5600"/>
                    <a:pt x="3324" y="4661"/>
                    <a:pt x="3931" y="3823"/>
                  </a:cubicBezTo>
                  <a:cubicBezTo>
                    <a:pt x="4552" y="2971"/>
                    <a:pt x="5361" y="2422"/>
                    <a:pt x="6127" y="2219"/>
                  </a:cubicBezTo>
                  <a:lnTo>
                    <a:pt x="5333" y="543"/>
                  </a:lnTo>
                  <a:lnTo>
                    <a:pt x="5072" y="341"/>
                  </a:lnTo>
                  <a:cubicBezTo>
                    <a:pt x="4764" y="110"/>
                    <a:pt x="4396" y="0"/>
                    <a:pt x="4002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rgbClr val="FFE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857713" y="821225"/>
              <a:ext cx="83100" cy="77325"/>
            </a:xfrm>
            <a:custGeom>
              <a:avLst/>
              <a:gdLst/>
              <a:ahLst/>
              <a:cxnLst/>
              <a:rect l="l" t="t" r="r" b="b"/>
              <a:pathLst>
                <a:path w="3324" h="3093" extrusionOk="0">
                  <a:moveTo>
                    <a:pt x="1864" y="0"/>
                  </a:moveTo>
                  <a:cubicBezTo>
                    <a:pt x="1301" y="159"/>
                    <a:pt x="795" y="448"/>
                    <a:pt x="448" y="910"/>
                  </a:cubicBezTo>
                  <a:cubicBezTo>
                    <a:pt x="130" y="1358"/>
                    <a:pt x="0" y="1922"/>
                    <a:pt x="0" y="2514"/>
                  </a:cubicBezTo>
                  <a:lnTo>
                    <a:pt x="3324" y="3092"/>
                  </a:lnTo>
                  <a:lnTo>
                    <a:pt x="3324" y="3092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751863" y="739225"/>
              <a:ext cx="188600" cy="159325"/>
            </a:xfrm>
            <a:custGeom>
              <a:avLst/>
              <a:gdLst/>
              <a:ahLst/>
              <a:cxnLst/>
              <a:rect l="l" t="t" r="r" b="b"/>
              <a:pathLst>
                <a:path w="7544" h="6373" extrusionOk="0">
                  <a:moveTo>
                    <a:pt x="1850" y="0"/>
                  </a:moveTo>
                  <a:cubicBezTo>
                    <a:pt x="1431" y="275"/>
                    <a:pt x="1056" y="650"/>
                    <a:pt x="723" y="1113"/>
                  </a:cubicBezTo>
                  <a:cubicBezTo>
                    <a:pt x="391" y="1561"/>
                    <a:pt x="145" y="2038"/>
                    <a:pt x="1" y="2529"/>
                  </a:cubicBezTo>
                  <a:lnTo>
                    <a:pt x="7514" y="6372"/>
                  </a:lnTo>
                  <a:lnTo>
                    <a:pt x="7543" y="6372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280838" y="375100"/>
              <a:ext cx="113825" cy="114175"/>
            </a:xfrm>
            <a:custGeom>
              <a:avLst/>
              <a:gdLst/>
              <a:ahLst/>
              <a:cxnLst/>
              <a:rect l="l" t="t" r="r" b="b"/>
              <a:pathLst>
                <a:path w="4553" h="4567" extrusionOk="0">
                  <a:moveTo>
                    <a:pt x="1691" y="1"/>
                  </a:moveTo>
                  <a:cubicBezTo>
                    <a:pt x="1330" y="261"/>
                    <a:pt x="983" y="608"/>
                    <a:pt x="680" y="1027"/>
                  </a:cubicBezTo>
                  <a:cubicBezTo>
                    <a:pt x="377" y="1431"/>
                    <a:pt x="145" y="1865"/>
                    <a:pt x="1" y="2313"/>
                  </a:cubicBezTo>
                  <a:cubicBezTo>
                    <a:pt x="189" y="2558"/>
                    <a:pt x="420" y="2804"/>
                    <a:pt x="680" y="3006"/>
                  </a:cubicBezTo>
                  <a:cubicBezTo>
                    <a:pt x="723" y="3050"/>
                    <a:pt x="767" y="3079"/>
                    <a:pt x="810" y="3107"/>
                  </a:cubicBezTo>
                  <a:lnTo>
                    <a:pt x="2703" y="4567"/>
                  </a:lnTo>
                  <a:cubicBezTo>
                    <a:pt x="2847" y="4090"/>
                    <a:pt x="3093" y="3599"/>
                    <a:pt x="3425" y="3151"/>
                  </a:cubicBezTo>
                  <a:cubicBezTo>
                    <a:pt x="3758" y="2688"/>
                    <a:pt x="4148" y="2327"/>
                    <a:pt x="4552" y="2038"/>
                  </a:cubicBezTo>
                  <a:lnTo>
                    <a:pt x="2515" y="463"/>
                  </a:lnTo>
                  <a:cubicBezTo>
                    <a:pt x="2255" y="261"/>
                    <a:pt x="1966" y="102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244363" y="340225"/>
              <a:ext cx="195800" cy="198550"/>
            </a:xfrm>
            <a:custGeom>
              <a:avLst/>
              <a:gdLst/>
              <a:ahLst/>
              <a:cxnLst/>
              <a:rect l="l" t="t" r="r" b="b"/>
              <a:pathLst>
                <a:path w="7832" h="7942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05"/>
                  </a:cubicBezTo>
                  <a:lnTo>
                    <a:pt x="3656" y="7941"/>
                  </a:lnTo>
                  <a:cubicBezTo>
                    <a:pt x="2760" y="7089"/>
                    <a:pt x="2861" y="5283"/>
                    <a:pt x="3945" y="3823"/>
                  </a:cubicBezTo>
                  <a:cubicBezTo>
                    <a:pt x="4726" y="2749"/>
                    <a:pt x="5812" y="2136"/>
                    <a:pt x="6746" y="2136"/>
                  </a:cubicBezTo>
                  <a:cubicBezTo>
                    <a:pt x="7142" y="2136"/>
                    <a:pt x="7511" y="2247"/>
                    <a:pt x="7817" y="2480"/>
                  </a:cubicBezTo>
                  <a:lnTo>
                    <a:pt x="7832" y="2465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298913" y="382425"/>
              <a:ext cx="141250" cy="156350"/>
            </a:xfrm>
            <a:custGeom>
              <a:avLst/>
              <a:gdLst/>
              <a:ahLst/>
              <a:cxnLst/>
              <a:rect l="l" t="t" r="r" b="b"/>
              <a:pathLst>
                <a:path w="5650" h="6254" extrusionOk="0">
                  <a:moveTo>
                    <a:pt x="3991" y="0"/>
                  </a:moveTo>
                  <a:cubicBezTo>
                    <a:pt x="3053" y="0"/>
                    <a:pt x="1966" y="613"/>
                    <a:pt x="1185" y="1687"/>
                  </a:cubicBezTo>
                  <a:cubicBezTo>
                    <a:pt x="101" y="3147"/>
                    <a:pt x="0" y="4953"/>
                    <a:pt x="896" y="5805"/>
                  </a:cubicBezTo>
                  <a:lnTo>
                    <a:pt x="1156" y="6008"/>
                  </a:lnTo>
                  <a:lnTo>
                    <a:pt x="1474" y="6253"/>
                  </a:lnTo>
                  <a:cubicBezTo>
                    <a:pt x="578" y="5401"/>
                    <a:pt x="679" y="3595"/>
                    <a:pt x="1763" y="2135"/>
                  </a:cubicBezTo>
                  <a:cubicBezTo>
                    <a:pt x="2544" y="1061"/>
                    <a:pt x="3630" y="448"/>
                    <a:pt x="4564" y="448"/>
                  </a:cubicBezTo>
                  <a:cubicBezTo>
                    <a:pt x="4960" y="448"/>
                    <a:pt x="5329" y="559"/>
                    <a:pt x="5635" y="792"/>
                  </a:cubicBezTo>
                  <a:lnTo>
                    <a:pt x="5650" y="777"/>
                  </a:lnTo>
                  <a:lnTo>
                    <a:pt x="5072" y="329"/>
                  </a:lnTo>
                  <a:lnTo>
                    <a:pt x="5072" y="344"/>
                  </a:lnTo>
                  <a:cubicBezTo>
                    <a:pt x="4762" y="111"/>
                    <a:pt x="4390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743563" y="724200"/>
              <a:ext cx="116700" cy="145800"/>
            </a:xfrm>
            <a:custGeom>
              <a:avLst/>
              <a:gdLst/>
              <a:ahLst/>
              <a:cxnLst/>
              <a:rect l="l" t="t" r="r" b="b"/>
              <a:pathLst>
                <a:path w="4668" h="5832" extrusionOk="0">
                  <a:moveTo>
                    <a:pt x="3638" y="0"/>
                  </a:moveTo>
                  <a:cubicBezTo>
                    <a:pt x="3480" y="0"/>
                    <a:pt x="3315" y="10"/>
                    <a:pt x="3150" y="38"/>
                  </a:cubicBezTo>
                  <a:cubicBezTo>
                    <a:pt x="2876" y="81"/>
                    <a:pt x="2616" y="168"/>
                    <a:pt x="2370" y="269"/>
                  </a:cubicBezTo>
                  <a:cubicBezTo>
                    <a:pt x="1879" y="500"/>
                    <a:pt x="1474" y="832"/>
                    <a:pt x="1200" y="1107"/>
                  </a:cubicBezTo>
                  <a:cubicBezTo>
                    <a:pt x="1070" y="1251"/>
                    <a:pt x="969" y="1367"/>
                    <a:pt x="896" y="1454"/>
                  </a:cubicBezTo>
                  <a:cubicBezTo>
                    <a:pt x="824" y="1555"/>
                    <a:pt x="781" y="1598"/>
                    <a:pt x="781" y="1598"/>
                  </a:cubicBezTo>
                  <a:cubicBezTo>
                    <a:pt x="781" y="1598"/>
                    <a:pt x="752" y="1656"/>
                    <a:pt x="694" y="1757"/>
                  </a:cubicBezTo>
                  <a:cubicBezTo>
                    <a:pt x="636" y="1844"/>
                    <a:pt x="550" y="1988"/>
                    <a:pt x="463" y="2162"/>
                  </a:cubicBezTo>
                  <a:cubicBezTo>
                    <a:pt x="376" y="2335"/>
                    <a:pt x="290" y="2552"/>
                    <a:pt x="203" y="2783"/>
                  </a:cubicBezTo>
                  <a:cubicBezTo>
                    <a:pt x="116" y="3014"/>
                    <a:pt x="58" y="3289"/>
                    <a:pt x="30" y="3563"/>
                  </a:cubicBezTo>
                  <a:cubicBezTo>
                    <a:pt x="1" y="3838"/>
                    <a:pt x="1" y="4127"/>
                    <a:pt x="44" y="4401"/>
                  </a:cubicBezTo>
                  <a:cubicBezTo>
                    <a:pt x="73" y="4676"/>
                    <a:pt x="145" y="4936"/>
                    <a:pt x="246" y="5167"/>
                  </a:cubicBezTo>
                  <a:cubicBezTo>
                    <a:pt x="347" y="5384"/>
                    <a:pt x="477" y="5557"/>
                    <a:pt x="564" y="5673"/>
                  </a:cubicBezTo>
                  <a:cubicBezTo>
                    <a:pt x="665" y="5774"/>
                    <a:pt x="738" y="5832"/>
                    <a:pt x="738" y="5832"/>
                  </a:cubicBezTo>
                  <a:cubicBezTo>
                    <a:pt x="752" y="5817"/>
                    <a:pt x="709" y="5745"/>
                    <a:pt x="636" y="5629"/>
                  </a:cubicBezTo>
                  <a:cubicBezTo>
                    <a:pt x="564" y="5514"/>
                    <a:pt x="463" y="5355"/>
                    <a:pt x="405" y="5138"/>
                  </a:cubicBezTo>
                  <a:cubicBezTo>
                    <a:pt x="261" y="4734"/>
                    <a:pt x="246" y="4185"/>
                    <a:pt x="333" y="3679"/>
                  </a:cubicBezTo>
                  <a:cubicBezTo>
                    <a:pt x="391" y="3419"/>
                    <a:pt x="463" y="3188"/>
                    <a:pt x="550" y="2971"/>
                  </a:cubicBezTo>
                  <a:cubicBezTo>
                    <a:pt x="636" y="2754"/>
                    <a:pt x="738" y="2566"/>
                    <a:pt x="839" y="2407"/>
                  </a:cubicBezTo>
                  <a:cubicBezTo>
                    <a:pt x="925" y="2248"/>
                    <a:pt x="1012" y="2118"/>
                    <a:pt x="1070" y="2032"/>
                  </a:cubicBezTo>
                  <a:cubicBezTo>
                    <a:pt x="1128" y="1945"/>
                    <a:pt x="1171" y="1887"/>
                    <a:pt x="1171" y="1887"/>
                  </a:cubicBezTo>
                  <a:cubicBezTo>
                    <a:pt x="1171" y="1887"/>
                    <a:pt x="1200" y="1844"/>
                    <a:pt x="1258" y="1757"/>
                  </a:cubicBezTo>
                  <a:cubicBezTo>
                    <a:pt x="1330" y="1670"/>
                    <a:pt x="1417" y="1540"/>
                    <a:pt x="1532" y="1396"/>
                  </a:cubicBezTo>
                  <a:cubicBezTo>
                    <a:pt x="1763" y="1121"/>
                    <a:pt x="2125" y="775"/>
                    <a:pt x="2558" y="543"/>
                  </a:cubicBezTo>
                  <a:cubicBezTo>
                    <a:pt x="2775" y="428"/>
                    <a:pt x="3020" y="327"/>
                    <a:pt x="3252" y="269"/>
                  </a:cubicBezTo>
                  <a:cubicBezTo>
                    <a:pt x="3497" y="197"/>
                    <a:pt x="3728" y="182"/>
                    <a:pt x="3945" y="168"/>
                  </a:cubicBezTo>
                  <a:cubicBezTo>
                    <a:pt x="3993" y="166"/>
                    <a:pt x="4039" y="165"/>
                    <a:pt x="4084" y="165"/>
                  </a:cubicBezTo>
                  <a:cubicBezTo>
                    <a:pt x="4349" y="165"/>
                    <a:pt x="4550" y="190"/>
                    <a:pt x="4624" y="190"/>
                  </a:cubicBezTo>
                  <a:cubicBezTo>
                    <a:pt x="4646" y="190"/>
                    <a:pt x="4656" y="188"/>
                    <a:pt x="4653" y="182"/>
                  </a:cubicBezTo>
                  <a:cubicBezTo>
                    <a:pt x="4668" y="168"/>
                    <a:pt x="4350" y="38"/>
                    <a:pt x="3902" y="9"/>
                  </a:cubicBezTo>
                  <a:cubicBezTo>
                    <a:pt x="3817" y="4"/>
                    <a:pt x="3729" y="0"/>
                    <a:pt x="36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251588" y="342375"/>
              <a:ext cx="116700" cy="145825"/>
            </a:xfrm>
            <a:custGeom>
              <a:avLst/>
              <a:gdLst/>
              <a:ahLst/>
              <a:cxnLst/>
              <a:rect l="l" t="t" r="r" b="b"/>
              <a:pathLst>
                <a:path w="4668" h="5833" extrusionOk="0">
                  <a:moveTo>
                    <a:pt x="3638" y="1"/>
                  </a:moveTo>
                  <a:cubicBezTo>
                    <a:pt x="3480" y="1"/>
                    <a:pt x="3315" y="11"/>
                    <a:pt x="3150" y="38"/>
                  </a:cubicBezTo>
                  <a:cubicBezTo>
                    <a:pt x="2876" y="82"/>
                    <a:pt x="2616" y="169"/>
                    <a:pt x="2370" y="270"/>
                  </a:cubicBezTo>
                  <a:cubicBezTo>
                    <a:pt x="1864" y="501"/>
                    <a:pt x="1474" y="833"/>
                    <a:pt x="1200" y="1108"/>
                  </a:cubicBezTo>
                  <a:cubicBezTo>
                    <a:pt x="1070" y="1252"/>
                    <a:pt x="969" y="1382"/>
                    <a:pt x="896" y="1469"/>
                  </a:cubicBezTo>
                  <a:cubicBezTo>
                    <a:pt x="824" y="1556"/>
                    <a:pt x="781" y="1599"/>
                    <a:pt x="781" y="1599"/>
                  </a:cubicBezTo>
                  <a:cubicBezTo>
                    <a:pt x="781" y="1599"/>
                    <a:pt x="752" y="1657"/>
                    <a:pt x="694" y="1758"/>
                  </a:cubicBezTo>
                  <a:cubicBezTo>
                    <a:pt x="636" y="1845"/>
                    <a:pt x="550" y="1989"/>
                    <a:pt x="463" y="2162"/>
                  </a:cubicBezTo>
                  <a:cubicBezTo>
                    <a:pt x="376" y="2336"/>
                    <a:pt x="290" y="2553"/>
                    <a:pt x="203" y="2784"/>
                  </a:cubicBezTo>
                  <a:cubicBezTo>
                    <a:pt x="116" y="3015"/>
                    <a:pt x="58" y="3289"/>
                    <a:pt x="29" y="3564"/>
                  </a:cubicBezTo>
                  <a:cubicBezTo>
                    <a:pt x="1" y="3838"/>
                    <a:pt x="1" y="4127"/>
                    <a:pt x="44" y="4402"/>
                  </a:cubicBezTo>
                  <a:cubicBezTo>
                    <a:pt x="73" y="4677"/>
                    <a:pt x="145" y="4937"/>
                    <a:pt x="246" y="5168"/>
                  </a:cubicBezTo>
                  <a:cubicBezTo>
                    <a:pt x="333" y="5385"/>
                    <a:pt x="477" y="5558"/>
                    <a:pt x="564" y="5673"/>
                  </a:cubicBezTo>
                  <a:cubicBezTo>
                    <a:pt x="665" y="5775"/>
                    <a:pt x="737" y="5832"/>
                    <a:pt x="737" y="5832"/>
                  </a:cubicBezTo>
                  <a:cubicBezTo>
                    <a:pt x="752" y="5818"/>
                    <a:pt x="709" y="5746"/>
                    <a:pt x="636" y="5645"/>
                  </a:cubicBezTo>
                  <a:cubicBezTo>
                    <a:pt x="564" y="5515"/>
                    <a:pt x="463" y="5356"/>
                    <a:pt x="405" y="5139"/>
                  </a:cubicBezTo>
                  <a:cubicBezTo>
                    <a:pt x="261" y="4734"/>
                    <a:pt x="246" y="4185"/>
                    <a:pt x="333" y="3680"/>
                  </a:cubicBezTo>
                  <a:cubicBezTo>
                    <a:pt x="391" y="3419"/>
                    <a:pt x="448" y="3188"/>
                    <a:pt x="550" y="2972"/>
                  </a:cubicBezTo>
                  <a:cubicBezTo>
                    <a:pt x="636" y="2755"/>
                    <a:pt x="737" y="2567"/>
                    <a:pt x="839" y="2408"/>
                  </a:cubicBezTo>
                  <a:cubicBezTo>
                    <a:pt x="925" y="2249"/>
                    <a:pt x="1012" y="2119"/>
                    <a:pt x="1070" y="2032"/>
                  </a:cubicBezTo>
                  <a:cubicBezTo>
                    <a:pt x="1128" y="1946"/>
                    <a:pt x="1171" y="1888"/>
                    <a:pt x="1171" y="1888"/>
                  </a:cubicBezTo>
                  <a:cubicBezTo>
                    <a:pt x="1171" y="1888"/>
                    <a:pt x="1200" y="1845"/>
                    <a:pt x="1258" y="1758"/>
                  </a:cubicBezTo>
                  <a:cubicBezTo>
                    <a:pt x="1330" y="1671"/>
                    <a:pt x="1417" y="1541"/>
                    <a:pt x="1532" y="1411"/>
                  </a:cubicBezTo>
                  <a:cubicBezTo>
                    <a:pt x="1763" y="1122"/>
                    <a:pt x="2125" y="790"/>
                    <a:pt x="2558" y="544"/>
                  </a:cubicBezTo>
                  <a:cubicBezTo>
                    <a:pt x="2775" y="429"/>
                    <a:pt x="3020" y="327"/>
                    <a:pt x="3251" y="270"/>
                  </a:cubicBezTo>
                  <a:cubicBezTo>
                    <a:pt x="3497" y="212"/>
                    <a:pt x="3728" y="183"/>
                    <a:pt x="3945" y="169"/>
                  </a:cubicBezTo>
                  <a:cubicBezTo>
                    <a:pt x="3984" y="167"/>
                    <a:pt x="4022" y="167"/>
                    <a:pt x="4059" y="167"/>
                  </a:cubicBezTo>
                  <a:cubicBezTo>
                    <a:pt x="4325" y="167"/>
                    <a:pt x="4529" y="197"/>
                    <a:pt x="4613" y="197"/>
                  </a:cubicBezTo>
                  <a:cubicBezTo>
                    <a:pt x="4642" y="197"/>
                    <a:pt x="4656" y="193"/>
                    <a:pt x="4653" y="183"/>
                  </a:cubicBezTo>
                  <a:cubicBezTo>
                    <a:pt x="4667" y="169"/>
                    <a:pt x="4350" y="38"/>
                    <a:pt x="3902" y="10"/>
                  </a:cubicBezTo>
                  <a:cubicBezTo>
                    <a:pt x="3817" y="4"/>
                    <a:pt x="3729" y="1"/>
                    <a:pt x="36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316613" y="392800"/>
              <a:ext cx="116325" cy="145650"/>
            </a:xfrm>
            <a:custGeom>
              <a:avLst/>
              <a:gdLst/>
              <a:ahLst/>
              <a:cxnLst/>
              <a:rect l="l" t="t" r="r" b="b"/>
              <a:pathLst>
                <a:path w="4653" h="5826" extrusionOk="0">
                  <a:moveTo>
                    <a:pt x="3646" y="0"/>
                  </a:moveTo>
                  <a:cubicBezTo>
                    <a:pt x="3486" y="0"/>
                    <a:pt x="3318" y="16"/>
                    <a:pt x="3150" y="44"/>
                  </a:cubicBezTo>
                  <a:cubicBezTo>
                    <a:pt x="2876" y="88"/>
                    <a:pt x="2616" y="160"/>
                    <a:pt x="2370" y="275"/>
                  </a:cubicBezTo>
                  <a:cubicBezTo>
                    <a:pt x="1864" y="492"/>
                    <a:pt x="1460" y="839"/>
                    <a:pt x="1200" y="1113"/>
                  </a:cubicBezTo>
                  <a:cubicBezTo>
                    <a:pt x="1070" y="1244"/>
                    <a:pt x="968" y="1374"/>
                    <a:pt x="896" y="1460"/>
                  </a:cubicBezTo>
                  <a:cubicBezTo>
                    <a:pt x="824" y="1547"/>
                    <a:pt x="781" y="1605"/>
                    <a:pt x="781" y="1605"/>
                  </a:cubicBezTo>
                  <a:cubicBezTo>
                    <a:pt x="781" y="1605"/>
                    <a:pt x="752" y="1663"/>
                    <a:pt x="694" y="1749"/>
                  </a:cubicBezTo>
                  <a:cubicBezTo>
                    <a:pt x="636" y="1850"/>
                    <a:pt x="549" y="1995"/>
                    <a:pt x="463" y="2168"/>
                  </a:cubicBezTo>
                  <a:cubicBezTo>
                    <a:pt x="376" y="2342"/>
                    <a:pt x="289" y="2544"/>
                    <a:pt x="203" y="2790"/>
                  </a:cubicBezTo>
                  <a:cubicBezTo>
                    <a:pt x="116" y="3021"/>
                    <a:pt x="58" y="3281"/>
                    <a:pt x="29" y="3570"/>
                  </a:cubicBezTo>
                  <a:cubicBezTo>
                    <a:pt x="0" y="3844"/>
                    <a:pt x="0" y="4133"/>
                    <a:pt x="44" y="4408"/>
                  </a:cubicBezTo>
                  <a:cubicBezTo>
                    <a:pt x="73" y="4682"/>
                    <a:pt x="145" y="4942"/>
                    <a:pt x="246" y="5159"/>
                  </a:cubicBezTo>
                  <a:cubicBezTo>
                    <a:pt x="333" y="5390"/>
                    <a:pt x="477" y="5564"/>
                    <a:pt x="564" y="5679"/>
                  </a:cubicBezTo>
                  <a:cubicBezTo>
                    <a:pt x="655" y="5770"/>
                    <a:pt x="710" y="5826"/>
                    <a:pt x="731" y="5826"/>
                  </a:cubicBezTo>
                  <a:cubicBezTo>
                    <a:pt x="734" y="5826"/>
                    <a:pt x="736" y="5825"/>
                    <a:pt x="737" y="5824"/>
                  </a:cubicBezTo>
                  <a:cubicBezTo>
                    <a:pt x="752" y="5824"/>
                    <a:pt x="708" y="5752"/>
                    <a:pt x="636" y="5636"/>
                  </a:cubicBezTo>
                  <a:cubicBezTo>
                    <a:pt x="564" y="5520"/>
                    <a:pt x="463" y="5361"/>
                    <a:pt x="405" y="5145"/>
                  </a:cubicBezTo>
                  <a:cubicBezTo>
                    <a:pt x="260" y="4726"/>
                    <a:pt x="246" y="4177"/>
                    <a:pt x="333" y="3671"/>
                  </a:cubicBezTo>
                  <a:cubicBezTo>
                    <a:pt x="376" y="3425"/>
                    <a:pt x="448" y="3180"/>
                    <a:pt x="549" y="2977"/>
                  </a:cubicBezTo>
                  <a:cubicBezTo>
                    <a:pt x="636" y="2761"/>
                    <a:pt x="737" y="2558"/>
                    <a:pt x="824" y="2399"/>
                  </a:cubicBezTo>
                  <a:cubicBezTo>
                    <a:pt x="925" y="2240"/>
                    <a:pt x="1012" y="2110"/>
                    <a:pt x="1070" y="2024"/>
                  </a:cubicBezTo>
                  <a:cubicBezTo>
                    <a:pt x="1127" y="1937"/>
                    <a:pt x="1171" y="1894"/>
                    <a:pt x="1171" y="1894"/>
                  </a:cubicBezTo>
                  <a:cubicBezTo>
                    <a:pt x="1171" y="1894"/>
                    <a:pt x="1200" y="1836"/>
                    <a:pt x="1257" y="1749"/>
                  </a:cubicBezTo>
                  <a:cubicBezTo>
                    <a:pt x="1330" y="1663"/>
                    <a:pt x="1416" y="1547"/>
                    <a:pt x="1532" y="1402"/>
                  </a:cubicBezTo>
                  <a:cubicBezTo>
                    <a:pt x="1763" y="1128"/>
                    <a:pt x="2124" y="781"/>
                    <a:pt x="2558" y="550"/>
                  </a:cubicBezTo>
                  <a:cubicBezTo>
                    <a:pt x="2774" y="420"/>
                    <a:pt x="3020" y="333"/>
                    <a:pt x="3251" y="261"/>
                  </a:cubicBezTo>
                  <a:cubicBezTo>
                    <a:pt x="3497" y="203"/>
                    <a:pt x="3728" y="174"/>
                    <a:pt x="3930" y="174"/>
                  </a:cubicBezTo>
                  <a:cubicBezTo>
                    <a:pt x="3978" y="173"/>
                    <a:pt x="4025" y="172"/>
                    <a:pt x="4069" y="172"/>
                  </a:cubicBezTo>
                  <a:cubicBezTo>
                    <a:pt x="4335" y="172"/>
                    <a:pt x="4537" y="197"/>
                    <a:pt x="4616" y="197"/>
                  </a:cubicBezTo>
                  <a:cubicBezTo>
                    <a:pt x="4640" y="197"/>
                    <a:pt x="4653" y="195"/>
                    <a:pt x="4653" y="189"/>
                  </a:cubicBezTo>
                  <a:cubicBezTo>
                    <a:pt x="4653" y="160"/>
                    <a:pt x="4349" y="44"/>
                    <a:pt x="3901" y="15"/>
                  </a:cubicBezTo>
                  <a:cubicBezTo>
                    <a:pt x="3820" y="5"/>
                    <a:pt x="3734" y="0"/>
                    <a:pt x="364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246538" y="405100"/>
              <a:ext cx="503200" cy="454800"/>
            </a:xfrm>
            <a:custGeom>
              <a:avLst/>
              <a:gdLst/>
              <a:ahLst/>
              <a:cxnLst/>
              <a:rect l="l" t="t" r="r" b="b"/>
              <a:pathLst>
                <a:path w="20128" h="18192" extrusionOk="0">
                  <a:moveTo>
                    <a:pt x="593" y="0"/>
                  </a:moveTo>
                  <a:cubicBezTo>
                    <a:pt x="0" y="1301"/>
                    <a:pt x="116" y="2673"/>
                    <a:pt x="954" y="3323"/>
                  </a:cubicBezTo>
                  <a:cubicBezTo>
                    <a:pt x="997" y="3352"/>
                    <a:pt x="1041" y="3396"/>
                    <a:pt x="1084" y="3425"/>
                  </a:cubicBezTo>
                  <a:lnTo>
                    <a:pt x="20127" y="18191"/>
                  </a:lnTo>
                  <a:cubicBezTo>
                    <a:pt x="20084" y="17888"/>
                    <a:pt x="20055" y="17570"/>
                    <a:pt x="20041" y="17252"/>
                  </a:cubicBezTo>
                  <a:cubicBezTo>
                    <a:pt x="19636" y="17006"/>
                    <a:pt x="19231" y="16732"/>
                    <a:pt x="18841" y="16457"/>
                  </a:cubicBezTo>
                  <a:cubicBezTo>
                    <a:pt x="16558" y="14882"/>
                    <a:pt x="14377" y="13076"/>
                    <a:pt x="12209" y="11328"/>
                  </a:cubicBezTo>
                  <a:cubicBezTo>
                    <a:pt x="9262" y="8944"/>
                    <a:pt x="6300" y="6459"/>
                    <a:pt x="3685" y="3714"/>
                  </a:cubicBezTo>
                  <a:cubicBezTo>
                    <a:pt x="2558" y="2529"/>
                    <a:pt x="1561" y="1272"/>
                    <a:pt x="59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367913" y="346925"/>
              <a:ext cx="572550" cy="551625"/>
            </a:xfrm>
            <a:custGeom>
              <a:avLst/>
              <a:gdLst/>
              <a:ahLst/>
              <a:cxnLst/>
              <a:rect l="l" t="t" r="r" b="b"/>
              <a:pathLst>
                <a:path w="22902" h="22065" extrusionOk="0">
                  <a:moveTo>
                    <a:pt x="0" y="1"/>
                  </a:moveTo>
                  <a:lnTo>
                    <a:pt x="0" y="1"/>
                  </a:lnTo>
                  <a:cubicBezTo>
                    <a:pt x="809" y="651"/>
                    <a:pt x="1633" y="1301"/>
                    <a:pt x="2442" y="1952"/>
                  </a:cubicBezTo>
                  <a:cubicBezTo>
                    <a:pt x="3251" y="2602"/>
                    <a:pt x="4060" y="3252"/>
                    <a:pt x="4884" y="3888"/>
                  </a:cubicBezTo>
                  <a:lnTo>
                    <a:pt x="7325" y="5824"/>
                  </a:lnTo>
                  <a:lnTo>
                    <a:pt x="9782" y="7731"/>
                  </a:lnTo>
                  <a:lnTo>
                    <a:pt x="12224" y="9653"/>
                  </a:lnTo>
                  <a:cubicBezTo>
                    <a:pt x="13047" y="10288"/>
                    <a:pt x="13871" y="10924"/>
                    <a:pt x="14694" y="11560"/>
                  </a:cubicBezTo>
                  <a:lnTo>
                    <a:pt x="17165" y="13453"/>
                  </a:lnTo>
                  <a:cubicBezTo>
                    <a:pt x="17966" y="14082"/>
                    <a:pt x="18781" y="14712"/>
                    <a:pt x="19597" y="15341"/>
                  </a:cubicBezTo>
                  <a:lnTo>
                    <a:pt x="19597" y="15341"/>
                  </a:lnTo>
                  <a:lnTo>
                    <a:pt x="21225" y="18683"/>
                  </a:lnTo>
                  <a:cubicBezTo>
                    <a:pt x="21774" y="19810"/>
                    <a:pt x="22323" y="20937"/>
                    <a:pt x="22901" y="22064"/>
                  </a:cubicBezTo>
                  <a:cubicBezTo>
                    <a:pt x="22395" y="20923"/>
                    <a:pt x="21875" y="19796"/>
                    <a:pt x="21355" y="18654"/>
                  </a:cubicBezTo>
                  <a:lnTo>
                    <a:pt x="19795" y="15259"/>
                  </a:lnTo>
                  <a:lnTo>
                    <a:pt x="19780" y="15215"/>
                  </a:lnTo>
                  <a:lnTo>
                    <a:pt x="19751" y="15201"/>
                  </a:lnTo>
                  <a:cubicBezTo>
                    <a:pt x="18928" y="14551"/>
                    <a:pt x="18119" y="13915"/>
                    <a:pt x="17295" y="13265"/>
                  </a:cubicBezTo>
                  <a:lnTo>
                    <a:pt x="14839" y="11358"/>
                  </a:lnTo>
                  <a:cubicBezTo>
                    <a:pt x="14015" y="10722"/>
                    <a:pt x="13206" y="10072"/>
                    <a:pt x="12383" y="9450"/>
                  </a:cubicBezTo>
                  <a:lnTo>
                    <a:pt x="9912" y="7543"/>
                  </a:lnTo>
                  <a:lnTo>
                    <a:pt x="7456" y="5636"/>
                  </a:lnTo>
                  <a:lnTo>
                    <a:pt x="4970" y="3758"/>
                  </a:lnTo>
                  <a:cubicBezTo>
                    <a:pt x="4147" y="3122"/>
                    <a:pt x="3323" y="2501"/>
                    <a:pt x="2500" y="1879"/>
                  </a:cubicBezTo>
                  <a:cubicBezTo>
                    <a:pt x="1662" y="1244"/>
                    <a:pt x="838" y="622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8" name="Google Shape;1318;p33"/>
          <p:cNvGrpSpPr/>
          <p:nvPr/>
        </p:nvGrpSpPr>
        <p:grpSpPr>
          <a:xfrm>
            <a:off x="10417741" y="5335947"/>
            <a:ext cx="1774256" cy="1713023"/>
            <a:chOff x="7826524" y="3967862"/>
            <a:chExt cx="1422439" cy="1373348"/>
          </a:xfrm>
        </p:grpSpPr>
        <p:sp>
          <p:nvSpPr>
            <p:cNvPr id="1319" name="Google Shape;1319;p33"/>
            <p:cNvSpPr/>
            <p:nvPr/>
          </p:nvSpPr>
          <p:spPr>
            <a:xfrm rot="4135454">
              <a:off x="8018460" y="4092451"/>
              <a:ext cx="1038569" cy="1124168"/>
            </a:xfrm>
            <a:custGeom>
              <a:avLst/>
              <a:gdLst/>
              <a:ahLst/>
              <a:cxnLst/>
              <a:rect l="l" t="t" r="r" b="b"/>
              <a:pathLst>
                <a:path w="41543" h="44967" extrusionOk="0">
                  <a:moveTo>
                    <a:pt x="19242" y="18557"/>
                  </a:moveTo>
                  <a:lnTo>
                    <a:pt x="28007" y="23031"/>
                  </a:lnTo>
                  <a:cubicBezTo>
                    <a:pt x="27939" y="23122"/>
                    <a:pt x="26455" y="25177"/>
                    <a:pt x="25770" y="26135"/>
                  </a:cubicBezTo>
                  <a:lnTo>
                    <a:pt x="24264" y="28235"/>
                  </a:lnTo>
                  <a:lnTo>
                    <a:pt x="19242" y="18557"/>
                  </a:lnTo>
                  <a:close/>
                  <a:moveTo>
                    <a:pt x="2443" y="0"/>
                  </a:moveTo>
                  <a:cubicBezTo>
                    <a:pt x="1849" y="0"/>
                    <a:pt x="1279" y="229"/>
                    <a:pt x="845" y="662"/>
                  </a:cubicBezTo>
                  <a:cubicBezTo>
                    <a:pt x="183" y="1347"/>
                    <a:pt x="0" y="2397"/>
                    <a:pt x="457" y="3242"/>
                  </a:cubicBezTo>
                  <a:lnTo>
                    <a:pt x="21022" y="43756"/>
                  </a:lnTo>
                  <a:cubicBezTo>
                    <a:pt x="21388" y="44441"/>
                    <a:pt x="22072" y="44898"/>
                    <a:pt x="22849" y="44966"/>
                  </a:cubicBezTo>
                  <a:lnTo>
                    <a:pt x="23008" y="44966"/>
                  </a:lnTo>
                  <a:cubicBezTo>
                    <a:pt x="23739" y="44966"/>
                    <a:pt x="24401" y="44624"/>
                    <a:pt x="24834" y="44030"/>
                  </a:cubicBezTo>
                  <a:cubicBezTo>
                    <a:pt x="26432" y="41793"/>
                    <a:pt x="40629" y="22095"/>
                    <a:pt x="41063" y="21433"/>
                  </a:cubicBezTo>
                  <a:cubicBezTo>
                    <a:pt x="41428" y="20886"/>
                    <a:pt x="41542" y="20224"/>
                    <a:pt x="41360" y="19607"/>
                  </a:cubicBezTo>
                  <a:cubicBezTo>
                    <a:pt x="41200" y="18991"/>
                    <a:pt x="40766" y="18466"/>
                    <a:pt x="40196" y="18169"/>
                  </a:cubicBezTo>
                  <a:lnTo>
                    <a:pt x="3424" y="229"/>
                  </a:lnTo>
                  <a:cubicBezTo>
                    <a:pt x="3105" y="69"/>
                    <a:pt x="2762" y="0"/>
                    <a:pt x="2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1596" y="11139"/>
                  </a:moveTo>
                  <a:lnTo>
                    <a:pt x="28898" y="19995"/>
                  </a:lnTo>
                  <a:cubicBezTo>
                    <a:pt x="28669" y="20315"/>
                    <a:pt x="21502" y="30221"/>
                    <a:pt x="21502" y="30221"/>
                  </a:cubicBezTo>
                  <a:lnTo>
                    <a:pt x="11596" y="11139"/>
                  </a:lnTo>
                  <a:close/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 rot="4135454">
              <a:off x="8451218" y="4528834"/>
              <a:ext cx="461672" cy="254523"/>
            </a:xfrm>
            <a:custGeom>
              <a:avLst/>
              <a:gdLst/>
              <a:ahLst/>
              <a:cxnLst/>
              <a:rect l="l" t="t" r="r" b="b"/>
              <a:pathLst>
                <a:path w="18467" h="10181" extrusionOk="0">
                  <a:moveTo>
                    <a:pt x="1" y="0"/>
                  </a:moveTo>
                  <a:lnTo>
                    <a:pt x="526" y="1438"/>
                  </a:lnTo>
                  <a:lnTo>
                    <a:pt x="17668" y="10180"/>
                  </a:lnTo>
                  <a:cubicBezTo>
                    <a:pt x="18033" y="9655"/>
                    <a:pt x="18421" y="9336"/>
                    <a:pt x="18466" y="92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2" name="Google Shape;1322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36293" y="17713"/>
                  </a:lnTo>
                  <a:cubicBezTo>
                    <a:pt x="33234" y="21981"/>
                    <a:pt x="20749" y="39351"/>
                    <a:pt x="20749" y="39351"/>
                  </a:cubicBezTo>
                  <a:lnTo>
                    <a:pt x="1005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3" name="Google Shape;1323;p33"/>
            <p:cNvSpPr/>
            <p:nvPr/>
          </p:nvSpPr>
          <p:spPr>
            <a:xfrm rot="4135454">
              <a:off x="8117307" y="4579700"/>
              <a:ext cx="585496" cy="608896"/>
            </a:xfrm>
            <a:custGeom>
              <a:avLst/>
              <a:gdLst/>
              <a:ahLst/>
              <a:cxnLst/>
              <a:rect l="l" t="t" r="r" b="b"/>
              <a:pathLst>
                <a:path w="23420" h="24356" extrusionOk="0">
                  <a:moveTo>
                    <a:pt x="19722" y="1"/>
                  </a:moveTo>
                  <a:cubicBezTo>
                    <a:pt x="18923" y="1051"/>
                    <a:pt x="18124" y="2078"/>
                    <a:pt x="17325" y="3105"/>
                  </a:cubicBezTo>
                  <a:cubicBezTo>
                    <a:pt x="16321" y="4086"/>
                    <a:pt x="15293" y="4977"/>
                    <a:pt x="14198" y="5753"/>
                  </a:cubicBezTo>
                  <a:cubicBezTo>
                    <a:pt x="12052" y="8697"/>
                    <a:pt x="8149" y="14084"/>
                    <a:pt x="8149" y="14084"/>
                  </a:cubicBezTo>
                  <a:lnTo>
                    <a:pt x="5730" y="9428"/>
                  </a:lnTo>
                  <a:cubicBezTo>
                    <a:pt x="3926" y="9656"/>
                    <a:pt x="2123" y="9907"/>
                    <a:pt x="320" y="10158"/>
                  </a:cubicBezTo>
                  <a:cubicBezTo>
                    <a:pt x="206" y="10158"/>
                    <a:pt x="115" y="10135"/>
                    <a:pt x="0" y="10135"/>
                  </a:cubicBezTo>
                  <a:lnTo>
                    <a:pt x="7213" y="24355"/>
                  </a:lnTo>
                  <a:cubicBezTo>
                    <a:pt x="7213" y="24355"/>
                    <a:pt x="22986" y="2466"/>
                    <a:pt x="23419" y="1804"/>
                  </a:cubicBezTo>
                  <a:lnTo>
                    <a:pt x="19722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4" name="Google Shape;1324;p33"/>
            <p:cNvSpPr/>
            <p:nvPr/>
          </p:nvSpPr>
          <p:spPr>
            <a:xfrm rot="4135454">
              <a:off x="8618741" y="4141666"/>
              <a:ext cx="98174" cy="372648"/>
            </a:xfrm>
            <a:custGeom>
              <a:avLst/>
              <a:gdLst/>
              <a:ahLst/>
              <a:cxnLst/>
              <a:rect l="l" t="t" r="r" b="b"/>
              <a:pathLst>
                <a:path w="3927" h="14906" extrusionOk="0">
                  <a:moveTo>
                    <a:pt x="594" y="0"/>
                  </a:moveTo>
                  <a:lnTo>
                    <a:pt x="0" y="8674"/>
                  </a:lnTo>
                  <a:lnTo>
                    <a:pt x="3173" y="14905"/>
                  </a:lnTo>
                  <a:lnTo>
                    <a:pt x="3926" y="162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5" name="Google Shape;1325;p33"/>
            <p:cNvSpPr/>
            <p:nvPr/>
          </p:nvSpPr>
          <p:spPr>
            <a:xfrm rot="4135454">
              <a:off x="8675107" y="4407226"/>
              <a:ext cx="132999" cy="197449"/>
            </a:xfrm>
            <a:custGeom>
              <a:avLst/>
              <a:gdLst/>
              <a:ahLst/>
              <a:cxnLst/>
              <a:rect l="l" t="t" r="r" b="b"/>
              <a:pathLst>
                <a:path w="5320" h="7898" extrusionOk="0">
                  <a:moveTo>
                    <a:pt x="366" y="0"/>
                  </a:moveTo>
                  <a:lnTo>
                    <a:pt x="1" y="5341"/>
                  </a:lnTo>
                  <a:lnTo>
                    <a:pt x="5000" y="7898"/>
                  </a:lnTo>
                  <a:lnTo>
                    <a:pt x="5319" y="242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" name="Google Shape;1326;p33"/>
            <p:cNvSpPr/>
            <p:nvPr/>
          </p:nvSpPr>
          <p:spPr>
            <a:xfrm rot="4135454">
              <a:off x="8362418" y="4357892"/>
              <a:ext cx="134674" cy="493047"/>
            </a:xfrm>
            <a:custGeom>
              <a:avLst/>
              <a:gdLst/>
              <a:ahLst/>
              <a:cxnLst/>
              <a:rect l="l" t="t" r="r" b="b"/>
              <a:pathLst>
                <a:path w="5387" h="19722" extrusionOk="0">
                  <a:moveTo>
                    <a:pt x="708" y="0"/>
                  </a:moveTo>
                  <a:lnTo>
                    <a:pt x="0" y="10340"/>
                  </a:lnTo>
                  <a:lnTo>
                    <a:pt x="4771" y="19721"/>
                  </a:lnTo>
                  <a:lnTo>
                    <a:pt x="5387" y="899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7" name="Google Shape;1327;p33"/>
            <p:cNvSpPr/>
            <p:nvPr/>
          </p:nvSpPr>
          <p:spPr>
            <a:xfrm rot="4135454">
              <a:off x="8497235" y="4705691"/>
              <a:ext cx="156949" cy="470797"/>
            </a:xfrm>
            <a:custGeom>
              <a:avLst/>
              <a:gdLst/>
              <a:ahLst/>
              <a:cxnLst/>
              <a:rect l="l" t="t" r="r" b="b"/>
              <a:pathLst>
                <a:path w="6278" h="18832" extrusionOk="0">
                  <a:moveTo>
                    <a:pt x="1301" y="1"/>
                  </a:moveTo>
                  <a:lnTo>
                    <a:pt x="913" y="5661"/>
                  </a:lnTo>
                  <a:lnTo>
                    <a:pt x="2466" y="6460"/>
                  </a:lnTo>
                  <a:cubicBezTo>
                    <a:pt x="2397" y="6574"/>
                    <a:pt x="1667" y="7579"/>
                    <a:pt x="685" y="8925"/>
                  </a:cubicBezTo>
                  <a:lnTo>
                    <a:pt x="0" y="18831"/>
                  </a:lnTo>
                  <a:cubicBezTo>
                    <a:pt x="1918" y="16161"/>
                    <a:pt x="3995" y="13262"/>
                    <a:pt x="5798" y="10751"/>
                  </a:cubicBezTo>
                  <a:lnTo>
                    <a:pt x="6277" y="2420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34"/>
          <p:cNvSpPr/>
          <p:nvPr/>
        </p:nvSpPr>
        <p:spPr>
          <a:xfrm rot="-10021120">
            <a:off x="-1523971" y="-2378941"/>
            <a:ext cx="5279504" cy="8403193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0" name="Google Shape;1330;p34"/>
          <p:cNvSpPr/>
          <p:nvPr/>
        </p:nvSpPr>
        <p:spPr>
          <a:xfrm rot="10145167">
            <a:off x="5916953" y="-1772341"/>
            <a:ext cx="6544891" cy="647877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1" name="Google Shape;1331;p34"/>
          <p:cNvSpPr/>
          <p:nvPr/>
        </p:nvSpPr>
        <p:spPr>
          <a:xfrm rot="7140305" flipH="1">
            <a:off x="-1130011" y="3151697"/>
            <a:ext cx="2729363" cy="466761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2" name="Google Shape;1332;p34"/>
          <p:cNvSpPr/>
          <p:nvPr/>
        </p:nvSpPr>
        <p:spPr>
          <a:xfrm rot="-10575427">
            <a:off x="10531429" y="1222109"/>
            <a:ext cx="2972715" cy="705465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33" name="Google Shape;1333;p34"/>
          <p:cNvGrpSpPr/>
          <p:nvPr/>
        </p:nvGrpSpPr>
        <p:grpSpPr>
          <a:xfrm>
            <a:off x="342609" y="381361"/>
            <a:ext cx="1779059" cy="1755104"/>
            <a:chOff x="5783000" y="2939850"/>
            <a:chExt cx="1655041" cy="1632756"/>
          </a:xfrm>
        </p:grpSpPr>
        <p:sp>
          <p:nvSpPr>
            <p:cNvPr id="1334" name="Google Shape;1334;p34"/>
            <p:cNvSpPr/>
            <p:nvPr/>
          </p:nvSpPr>
          <p:spPr>
            <a:xfrm>
              <a:off x="5793802" y="2939850"/>
              <a:ext cx="1643558" cy="1632756"/>
            </a:xfrm>
            <a:custGeom>
              <a:avLst/>
              <a:gdLst/>
              <a:ahLst/>
              <a:cxnLst/>
              <a:rect l="l" t="t" r="r" b="b"/>
              <a:pathLst>
                <a:path w="55535" h="55170" extrusionOk="0">
                  <a:moveTo>
                    <a:pt x="27574" y="1"/>
                  </a:moveTo>
                  <a:cubicBezTo>
                    <a:pt x="23556" y="1"/>
                    <a:pt x="19653" y="868"/>
                    <a:pt x="16001" y="2557"/>
                  </a:cubicBezTo>
                  <a:cubicBezTo>
                    <a:pt x="15499" y="2785"/>
                    <a:pt x="14997" y="3036"/>
                    <a:pt x="14403" y="3356"/>
                  </a:cubicBezTo>
                  <a:cubicBezTo>
                    <a:pt x="14403" y="3356"/>
                    <a:pt x="14381" y="3379"/>
                    <a:pt x="14358" y="3379"/>
                  </a:cubicBezTo>
                  <a:cubicBezTo>
                    <a:pt x="13947" y="3607"/>
                    <a:pt x="13513" y="3858"/>
                    <a:pt x="13080" y="4132"/>
                  </a:cubicBezTo>
                  <a:lnTo>
                    <a:pt x="13057" y="4132"/>
                  </a:lnTo>
                  <a:cubicBezTo>
                    <a:pt x="10135" y="5935"/>
                    <a:pt x="7624" y="8240"/>
                    <a:pt x="5570" y="10979"/>
                  </a:cubicBezTo>
                  <a:cubicBezTo>
                    <a:pt x="5570" y="10979"/>
                    <a:pt x="5547" y="11002"/>
                    <a:pt x="5547" y="11002"/>
                  </a:cubicBezTo>
                  <a:cubicBezTo>
                    <a:pt x="5456" y="11116"/>
                    <a:pt x="5365" y="11253"/>
                    <a:pt x="5273" y="11390"/>
                  </a:cubicBezTo>
                  <a:lnTo>
                    <a:pt x="5228" y="11436"/>
                  </a:lnTo>
                  <a:cubicBezTo>
                    <a:pt x="5114" y="11596"/>
                    <a:pt x="4999" y="11756"/>
                    <a:pt x="4908" y="11892"/>
                  </a:cubicBezTo>
                  <a:cubicBezTo>
                    <a:pt x="4794" y="12075"/>
                    <a:pt x="4680" y="12235"/>
                    <a:pt x="4566" y="12395"/>
                  </a:cubicBezTo>
                  <a:cubicBezTo>
                    <a:pt x="4452" y="12577"/>
                    <a:pt x="4337" y="12760"/>
                    <a:pt x="4223" y="12942"/>
                  </a:cubicBezTo>
                  <a:cubicBezTo>
                    <a:pt x="4064" y="13194"/>
                    <a:pt x="3904" y="13445"/>
                    <a:pt x="3767" y="13696"/>
                  </a:cubicBezTo>
                  <a:cubicBezTo>
                    <a:pt x="3676" y="13878"/>
                    <a:pt x="3561" y="14038"/>
                    <a:pt x="3470" y="14198"/>
                  </a:cubicBezTo>
                  <a:cubicBezTo>
                    <a:pt x="3379" y="14380"/>
                    <a:pt x="3287" y="14540"/>
                    <a:pt x="3196" y="14723"/>
                  </a:cubicBezTo>
                  <a:cubicBezTo>
                    <a:pt x="3105" y="14905"/>
                    <a:pt x="3014" y="15088"/>
                    <a:pt x="2922" y="15248"/>
                  </a:cubicBezTo>
                  <a:cubicBezTo>
                    <a:pt x="2808" y="15499"/>
                    <a:pt x="2671" y="15773"/>
                    <a:pt x="2557" y="16024"/>
                  </a:cubicBezTo>
                  <a:cubicBezTo>
                    <a:pt x="2466" y="16229"/>
                    <a:pt x="2374" y="16412"/>
                    <a:pt x="2283" y="16617"/>
                  </a:cubicBezTo>
                  <a:cubicBezTo>
                    <a:pt x="2215" y="16800"/>
                    <a:pt x="2146" y="16983"/>
                    <a:pt x="2078" y="17142"/>
                  </a:cubicBezTo>
                  <a:cubicBezTo>
                    <a:pt x="1986" y="17325"/>
                    <a:pt x="1918" y="17530"/>
                    <a:pt x="1849" y="17713"/>
                  </a:cubicBezTo>
                  <a:lnTo>
                    <a:pt x="1804" y="17827"/>
                  </a:lnTo>
                  <a:cubicBezTo>
                    <a:pt x="1758" y="17941"/>
                    <a:pt x="1713" y="18078"/>
                    <a:pt x="1644" y="18215"/>
                  </a:cubicBezTo>
                  <a:cubicBezTo>
                    <a:pt x="1553" y="18512"/>
                    <a:pt x="1439" y="18831"/>
                    <a:pt x="1347" y="19151"/>
                  </a:cubicBezTo>
                  <a:cubicBezTo>
                    <a:pt x="1279" y="19288"/>
                    <a:pt x="1256" y="19448"/>
                    <a:pt x="1210" y="19585"/>
                  </a:cubicBezTo>
                  <a:lnTo>
                    <a:pt x="1188" y="19653"/>
                  </a:lnTo>
                  <a:cubicBezTo>
                    <a:pt x="1119" y="19858"/>
                    <a:pt x="1051" y="20064"/>
                    <a:pt x="1005" y="20269"/>
                  </a:cubicBezTo>
                  <a:lnTo>
                    <a:pt x="982" y="20361"/>
                  </a:lnTo>
                  <a:cubicBezTo>
                    <a:pt x="936" y="20498"/>
                    <a:pt x="914" y="20612"/>
                    <a:pt x="868" y="20772"/>
                  </a:cubicBezTo>
                  <a:cubicBezTo>
                    <a:pt x="777" y="21091"/>
                    <a:pt x="708" y="21433"/>
                    <a:pt x="640" y="21753"/>
                  </a:cubicBezTo>
                  <a:cubicBezTo>
                    <a:pt x="617" y="21867"/>
                    <a:pt x="594" y="22004"/>
                    <a:pt x="571" y="22118"/>
                  </a:cubicBezTo>
                  <a:lnTo>
                    <a:pt x="548" y="22209"/>
                  </a:lnTo>
                  <a:cubicBezTo>
                    <a:pt x="503" y="22438"/>
                    <a:pt x="457" y="22689"/>
                    <a:pt x="411" y="22917"/>
                  </a:cubicBezTo>
                  <a:cubicBezTo>
                    <a:pt x="411" y="22917"/>
                    <a:pt x="366" y="23237"/>
                    <a:pt x="343" y="23374"/>
                  </a:cubicBezTo>
                  <a:cubicBezTo>
                    <a:pt x="275" y="23739"/>
                    <a:pt x="229" y="24081"/>
                    <a:pt x="183" y="24446"/>
                  </a:cubicBezTo>
                  <a:cubicBezTo>
                    <a:pt x="183" y="24515"/>
                    <a:pt x="160" y="24789"/>
                    <a:pt x="160" y="24789"/>
                  </a:cubicBezTo>
                  <a:cubicBezTo>
                    <a:pt x="115" y="25063"/>
                    <a:pt x="92" y="25337"/>
                    <a:pt x="92" y="25610"/>
                  </a:cubicBezTo>
                  <a:cubicBezTo>
                    <a:pt x="69" y="25747"/>
                    <a:pt x="69" y="25907"/>
                    <a:pt x="46" y="26044"/>
                  </a:cubicBezTo>
                  <a:cubicBezTo>
                    <a:pt x="46" y="26364"/>
                    <a:pt x="23" y="26683"/>
                    <a:pt x="23" y="27003"/>
                  </a:cubicBezTo>
                  <a:lnTo>
                    <a:pt x="1" y="27300"/>
                  </a:lnTo>
                  <a:cubicBezTo>
                    <a:pt x="1" y="27642"/>
                    <a:pt x="1" y="27984"/>
                    <a:pt x="23" y="28349"/>
                  </a:cubicBezTo>
                  <a:cubicBezTo>
                    <a:pt x="23" y="28464"/>
                    <a:pt x="23" y="28601"/>
                    <a:pt x="23" y="28738"/>
                  </a:cubicBezTo>
                  <a:cubicBezTo>
                    <a:pt x="46" y="29034"/>
                    <a:pt x="69" y="29354"/>
                    <a:pt x="92" y="29651"/>
                  </a:cubicBezTo>
                  <a:cubicBezTo>
                    <a:pt x="92" y="29651"/>
                    <a:pt x="92" y="29856"/>
                    <a:pt x="115" y="29924"/>
                  </a:cubicBezTo>
                  <a:cubicBezTo>
                    <a:pt x="138" y="30312"/>
                    <a:pt x="183" y="30700"/>
                    <a:pt x="229" y="31089"/>
                  </a:cubicBezTo>
                  <a:cubicBezTo>
                    <a:pt x="252" y="31180"/>
                    <a:pt x="275" y="31431"/>
                    <a:pt x="275" y="31431"/>
                  </a:cubicBezTo>
                  <a:cubicBezTo>
                    <a:pt x="320" y="31728"/>
                    <a:pt x="366" y="32047"/>
                    <a:pt x="434" y="32344"/>
                  </a:cubicBezTo>
                  <a:cubicBezTo>
                    <a:pt x="434" y="32344"/>
                    <a:pt x="457" y="32572"/>
                    <a:pt x="480" y="32641"/>
                  </a:cubicBezTo>
                  <a:cubicBezTo>
                    <a:pt x="548" y="33051"/>
                    <a:pt x="640" y="33440"/>
                    <a:pt x="731" y="33805"/>
                  </a:cubicBezTo>
                  <a:cubicBezTo>
                    <a:pt x="731" y="33896"/>
                    <a:pt x="800" y="34079"/>
                    <a:pt x="800" y="34079"/>
                  </a:cubicBezTo>
                  <a:cubicBezTo>
                    <a:pt x="868" y="34398"/>
                    <a:pt x="959" y="34718"/>
                    <a:pt x="1051" y="35037"/>
                  </a:cubicBezTo>
                  <a:lnTo>
                    <a:pt x="1119" y="35357"/>
                  </a:lnTo>
                  <a:cubicBezTo>
                    <a:pt x="1256" y="35768"/>
                    <a:pt x="1370" y="36156"/>
                    <a:pt x="1507" y="36521"/>
                  </a:cubicBezTo>
                  <a:lnTo>
                    <a:pt x="1553" y="36681"/>
                  </a:lnTo>
                  <a:cubicBezTo>
                    <a:pt x="1690" y="37023"/>
                    <a:pt x="1804" y="37365"/>
                    <a:pt x="1941" y="37708"/>
                  </a:cubicBezTo>
                  <a:lnTo>
                    <a:pt x="2055" y="38005"/>
                  </a:lnTo>
                  <a:cubicBezTo>
                    <a:pt x="2238" y="38461"/>
                    <a:pt x="2397" y="38826"/>
                    <a:pt x="2557" y="39169"/>
                  </a:cubicBezTo>
                  <a:cubicBezTo>
                    <a:pt x="7076" y="48892"/>
                    <a:pt x="16891" y="55169"/>
                    <a:pt x="27596" y="55169"/>
                  </a:cubicBezTo>
                  <a:cubicBezTo>
                    <a:pt x="31614" y="55169"/>
                    <a:pt x="35517" y="54302"/>
                    <a:pt x="39192" y="52613"/>
                  </a:cubicBezTo>
                  <a:cubicBezTo>
                    <a:pt x="42593" y="51015"/>
                    <a:pt x="45606" y="48801"/>
                    <a:pt x="48116" y="45993"/>
                  </a:cubicBezTo>
                  <a:cubicBezTo>
                    <a:pt x="48162" y="45948"/>
                    <a:pt x="48276" y="45834"/>
                    <a:pt x="48276" y="45834"/>
                  </a:cubicBezTo>
                  <a:cubicBezTo>
                    <a:pt x="50422" y="43391"/>
                    <a:pt x="52111" y="40629"/>
                    <a:pt x="53275" y="37594"/>
                  </a:cubicBezTo>
                  <a:cubicBezTo>
                    <a:pt x="53275" y="37594"/>
                    <a:pt x="53298" y="37571"/>
                    <a:pt x="53298" y="37548"/>
                  </a:cubicBezTo>
                  <a:cubicBezTo>
                    <a:pt x="53458" y="37137"/>
                    <a:pt x="53594" y="36726"/>
                    <a:pt x="53731" y="36316"/>
                  </a:cubicBezTo>
                  <a:lnTo>
                    <a:pt x="53754" y="36293"/>
                  </a:lnTo>
                  <a:cubicBezTo>
                    <a:pt x="55169" y="32070"/>
                    <a:pt x="55535" y="27505"/>
                    <a:pt x="54804" y="23123"/>
                  </a:cubicBezTo>
                  <a:lnTo>
                    <a:pt x="54804" y="23077"/>
                  </a:lnTo>
                  <a:cubicBezTo>
                    <a:pt x="54759" y="22803"/>
                    <a:pt x="54713" y="22552"/>
                    <a:pt x="54667" y="22301"/>
                  </a:cubicBezTo>
                  <a:cubicBezTo>
                    <a:pt x="54599" y="22004"/>
                    <a:pt x="54530" y="21707"/>
                    <a:pt x="54462" y="21411"/>
                  </a:cubicBezTo>
                  <a:cubicBezTo>
                    <a:pt x="54051" y="19539"/>
                    <a:pt x="53412" y="17713"/>
                    <a:pt x="52613" y="15978"/>
                  </a:cubicBezTo>
                  <a:cubicBezTo>
                    <a:pt x="52453" y="15659"/>
                    <a:pt x="52293" y="15316"/>
                    <a:pt x="52134" y="15020"/>
                  </a:cubicBezTo>
                  <a:cubicBezTo>
                    <a:pt x="52042" y="14814"/>
                    <a:pt x="51928" y="14632"/>
                    <a:pt x="51837" y="14449"/>
                  </a:cubicBezTo>
                  <a:cubicBezTo>
                    <a:pt x="51837" y="14426"/>
                    <a:pt x="51791" y="14380"/>
                    <a:pt x="51791" y="14358"/>
                  </a:cubicBezTo>
                  <a:cubicBezTo>
                    <a:pt x="50399" y="11824"/>
                    <a:pt x="48664" y="9541"/>
                    <a:pt x="46564" y="7579"/>
                  </a:cubicBezTo>
                  <a:cubicBezTo>
                    <a:pt x="46564" y="7556"/>
                    <a:pt x="46564" y="7556"/>
                    <a:pt x="46541" y="7556"/>
                  </a:cubicBezTo>
                  <a:cubicBezTo>
                    <a:pt x="41406" y="2671"/>
                    <a:pt x="34649" y="1"/>
                    <a:pt x="27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5783000" y="3029668"/>
              <a:ext cx="1655041" cy="1452789"/>
            </a:xfrm>
            <a:custGeom>
              <a:avLst/>
              <a:gdLst/>
              <a:ahLst/>
              <a:cxnLst/>
              <a:rect l="l" t="t" r="r" b="b"/>
              <a:pathLst>
                <a:path w="55923" h="49089" extrusionOk="0">
                  <a:moveTo>
                    <a:pt x="27949" y="1"/>
                  </a:moveTo>
                  <a:cubicBezTo>
                    <a:pt x="24495" y="1"/>
                    <a:pt x="20985" y="734"/>
                    <a:pt x="17644" y="2284"/>
                  </a:cubicBezTo>
                  <a:cubicBezTo>
                    <a:pt x="5342" y="7967"/>
                    <a:pt x="0" y="22553"/>
                    <a:pt x="5684" y="34855"/>
                  </a:cubicBezTo>
                  <a:cubicBezTo>
                    <a:pt x="9842" y="43820"/>
                    <a:pt x="18714" y="49088"/>
                    <a:pt x="27983" y="49088"/>
                  </a:cubicBezTo>
                  <a:cubicBezTo>
                    <a:pt x="31434" y="49088"/>
                    <a:pt x="34940" y="48358"/>
                    <a:pt x="38278" y="46816"/>
                  </a:cubicBezTo>
                  <a:cubicBezTo>
                    <a:pt x="50558" y="41110"/>
                    <a:pt x="55922" y="26524"/>
                    <a:pt x="50216" y="14221"/>
                  </a:cubicBezTo>
                  <a:cubicBezTo>
                    <a:pt x="46076" y="5276"/>
                    <a:pt x="37213" y="1"/>
                    <a:pt x="27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5887703" y="3125611"/>
              <a:ext cx="1409817" cy="1344974"/>
            </a:xfrm>
            <a:custGeom>
              <a:avLst/>
              <a:gdLst/>
              <a:ahLst/>
              <a:cxnLst/>
              <a:rect l="l" t="t" r="r" b="b"/>
              <a:pathLst>
                <a:path w="47637" h="45446" extrusionOk="0">
                  <a:moveTo>
                    <a:pt x="15727" y="0"/>
                  </a:moveTo>
                  <a:cubicBezTo>
                    <a:pt x="14951" y="274"/>
                    <a:pt x="14175" y="594"/>
                    <a:pt x="13399" y="936"/>
                  </a:cubicBezTo>
                  <a:cubicBezTo>
                    <a:pt x="13330" y="982"/>
                    <a:pt x="13262" y="1005"/>
                    <a:pt x="13171" y="1050"/>
                  </a:cubicBezTo>
                  <a:cubicBezTo>
                    <a:pt x="13701" y="1003"/>
                    <a:pt x="14229" y="978"/>
                    <a:pt x="14753" y="978"/>
                  </a:cubicBezTo>
                  <a:cubicBezTo>
                    <a:pt x="18490" y="978"/>
                    <a:pt x="22018" y="2247"/>
                    <a:pt x="24720" y="5570"/>
                  </a:cubicBezTo>
                  <a:cubicBezTo>
                    <a:pt x="26135" y="7305"/>
                    <a:pt x="26957" y="9519"/>
                    <a:pt x="26409" y="11641"/>
                  </a:cubicBezTo>
                  <a:cubicBezTo>
                    <a:pt x="23510" y="10660"/>
                    <a:pt x="20475" y="9952"/>
                    <a:pt x="17553" y="9290"/>
                  </a:cubicBezTo>
                  <a:cubicBezTo>
                    <a:pt x="14229" y="8538"/>
                    <a:pt x="10824" y="8054"/>
                    <a:pt x="7421" y="8054"/>
                  </a:cubicBezTo>
                  <a:cubicBezTo>
                    <a:pt x="6385" y="8054"/>
                    <a:pt x="5348" y="8099"/>
                    <a:pt x="4314" y="8195"/>
                  </a:cubicBezTo>
                  <a:cubicBezTo>
                    <a:pt x="4063" y="8537"/>
                    <a:pt x="3789" y="8879"/>
                    <a:pt x="3538" y="9245"/>
                  </a:cubicBezTo>
                  <a:cubicBezTo>
                    <a:pt x="4816" y="9088"/>
                    <a:pt x="6097" y="9017"/>
                    <a:pt x="7376" y="9017"/>
                  </a:cubicBezTo>
                  <a:cubicBezTo>
                    <a:pt x="10576" y="9017"/>
                    <a:pt x="13774" y="9460"/>
                    <a:pt x="16937" y="10112"/>
                  </a:cubicBezTo>
                  <a:cubicBezTo>
                    <a:pt x="19972" y="10751"/>
                    <a:pt x="23077" y="11504"/>
                    <a:pt x="26067" y="12554"/>
                  </a:cubicBezTo>
                  <a:cubicBezTo>
                    <a:pt x="26021" y="12668"/>
                    <a:pt x="25953" y="12783"/>
                    <a:pt x="25884" y="12897"/>
                  </a:cubicBezTo>
                  <a:cubicBezTo>
                    <a:pt x="24606" y="15134"/>
                    <a:pt x="22187" y="15978"/>
                    <a:pt x="19790" y="16252"/>
                  </a:cubicBezTo>
                  <a:cubicBezTo>
                    <a:pt x="18939" y="16352"/>
                    <a:pt x="18042" y="16389"/>
                    <a:pt x="17113" y="16389"/>
                  </a:cubicBezTo>
                  <a:cubicBezTo>
                    <a:pt x="14220" y="16389"/>
                    <a:pt x="11025" y="16024"/>
                    <a:pt x="8000" y="16024"/>
                  </a:cubicBezTo>
                  <a:cubicBezTo>
                    <a:pt x="5088" y="16024"/>
                    <a:pt x="2334" y="16362"/>
                    <a:pt x="160" y="17690"/>
                  </a:cubicBezTo>
                  <a:cubicBezTo>
                    <a:pt x="92" y="18101"/>
                    <a:pt x="46" y="18512"/>
                    <a:pt x="0" y="18923"/>
                  </a:cubicBezTo>
                  <a:cubicBezTo>
                    <a:pt x="1976" y="17331"/>
                    <a:pt x="4612" y="16918"/>
                    <a:pt x="7493" y="16918"/>
                  </a:cubicBezTo>
                  <a:cubicBezTo>
                    <a:pt x="10609" y="16918"/>
                    <a:pt x="14011" y="17401"/>
                    <a:pt x="17179" y="17401"/>
                  </a:cubicBezTo>
                  <a:cubicBezTo>
                    <a:pt x="19781" y="17401"/>
                    <a:pt x="22224" y="17075"/>
                    <a:pt x="24218" y="15887"/>
                  </a:cubicBezTo>
                  <a:cubicBezTo>
                    <a:pt x="25610" y="15065"/>
                    <a:pt x="26501" y="14015"/>
                    <a:pt x="26980" y="12874"/>
                  </a:cubicBezTo>
                  <a:cubicBezTo>
                    <a:pt x="28372" y="13376"/>
                    <a:pt x="29719" y="13970"/>
                    <a:pt x="30997" y="14631"/>
                  </a:cubicBezTo>
                  <a:cubicBezTo>
                    <a:pt x="29536" y="16868"/>
                    <a:pt x="28190" y="19128"/>
                    <a:pt x="26911" y="21365"/>
                  </a:cubicBezTo>
                  <a:cubicBezTo>
                    <a:pt x="22666" y="28806"/>
                    <a:pt x="19767" y="36795"/>
                    <a:pt x="19174" y="45263"/>
                  </a:cubicBezTo>
                  <a:cubicBezTo>
                    <a:pt x="19470" y="45331"/>
                    <a:pt x="19790" y="45400"/>
                    <a:pt x="20109" y="45446"/>
                  </a:cubicBezTo>
                  <a:cubicBezTo>
                    <a:pt x="20680" y="37114"/>
                    <a:pt x="23556" y="29240"/>
                    <a:pt x="27710" y="21913"/>
                  </a:cubicBezTo>
                  <a:cubicBezTo>
                    <a:pt x="28988" y="19653"/>
                    <a:pt x="30358" y="17325"/>
                    <a:pt x="31842" y="15065"/>
                  </a:cubicBezTo>
                  <a:cubicBezTo>
                    <a:pt x="31956" y="15134"/>
                    <a:pt x="32070" y="15179"/>
                    <a:pt x="32184" y="15248"/>
                  </a:cubicBezTo>
                  <a:cubicBezTo>
                    <a:pt x="32800" y="15590"/>
                    <a:pt x="33417" y="15978"/>
                    <a:pt x="34010" y="16389"/>
                  </a:cubicBezTo>
                  <a:cubicBezTo>
                    <a:pt x="32846" y="17644"/>
                    <a:pt x="32207" y="19402"/>
                    <a:pt x="32389" y="21639"/>
                  </a:cubicBezTo>
                  <a:cubicBezTo>
                    <a:pt x="32777" y="26295"/>
                    <a:pt x="37228" y="30267"/>
                    <a:pt x="39945" y="33713"/>
                  </a:cubicBezTo>
                  <a:cubicBezTo>
                    <a:pt x="40949" y="34969"/>
                    <a:pt x="41908" y="36270"/>
                    <a:pt x="42684" y="37708"/>
                  </a:cubicBezTo>
                  <a:cubicBezTo>
                    <a:pt x="42866" y="37480"/>
                    <a:pt x="43072" y="37251"/>
                    <a:pt x="43254" y="37023"/>
                  </a:cubicBezTo>
                  <a:cubicBezTo>
                    <a:pt x="41154" y="33188"/>
                    <a:pt x="37525" y="29559"/>
                    <a:pt x="35265" y="26181"/>
                  </a:cubicBezTo>
                  <a:cubicBezTo>
                    <a:pt x="34033" y="24332"/>
                    <a:pt x="33143" y="22278"/>
                    <a:pt x="33371" y="20018"/>
                  </a:cubicBezTo>
                  <a:cubicBezTo>
                    <a:pt x="33485" y="18717"/>
                    <a:pt x="34010" y="17690"/>
                    <a:pt x="34763" y="16891"/>
                  </a:cubicBezTo>
                  <a:cubicBezTo>
                    <a:pt x="38027" y="19219"/>
                    <a:pt x="40926" y="22187"/>
                    <a:pt x="43277" y="25359"/>
                  </a:cubicBezTo>
                  <a:cubicBezTo>
                    <a:pt x="44624" y="27163"/>
                    <a:pt x="45765" y="29103"/>
                    <a:pt x="46815" y="31111"/>
                  </a:cubicBezTo>
                  <a:cubicBezTo>
                    <a:pt x="46975" y="30723"/>
                    <a:pt x="47112" y="30335"/>
                    <a:pt x="47226" y="29947"/>
                  </a:cubicBezTo>
                  <a:cubicBezTo>
                    <a:pt x="46267" y="28167"/>
                    <a:pt x="45217" y="26409"/>
                    <a:pt x="44008" y="24743"/>
                  </a:cubicBezTo>
                  <a:cubicBezTo>
                    <a:pt x="41702" y="21548"/>
                    <a:pt x="38758" y="18603"/>
                    <a:pt x="35494" y="16252"/>
                  </a:cubicBezTo>
                  <a:cubicBezTo>
                    <a:pt x="36658" y="15408"/>
                    <a:pt x="38187" y="14974"/>
                    <a:pt x="39762" y="14928"/>
                  </a:cubicBezTo>
                  <a:cubicBezTo>
                    <a:pt x="39885" y="14925"/>
                    <a:pt x="40006" y="14923"/>
                    <a:pt x="40127" y="14923"/>
                  </a:cubicBezTo>
                  <a:cubicBezTo>
                    <a:pt x="43178" y="14923"/>
                    <a:pt x="45661" y="16024"/>
                    <a:pt x="47637" y="17759"/>
                  </a:cubicBezTo>
                  <a:cubicBezTo>
                    <a:pt x="47523" y="17234"/>
                    <a:pt x="47386" y="16731"/>
                    <a:pt x="47249" y="16229"/>
                  </a:cubicBezTo>
                  <a:cubicBezTo>
                    <a:pt x="45902" y="15316"/>
                    <a:pt x="44373" y="14631"/>
                    <a:pt x="42592" y="14243"/>
                  </a:cubicBezTo>
                  <a:cubicBezTo>
                    <a:pt x="41794" y="14066"/>
                    <a:pt x="40987" y="13978"/>
                    <a:pt x="40195" y="13978"/>
                  </a:cubicBezTo>
                  <a:cubicBezTo>
                    <a:pt x="38132" y="13978"/>
                    <a:pt x="36169" y="14573"/>
                    <a:pt x="34718" y="15727"/>
                  </a:cubicBezTo>
                  <a:cubicBezTo>
                    <a:pt x="33964" y="15202"/>
                    <a:pt x="33188" y="14723"/>
                    <a:pt x="32389" y="14266"/>
                  </a:cubicBezTo>
                  <a:cubicBezTo>
                    <a:pt x="34649" y="10911"/>
                    <a:pt x="37228" y="7693"/>
                    <a:pt x="40173" y="4999"/>
                  </a:cubicBezTo>
                  <a:cubicBezTo>
                    <a:pt x="39945" y="4794"/>
                    <a:pt x="39694" y="4566"/>
                    <a:pt x="39442" y="4383"/>
                  </a:cubicBezTo>
                  <a:cubicBezTo>
                    <a:pt x="36452" y="7122"/>
                    <a:pt x="33850" y="10386"/>
                    <a:pt x="31545" y="13810"/>
                  </a:cubicBezTo>
                  <a:cubicBezTo>
                    <a:pt x="30175" y="13102"/>
                    <a:pt x="28760" y="12486"/>
                    <a:pt x="27299" y="11961"/>
                  </a:cubicBezTo>
                  <a:cubicBezTo>
                    <a:pt x="27961" y="9131"/>
                    <a:pt x="26523" y="5867"/>
                    <a:pt x="24218" y="3584"/>
                  </a:cubicBezTo>
                  <a:cubicBezTo>
                    <a:pt x="21776" y="1187"/>
                    <a:pt x="18808" y="160"/>
                    <a:pt x="1572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5889715" y="3098326"/>
              <a:ext cx="1437548" cy="1374303"/>
            </a:xfrm>
            <a:custGeom>
              <a:avLst/>
              <a:gdLst/>
              <a:ahLst/>
              <a:cxnLst/>
              <a:rect l="l" t="t" r="r" b="b"/>
              <a:pathLst>
                <a:path w="48574" h="46437" extrusionOk="0">
                  <a:moveTo>
                    <a:pt x="15265" y="0"/>
                  </a:moveTo>
                  <a:cubicBezTo>
                    <a:pt x="14797" y="0"/>
                    <a:pt x="14327" y="19"/>
                    <a:pt x="13856" y="55"/>
                  </a:cubicBezTo>
                  <a:cubicBezTo>
                    <a:pt x="13011" y="466"/>
                    <a:pt x="12190" y="900"/>
                    <a:pt x="11436" y="1379"/>
                  </a:cubicBezTo>
                  <a:cubicBezTo>
                    <a:pt x="12676" y="1137"/>
                    <a:pt x="13916" y="1002"/>
                    <a:pt x="15136" y="1002"/>
                  </a:cubicBezTo>
                  <a:cubicBezTo>
                    <a:pt x="18860" y="1002"/>
                    <a:pt x="22392" y="2261"/>
                    <a:pt x="25109" y="5579"/>
                  </a:cubicBezTo>
                  <a:cubicBezTo>
                    <a:pt x="26501" y="7314"/>
                    <a:pt x="27346" y="9550"/>
                    <a:pt x="26798" y="11673"/>
                  </a:cubicBezTo>
                  <a:cubicBezTo>
                    <a:pt x="23876" y="10669"/>
                    <a:pt x="20863" y="9961"/>
                    <a:pt x="17942" y="9299"/>
                  </a:cubicBezTo>
                  <a:cubicBezTo>
                    <a:pt x="14606" y="8541"/>
                    <a:pt x="11196" y="8057"/>
                    <a:pt x="7794" y="8057"/>
                  </a:cubicBezTo>
                  <a:cubicBezTo>
                    <a:pt x="6586" y="8057"/>
                    <a:pt x="5380" y="8118"/>
                    <a:pt x="4178" y="8249"/>
                  </a:cubicBezTo>
                  <a:cubicBezTo>
                    <a:pt x="3950" y="8615"/>
                    <a:pt x="3699" y="8957"/>
                    <a:pt x="3493" y="9322"/>
                  </a:cubicBezTo>
                  <a:cubicBezTo>
                    <a:pt x="4916" y="9125"/>
                    <a:pt x="6343" y="9036"/>
                    <a:pt x="7770" y="9036"/>
                  </a:cubicBezTo>
                  <a:cubicBezTo>
                    <a:pt x="10967" y="9036"/>
                    <a:pt x="14162" y="9481"/>
                    <a:pt x="17302" y="10144"/>
                  </a:cubicBezTo>
                  <a:cubicBezTo>
                    <a:pt x="20338" y="10783"/>
                    <a:pt x="23465" y="11536"/>
                    <a:pt x="26455" y="12563"/>
                  </a:cubicBezTo>
                  <a:cubicBezTo>
                    <a:pt x="26387" y="12677"/>
                    <a:pt x="26341" y="12814"/>
                    <a:pt x="26273" y="12929"/>
                  </a:cubicBezTo>
                  <a:cubicBezTo>
                    <a:pt x="24995" y="15143"/>
                    <a:pt x="22552" y="15987"/>
                    <a:pt x="20178" y="16284"/>
                  </a:cubicBezTo>
                  <a:cubicBezTo>
                    <a:pt x="19349" y="16379"/>
                    <a:pt x="18476" y="16415"/>
                    <a:pt x="17572" y="16415"/>
                  </a:cubicBezTo>
                  <a:cubicBezTo>
                    <a:pt x="14652" y="16415"/>
                    <a:pt x="11418" y="16037"/>
                    <a:pt x="8360" y="16037"/>
                  </a:cubicBezTo>
                  <a:cubicBezTo>
                    <a:pt x="5302" y="16037"/>
                    <a:pt x="2420" y="16415"/>
                    <a:pt x="206" y="17927"/>
                  </a:cubicBezTo>
                  <a:cubicBezTo>
                    <a:pt x="115" y="18384"/>
                    <a:pt x="46" y="18817"/>
                    <a:pt x="1" y="19251"/>
                  </a:cubicBezTo>
                  <a:cubicBezTo>
                    <a:pt x="2001" y="17402"/>
                    <a:pt x="4772" y="16934"/>
                    <a:pt x="7822" y="16934"/>
                  </a:cubicBezTo>
                  <a:cubicBezTo>
                    <a:pt x="10961" y="16934"/>
                    <a:pt x="14396" y="17430"/>
                    <a:pt x="17590" y="17430"/>
                  </a:cubicBezTo>
                  <a:cubicBezTo>
                    <a:pt x="20183" y="17430"/>
                    <a:pt x="22617" y="17103"/>
                    <a:pt x="24607" y="15919"/>
                  </a:cubicBezTo>
                  <a:cubicBezTo>
                    <a:pt x="25999" y="15097"/>
                    <a:pt x="26889" y="14047"/>
                    <a:pt x="27368" y="12906"/>
                  </a:cubicBezTo>
                  <a:cubicBezTo>
                    <a:pt x="28761" y="13408"/>
                    <a:pt x="30107" y="13979"/>
                    <a:pt x="31386" y="14640"/>
                  </a:cubicBezTo>
                  <a:cubicBezTo>
                    <a:pt x="29925" y="16877"/>
                    <a:pt x="28578" y="19160"/>
                    <a:pt x="27300" y="21374"/>
                  </a:cubicBezTo>
                  <a:cubicBezTo>
                    <a:pt x="22872" y="29112"/>
                    <a:pt x="19927" y="37443"/>
                    <a:pt x="19494" y="46276"/>
                  </a:cubicBezTo>
                  <a:cubicBezTo>
                    <a:pt x="19790" y="46345"/>
                    <a:pt x="20110" y="46390"/>
                    <a:pt x="20429" y="46436"/>
                  </a:cubicBezTo>
                  <a:cubicBezTo>
                    <a:pt x="20840" y="37740"/>
                    <a:pt x="23762" y="29545"/>
                    <a:pt x="28076" y="21922"/>
                  </a:cubicBezTo>
                  <a:cubicBezTo>
                    <a:pt x="29354" y="19685"/>
                    <a:pt x="30747" y="17357"/>
                    <a:pt x="32230" y="15097"/>
                  </a:cubicBezTo>
                  <a:cubicBezTo>
                    <a:pt x="32344" y="15143"/>
                    <a:pt x="32458" y="15211"/>
                    <a:pt x="32550" y="15257"/>
                  </a:cubicBezTo>
                  <a:cubicBezTo>
                    <a:pt x="33189" y="15622"/>
                    <a:pt x="33805" y="16010"/>
                    <a:pt x="34399" y="16398"/>
                  </a:cubicBezTo>
                  <a:cubicBezTo>
                    <a:pt x="33234" y="17653"/>
                    <a:pt x="32595" y="19411"/>
                    <a:pt x="32778" y="21648"/>
                  </a:cubicBezTo>
                  <a:cubicBezTo>
                    <a:pt x="33166" y="26327"/>
                    <a:pt x="37594" y="30276"/>
                    <a:pt x="40333" y="33722"/>
                  </a:cubicBezTo>
                  <a:cubicBezTo>
                    <a:pt x="41383" y="35046"/>
                    <a:pt x="42410" y="36439"/>
                    <a:pt x="43186" y="37945"/>
                  </a:cubicBezTo>
                  <a:cubicBezTo>
                    <a:pt x="43392" y="37717"/>
                    <a:pt x="43574" y="37466"/>
                    <a:pt x="43757" y="37237"/>
                  </a:cubicBezTo>
                  <a:cubicBezTo>
                    <a:pt x="41680" y="33312"/>
                    <a:pt x="37936" y="29637"/>
                    <a:pt x="35654" y="26190"/>
                  </a:cubicBezTo>
                  <a:cubicBezTo>
                    <a:pt x="34421" y="24341"/>
                    <a:pt x="33531" y="22287"/>
                    <a:pt x="33759" y="20050"/>
                  </a:cubicBezTo>
                  <a:cubicBezTo>
                    <a:pt x="33874" y="18749"/>
                    <a:pt x="34376" y="17699"/>
                    <a:pt x="35152" y="16900"/>
                  </a:cubicBezTo>
                  <a:cubicBezTo>
                    <a:pt x="38416" y="19228"/>
                    <a:pt x="41292" y="22218"/>
                    <a:pt x="43666" y="25368"/>
                  </a:cubicBezTo>
                  <a:cubicBezTo>
                    <a:pt x="45012" y="27194"/>
                    <a:pt x="46154" y="29134"/>
                    <a:pt x="47204" y="31120"/>
                  </a:cubicBezTo>
                  <a:cubicBezTo>
                    <a:pt x="47363" y="30755"/>
                    <a:pt x="47500" y="30367"/>
                    <a:pt x="47614" y="29979"/>
                  </a:cubicBezTo>
                  <a:cubicBezTo>
                    <a:pt x="46656" y="28176"/>
                    <a:pt x="45606" y="26418"/>
                    <a:pt x="44396" y="24752"/>
                  </a:cubicBezTo>
                  <a:cubicBezTo>
                    <a:pt x="42091" y="21557"/>
                    <a:pt x="39146" y="18612"/>
                    <a:pt x="35859" y="16261"/>
                  </a:cubicBezTo>
                  <a:cubicBezTo>
                    <a:pt x="37046" y="15417"/>
                    <a:pt x="38576" y="14983"/>
                    <a:pt x="40151" y="14937"/>
                  </a:cubicBezTo>
                  <a:cubicBezTo>
                    <a:pt x="40264" y="14934"/>
                    <a:pt x="40377" y="14933"/>
                    <a:pt x="40489" y="14933"/>
                  </a:cubicBezTo>
                  <a:cubicBezTo>
                    <a:pt x="43822" y="14933"/>
                    <a:pt x="46475" y="16237"/>
                    <a:pt x="48573" y="18247"/>
                  </a:cubicBezTo>
                  <a:cubicBezTo>
                    <a:pt x="48482" y="17745"/>
                    <a:pt x="48390" y="17220"/>
                    <a:pt x="48254" y="16718"/>
                  </a:cubicBezTo>
                  <a:cubicBezTo>
                    <a:pt x="46793" y="15576"/>
                    <a:pt x="45035" y="14709"/>
                    <a:pt x="42981" y="14252"/>
                  </a:cubicBezTo>
                  <a:cubicBezTo>
                    <a:pt x="42186" y="14082"/>
                    <a:pt x="41383" y="13997"/>
                    <a:pt x="40594" y="13997"/>
                  </a:cubicBezTo>
                  <a:cubicBezTo>
                    <a:pt x="38528" y="13997"/>
                    <a:pt x="36560" y="14580"/>
                    <a:pt x="35106" y="15736"/>
                  </a:cubicBezTo>
                  <a:cubicBezTo>
                    <a:pt x="34353" y="15211"/>
                    <a:pt x="33554" y="14732"/>
                    <a:pt x="32778" y="14275"/>
                  </a:cubicBezTo>
                  <a:cubicBezTo>
                    <a:pt x="35220" y="10669"/>
                    <a:pt x="37982" y="7222"/>
                    <a:pt x="41223" y="4415"/>
                  </a:cubicBezTo>
                  <a:cubicBezTo>
                    <a:pt x="40995" y="4186"/>
                    <a:pt x="40767" y="3981"/>
                    <a:pt x="40516" y="3776"/>
                  </a:cubicBezTo>
                  <a:cubicBezTo>
                    <a:pt x="37229" y="6652"/>
                    <a:pt x="34421" y="10144"/>
                    <a:pt x="31933" y="13819"/>
                  </a:cubicBezTo>
                  <a:cubicBezTo>
                    <a:pt x="30564" y="13111"/>
                    <a:pt x="29149" y="12518"/>
                    <a:pt x="27665" y="11970"/>
                  </a:cubicBezTo>
                  <a:cubicBezTo>
                    <a:pt x="28350" y="9140"/>
                    <a:pt x="26912" y="5876"/>
                    <a:pt x="24607" y="3616"/>
                  </a:cubicBezTo>
                  <a:cubicBezTo>
                    <a:pt x="21919" y="989"/>
                    <a:pt x="18650" y="0"/>
                    <a:pt x="15265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6634118" y="3080362"/>
              <a:ext cx="156054" cy="70259"/>
            </a:xfrm>
            <a:custGeom>
              <a:avLst/>
              <a:gdLst/>
              <a:ahLst/>
              <a:cxnLst/>
              <a:rect l="l" t="t" r="r" b="b"/>
              <a:pathLst>
                <a:path w="5273" h="2374" extrusionOk="0">
                  <a:moveTo>
                    <a:pt x="69" y="936"/>
                  </a:moveTo>
                  <a:cubicBezTo>
                    <a:pt x="0" y="1529"/>
                    <a:pt x="1119" y="2100"/>
                    <a:pt x="2534" y="2237"/>
                  </a:cubicBezTo>
                  <a:cubicBezTo>
                    <a:pt x="3972" y="2374"/>
                    <a:pt x="5159" y="2032"/>
                    <a:pt x="5227" y="1438"/>
                  </a:cubicBezTo>
                  <a:cubicBezTo>
                    <a:pt x="5273" y="868"/>
                    <a:pt x="4155" y="274"/>
                    <a:pt x="2739" y="137"/>
                  </a:cubicBezTo>
                  <a:cubicBezTo>
                    <a:pt x="1324" y="0"/>
                    <a:pt x="114" y="365"/>
                    <a:pt x="69" y="936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6826626" y="3117562"/>
              <a:ext cx="114858" cy="62209"/>
            </a:xfrm>
            <a:custGeom>
              <a:avLst/>
              <a:gdLst/>
              <a:ahLst/>
              <a:cxnLst/>
              <a:rect l="l" t="t" r="r" b="b"/>
              <a:pathLst>
                <a:path w="3881" h="2102" extrusionOk="0">
                  <a:moveTo>
                    <a:pt x="868" y="1"/>
                  </a:moveTo>
                  <a:cubicBezTo>
                    <a:pt x="515" y="1"/>
                    <a:pt x="260" y="98"/>
                    <a:pt x="183" y="295"/>
                  </a:cubicBezTo>
                  <a:cubicBezTo>
                    <a:pt x="1" y="683"/>
                    <a:pt x="662" y="1345"/>
                    <a:pt x="1621" y="1779"/>
                  </a:cubicBezTo>
                  <a:cubicBezTo>
                    <a:pt x="2133" y="1993"/>
                    <a:pt x="2632" y="2102"/>
                    <a:pt x="3016" y="2102"/>
                  </a:cubicBezTo>
                  <a:cubicBezTo>
                    <a:pt x="3368" y="2102"/>
                    <a:pt x="3622" y="2010"/>
                    <a:pt x="3698" y="1825"/>
                  </a:cubicBezTo>
                  <a:cubicBezTo>
                    <a:pt x="3881" y="1414"/>
                    <a:pt x="3219" y="752"/>
                    <a:pt x="2260" y="341"/>
                  </a:cubicBezTo>
                  <a:cubicBezTo>
                    <a:pt x="1750" y="115"/>
                    <a:pt x="1251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5834996" y="3318801"/>
              <a:ext cx="1603043" cy="1163646"/>
            </a:xfrm>
            <a:custGeom>
              <a:avLst/>
              <a:gdLst/>
              <a:ahLst/>
              <a:cxnLst/>
              <a:rect l="l" t="t" r="r" b="b"/>
              <a:pathLst>
                <a:path w="54166" h="39319" extrusionOk="0">
                  <a:moveTo>
                    <a:pt x="6597" y="0"/>
                  </a:moveTo>
                  <a:cubicBezTo>
                    <a:pt x="1348" y="6985"/>
                    <a:pt x="1" y="16594"/>
                    <a:pt x="3927" y="25085"/>
                  </a:cubicBezTo>
                  <a:cubicBezTo>
                    <a:pt x="8085" y="34050"/>
                    <a:pt x="16957" y="39318"/>
                    <a:pt x="26226" y="39318"/>
                  </a:cubicBezTo>
                  <a:cubicBezTo>
                    <a:pt x="29677" y="39318"/>
                    <a:pt x="33183" y="38588"/>
                    <a:pt x="36521" y="37046"/>
                  </a:cubicBezTo>
                  <a:cubicBezTo>
                    <a:pt x="48801" y="31340"/>
                    <a:pt x="54165" y="16754"/>
                    <a:pt x="48459" y="4451"/>
                  </a:cubicBezTo>
                  <a:cubicBezTo>
                    <a:pt x="48231" y="3972"/>
                    <a:pt x="48003" y="3516"/>
                    <a:pt x="47752" y="3059"/>
                  </a:cubicBezTo>
                  <a:lnTo>
                    <a:pt x="47752" y="3059"/>
                  </a:lnTo>
                  <a:cubicBezTo>
                    <a:pt x="48528" y="8606"/>
                    <a:pt x="47021" y="14221"/>
                    <a:pt x="43734" y="18626"/>
                  </a:cubicBezTo>
                  <a:cubicBezTo>
                    <a:pt x="43597" y="18147"/>
                    <a:pt x="43164" y="17804"/>
                    <a:pt x="42639" y="17804"/>
                  </a:cubicBezTo>
                  <a:cubicBezTo>
                    <a:pt x="42000" y="17804"/>
                    <a:pt x="41497" y="18306"/>
                    <a:pt x="41497" y="18945"/>
                  </a:cubicBezTo>
                  <a:cubicBezTo>
                    <a:pt x="41497" y="19539"/>
                    <a:pt x="41954" y="20018"/>
                    <a:pt x="42547" y="20064"/>
                  </a:cubicBezTo>
                  <a:cubicBezTo>
                    <a:pt x="41223" y="21548"/>
                    <a:pt x="39694" y="22826"/>
                    <a:pt x="37937" y="23921"/>
                  </a:cubicBezTo>
                  <a:cubicBezTo>
                    <a:pt x="37708" y="23670"/>
                    <a:pt x="37389" y="23511"/>
                    <a:pt x="37024" y="23511"/>
                  </a:cubicBezTo>
                  <a:cubicBezTo>
                    <a:pt x="36339" y="23511"/>
                    <a:pt x="35791" y="24058"/>
                    <a:pt x="35791" y="24743"/>
                  </a:cubicBezTo>
                  <a:cubicBezTo>
                    <a:pt x="35791" y="24834"/>
                    <a:pt x="35814" y="24949"/>
                    <a:pt x="35837" y="25063"/>
                  </a:cubicBezTo>
                  <a:cubicBezTo>
                    <a:pt x="35791" y="25063"/>
                    <a:pt x="35745" y="25085"/>
                    <a:pt x="35723" y="25108"/>
                  </a:cubicBezTo>
                  <a:cubicBezTo>
                    <a:pt x="34353" y="25747"/>
                    <a:pt x="32938" y="26204"/>
                    <a:pt x="31523" y="26546"/>
                  </a:cubicBezTo>
                  <a:cubicBezTo>
                    <a:pt x="31203" y="25976"/>
                    <a:pt x="30587" y="25588"/>
                    <a:pt x="29879" y="25588"/>
                  </a:cubicBezTo>
                  <a:cubicBezTo>
                    <a:pt x="29012" y="25588"/>
                    <a:pt x="28259" y="26204"/>
                    <a:pt x="28053" y="27026"/>
                  </a:cubicBezTo>
                  <a:cubicBezTo>
                    <a:pt x="27666" y="27046"/>
                    <a:pt x="27280" y="27056"/>
                    <a:pt x="26894" y="27056"/>
                  </a:cubicBezTo>
                  <a:cubicBezTo>
                    <a:pt x="25121" y="27056"/>
                    <a:pt x="23368" y="26841"/>
                    <a:pt x="21662" y="26409"/>
                  </a:cubicBezTo>
                  <a:cubicBezTo>
                    <a:pt x="21685" y="26295"/>
                    <a:pt x="21708" y="26181"/>
                    <a:pt x="21708" y="26067"/>
                  </a:cubicBezTo>
                  <a:cubicBezTo>
                    <a:pt x="21708" y="25177"/>
                    <a:pt x="20977" y="24446"/>
                    <a:pt x="20087" y="24446"/>
                  </a:cubicBezTo>
                  <a:cubicBezTo>
                    <a:pt x="19448" y="24446"/>
                    <a:pt x="18878" y="24834"/>
                    <a:pt x="18626" y="25405"/>
                  </a:cubicBezTo>
                  <a:cubicBezTo>
                    <a:pt x="13970" y="23419"/>
                    <a:pt x="9998" y="19790"/>
                    <a:pt x="7693" y="14837"/>
                  </a:cubicBezTo>
                  <a:cubicBezTo>
                    <a:pt x="5456" y="9998"/>
                    <a:pt x="5205" y="4748"/>
                    <a:pt x="659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6759063" y="3811245"/>
              <a:ext cx="56112" cy="56763"/>
            </a:xfrm>
            <a:custGeom>
              <a:avLst/>
              <a:gdLst/>
              <a:ahLst/>
              <a:cxnLst/>
              <a:rect l="l" t="t" r="r" b="b"/>
              <a:pathLst>
                <a:path w="1896" h="1918" extrusionOk="0">
                  <a:moveTo>
                    <a:pt x="937" y="0"/>
                  </a:moveTo>
                  <a:cubicBezTo>
                    <a:pt x="412" y="0"/>
                    <a:pt x="1" y="434"/>
                    <a:pt x="1" y="959"/>
                  </a:cubicBezTo>
                  <a:cubicBezTo>
                    <a:pt x="1" y="1484"/>
                    <a:pt x="412" y="1917"/>
                    <a:pt x="937" y="1917"/>
                  </a:cubicBezTo>
                  <a:cubicBezTo>
                    <a:pt x="1462" y="1917"/>
                    <a:pt x="1896" y="1484"/>
                    <a:pt x="1896" y="959"/>
                  </a:cubicBezTo>
                  <a:cubicBezTo>
                    <a:pt x="1896" y="434"/>
                    <a:pt x="1462" y="0"/>
                    <a:pt x="93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7107619" y="3636966"/>
              <a:ext cx="45310" cy="45280"/>
            </a:xfrm>
            <a:custGeom>
              <a:avLst/>
              <a:gdLst/>
              <a:ahLst/>
              <a:cxnLst/>
              <a:rect l="l" t="t" r="r" b="b"/>
              <a:pathLst>
                <a:path w="1531" h="1530" extrusionOk="0">
                  <a:moveTo>
                    <a:pt x="777" y="0"/>
                  </a:moveTo>
                  <a:cubicBezTo>
                    <a:pt x="343" y="0"/>
                    <a:pt x="1" y="343"/>
                    <a:pt x="1" y="753"/>
                  </a:cubicBezTo>
                  <a:cubicBezTo>
                    <a:pt x="1" y="1187"/>
                    <a:pt x="343" y="1529"/>
                    <a:pt x="777" y="1529"/>
                  </a:cubicBezTo>
                  <a:cubicBezTo>
                    <a:pt x="1188" y="1529"/>
                    <a:pt x="1530" y="1187"/>
                    <a:pt x="1530" y="753"/>
                  </a:cubicBezTo>
                  <a:cubicBezTo>
                    <a:pt x="1530" y="343"/>
                    <a:pt x="1188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43" name="Google Shape;1343;p34"/>
          <p:cNvGrpSpPr/>
          <p:nvPr/>
        </p:nvGrpSpPr>
        <p:grpSpPr>
          <a:xfrm rot="487687">
            <a:off x="9301545" y="387231"/>
            <a:ext cx="1851161" cy="1384255"/>
            <a:chOff x="2475650" y="3688825"/>
            <a:chExt cx="1135325" cy="848900"/>
          </a:xfrm>
        </p:grpSpPr>
        <p:sp>
          <p:nvSpPr>
            <p:cNvPr id="1344" name="Google Shape;1344;p34"/>
            <p:cNvSpPr/>
            <p:nvPr/>
          </p:nvSpPr>
          <p:spPr>
            <a:xfrm>
              <a:off x="2475650" y="3688825"/>
              <a:ext cx="1135325" cy="848900"/>
            </a:xfrm>
            <a:custGeom>
              <a:avLst/>
              <a:gdLst/>
              <a:ahLst/>
              <a:cxnLst/>
              <a:rect l="l" t="t" r="r" b="b"/>
              <a:pathLst>
                <a:path w="45413" h="33956" extrusionOk="0">
                  <a:moveTo>
                    <a:pt x="28349" y="1"/>
                  </a:moveTo>
                  <a:lnTo>
                    <a:pt x="2399" y="1865"/>
                  </a:lnTo>
                  <a:cubicBezTo>
                    <a:pt x="1489" y="1922"/>
                    <a:pt x="694" y="2500"/>
                    <a:pt x="347" y="3353"/>
                  </a:cubicBezTo>
                  <a:cubicBezTo>
                    <a:pt x="1" y="4191"/>
                    <a:pt x="160" y="5173"/>
                    <a:pt x="766" y="5853"/>
                  </a:cubicBezTo>
                  <a:cubicBezTo>
                    <a:pt x="781" y="5867"/>
                    <a:pt x="795" y="5896"/>
                    <a:pt x="810" y="5910"/>
                  </a:cubicBezTo>
                  <a:cubicBezTo>
                    <a:pt x="810" y="5910"/>
                    <a:pt x="882" y="5997"/>
                    <a:pt x="882" y="5997"/>
                  </a:cubicBezTo>
                  <a:cubicBezTo>
                    <a:pt x="1027" y="6170"/>
                    <a:pt x="1142" y="6329"/>
                    <a:pt x="1229" y="6474"/>
                  </a:cubicBezTo>
                  <a:cubicBezTo>
                    <a:pt x="1272" y="6546"/>
                    <a:pt x="1315" y="6618"/>
                    <a:pt x="1359" y="6691"/>
                  </a:cubicBezTo>
                  <a:lnTo>
                    <a:pt x="1373" y="6748"/>
                  </a:lnTo>
                  <a:cubicBezTo>
                    <a:pt x="1402" y="6806"/>
                    <a:pt x="1431" y="6864"/>
                    <a:pt x="1460" y="6922"/>
                  </a:cubicBezTo>
                  <a:lnTo>
                    <a:pt x="1474" y="6965"/>
                  </a:lnTo>
                  <a:cubicBezTo>
                    <a:pt x="1489" y="7008"/>
                    <a:pt x="1518" y="7052"/>
                    <a:pt x="1518" y="7095"/>
                  </a:cubicBezTo>
                  <a:cubicBezTo>
                    <a:pt x="1518" y="7095"/>
                    <a:pt x="1547" y="7167"/>
                    <a:pt x="1547" y="7167"/>
                  </a:cubicBezTo>
                  <a:cubicBezTo>
                    <a:pt x="1561" y="7211"/>
                    <a:pt x="1576" y="7268"/>
                    <a:pt x="1590" y="7312"/>
                  </a:cubicBezTo>
                  <a:cubicBezTo>
                    <a:pt x="1590" y="7326"/>
                    <a:pt x="1604" y="7355"/>
                    <a:pt x="1604" y="7370"/>
                  </a:cubicBezTo>
                  <a:cubicBezTo>
                    <a:pt x="1619" y="7413"/>
                    <a:pt x="1619" y="7456"/>
                    <a:pt x="1633" y="7514"/>
                  </a:cubicBezTo>
                  <a:lnTo>
                    <a:pt x="1648" y="7572"/>
                  </a:lnTo>
                  <a:cubicBezTo>
                    <a:pt x="1648" y="7615"/>
                    <a:pt x="1662" y="7659"/>
                    <a:pt x="1662" y="7702"/>
                  </a:cubicBezTo>
                  <a:lnTo>
                    <a:pt x="1662" y="7760"/>
                  </a:lnTo>
                  <a:cubicBezTo>
                    <a:pt x="1662" y="7803"/>
                    <a:pt x="1677" y="7846"/>
                    <a:pt x="1677" y="7875"/>
                  </a:cubicBezTo>
                  <a:lnTo>
                    <a:pt x="1677" y="7933"/>
                  </a:lnTo>
                  <a:cubicBezTo>
                    <a:pt x="1677" y="7976"/>
                    <a:pt x="1677" y="8034"/>
                    <a:pt x="1677" y="8078"/>
                  </a:cubicBezTo>
                  <a:lnTo>
                    <a:pt x="1677" y="8121"/>
                  </a:lnTo>
                  <a:cubicBezTo>
                    <a:pt x="1662" y="8164"/>
                    <a:pt x="1662" y="8208"/>
                    <a:pt x="1662" y="8251"/>
                  </a:cubicBezTo>
                  <a:cubicBezTo>
                    <a:pt x="1662" y="8265"/>
                    <a:pt x="1662" y="8280"/>
                    <a:pt x="1662" y="8294"/>
                  </a:cubicBezTo>
                  <a:cubicBezTo>
                    <a:pt x="1648" y="8352"/>
                    <a:pt x="1648" y="8395"/>
                    <a:pt x="1633" y="8439"/>
                  </a:cubicBezTo>
                  <a:lnTo>
                    <a:pt x="1633" y="8482"/>
                  </a:lnTo>
                  <a:cubicBezTo>
                    <a:pt x="1619" y="8526"/>
                    <a:pt x="1619" y="8569"/>
                    <a:pt x="1604" y="8627"/>
                  </a:cubicBezTo>
                  <a:lnTo>
                    <a:pt x="1604" y="8656"/>
                  </a:lnTo>
                  <a:cubicBezTo>
                    <a:pt x="1590" y="8699"/>
                    <a:pt x="1576" y="8742"/>
                    <a:pt x="1561" y="8786"/>
                  </a:cubicBezTo>
                  <a:lnTo>
                    <a:pt x="1561" y="8814"/>
                  </a:lnTo>
                  <a:cubicBezTo>
                    <a:pt x="1532" y="8916"/>
                    <a:pt x="1503" y="9017"/>
                    <a:pt x="1460" y="9103"/>
                  </a:cubicBezTo>
                  <a:cubicBezTo>
                    <a:pt x="1460" y="9103"/>
                    <a:pt x="1460" y="9118"/>
                    <a:pt x="1460" y="9132"/>
                  </a:cubicBezTo>
                  <a:cubicBezTo>
                    <a:pt x="1446" y="9176"/>
                    <a:pt x="1431" y="9205"/>
                    <a:pt x="1402" y="9262"/>
                  </a:cubicBezTo>
                  <a:cubicBezTo>
                    <a:pt x="1388" y="9306"/>
                    <a:pt x="1373" y="9349"/>
                    <a:pt x="1344" y="9378"/>
                  </a:cubicBezTo>
                  <a:cubicBezTo>
                    <a:pt x="1258" y="9595"/>
                    <a:pt x="1171" y="9725"/>
                    <a:pt x="1142" y="9768"/>
                  </a:cubicBezTo>
                  <a:cubicBezTo>
                    <a:pt x="694" y="10361"/>
                    <a:pt x="564" y="11112"/>
                    <a:pt x="752" y="11820"/>
                  </a:cubicBezTo>
                  <a:cubicBezTo>
                    <a:pt x="954" y="12542"/>
                    <a:pt x="1489" y="13106"/>
                    <a:pt x="2182" y="13395"/>
                  </a:cubicBezTo>
                  <a:lnTo>
                    <a:pt x="2847" y="13669"/>
                  </a:lnTo>
                  <a:cubicBezTo>
                    <a:pt x="2804" y="13814"/>
                    <a:pt x="2775" y="13973"/>
                    <a:pt x="2746" y="14132"/>
                  </a:cubicBezTo>
                  <a:lnTo>
                    <a:pt x="2717" y="14276"/>
                  </a:lnTo>
                  <a:cubicBezTo>
                    <a:pt x="2703" y="14406"/>
                    <a:pt x="2688" y="14536"/>
                    <a:pt x="2674" y="14681"/>
                  </a:cubicBezTo>
                  <a:lnTo>
                    <a:pt x="2659" y="14825"/>
                  </a:lnTo>
                  <a:cubicBezTo>
                    <a:pt x="2645" y="14970"/>
                    <a:pt x="2630" y="15129"/>
                    <a:pt x="2630" y="15288"/>
                  </a:cubicBezTo>
                  <a:cubicBezTo>
                    <a:pt x="2616" y="15316"/>
                    <a:pt x="2616" y="15360"/>
                    <a:pt x="2616" y="15374"/>
                  </a:cubicBezTo>
                  <a:cubicBezTo>
                    <a:pt x="2616" y="15562"/>
                    <a:pt x="2616" y="15764"/>
                    <a:pt x="2630" y="15952"/>
                  </a:cubicBezTo>
                  <a:cubicBezTo>
                    <a:pt x="2630" y="15996"/>
                    <a:pt x="2630" y="16039"/>
                    <a:pt x="2630" y="16097"/>
                  </a:cubicBezTo>
                  <a:cubicBezTo>
                    <a:pt x="2645" y="16256"/>
                    <a:pt x="2659" y="16415"/>
                    <a:pt x="2674" y="16573"/>
                  </a:cubicBezTo>
                  <a:cubicBezTo>
                    <a:pt x="2674" y="16631"/>
                    <a:pt x="2688" y="16689"/>
                    <a:pt x="2688" y="16747"/>
                  </a:cubicBezTo>
                  <a:cubicBezTo>
                    <a:pt x="2717" y="16920"/>
                    <a:pt x="2731" y="17079"/>
                    <a:pt x="2775" y="17253"/>
                  </a:cubicBezTo>
                  <a:cubicBezTo>
                    <a:pt x="2775" y="17296"/>
                    <a:pt x="2789" y="17339"/>
                    <a:pt x="2789" y="17383"/>
                  </a:cubicBezTo>
                  <a:cubicBezTo>
                    <a:pt x="2833" y="17585"/>
                    <a:pt x="2890" y="17802"/>
                    <a:pt x="2934" y="18018"/>
                  </a:cubicBezTo>
                  <a:cubicBezTo>
                    <a:pt x="2948" y="18062"/>
                    <a:pt x="2963" y="18105"/>
                    <a:pt x="2977" y="18148"/>
                  </a:cubicBezTo>
                  <a:cubicBezTo>
                    <a:pt x="3020" y="18307"/>
                    <a:pt x="3078" y="18466"/>
                    <a:pt x="3122" y="18625"/>
                  </a:cubicBezTo>
                  <a:cubicBezTo>
                    <a:pt x="2341" y="18799"/>
                    <a:pt x="1677" y="19362"/>
                    <a:pt x="1388" y="20128"/>
                  </a:cubicBezTo>
                  <a:cubicBezTo>
                    <a:pt x="1070" y="20966"/>
                    <a:pt x="1258" y="21934"/>
                    <a:pt x="1865" y="22599"/>
                  </a:cubicBezTo>
                  <a:cubicBezTo>
                    <a:pt x="2038" y="22801"/>
                    <a:pt x="2197" y="22989"/>
                    <a:pt x="2312" y="23191"/>
                  </a:cubicBezTo>
                  <a:cubicBezTo>
                    <a:pt x="2356" y="23249"/>
                    <a:pt x="2385" y="23321"/>
                    <a:pt x="2428" y="23408"/>
                  </a:cubicBezTo>
                  <a:cubicBezTo>
                    <a:pt x="2428" y="23408"/>
                    <a:pt x="2457" y="23451"/>
                    <a:pt x="2457" y="23466"/>
                  </a:cubicBezTo>
                  <a:cubicBezTo>
                    <a:pt x="2486" y="23509"/>
                    <a:pt x="2515" y="23552"/>
                    <a:pt x="2529" y="23610"/>
                  </a:cubicBezTo>
                  <a:lnTo>
                    <a:pt x="2558" y="23653"/>
                  </a:lnTo>
                  <a:cubicBezTo>
                    <a:pt x="2573" y="23697"/>
                    <a:pt x="2587" y="23740"/>
                    <a:pt x="2601" y="23783"/>
                  </a:cubicBezTo>
                  <a:cubicBezTo>
                    <a:pt x="2601" y="23783"/>
                    <a:pt x="2616" y="23841"/>
                    <a:pt x="2630" y="23856"/>
                  </a:cubicBezTo>
                  <a:cubicBezTo>
                    <a:pt x="2645" y="23899"/>
                    <a:pt x="2659" y="23942"/>
                    <a:pt x="2659" y="24000"/>
                  </a:cubicBezTo>
                  <a:cubicBezTo>
                    <a:pt x="2674" y="24015"/>
                    <a:pt x="2674" y="24029"/>
                    <a:pt x="2688" y="24058"/>
                  </a:cubicBezTo>
                  <a:cubicBezTo>
                    <a:pt x="2688" y="24101"/>
                    <a:pt x="2703" y="24145"/>
                    <a:pt x="2703" y="24188"/>
                  </a:cubicBezTo>
                  <a:lnTo>
                    <a:pt x="2717" y="24246"/>
                  </a:lnTo>
                  <a:cubicBezTo>
                    <a:pt x="2717" y="24289"/>
                    <a:pt x="2731" y="24332"/>
                    <a:pt x="2731" y="24376"/>
                  </a:cubicBezTo>
                  <a:lnTo>
                    <a:pt x="2746" y="24434"/>
                  </a:lnTo>
                  <a:cubicBezTo>
                    <a:pt x="2746" y="24477"/>
                    <a:pt x="2746" y="24520"/>
                    <a:pt x="2746" y="24549"/>
                  </a:cubicBezTo>
                  <a:cubicBezTo>
                    <a:pt x="2746" y="24549"/>
                    <a:pt x="2746" y="24607"/>
                    <a:pt x="2746" y="24607"/>
                  </a:cubicBezTo>
                  <a:cubicBezTo>
                    <a:pt x="2746" y="24665"/>
                    <a:pt x="2746" y="24708"/>
                    <a:pt x="2746" y="24737"/>
                  </a:cubicBezTo>
                  <a:lnTo>
                    <a:pt x="2746" y="24795"/>
                  </a:lnTo>
                  <a:cubicBezTo>
                    <a:pt x="2746" y="24838"/>
                    <a:pt x="2746" y="24881"/>
                    <a:pt x="2731" y="24939"/>
                  </a:cubicBezTo>
                  <a:cubicBezTo>
                    <a:pt x="2731" y="24954"/>
                    <a:pt x="2731" y="24968"/>
                    <a:pt x="2731" y="24983"/>
                  </a:cubicBezTo>
                  <a:cubicBezTo>
                    <a:pt x="2731" y="25026"/>
                    <a:pt x="2717" y="25084"/>
                    <a:pt x="2717" y="25127"/>
                  </a:cubicBezTo>
                  <a:cubicBezTo>
                    <a:pt x="2717" y="25127"/>
                    <a:pt x="2688" y="25257"/>
                    <a:pt x="2688" y="25286"/>
                  </a:cubicBezTo>
                  <a:cubicBezTo>
                    <a:pt x="2688" y="25286"/>
                    <a:pt x="2674" y="25344"/>
                    <a:pt x="2674" y="25344"/>
                  </a:cubicBezTo>
                  <a:cubicBezTo>
                    <a:pt x="2659" y="25387"/>
                    <a:pt x="2659" y="25431"/>
                    <a:pt x="2645" y="25459"/>
                  </a:cubicBezTo>
                  <a:lnTo>
                    <a:pt x="2630" y="25503"/>
                  </a:lnTo>
                  <a:cubicBezTo>
                    <a:pt x="2601" y="25604"/>
                    <a:pt x="2573" y="25705"/>
                    <a:pt x="2544" y="25806"/>
                  </a:cubicBezTo>
                  <a:cubicBezTo>
                    <a:pt x="2544" y="25806"/>
                    <a:pt x="2500" y="25907"/>
                    <a:pt x="2486" y="25951"/>
                  </a:cubicBezTo>
                  <a:cubicBezTo>
                    <a:pt x="2486" y="25951"/>
                    <a:pt x="2442" y="26052"/>
                    <a:pt x="2428" y="26095"/>
                  </a:cubicBezTo>
                  <a:cubicBezTo>
                    <a:pt x="2327" y="26312"/>
                    <a:pt x="2240" y="26471"/>
                    <a:pt x="2211" y="26514"/>
                  </a:cubicBezTo>
                  <a:cubicBezTo>
                    <a:pt x="1763" y="27107"/>
                    <a:pt x="1648" y="27858"/>
                    <a:pt x="1865" y="28580"/>
                  </a:cubicBezTo>
                  <a:cubicBezTo>
                    <a:pt x="2067" y="29303"/>
                    <a:pt x="2630" y="29866"/>
                    <a:pt x="3338" y="30126"/>
                  </a:cubicBezTo>
                  <a:lnTo>
                    <a:pt x="13019" y="33796"/>
                  </a:lnTo>
                  <a:cubicBezTo>
                    <a:pt x="13293" y="33912"/>
                    <a:pt x="13582" y="33955"/>
                    <a:pt x="13871" y="33955"/>
                  </a:cubicBezTo>
                  <a:cubicBezTo>
                    <a:pt x="13958" y="33955"/>
                    <a:pt x="14045" y="33955"/>
                    <a:pt x="14131" y="33941"/>
                  </a:cubicBezTo>
                  <a:lnTo>
                    <a:pt x="39951" y="31109"/>
                  </a:lnTo>
                  <a:cubicBezTo>
                    <a:pt x="40616" y="31037"/>
                    <a:pt x="41237" y="30675"/>
                    <a:pt x="41627" y="30126"/>
                  </a:cubicBezTo>
                  <a:cubicBezTo>
                    <a:pt x="42335" y="29158"/>
                    <a:pt x="42884" y="28147"/>
                    <a:pt x="43260" y="27135"/>
                  </a:cubicBezTo>
                  <a:cubicBezTo>
                    <a:pt x="43274" y="27092"/>
                    <a:pt x="43289" y="27049"/>
                    <a:pt x="43303" y="27005"/>
                  </a:cubicBezTo>
                  <a:cubicBezTo>
                    <a:pt x="43332" y="26962"/>
                    <a:pt x="43332" y="26919"/>
                    <a:pt x="43347" y="26875"/>
                  </a:cubicBezTo>
                  <a:cubicBezTo>
                    <a:pt x="43404" y="26716"/>
                    <a:pt x="43462" y="26558"/>
                    <a:pt x="43506" y="26384"/>
                  </a:cubicBezTo>
                  <a:cubicBezTo>
                    <a:pt x="43520" y="26341"/>
                    <a:pt x="43534" y="26297"/>
                    <a:pt x="43549" y="26254"/>
                  </a:cubicBezTo>
                  <a:cubicBezTo>
                    <a:pt x="43607" y="26037"/>
                    <a:pt x="43650" y="25821"/>
                    <a:pt x="43693" y="25618"/>
                  </a:cubicBezTo>
                  <a:cubicBezTo>
                    <a:pt x="43693" y="25575"/>
                    <a:pt x="43708" y="25532"/>
                    <a:pt x="43708" y="25488"/>
                  </a:cubicBezTo>
                  <a:cubicBezTo>
                    <a:pt x="43751" y="25315"/>
                    <a:pt x="43766" y="25156"/>
                    <a:pt x="43795" y="24997"/>
                  </a:cubicBezTo>
                  <a:cubicBezTo>
                    <a:pt x="43795" y="24925"/>
                    <a:pt x="43809" y="24867"/>
                    <a:pt x="43809" y="24809"/>
                  </a:cubicBezTo>
                  <a:cubicBezTo>
                    <a:pt x="43823" y="24650"/>
                    <a:pt x="43838" y="24506"/>
                    <a:pt x="43852" y="24332"/>
                  </a:cubicBezTo>
                  <a:cubicBezTo>
                    <a:pt x="43852" y="24289"/>
                    <a:pt x="43852" y="24246"/>
                    <a:pt x="43852" y="24202"/>
                  </a:cubicBezTo>
                  <a:cubicBezTo>
                    <a:pt x="43867" y="24000"/>
                    <a:pt x="43867" y="23798"/>
                    <a:pt x="43867" y="23610"/>
                  </a:cubicBezTo>
                  <a:cubicBezTo>
                    <a:pt x="43867" y="23581"/>
                    <a:pt x="43867" y="23552"/>
                    <a:pt x="43852" y="23523"/>
                  </a:cubicBezTo>
                  <a:cubicBezTo>
                    <a:pt x="43852" y="23364"/>
                    <a:pt x="43838" y="23220"/>
                    <a:pt x="43823" y="23061"/>
                  </a:cubicBezTo>
                  <a:cubicBezTo>
                    <a:pt x="43823" y="23018"/>
                    <a:pt x="43823" y="22960"/>
                    <a:pt x="43809" y="22902"/>
                  </a:cubicBezTo>
                  <a:cubicBezTo>
                    <a:pt x="43795" y="22772"/>
                    <a:pt x="43780" y="22642"/>
                    <a:pt x="43766" y="22526"/>
                  </a:cubicBezTo>
                  <a:cubicBezTo>
                    <a:pt x="43766" y="22526"/>
                    <a:pt x="43751" y="22411"/>
                    <a:pt x="43737" y="22367"/>
                  </a:cubicBezTo>
                  <a:cubicBezTo>
                    <a:pt x="43708" y="22208"/>
                    <a:pt x="43679" y="22064"/>
                    <a:pt x="43650" y="21934"/>
                  </a:cubicBezTo>
                  <a:cubicBezTo>
                    <a:pt x="43650" y="21920"/>
                    <a:pt x="43636" y="21905"/>
                    <a:pt x="43636" y="21891"/>
                  </a:cubicBezTo>
                  <a:cubicBezTo>
                    <a:pt x="43621" y="21818"/>
                    <a:pt x="43607" y="21746"/>
                    <a:pt x="43592" y="21674"/>
                  </a:cubicBezTo>
                  <a:cubicBezTo>
                    <a:pt x="44084" y="21370"/>
                    <a:pt x="44459" y="20908"/>
                    <a:pt x="44618" y="20345"/>
                  </a:cubicBezTo>
                  <a:cubicBezTo>
                    <a:pt x="44835" y="19622"/>
                    <a:pt x="44719" y="18871"/>
                    <a:pt x="44271" y="18264"/>
                  </a:cubicBezTo>
                  <a:cubicBezTo>
                    <a:pt x="44242" y="18221"/>
                    <a:pt x="44156" y="18076"/>
                    <a:pt x="44055" y="17859"/>
                  </a:cubicBezTo>
                  <a:cubicBezTo>
                    <a:pt x="44040" y="17816"/>
                    <a:pt x="44026" y="17773"/>
                    <a:pt x="43997" y="17715"/>
                  </a:cubicBezTo>
                  <a:cubicBezTo>
                    <a:pt x="43982" y="17672"/>
                    <a:pt x="43968" y="17628"/>
                    <a:pt x="43939" y="17570"/>
                  </a:cubicBezTo>
                  <a:cubicBezTo>
                    <a:pt x="43910" y="17469"/>
                    <a:pt x="43881" y="17368"/>
                    <a:pt x="43852" y="17267"/>
                  </a:cubicBezTo>
                  <a:cubicBezTo>
                    <a:pt x="43852" y="17267"/>
                    <a:pt x="43838" y="17238"/>
                    <a:pt x="43838" y="17238"/>
                  </a:cubicBezTo>
                  <a:cubicBezTo>
                    <a:pt x="43823" y="17195"/>
                    <a:pt x="43823" y="17151"/>
                    <a:pt x="43809" y="17094"/>
                  </a:cubicBezTo>
                  <a:lnTo>
                    <a:pt x="43795" y="17050"/>
                  </a:lnTo>
                  <a:cubicBezTo>
                    <a:pt x="43795" y="17007"/>
                    <a:pt x="43780" y="16978"/>
                    <a:pt x="43780" y="16935"/>
                  </a:cubicBezTo>
                  <a:cubicBezTo>
                    <a:pt x="43780" y="16935"/>
                    <a:pt x="43766" y="16891"/>
                    <a:pt x="43766" y="16891"/>
                  </a:cubicBezTo>
                  <a:cubicBezTo>
                    <a:pt x="43766" y="16834"/>
                    <a:pt x="43751" y="16790"/>
                    <a:pt x="43751" y="16747"/>
                  </a:cubicBezTo>
                  <a:lnTo>
                    <a:pt x="43751" y="16704"/>
                  </a:lnTo>
                  <a:cubicBezTo>
                    <a:pt x="43737" y="16660"/>
                    <a:pt x="43737" y="16602"/>
                    <a:pt x="43737" y="16559"/>
                  </a:cubicBezTo>
                  <a:lnTo>
                    <a:pt x="43737" y="16516"/>
                  </a:lnTo>
                  <a:cubicBezTo>
                    <a:pt x="43737" y="16458"/>
                    <a:pt x="43737" y="16415"/>
                    <a:pt x="43737" y="16371"/>
                  </a:cubicBezTo>
                  <a:lnTo>
                    <a:pt x="43737" y="16313"/>
                  </a:lnTo>
                  <a:cubicBezTo>
                    <a:pt x="43737" y="16270"/>
                    <a:pt x="43737" y="16227"/>
                    <a:pt x="43751" y="16183"/>
                  </a:cubicBezTo>
                  <a:lnTo>
                    <a:pt x="43751" y="16140"/>
                  </a:lnTo>
                  <a:cubicBezTo>
                    <a:pt x="43751" y="16097"/>
                    <a:pt x="43766" y="16053"/>
                    <a:pt x="43766" y="16010"/>
                  </a:cubicBezTo>
                  <a:lnTo>
                    <a:pt x="43780" y="15952"/>
                  </a:lnTo>
                  <a:cubicBezTo>
                    <a:pt x="43780" y="15894"/>
                    <a:pt x="43795" y="15851"/>
                    <a:pt x="43795" y="15822"/>
                  </a:cubicBezTo>
                  <a:cubicBezTo>
                    <a:pt x="43809" y="15793"/>
                    <a:pt x="43809" y="15779"/>
                    <a:pt x="43823" y="15764"/>
                  </a:cubicBezTo>
                  <a:cubicBezTo>
                    <a:pt x="43823" y="15707"/>
                    <a:pt x="43838" y="15663"/>
                    <a:pt x="43852" y="15620"/>
                  </a:cubicBezTo>
                  <a:lnTo>
                    <a:pt x="43881" y="15548"/>
                  </a:lnTo>
                  <a:cubicBezTo>
                    <a:pt x="43896" y="15504"/>
                    <a:pt x="43910" y="15461"/>
                    <a:pt x="43925" y="15418"/>
                  </a:cubicBezTo>
                  <a:lnTo>
                    <a:pt x="43953" y="15360"/>
                  </a:lnTo>
                  <a:cubicBezTo>
                    <a:pt x="43968" y="15316"/>
                    <a:pt x="43997" y="15273"/>
                    <a:pt x="44011" y="15230"/>
                  </a:cubicBezTo>
                  <a:cubicBezTo>
                    <a:pt x="44026" y="15215"/>
                    <a:pt x="44055" y="15157"/>
                    <a:pt x="44055" y="15157"/>
                  </a:cubicBezTo>
                  <a:cubicBezTo>
                    <a:pt x="44084" y="15085"/>
                    <a:pt x="44127" y="15013"/>
                    <a:pt x="44170" y="14955"/>
                  </a:cubicBezTo>
                  <a:cubicBezTo>
                    <a:pt x="44286" y="14753"/>
                    <a:pt x="44445" y="14551"/>
                    <a:pt x="44618" y="14363"/>
                  </a:cubicBezTo>
                  <a:cubicBezTo>
                    <a:pt x="45239" y="13698"/>
                    <a:pt x="45413" y="12730"/>
                    <a:pt x="45095" y="11878"/>
                  </a:cubicBezTo>
                  <a:cubicBezTo>
                    <a:pt x="44777" y="11025"/>
                    <a:pt x="43997" y="10433"/>
                    <a:pt x="43087" y="10346"/>
                  </a:cubicBezTo>
                  <a:lnTo>
                    <a:pt x="42581" y="10288"/>
                  </a:lnTo>
                  <a:cubicBezTo>
                    <a:pt x="42595" y="10230"/>
                    <a:pt x="42595" y="10187"/>
                    <a:pt x="42610" y="10144"/>
                  </a:cubicBezTo>
                  <a:cubicBezTo>
                    <a:pt x="42624" y="10100"/>
                    <a:pt x="42624" y="10057"/>
                    <a:pt x="42639" y="10014"/>
                  </a:cubicBezTo>
                  <a:cubicBezTo>
                    <a:pt x="42668" y="9840"/>
                    <a:pt x="42696" y="9681"/>
                    <a:pt x="42711" y="9508"/>
                  </a:cubicBezTo>
                  <a:cubicBezTo>
                    <a:pt x="42725" y="9450"/>
                    <a:pt x="42725" y="9392"/>
                    <a:pt x="42740" y="9335"/>
                  </a:cubicBezTo>
                  <a:cubicBezTo>
                    <a:pt x="42754" y="9176"/>
                    <a:pt x="42769" y="9017"/>
                    <a:pt x="42769" y="8858"/>
                  </a:cubicBezTo>
                  <a:cubicBezTo>
                    <a:pt x="42783" y="8814"/>
                    <a:pt x="42783" y="8771"/>
                    <a:pt x="42783" y="8728"/>
                  </a:cubicBezTo>
                  <a:cubicBezTo>
                    <a:pt x="42798" y="8526"/>
                    <a:pt x="42798" y="8323"/>
                    <a:pt x="42783" y="8150"/>
                  </a:cubicBezTo>
                  <a:cubicBezTo>
                    <a:pt x="42783" y="8107"/>
                    <a:pt x="42783" y="8078"/>
                    <a:pt x="42783" y="8049"/>
                  </a:cubicBezTo>
                  <a:cubicBezTo>
                    <a:pt x="42783" y="7890"/>
                    <a:pt x="42769" y="7745"/>
                    <a:pt x="42754" y="7601"/>
                  </a:cubicBezTo>
                  <a:cubicBezTo>
                    <a:pt x="42754" y="7543"/>
                    <a:pt x="42740" y="7485"/>
                    <a:pt x="42740" y="7427"/>
                  </a:cubicBezTo>
                  <a:cubicBezTo>
                    <a:pt x="42725" y="7297"/>
                    <a:pt x="42711" y="7182"/>
                    <a:pt x="42696" y="7052"/>
                  </a:cubicBezTo>
                  <a:cubicBezTo>
                    <a:pt x="42696" y="7052"/>
                    <a:pt x="42668" y="6936"/>
                    <a:pt x="42668" y="6893"/>
                  </a:cubicBezTo>
                  <a:cubicBezTo>
                    <a:pt x="42639" y="6748"/>
                    <a:pt x="42610" y="6604"/>
                    <a:pt x="42581" y="6459"/>
                  </a:cubicBezTo>
                  <a:cubicBezTo>
                    <a:pt x="42581" y="6445"/>
                    <a:pt x="42566" y="6416"/>
                    <a:pt x="42566" y="6416"/>
                  </a:cubicBezTo>
                  <a:cubicBezTo>
                    <a:pt x="42133" y="4538"/>
                    <a:pt x="41194" y="3310"/>
                    <a:pt x="40919" y="2963"/>
                  </a:cubicBezTo>
                  <a:cubicBezTo>
                    <a:pt x="40919" y="2963"/>
                    <a:pt x="40847" y="2891"/>
                    <a:pt x="40833" y="2876"/>
                  </a:cubicBezTo>
                  <a:cubicBezTo>
                    <a:pt x="40486" y="2486"/>
                    <a:pt x="40023" y="2226"/>
                    <a:pt x="39518" y="2125"/>
                  </a:cubicBezTo>
                  <a:lnTo>
                    <a:pt x="28985" y="44"/>
                  </a:lnTo>
                  <a:cubicBezTo>
                    <a:pt x="28826" y="15"/>
                    <a:pt x="28681" y="1"/>
                    <a:pt x="28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" y="2717"/>
                  </a:lnTo>
                  <a:cubicBezTo>
                    <a:pt x="3064" y="6055"/>
                    <a:pt x="550" y="9624"/>
                    <a:pt x="550" y="9624"/>
                  </a:cubicBezTo>
                  <a:lnTo>
                    <a:pt x="10230" y="13294"/>
                  </a:ln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15475" y="7688"/>
                    <a:pt x="10230" y="13294"/>
                  </a:cubicBez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2566675" y="4145400"/>
              <a:ext cx="913550" cy="119600"/>
            </a:xfrm>
            <a:custGeom>
              <a:avLst/>
              <a:gdLst/>
              <a:ahLst/>
              <a:cxnLst/>
              <a:rect l="l" t="t" r="r" b="b"/>
              <a:pathLst>
                <a:path w="36542" h="478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9522" y="4726"/>
                    <a:pt x="9609" y="4784"/>
                  </a:cubicBezTo>
                  <a:lnTo>
                    <a:pt x="36541" y="1822"/>
                  </a:lnTo>
                  <a:cubicBezTo>
                    <a:pt x="36498" y="1764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2566675" y="4188750"/>
              <a:ext cx="913550" cy="76250"/>
            </a:xfrm>
            <a:custGeom>
              <a:avLst/>
              <a:gdLst/>
              <a:ahLst/>
              <a:cxnLst/>
              <a:rect l="l" t="t" r="r" b="b"/>
              <a:pathLst>
                <a:path w="36542" h="3050" extrusionOk="0">
                  <a:moveTo>
                    <a:pt x="36469" y="1"/>
                  </a:moveTo>
                  <a:lnTo>
                    <a:pt x="1" y="983"/>
                  </a:lnTo>
                  <a:cubicBezTo>
                    <a:pt x="44" y="1041"/>
                    <a:pt x="87" y="1084"/>
                    <a:pt x="145" y="1142"/>
                  </a:cubicBezTo>
                  <a:lnTo>
                    <a:pt x="9465" y="2963"/>
                  </a:lnTo>
                  <a:cubicBezTo>
                    <a:pt x="9465" y="2963"/>
                    <a:pt x="9522" y="2992"/>
                    <a:pt x="9609" y="3050"/>
                  </a:cubicBezTo>
                  <a:lnTo>
                    <a:pt x="36541" y="88"/>
                  </a:lnTo>
                  <a:cubicBezTo>
                    <a:pt x="36498" y="30"/>
                    <a:pt x="36469" y="1"/>
                    <a:pt x="364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2863600" y="4249800"/>
              <a:ext cx="651300" cy="163650"/>
            </a:xfrm>
            <a:custGeom>
              <a:avLst/>
              <a:gdLst/>
              <a:ahLst/>
              <a:cxnLst/>
              <a:rect l="l" t="t" r="r" b="b"/>
              <a:pathLst>
                <a:path w="26052" h="6546" extrusionOk="0">
                  <a:moveTo>
                    <a:pt x="25777" y="1"/>
                  </a:moveTo>
                  <a:lnTo>
                    <a:pt x="1" y="2818"/>
                  </a:lnTo>
                  <a:cubicBezTo>
                    <a:pt x="521" y="3772"/>
                    <a:pt x="752" y="5029"/>
                    <a:pt x="102" y="6546"/>
                  </a:cubicBezTo>
                  <a:lnTo>
                    <a:pt x="25517" y="3772"/>
                  </a:lnTo>
                  <a:cubicBezTo>
                    <a:pt x="26051" y="2284"/>
                    <a:pt x="26008" y="998"/>
                    <a:pt x="25777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2584750" y="423680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0" y="1"/>
                  </a:moveTo>
                  <a:lnTo>
                    <a:pt x="0" y="1"/>
                  </a:lnTo>
                  <a:cubicBezTo>
                    <a:pt x="1286" y="2067"/>
                    <a:pt x="737" y="4089"/>
                    <a:pt x="260" y="5159"/>
                  </a:cubicBezTo>
                  <a:lnTo>
                    <a:pt x="8958" y="8381"/>
                  </a:lnTo>
                  <a:cubicBezTo>
                    <a:pt x="8958" y="8381"/>
                    <a:pt x="9897" y="8207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2584750" y="4236800"/>
              <a:ext cx="268400" cy="204125"/>
            </a:xfrm>
            <a:custGeom>
              <a:avLst/>
              <a:gdLst/>
              <a:ahLst/>
              <a:cxnLst/>
              <a:rect l="l" t="t" r="r" b="b"/>
              <a:pathLst>
                <a:path w="10736" h="8165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261"/>
                    <a:pt x="289" y="521"/>
                    <a:pt x="405" y="781"/>
                  </a:cubicBezTo>
                  <a:lnTo>
                    <a:pt x="8698" y="3020"/>
                  </a:lnTo>
                  <a:cubicBezTo>
                    <a:pt x="8698" y="3020"/>
                    <a:pt x="10403" y="5939"/>
                    <a:pt x="9320" y="8164"/>
                  </a:cubicBezTo>
                  <a:cubicBezTo>
                    <a:pt x="9637" y="7875"/>
                    <a:pt x="10071" y="7239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2597375" y="4263175"/>
              <a:ext cx="169800" cy="44875"/>
            </a:xfrm>
            <a:custGeom>
              <a:avLst/>
              <a:gdLst/>
              <a:ahLst/>
              <a:cxnLst/>
              <a:rect l="l" t="t" r="r" b="b"/>
              <a:pathLst>
                <a:path w="6792" h="1795" extrusionOk="0">
                  <a:moveTo>
                    <a:pt x="1" y="0"/>
                  </a:moveTo>
                  <a:cubicBezTo>
                    <a:pt x="30" y="58"/>
                    <a:pt x="44" y="130"/>
                    <a:pt x="73" y="203"/>
                  </a:cubicBezTo>
                  <a:cubicBezTo>
                    <a:pt x="218" y="246"/>
                    <a:pt x="362" y="289"/>
                    <a:pt x="507" y="333"/>
                  </a:cubicBezTo>
                  <a:cubicBezTo>
                    <a:pt x="1547" y="622"/>
                    <a:pt x="2573" y="925"/>
                    <a:pt x="2573" y="925"/>
                  </a:cubicBezTo>
                  <a:cubicBezTo>
                    <a:pt x="2573" y="925"/>
                    <a:pt x="3627" y="1156"/>
                    <a:pt x="4668" y="1387"/>
                  </a:cubicBezTo>
                  <a:cubicBezTo>
                    <a:pt x="5202" y="1503"/>
                    <a:pt x="5723" y="1604"/>
                    <a:pt x="6127" y="1691"/>
                  </a:cubicBezTo>
                  <a:cubicBezTo>
                    <a:pt x="6467" y="1754"/>
                    <a:pt x="6708" y="1795"/>
                    <a:pt x="6765" y="1795"/>
                  </a:cubicBezTo>
                  <a:cubicBezTo>
                    <a:pt x="6773" y="1795"/>
                    <a:pt x="6777" y="1794"/>
                    <a:pt x="6777" y="1792"/>
                  </a:cubicBezTo>
                  <a:cubicBezTo>
                    <a:pt x="6792" y="1763"/>
                    <a:pt x="6532" y="1691"/>
                    <a:pt x="6142" y="1575"/>
                  </a:cubicBezTo>
                  <a:cubicBezTo>
                    <a:pt x="5751" y="1460"/>
                    <a:pt x="5231" y="1315"/>
                    <a:pt x="4711" y="1185"/>
                  </a:cubicBezTo>
                  <a:cubicBezTo>
                    <a:pt x="3671" y="911"/>
                    <a:pt x="2631" y="636"/>
                    <a:pt x="2631" y="636"/>
                  </a:cubicBezTo>
                  <a:cubicBezTo>
                    <a:pt x="2631" y="636"/>
                    <a:pt x="1590" y="376"/>
                    <a:pt x="550" y="130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2711525" y="4317200"/>
              <a:ext cx="132600" cy="51825"/>
            </a:xfrm>
            <a:custGeom>
              <a:avLst/>
              <a:gdLst/>
              <a:ahLst/>
              <a:cxnLst/>
              <a:rect l="l" t="t" r="r" b="b"/>
              <a:pathLst>
                <a:path w="5304" h="2073" extrusionOk="0">
                  <a:moveTo>
                    <a:pt x="29" y="0"/>
                  </a:moveTo>
                  <a:cubicBezTo>
                    <a:pt x="20" y="0"/>
                    <a:pt x="15" y="2"/>
                    <a:pt x="15" y="7"/>
                  </a:cubicBezTo>
                  <a:cubicBezTo>
                    <a:pt x="1" y="21"/>
                    <a:pt x="203" y="122"/>
                    <a:pt x="506" y="267"/>
                  </a:cubicBezTo>
                  <a:cubicBezTo>
                    <a:pt x="810" y="426"/>
                    <a:pt x="1214" y="613"/>
                    <a:pt x="1619" y="787"/>
                  </a:cubicBezTo>
                  <a:cubicBezTo>
                    <a:pt x="2442" y="1162"/>
                    <a:pt x="3266" y="1480"/>
                    <a:pt x="3266" y="1480"/>
                  </a:cubicBezTo>
                  <a:cubicBezTo>
                    <a:pt x="3266" y="1480"/>
                    <a:pt x="3483" y="1553"/>
                    <a:pt x="3801" y="1654"/>
                  </a:cubicBezTo>
                  <a:cubicBezTo>
                    <a:pt x="4104" y="1755"/>
                    <a:pt x="4538" y="1870"/>
                    <a:pt x="4957" y="1986"/>
                  </a:cubicBezTo>
                  <a:cubicBezTo>
                    <a:pt x="5072" y="2015"/>
                    <a:pt x="5188" y="2044"/>
                    <a:pt x="5303" y="2073"/>
                  </a:cubicBezTo>
                  <a:cubicBezTo>
                    <a:pt x="5303" y="2000"/>
                    <a:pt x="5303" y="1943"/>
                    <a:pt x="5303" y="1885"/>
                  </a:cubicBezTo>
                  <a:cubicBezTo>
                    <a:pt x="5202" y="1856"/>
                    <a:pt x="5101" y="1827"/>
                    <a:pt x="5000" y="1784"/>
                  </a:cubicBezTo>
                  <a:cubicBezTo>
                    <a:pt x="4581" y="1654"/>
                    <a:pt x="4162" y="1509"/>
                    <a:pt x="3858" y="1394"/>
                  </a:cubicBezTo>
                  <a:cubicBezTo>
                    <a:pt x="3555" y="1278"/>
                    <a:pt x="3338" y="1206"/>
                    <a:pt x="3338" y="1206"/>
                  </a:cubicBezTo>
                  <a:cubicBezTo>
                    <a:pt x="3338" y="1206"/>
                    <a:pt x="2515" y="917"/>
                    <a:pt x="1677" y="599"/>
                  </a:cubicBezTo>
                  <a:cubicBezTo>
                    <a:pt x="1272" y="440"/>
                    <a:pt x="853" y="281"/>
                    <a:pt x="535" y="166"/>
                  </a:cubicBezTo>
                  <a:cubicBezTo>
                    <a:pt x="277" y="67"/>
                    <a:pt x="82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2604600" y="4301825"/>
              <a:ext cx="169450" cy="57975"/>
            </a:xfrm>
            <a:custGeom>
              <a:avLst/>
              <a:gdLst/>
              <a:ahLst/>
              <a:cxnLst/>
              <a:rect l="l" t="t" r="r" b="b"/>
              <a:pathLst>
                <a:path w="6778" h="2319" extrusionOk="0">
                  <a:moveTo>
                    <a:pt x="1" y="0"/>
                  </a:moveTo>
                  <a:cubicBezTo>
                    <a:pt x="1" y="58"/>
                    <a:pt x="1" y="130"/>
                    <a:pt x="1" y="203"/>
                  </a:cubicBezTo>
                  <a:cubicBezTo>
                    <a:pt x="73" y="231"/>
                    <a:pt x="160" y="275"/>
                    <a:pt x="232" y="304"/>
                  </a:cubicBezTo>
                  <a:cubicBezTo>
                    <a:pt x="1301" y="708"/>
                    <a:pt x="2370" y="1113"/>
                    <a:pt x="2370" y="1113"/>
                  </a:cubicBezTo>
                  <a:cubicBezTo>
                    <a:pt x="2370" y="1113"/>
                    <a:pt x="3469" y="1445"/>
                    <a:pt x="4567" y="1777"/>
                  </a:cubicBezTo>
                  <a:cubicBezTo>
                    <a:pt x="5116" y="1922"/>
                    <a:pt x="5665" y="2066"/>
                    <a:pt x="6069" y="2168"/>
                  </a:cubicBezTo>
                  <a:cubicBezTo>
                    <a:pt x="6425" y="2253"/>
                    <a:pt x="6677" y="2318"/>
                    <a:pt x="6753" y="2318"/>
                  </a:cubicBezTo>
                  <a:cubicBezTo>
                    <a:pt x="6767" y="2318"/>
                    <a:pt x="6775" y="2316"/>
                    <a:pt x="6777" y="2312"/>
                  </a:cubicBezTo>
                  <a:cubicBezTo>
                    <a:pt x="6777" y="2298"/>
                    <a:pt x="6503" y="2196"/>
                    <a:pt x="6098" y="2052"/>
                  </a:cubicBezTo>
                  <a:cubicBezTo>
                    <a:pt x="5694" y="1922"/>
                    <a:pt x="5145" y="1749"/>
                    <a:pt x="4610" y="1575"/>
                  </a:cubicBezTo>
                  <a:cubicBezTo>
                    <a:pt x="3526" y="1200"/>
                    <a:pt x="2443" y="838"/>
                    <a:pt x="2443" y="838"/>
                  </a:cubicBezTo>
                  <a:cubicBezTo>
                    <a:pt x="2443" y="838"/>
                    <a:pt x="1359" y="477"/>
                    <a:pt x="290" y="101"/>
                  </a:cubicBezTo>
                  <a:cubicBezTo>
                    <a:pt x="189" y="73"/>
                    <a:pt x="102" y="2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2653375" y="4356300"/>
              <a:ext cx="138000" cy="44400"/>
            </a:xfrm>
            <a:custGeom>
              <a:avLst/>
              <a:gdLst/>
              <a:ahLst/>
              <a:cxnLst/>
              <a:rect l="l" t="t" r="r" b="b"/>
              <a:pathLst>
                <a:path w="5520" h="1776" extrusionOk="0">
                  <a:moveTo>
                    <a:pt x="13" y="0"/>
                  </a:moveTo>
                  <a:cubicBezTo>
                    <a:pt x="6" y="0"/>
                    <a:pt x="1" y="1"/>
                    <a:pt x="0" y="3"/>
                  </a:cubicBezTo>
                  <a:cubicBezTo>
                    <a:pt x="0" y="46"/>
                    <a:pt x="679" y="306"/>
                    <a:pt x="1344" y="581"/>
                  </a:cubicBezTo>
                  <a:cubicBezTo>
                    <a:pt x="2023" y="856"/>
                    <a:pt x="2702" y="1116"/>
                    <a:pt x="2702" y="1116"/>
                  </a:cubicBezTo>
                  <a:cubicBezTo>
                    <a:pt x="2702" y="1116"/>
                    <a:pt x="3396" y="1347"/>
                    <a:pt x="4089" y="1535"/>
                  </a:cubicBezTo>
                  <a:cubicBezTo>
                    <a:pt x="4687" y="1681"/>
                    <a:pt x="5284" y="1776"/>
                    <a:pt x="5456" y="1776"/>
                  </a:cubicBezTo>
                  <a:cubicBezTo>
                    <a:pt x="5488" y="1776"/>
                    <a:pt x="5505" y="1773"/>
                    <a:pt x="5505" y="1766"/>
                  </a:cubicBezTo>
                  <a:cubicBezTo>
                    <a:pt x="5520" y="1722"/>
                    <a:pt x="4812" y="1563"/>
                    <a:pt x="4133" y="1332"/>
                  </a:cubicBezTo>
                  <a:cubicBezTo>
                    <a:pt x="3454" y="1101"/>
                    <a:pt x="2775" y="841"/>
                    <a:pt x="2775" y="841"/>
                  </a:cubicBezTo>
                  <a:cubicBezTo>
                    <a:pt x="2775" y="841"/>
                    <a:pt x="2095" y="610"/>
                    <a:pt x="1402" y="379"/>
                  </a:cubicBezTo>
                  <a:cubicBezTo>
                    <a:pt x="756" y="177"/>
                    <a:pt x="110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3335000" y="4202475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40" y="73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5"/>
                  </a:lnTo>
                  <a:cubicBezTo>
                    <a:pt x="3294" y="4624"/>
                    <a:pt x="2037" y="1027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3377975" y="4197800"/>
              <a:ext cx="82375" cy="218900"/>
            </a:xfrm>
            <a:custGeom>
              <a:avLst/>
              <a:gdLst/>
              <a:ahLst/>
              <a:cxnLst/>
              <a:rect l="l" t="t" r="r" b="b"/>
              <a:pathLst>
                <a:path w="3295" h="8756" extrusionOk="0">
                  <a:moveTo>
                    <a:pt x="1590" y="0"/>
                  </a:moveTo>
                  <a:lnTo>
                    <a:pt x="1041" y="72"/>
                  </a:lnTo>
                  <a:cubicBezTo>
                    <a:pt x="1243" y="419"/>
                    <a:pt x="3179" y="4262"/>
                    <a:pt x="0" y="8756"/>
                  </a:cubicBezTo>
                  <a:lnTo>
                    <a:pt x="694" y="8684"/>
                  </a:lnTo>
                  <a:cubicBezTo>
                    <a:pt x="3295" y="4624"/>
                    <a:pt x="2038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2933325" y="42465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55" y="58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4"/>
                  </a:lnTo>
                  <a:cubicBezTo>
                    <a:pt x="3294" y="4624"/>
                    <a:pt x="2037" y="1026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2890325" y="425125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590" y="0"/>
                  </a:moveTo>
                  <a:lnTo>
                    <a:pt x="1055" y="73"/>
                  </a:lnTo>
                  <a:cubicBezTo>
                    <a:pt x="1243" y="419"/>
                    <a:pt x="3179" y="4263"/>
                    <a:pt x="1" y="8756"/>
                  </a:cubicBezTo>
                  <a:lnTo>
                    <a:pt x="694" y="8684"/>
                  </a:lnTo>
                  <a:cubicBezTo>
                    <a:pt x="3295" y="4624"/>
                    <a:pt x="2052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lnTo>
                    <a:pt x="39214" y="9609"/>
                  </a:lnTo>
                  <a:cubicBezTo>
                    <a:pt x="39214" y="9609"/>
                    <a:pt x="36700" y="6054"/>
                    <a:pt x="39763" y="2702"/>
                  </a:cubicBezTo>
                  <a:lnTo>
                    <a:pt x="138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cubicBezTo>
                    <a:pt x="24288" y="7687"/>
                    <a:pt x="30299" y="4696"/>
                    <a:pt x="30299" y="4696"/>
                  </a:cubicBezTo>
                  <a:lnTo>
                    <a:pt x="39618" y="2875"/>
                  </a:lnTo>
                  <a:cubicBezTo>
                    <a:pt x="39676" y="2818"/>
                    <a:pt x="39720" y="2760"/>
                    <a:pt x="39763" y="2702"/>
                  </a:cubicBezTo>
                  <a:lnTo>
                    <a:pt x="26976" y="1373"/>
                  </a:lnTo>
                  <a:lnTo>
                    <a:pt x="138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2633150" y="3939525"/>
              <a:ext cx="913525" cy="119225"/>
            </a:xfrm>
            <a:custGeom>
              <a:avLst/>
              <a:gdLst/>
              <a:ahLst/>
              <a:cxnLst/>
              <a:rect l="l" t="t" r="r" b="b"/>
              <a:pathLst>
                <a:path w="36541" h="4769" extrusionOk="0">
                  <a:moveTo>
                    <a:pt x="10606" y="0"/>
                  </a:moveTo>
                  <a:lnTo>
                    <a:pt x="73" y="1734"/>
                  </a:lnTo>
                  <a:cubicBezTo>
                    <a:pt x="73" y="1734"/>
                    <a:pt x="44" y="1763"/>
                    <a:pt x="0" y="1821"/>
                  </a:cubicBezTo>
                  <a:lnTo>
                    <a:pt x="26933" y="4768"/>
                  </a:lnTo>
                  <a:cubicBezTo>
                    <a:pt x="27019" y="4725"/>
                    <a:pt x="27077" y="4696"/>
                    <a:pt x="27077" y="4696"/>
                  </a:cubicBezTo>
                  <a:lnTo>
                    <a:pt x="36396" y="2875"/>
                  </a:lnTo>
                  <a:cubicBezTo>
                    <a:pt x="36454" y="2818"/>
                    <a:pt x="36498" y="2760"/>
                    <a:pt x="36541" y="2702"/>
                  </a:cubicBezTo>
                  <a:lnTo>
                    <a:pt x="23754" y="1373"/>
                  </a:lnTo>
                  <a:lnTo>
                    <a:pt x="10606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2633150" y="3982875"/>
              <a:ext cx="913525" cy="75875"/>
            </a:xfrm>
            <a:custGeom>
              <a:avLst/>
              <a:gdLst/>
              <a:ahLst/>
              <a:cxnLst/>
              <a:rect l="l" t="t" r="r" b="b"/>
              <a:pathLst>
                <a:path w="36541" h="3035" extrusionOk="0">
                  <a:moveTo>
                    <a:pt x="73" y="0"/>
                  </a:moveTo>
                  <a:cubicBezTo>
                    <a:pt x="73" y="0"/>
                    <a:pt x="44" y="29"/>
                    <a:pt x="0" y="87"/>
                  </a:cubicBezTo>
                  <a:lnTo>
                    <a:pt x="26933" y="3034"/>
                  </a:lnTo>
                  <a:cubicBezTo>
                    <a:pt x="27019" y="2991"/>
                    <a:pt x="27077" y="2962"/>
                    <a:pt x="27077" y="2962"/>
                  </a:cubicBezTo>
                  <a:lnTo>
                    <a:pt x="36396" y="1141"/>
                  </a:lnTo>
                  <a:cubicBezTo>
                    <a:pt x="36454" y="1084"/>
                    <a:pt x="36498" y="1026"/>
                    <a:pt x="36541" y="968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2598475" y="4043550"/>
              <a:ext cx="651300" cy="164025"/>
            </a:xfrm>
            <a:custGeom>
              <a:avLst/>
              <a:gdLst/>
              <a:ahLst/>
              <a:cxnLst/>
              <a:rect l="l" t="t" r="r" b="b"/>
              <a:pathLst>
                <a:path w="26052" h="6561" extrusionOk="0">
                  <a:moveTo>
                    <a:pt x="275" y="0"/>
                  </a:moveTo>
                  <a:lnTo>
                    <a:pt x="275" y="0"/>
                  </a:lnTo>
                  <a:cubicBezTo>
                    <a:pt x="44" y="1012"/>
                    <a:pt x="0" y="2298"/>
                    <a:pt x="535" y="3772"/>
                  </a:cubicBezTo>
                  <a:lnTo>
                    <a:pt x="25950" y="6560"/>
                  </a:lnTo>
                  <a:cubicBezTo>
                    <a:pt x="25300" y="5029"/>
                    <a:pt x="25531" y="3786"/>
                    <a:pt x="26051" y="2832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3260225" y="403055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10736" y="0"/>
                  </a:moveTo>
                  <a:lnTo>
                    <a:pt x="10736" y="0"/>
                  </a:ln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838" y="8222"/>
                    <a:pt x="1777" y="8381"/>
                    <a:pt x="1777" y="8381"/>
                  </a:cubicBezTo>
                  <a:lnTo>
                    <a:pt x="10475" y="5173"/>
                  </a:lnTo>
                  <a:cubicBezTo>
                    <a:pt x="9999" y="4089"/>
                    <a:pt x="9450" y="2081"/>
                    <a:pt x="10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3260225" y="4030550"/>
              <a:ext cx="268400" cy="204100"/>
            </a:xfrm>
            <a:custGeom>
              <a:avLst/>
              <a:gdLst/>
              <a:ahLst/>
              <a:cxnLst/>
              <a:rect l="l" t="t" r="r" b="b"/>
              <a:pathLst>
                <a:path w="10736" h="8164" extrusionOk="0">
                  <a:moveTo>
                    <a:pt x="10736" y="0"/>
                  </a:move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665" y="7239"/>
                    <a:pt x="1113" y="7889"/>
                    <a:pt x="1416" y="8164"/>
                  </a:cubicBezTo>
                  <a:cubicBezTo>
                    <a:pt x="332" y="5953"/>
                    <a:pt x="2037" y="3035"/>
                    <a:pt x="2037" y="3035"/>
                  </a:cubicBezTo>
                  <a:lnTo>
                    <a:pt x="10331" y="795"/>
                  </a:lnTo>
                  <a:cubicBezTo>
                    <a:pt x="10447" y="535"/>
                    <a:pt x="10577" y="275"/>
                    <a:pt x="1073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3346175" y="4056925"/>
              <a:ext cx="169800" cy="45025"/>
            </a:xfrm>
            <a:custGeom>
              <a:avLst/>
              <a:gdLst/>
              <a:ahLst/>
              <a:cxnLst/>
              <a:rect l="l" t="t" r="r" b="b"/>
              <a:pathLst>
                <a:path w="6792" h="1801" extrusionOk="0">
                  <a:moveTo>
                    <a:pt x="6792" y="0"/>
                  </a:moveTo>
                  <a:lnTo>
                    <a:pt x="6792" y="0"/>
                  </a:lnTo>
                  <a:cubicBezTo>
                    <a:pt x="6618" y="43"/>
                    <a:pt x="6431" y="87"/>
                    <a:pt x="6243" y="145"/>
                  </a:cubicBezTo>
                  <a:cubicBezTo>
                    <a:pt x="5202" y="390"/>
                    <a:pt x="4162" y="650"/>
                    <a:pt x="4162" y="650"/>
                  </a:cubicBezTo>
                  <a:cubicBezTo>
                    <a:pt x="4162" y="650"/>
                    <a:pt x="3122" y="925"/>
                    <a:pt x="2082" y="1185"/>
                  </a:cubicBezTo>
                  <a:cubicBezTo>
                    <a:pt x="1561" y="1329"/>
                    <a:pt x="1041" y="1474"/>
                    <a:pt x="651" y="1589"/>
                  </a:cubicBezTo>
                  <a:cubicBezTo>
                    <a:pt x="261" y="1691"/>
                    <a:pt x="1" y="1777"/>
                    <a:pt x="15" y="1792"/>
                  </a:cubicBezTo>
                  <a:cubicBezTo>
                    <a:pt x="15" y="1798"/>
                    <a:pt x="27" y="1801"/>
                    <a:pt x="48" y="1801"/>
                  </a:cubicBezTo>
                  <a:cubicBezTo>
                    <a:pt x="130" y="1801"/>
                    <a:pt x="357" y="1759"/>
                    <a:pt x="666" y="1691"/>
                  </a:cubicBezTo>
                  <a:cubicBezTo>
                    <a:pt x="1070" y="1618"/>
                    <a:pt x="1590" y="1503"/>
                    <a:pt x="2125" y="1387"/>
                  </a:cubicBezTo>
                  <a:cubicBezTo>
                    <a:pt x="3165" y="1156"/>
                    <a:pt x="4220" y="925"/>
                    <a:pt x="4220" y="925"/>
                  </a:cubicBezTo>
                  <a:cubicBezTo>
                    <a:pt x="4220" y="925"/>
                    <a:pt x="5246" y="636"/>
                    <a:pt x="6286" y="332"/>
                  </a:cubicBezTo>
                  <a:cubicBezTo>
                    <a:pt x="6431" y="289"/>
                    <a:pt x="6575" y="246"/>
                    <a:pt x="6720" y="202"/>
                  </a:cubicBezTo>
                  <a:cubicBezTo>
                    <a:pt x="6748" y="145"/>
                    <a:pt x="6763" y="72"/>
                    <a:pt x="6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3269250" y="4111050"/>
              <a:ext cx="132600" cy="52075"/>
            </a:xfrm>
            <a:custGeom>
              <a:avLst/>
              <a:gdLst/>
              <a:ahLst/>
              <a:cxnLst/>
              <a:rect l="l" t="t" r="r" b="b"/>
              <a:pathLst>
                <a:path w="5304" h="2083" extrusionOk="0">
                  <a:moveTo>
                    <a:pt x="5284" y="1"/>
                  </a:moveTo>
                  <a:cubicBezTo>
                    <a:pt x="5251" y="1"/>
                    <a:pt x="5046" y="70"/>
                    <a:pt x="4768" y="176"/>
                  </a:cubicBezTo>
                  <a:cubicBezTo>
                    <a:pt x="4451" y="291"/>
                    <a:pt x="4032" y="450"/>
                    <a:pt x="3627" y="609"/>
                  </a:cubicBezTo>
                  <a:cubicBezTo>
                    <a:pt x="2789" y="913"/>
                    <a:pt x="1965" y="1202"/>
                    <a:pt x="1965" y="1202"/>
                  </a:cubicBezTo>
                  <a:cubicBezTo>
                    <a:pt x="1965" y="1202"/>
                    <a:pt x="1749" y="1288"/>
                    <a:pt x="1445" y="1404"/>
                  </a:cubicBezTo>
                  <a:cubicBezTo>
                    <a:pt x="1142" y="1519"/>
                    <a:pt x="723" y="1649"/>
                    <a:pt x="304" y="1794"/>
                  </a:cubicBezTo>
                  <a:cubicBezTo>
                    <a:pt x="203" y="1823"/>
                    <a:pt x="102" y="1866"/>
                    <a:pt x="0" y="1895"/>
                  </a:cubicBezTo>
                  <a:cubicBezTo>
                    <a:pt x="0" y="1953"/>
                    <a:pt x="0" y="2011"/>
                    <a:pt x="0" y="2083"/>
                  </a:cubicBezTo>
                  <a:cubicBezTo>
                    <a:pt x="116" y="2054"/>
                    <a:pt x="232" y="2025"/>
                    <a:pt x="347" y="1996"/>
                  </a:cubicBezTo>
                  <a:cubicBezTo>
                    <a:pt x="766" y="1881"/>
                    <a:pt x="1200" y="1765"/>
                    <a:pt x="1503" y="1664"/>
                  </a:cubicBezTo>
                  <a:cubicBezTo>
                    <a:pt x="1821" y="1563"/>
                    <a:pt x="2038" y="1491"/>
                    <a:pt x="2038" y="1491"/>
                  </a:cubicBezTo>
                  <a:cubicBezTo>
                    <a:pt x="2038" y="1491"/>
                    <a:pt x="2861" y="1158"/>
                    <a:pt x="3685" y="797"/>
                  </a:cubicBezTo>
                  <a:cubicBezTo>
                    <a:pt x="4089" y="609"/>
                    <a:pt x="4494" y="421"/>
                    <a:pt x="4797" y="277"/>
                  </a:cubicBezTo>
                  <a:cubicBezTo>
                    <a:pt x="5101" y="132"/>
                    <a:pt x="5303" y="31"/>
                    <a:pt x="5289" y="2"/>
                  </a:cubicBezTo>
                  <a:cubicBezTo>
                    <a:pt x="5289" y="1"/>
                    <a:pt x="5287" y="1"/>
                    <a:pt x="5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3339325" y="4095575"/>
              <a:ext cx="169425" cy="58225"/>
            </a:xfrm>
            <a:custGeom>
              <a:avLst/>
              <a:gdLst/>
              <a:ahLst/>
              <a:cxnLst/>
              <a:rect l="l" t="t" r="r" b="b"/>
              <a:pathLst>
                <a:path w="6777" h="2329" extrusionOk="0">
                  <a:moveTo>
                    <a:pt x="6777" y="0"/>
                  </a:moveTo>
                  <a:cubicBezTo>
                    <a:pt x="6676" y="43"/>
                    <a:pt x="6589" y="87"/>
                    <a:pt x="6488" y="116"/>
                  </a:cubicBezTo>
                  <a:cubicBezTo>
                    <a:pt x="5419" y="477"/>
                    <a:pt x="4335" y="853"/>
                    <a:pt x="4335" y="853"/>
                  </a:cubicBezTo>
                  <a:cubicBezTo>
                    <a:pt x="4335" y="853"/>
                    <a:pt x="3251" y="1214"/>
                    <a:pt x="2168" y="1575"/>
                  </a:cubicBezTo>
                  <a:cubicBezTo>
                    <a:pt x="1633" y="1748"/>
                    <a:pt x="1084" y="1936"/>
                    <a:pt x="679" y="2066"/>
                  </a:cubicBezTo>
                  <a:cubicBezTo>
                    <a:pt x="275" y="2211"/>
                    <a:pt x="0" y="2312"/>
                    <a:pt x="0" y="2326"/>
                  </a:cubicBezTo>
                  <a:cubicBezTo>
                    <a:pt x="2" y="2328"/>
                    <a:pt x="6" y="2328"/>
                    <a:pt x="13" y="2328"/>
                  </a:cubicBezTo>
                  <a:cubicBezTo>
                    <a:pt x="72" y="2328"/>
                    <a:pt x="332" y="2273"/>
                    <a:pt x="708" y="2182"/>
                  </a:cubicBezTo>
                  <a:cubicBezTo>
                    <a:pt x="1113" y="2081"/>
                    <a:pt x="1662" y="1922"/>
                    <a:pt x="2211" y="1777"/>
                  </a:cubicBezTo>
                  <a:cubicBezTo>
                    <a:pt x="3309" y="1459"/>
                    <a:pt x="4407" y="1127"/>
                    <a:pt x="4407" y="1127"/>
                  </a:cubicBezTo>
                  <a:cubicBezTo>
                    <a:pt x="4407" y="1127"/>
                    <a:pt x="5476" y="722"/>
                    <a:pt x="6546" y="318"/>
                  </a:cubicBezTo>
                  <a:cubicBezTo>
                    <a:pt x="6618" y="275"/>
                    <a:pt x="6705" y="246"/>
                    <a:pt x="6777" y="202"/>
                  </a:cubicBezTo>
                  <a:cubicBezTo>
                    <a:pt x="6777" y="145"/>
                    <a:pt x="6777" y="72"/>
                    <a:pt x="6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3321975" y="4150300"/>
              <a:ext cx="138025" cy="44400"/>
            </a:xfrm>
            <a:custGeom>
              <a:avLst/>
              <a:gdLst/>
              <a:ahLst/>
              <a:cxnLst/>
              <a:rect l="l" t="t" r="r" b="b"/>
              <a:pathLst>
                <a:path w="5521" h="1776" extrusionOk="0">
                  <a:moveTo>
                    <a:pt x="5497" y="1"/>
                  </a:moveTo>
                  <a:cubicBezTo>
                    <a:pt x="5370" y="1"/>
                    <a:pt x="4745" y="174"/>
                    <a:pt x="4119" y="383"/>
                  </a:cubicBezTo>
                  <a:cubicBezTo>
                    <a:pt x="3425" y="614"/>
                    <a:pt x="2746" y="845"/>
                    <a:pt x="2746" y="845"/>
                  </a:cubicBezTo>
                  <a:cubicBezTo>
                    <a:pt x="2746" y="845"/>
                    <a:pt x="2067" y="1091"/>
                    <a:pt x="1388" y="1322"/>
                  </a:cubicBezTo>
                  <a:cubicBezTo>
                    <a:pt x="709" y="1553"/>
                    <a:pt x="1" y="1727"/>
                    <a:pt x="15" y="1770"/>
                  </a:cubicBezTo>
                  <a:cubicBezTo>
                    <a:pt x="15" y="1774"/>
                    <a:pt x="27" y="1775"/>
                    <a:pt x="48" y="1775"/>
                  </a:cubicBezTo>
                  <a:cubicBezTo>
                    <a:pt x="194" y="1775"/>
                    <a:pt x="813" y="1689"/>
                    <a:pt x="1431" y="1524"/>
                  </a:cubicBezTo>
                  <a:cubicBezTo>
                    <a:pt x="2125" y="1351"/>
                    <a:pt x="2818" y="1120"/>
                    <a:pt x="2818" y="1120"/>
                  </a:cubicBezTo>
                  <a:cubicBezTo>
                    <a:pt x="2818" y="1120"/>
                    <a:pt x="3497" y="860"/>
                    <a:pt x="4177" y="585"/>
                  </a:cubicBezTo>
                  <a:cubicBezTo>
                    <a:pt x="4841" y="311"/>
                    <a:pt x="5520" y="51"/>
                    <a:pt x="5520" y="7"/>
                  </a:cubicBezTo>
                  <a:cubicBezTo>
                    <a:pt x="5519" y="3"/>
                    <a:pt x="5511" y="1"/>
                    <a:pt x="5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2696000" y="399660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5" y="0"/>
                  </a:moveTo>
                  <a:lnTo>
                    <a:pt x="1705" y="0"/>
                  </a:lnTo>
                  <a:cubicBezTo>
                    <a:pt x="1257" y="1026"/>
                    <a:pt x="0" y="4609"/>
                    <a:pt x="2601" y="8669"/>
                  </a:cubicBezTo>
                  <a:lnTo>
                    <a:pt x="3295" y="8756"/>
                  </a:lnTo>
                  <a:cubicBezTo>
                    <a:pt x="116" y="4262"/>
                    <a:pt x="2052" y="419"/>
                    <a:pt x="2254" y="58"/>
                  </a:cubicBezTo>
                  <a:lnTo>
                    <a:pt x="17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2653000" y="399190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706" y="0"/>
                  </a:moveTo>
                  <a:lnTo>
                    <a:pt x="1706" y="0"/>
                  </a:lnTo>
                  <a:cubicBezTo>
                    <a:pt x="1258" y="1026"/>
                    <a:pt x="1" y="4609"/>
                    <a:pt x="2602" y="8670"/>
                  </a:cubicBezTo>
                  <a:lnTo>
                    <a:pt x="3295" y="8756"/>
                  </a:lnTo>
                  <a:cubicBezTo>
                    <a:pt x="117" y="4263"/>
                    <a:pt x="2053" y="419"/>
                    <a:pt x="2255" y="58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097675" y="4040650"/>
              <a:ext cx="82375" cy="218575"/>
            </a:xfrm>
            <a:custGeom>
              <a:avLst/>
              <a:gdLst/>
              <a:ahLst/>
              <a:cxnLst/>
              <a:rect l="l" t="t" r="r" b="b"/>
              <a:pathLst>
                <a:path w="3295" h="8743" extrusionOk="0">
                  <a:moveTo>
                    <a:pt x="1705" y="1"/>
                  </a:moveTo>
                  <a:lnTo>
                    <a:pt x="1705" y="1"/>
                  </a:lnTo>
                  <a:cubicBezTo>
                    <a:pt x="1257" y="1027"/>
                    <a:pt x="0" y="4610"/>
                    <a:pt x="2601" y="8670"/>
                  </a:cubicBezTo>
                  <a:lnTo>
                    <a:pt x="3295" y="8742"/>
                  </a:lnTo>
                  <a:cubicBezTo>
                    <a:pt x="116" y="4263"/>
                    <a:pt x="2052" y="420"/>
                    <a:pt x="2240" y="59"/>
                  </a:cubicBezTo>
                  <a:lnTo>
                    <a:pt x="1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3140650" y="40453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6" y="1"/>
                  </a:moveTo>
                  <a:cubicBezTo>
                    <a:pt x="1243" y="1027"/>
                    <a:pt x="1" y="4610"/>
                    <a:pt x="2601" y="8670"/>
                  </a:cubicBezTo>
                  <a:lnTo>
                    <a:pt x="3295" y="8757"/>
                  </a:lnTo>
                  <a:cubicBezTo>
                    <a:pt x="116" y="4263"/>
                    <a:pt x="2052" y="420"/>
                    <a:pt x="2240" y="58"/>
                  </a:cubicBezTo>
                  <a:lnTo>
                    <a:pt x="17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" y="1850"/>
                  </a:lnTo>
                  <a:cubicBezTo>
                    <a:pt x="3049" y="5289"/>
                    <a:pt x="535" y="8757"/>
                    <a:pt x="535" y="8757"/>
                  </a:cubicBezTo>
                  <a:lnTo>
                    <a:pt x="10201" y="12730"/>
                  </a:ln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15475" y="7312"/>
                    <a:pt x="10201" y="12730"/>
                  </a:cubicBez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2539950" y="3749150"/>
              <a:ext cx="913900" cy="105875"/>
            </a:xfrm>
            <a:custGeom>
              <a:avLst/>
              <a:gdLst/>
              <a:ahLst/>
              <a:cxnLst/>
              <a:rect l="l" t="t" r="r" b="b"/>
              <a:pathLst>
                <a:path w="36556" h="4235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9508" y="4176"/>
                    <a:pt x="9609" y="4234"/>
                  </a:cubicBezTo>
                  <a:lnTo>
                    <a:pt x="36556" y="2168"/>
                  </a:lnTo>
                  <a:cubicBezTo>
                    <a:pt x="36498" y="2096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2539950" y="3795400"/>
              <a:ext cx="913900" cy="59625"/>
            </a:xfrm>
            <a:custGeom>
              <a:avLst/>
              <a:gdLst/>
              <a:ahLst/>
              <a:cxnLst/>
              <a:rect l="l" t="t" r="r" b="b"/>
              <a:pathLst>
                <a:path w="36556" h="2385" extrusionOk="0">
                  <a:moveTo>
                    <a:pt x="1" y="0"/>
                  </a:moveTo>
                  <a:lnTo>
                    <a:pt x="1" y="0"/>
                  </a:lnTo>
                  <a:cubicBezTo>
                    <a:pt x="58" y="58"/>
                    <a:pt x="102" y="116"/>
                    <a:pt x="145" y="174"/>
                  </a:cubicBezTo>
                  <a:lnTo>
                    <a:pt x="9464" y="2297"/>
                  </a:lnTo>
                  <a:cubicBezTo>
                    <a:pt x="9464" y="2297"/>
                    <a:pt x="9508" y="2326"/>
                    <a:pt x="9609" y="2384"/>
                  </a:cubicBezTo>
                  <a:lnTo>
                    <a:pt x="36556" y="318"/>
                  </a:lnTo>
                  <a:cubicBezTo>
                    <a:pt x="36498" y="246"/>
                    <a:pt x="36469" y="217"/>
                    <a:pt x="36469" y="2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2836500" y="3862575"/>
              <a:ext cx="651300" cy="142700"/>
            </a:xfrm>
            <a:custGeom>
              <a:avLst/>
              <a:gdLst/>
              <a:ahLst/>
              <a:cxnLst/>
              <a:rect l="l" t="t" r="r" b="b"/>
              <a:pathLst>
                <a:path w="26052" h="5708" extrusionOk="0">
                  <a:moveTo>
                    <a:pt x="25792" y="1"/>
                  </a:moveTo>
                  <a:lnTo>
                    <a:pt x="1" y="1980"/>
                  </a:lnTo>
                  <a:cubicBezTo>
                    <a:pt x="521" y="2948"/>
                    <a:pt x="752" y="4205"/>
                    <a:pt x="102" y="5708"/>
                  </a:cubicBezTo>
                  <a:lnTo>
                    <a:pt x="25532" y="3757"/>
                  </a:lnTo>
                  <a:cubicBezTo>
                    <a:pt x="26052" y="2284"/>
                    <a:pt x="26023" y="1012"/>
                    <a:pt x="25792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2558000" y="3819600"/>
              <a:ext cx="268425" cy="216375"/>
            </a:xfrm>
            <a:custGeom>
              <a:avLst/>
              <a:gdLst/>
              <a:ahLst/>
              <a:cxnLst/>
              <a:rect l="l" t="t" r="r" b="b"/>
              <a:pathLst>
                <a:path w="10737" h="8655" extrusionOk="0">
                  <a:moveTo>
                    <a:pt x="1" y="0"/>
                  </a:moveTo>
                  <a:cubicBezTo>
                    <a:pt x="1287" y="2095"/>
                    <a:pt x="723" y="4104"/>
                    <a:pt x="247" y="5158"/>
                  </a:cubicBezTo>
                  <a:lnTo>
                    <a:pt x="8930" y="8655"/>
                  </a:lnTo>
                  <a:cubicBezTo>
                    <a:pt x="8930" y="8655"/>
                    <a:pt x="9869" y="8511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2558000" y="3819600"/>
              <a:ext cx="268425" cy="210975"/>
            </a:xfrm>
            <a:custGeom>
              <a:avLst/>
              <a:gdLst/>
              <a:ahLst/>
              <a:cxnLst/>
              <a:rect l="l" t="t" r="r" b="b"/>
              <a:pathLst>
                <a:path w="10737" h="8439" extrusionOk="0">
                  <a:moveTo>
                    <a:pt x="1" y="0"/>
                  </a:moveTo>
                  <a:cubicBezTo>
                    <a:pt x="160" y="260"/>
                    <a:pt x="290" y="535"/>
                    <a:pt x="406" y="795"/>
                  </a:cubicBezTo>
                  <a:lnTo>
                    <a:pt x="8699" y="3295"/>
                  </a:lnTo>
                  <a:cubicBezTo>
                    <a:pt x="8699" y="3295"/>
                    <a:pt x="10390" y="6257"/>
                    <a:pt x="9306" y="8438"/>
                  </a:cubicBezTo>
                  <a:cubicBezTo>
                    <a:pt x="9609" y="8164"/>
                    <a:pt x="10043" y="7542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2570650" y="3846325"/>
              <a:ext cx="169450" cy="50275"/>
            </a:xfrm>
            <a:custGeom>
              <a:avLst/>
              <a:gdLst/>
              <a:ahLst/>
              <a:cxnLst/>
              <a:rect l="l" t="t" r="r" b="b"/>
              <a:pathLst>
                <a:path w="6778" h="2011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58"/>
                    <a:pt x="44" y="130"/>
                    <a:pt x="58" y="203"/>
                  </a:cubicBezTo>
                  <a:cubicBezTo>
                    <a:pt x="203" y="246"/>
                    <a:pt x="362" y="289"/>
                    <a:pt x="506" y="347"/>
                  </a:cubicBezTo>
                  <a:cubicBezTo>
                    <a:pt x="1532" y="665"/>
                    <a:pt x="2573" y="997"/>
                    <a:pt x="2573" y="997"/>
                  </a:cubicBezTo>
                  <a:cubicBezTo>
                    <a:pt x="2573" y="997"/>
                    <a:pt x="3613" y="1272"/>
                    <a:pt x="4668" y="1532"/>
                  </a:cubicBezTo>
                  <a:cubicBezTo>
                    <a:pt x="5188" y="1662"/>
                    <a:pt x="5722" y="1792"/>
                    <a:pt x="6112" y="1879"/>
                  </a:cubicBezTo>
                  <a:cubicBezTo>
                    <a:pt x="6462" y="1957"/>
                    <a:pt x="6719" y="2011"/>
                    <a:pt x="6768" y="2011"/>
                  </a:cubicBezTo>
                  <a:cubicBezTo>
                    <a:pt x="6774" y="2011"/>
                    <a:pt x="6777" y="2010"/>
                    <a:pt x="6777" y="2009"/>
                  </a:cubicBezTo>
                  <a:cubicBezTo>
                    <a:pt x="6777" y="1980"/>
                    <a:pt x="6517" y="1893"/>
                    <a:pt x="6127" y="1763"/>
                  </a:cubicBezTo>
                  <a:cubicBezTo>
                    <a:pt x="5751" y="1648"/>
                    <a:pt x="5231" y="1489"/>
                    <a:pt x="4711" y="1330"/>
                  </a:cubicBezTo>
                  <a:cubicBezTo>
                    <a:pt x="3671" y="1026"/>
                    <a:pt x="2630" y="723"/>
                    <a:pt x="2630" y="723"/>
                  </a:cubicBezTo>
                  <a:cubicBezTo>
                    <a:pt x="2630" y="723"/>
                    <a:pt x="1590" y="434"/>
                    <a:pt x="550" y="145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2684800" y="3903700"/>
              <a:ext cx="132225" cy="56075"/>
            </a:xfrm>
            <a:custGeom>
              <a:avLst/>
              <a:gdLst/>
              <a:ahLst/>
              <a:cxnLst/>
              <a:rect l="l" t="t" r="r" b="b"/>
              <a:pathLst>
                <a:path w="5289" h="2243" extrusionOk="0">
                  <a:moveTo>
                    <a:pt x="8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32"/>
                    <a:pt x="203" y="147"/>
                    <a:pt x="492" y="292"/>
                  </a:cubicBezTo>
                  <a:cubicBezTo>
                    <a:pt x="795" y="451"/>
                    <a:pt x="1200" y="653"/>
                    <a:pt x="1619" y="855"/>
                  </a:cubicBezTo>
                  <a:cubicBezTo>
                    <a:pt x="2428" y="1245"/>
                    <a:pt x="3251" y="1592"/>
                    <a:pt x="3251" y="1592"/>
                  </a:cubicBezTo>
                  <a:cubicBezTo>
                    <a:pt x="3251" y="1592"/>
                    <a:pt x="3468" y="1664"/>
                    <a:pt x="3786" y="1780"/>
                  </a:cubicBezTo>
                  <a:cubicBezTo>
                    <a:pt x="4089" y="1896"/>
                    <a:pt x="4523" y="2026"/>
                    <a:pt x="4942" y="2156"/>
                  </a:cubicBezTo>
                  <a:cubicBezTo>
                    <a:pt x="5057" y="2185"/>
                    <a:pt x="5173" y="2213"/>
                    <a:pt x="5289" y="2242"/>
                  </a:cubicBezTo>
                  <a:cubicBezTo>
                    <a:pt x="5289" y="2185"/>
                    <a:pt x="5289" y="2127"/>
                    <a:pt x="5289" y="2069"/>
                  </a:cubicBezTo>
                  <a:cubicBezTo>
                    <a:pt x="5187" y="2026"/>
                    <a:pt x="5086" y="1997"/>
                    <a:pt x="4985" y="1953"/>
                  </a:cubicBezTo>
                  <a:cubicBezTo>
                    <a:pt x="4566" y="1794"/>
                    <a:pt x="4147" y="1650"/>
                    <a:pt x="3844" y="1520"/>
                  </a:cubicBezTo>
                  <a:cubicBezTo>
                    <a:pt x="3540" y="1404"/>
                    <a:pt x="3338" y="1318"/>
                    <a:pt x="3338" y="1318"/>
                  </a:cubicBezTo>
                  <a:cubicBezTo>
                    <a:pt x="3338" y="1318"/>
                    <a:pt x="2500" y="1000"/>
                    <a:pt x="1676" y="653"/>
                  </a:cubicBezTo>
                  <a:cubicBezTo>
                    <a:pt x="1257" y="494"/>
                    <a:pt x="838" y="321"/>
                    <a:pt x="535" y="191"/>
                  </a:cubicBezTo>
                  <a:cubicBezTo>
                    <a:pt x="244" y="72"/>
                    <a:pt x="50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2577525" y="3884975"/>
              <a:ext cx="169425" cy="63400"/>
            </a:xfrm>
            <a:custGeom>
              <a:avLst/>
              <a:gdLst/>
              <a:ahLst/>
              <a:cxnLst/>
              <a:rect l="l" t="t" r="r" b="b"/>
              <a:pathLst>
                <a:path w="6777" h="2536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73"/>
                    <a:pt x="15" y="130"/>
                    <a:pt x="0" y="203"/>
                  </a:cubicBezTo>
                  <a:cubicBezTo>
                    <a:pt x="87" y="246"/>
                    <a:pt x="159" y="275"/>
                    <a:pt x="246" y="318"/>
                  </a:cubicBezTo>
                  <a:cubicBezTo>
                    <a:pt x="1315" y="752"/>
                    <a:pt x="2384" y="1200"/>
                    <a:pt x="2384" y="1200"/>
                  </a:cubicBezTo>
                  <a:cubicBezTo>
                    <a:pt x="2384" y="1200"/>
                    <a:pt x="3468" y="1561"/>
                    <a:pt x="4566" y="1922"/>
                  </a:cubicBezTo>
                  <a:cubicBezTo>
                    <a:pt x="5115" y="2081"/>
                    <a:pt x="5664" y="2254"/>
                    <a:pt x="6083" y="2370"/>
                  </a:cubicBezTo>
                  <a:cubicBezTo>
                    <a:pt x="6427" y="2468"/>
                    <a:pt x="6677" y="2535"/>
                    <a:pt x="6753" y="2535"/>
                  </a:cubicBezTo>
                  <a:cubicBezTo>
                    <a:pt x="6766" y="2535"/>
                    <a:pt x="6774" y="2533"/>
                    <a:pt x="6777" y="2529"/>
                  </a:cubicBezTo>
                  <a:cubicBezTo>
                    <a:pt x="6777" y="2515"/>
                    <a:pt x="6502" y="2413"/>
                    <a:pt x="6098" y="2254"/>
                  </a:cubicBezTo>
                  <a:cubicBezTo>
                    <a:pt x="5693" y="2110"/>
                    <a:pt x="5158" y="1908"/>
                    <a:pt x="4609" y="1720"/>
                  </a:cubicBezTo>
                  <a:cubicBezTo>
                    <a:pt x="3526" y="1315"/>
                    <a:pt x="2442" y="925"/>
                    <a:pt x="2442" y="925"/>
                  </a:cubicBezTo>
                  <a:cubicBezTo>
                    <a:pt x="2442" y="925"/>
                    <a:pt x="1373" y="521"/>
                    <a:pt x="304" y="116"/>
                  </a:cubicBezTo>
                  <a:cubicBezTo>
                    <a:pt x="202" y="73"/>
                    <a:pt x="101" y="4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2626275" y="3941175"/>
              <a:ext cx="137650" cy="48675"/>
            </a:xfrm>
            <a:custGeom>
              <a:avLst/>
              <a:gdLst/>
              <a:ahLst/>
              <a:cxnLst/>
              <a:rect l="l" t="t" r="r" b="b"/>
              <a:pathLst>
                <a:path w="5506" h="1947" extrusionOk="0">
                  <a:moveTo>
                    <a:pt x="19" y="1"/>
                  </a:moveTo>
                  <a:cubicBezTo>
                    <a:pt x="8" y="1"/>
                    <a:pt x="2" y="3"/>
                    <a:pt x="1" y="6"/>
                  </a:cubicBezTo>
                  <a:cubicBezTo>
                    <a:pt x="1" y="35"/>
                    <a:pt x="680" y="324"/>
                    <a:pt x="1359" y="613"/>
                  </a:cubicBezTo>
                  <a:cubicBezTo>
                    <a:pt x="2024" y="917"/>
                    <a:pt x="2703" y="1191"/>
                    <a:pt x="2703" y="1191"/>
                  </a:cubicBezTo>
                  <a:cubicBezTo>
                    <a:pt x="2703" y="1191"/>
                    <a:pt x="3396" y="1451"/>
                    <a:pt x="4090" y="1654"/>
                  </a:cubicBezTo>
                  <a:cubicBezTo>
                    <a:pt x="4725" y="1835"/>
                    <a:pt x="5361" y="1947"/>
                    <a:pt x="5484" y="1947"/>
                  </a:cubicBezTo>
                  <a:cubicBezTo>
                    <a:pt x="5498" y="1947"/>
                    <a:pt x="5506" y="1946"/>
                    <a:pt x="5506" y="1943"/>
                  </a:cubicBezTo>
                  <a:cubicBezTo>
                    <a:pt x="5506" y="1899"/>
                    <a:pt x="4812" y="1711"/>
                    <a:pt x="4133" y="1451"/>
                  </a:cubicBezTo>
                  <a:cubicBezTo>
                    <a:pt x="3454" y="1206"/>
                    <a:pt x="2775" y="917"/>
                    <a:pt x="2775" y="917"/>
                  </a:cubicBezTo>
                  <a:cubicBezTo>
                    <a:pt x="2775" y="917"/>
                    <a:pt x="2096" y="671"/>
                    <a:pt x="1402" y="425"/>
                  </a:cubicBezTo>
                  <a:cubicBezTo>
                    <a:pt x="769" y="201"/>
                    <a:pt x="135" y="1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3307900" y="3811275"/>
              <a:ext cx="82375" cy="217125"/>
            </a:xfrm>
            <a:custGeom>
              <a:avLst/>
              <a:gdLst/>
              <a:ahLst/>
              <a:cxnLst/>
              <a:rect l="l" t="t" r="r" b="b"/>
              <a:pathLst>
                <a:path w="3295" h="8685" extrusionOk="0">
                  <a:moveTo>
                    <a:pt x="1604" y="1"/>
                  </a:moveTo>
                  <a:lnTo>
                    <a:pt x="1070" y="44"/>
                  </a:lnTo>
                  <a:cubicBezTo>
                    <a:pt x="1257" y="405"/>
                    <a:pt x="3194" y="4292"/>
                    <a:pt x="0" y="8685"/>
                  </a:cubicBezTo>
                  <a:lnTo>
                    <a:pt x="694" y="8627"/>
                  </a:lnTo>
                  <a:cubicBezTo>
                    <a:pt x="3295" y="4668"/>
                    <a:pt x="2052" y="1041"/>
                    <a:pt x="1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3350875" y="3808025"/>
              <a:ext cx="82400" cy="216775"/>
            </a:xfrm>
            <a:custGeom>
              <a:avLst/>
              <a:gdLst/>
              <a:ahLst/>
              <a:cxnLst/>
              <a:rect l="l" t="t" r="r" b="b"/>
              <a:pathLst>
                <a:path w="3296" h="8671" extrusionOk="0">
                  <a:moveTo>
                    <a:pt x="1605" y="1"/>
                  </a:moveTo>
                  <a:lnTo>
                    <a:pt x="1070" y="44"/>
                  </a:lnTo>
                  <a:cubicBezTo>
                    <a:pt x="1258" y="405"/>
                    <a:pt x="3194" y="4292"/>
                    <a:pt x="1" y="8670"/>
                  </a:cubicBezTo>
                  <a:lnTo>
                    <a:pt x="694" y="8627"/>
                  </a:lnTo>
                  <a:cubicBezTo>
                    <a:pt x="3295" y="4653"/>
                    <a:pt x="2052" y="1027"/>
                    <a:pt x="1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2906225" y="384200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55" y="43"/>
                  </a:lnTo>
                  <a:cubicBezTo>
                    <a:pt x="1257" y="405"/>
                    <a:pt x="3194" y="4306"/>
                    <a:pt x="0" y="8684"/>
                  </a:cubicBezTo>
                  <a:lnTo>
                    <a:pt x="680" y="8626"/>
                  </a:lnTo>
                  <a:cubicBezTo>
                    <a:pt x="3295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2863250" y="384525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69" y="43"/>
                  </a:lnTo>
                  <a:cubicBezTo>
                    <a:pt x="1257" y="405"/>
                    <a:pt x="3193" y="4306"/>
                    <a:pt x="0" y="8684"/>
                  </a:cubicBezTo>
                  <a:lnTo>
                    <a:pt x="679" y="8626"/>
                  </a:lnTo>
                  <a:cubicBezTo>
                    <a:pt x="3294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90" name="Google Shape;1390;p34"/>
          <p:cNvGrpSpPr/>
          <p:nvPr/>
        </p:nvGrpSpPr>
        <p:grpSpPr>
          <a:xfrm rot="1185169">
            <a:off x="5254329" y="5479367"/>
            <a:ext cx="1683331" cy="1297159"/>
            <a:chOff x="2189667" y="4167941"/>
            <a:chExt cx="1114332" cy="858694"/>
          </a:xfrm>
        </p:grpSpPr>
        <p:sp>
          <p:nvSpPr>
            <p:cNvPr id="1391" name="Google Shape;1391;p34"/>
            <p:cNvSpPr/>
            <p:nvPr/>
          </p:nvSpPr>
          <p:spPr>
            <a:xfrm>
              <a:off x="2189667" y="4167941"/>
              <a:ext cx="1114332" cy="858694"/>
            </a:xfrm>
            <a:custGeom>
              <a:avLst/>
              <a:gdLst/>
              <a:ahLst/>
              <a:cxnLst/>
              <a:rect l="l" t="t" r="r" b="b"/>
              <a:pathLst>
                <a:path w="45469" h="35038" extrusionOk="0">
                  <a:moveTo>
                    <a:pt x="33348" y="0"/>
                  </a:moveTo>
                  <a:cubicBezTo>
                    <a:pt x="31020" y="0"/>
                    <a:pt x="28509" y="640"/>
                    <a:pt x="26272" y="1804"/>
                  </a:cubicBezTo>
                  <a:cubicBezTo>
                    <a:pt x="25976" y="1941"/>
                    <a:pt x="25702" y="2100"/>
                    <a:pt x="25382" y="2306"/>
                  </a:cubicBezTo>
                  <a:cubicBezTo>
                    <a:pt x="25314" y="2351"/>
                    <a:pt x="25245" y="2397"/>
                    <a:pt x="25154" y="2443"/>
                  </a:cubicBezTo>
                  <a:lnTo>
                    <a:pt x="25131" y="2488"/>
                  </a:lnTo>
                  <a:cubicBezTo>
                    <a:pt x="24926" y="2625"/>
                    <a:pt x="24720" y="2762"/>
                    <a:pt x="24538" y="2899"/>
                  </a:cubicBezTo>
                  <a:cubicBezTo>
                    <a:pt x="24446" y="2968"/>
                    <a:pt x="24355" y="3036"/>
                    <a:pt x="24286" y="3128"/>
                  </a:cubicBezTo>
                  <a:cubicBezTo>
                    <a:pt x="24081" y="3264"/>
                    <a:pt x="23898" y="3424"/>
                    <a:pt x="23716" y="3607"/>
                  </a:cubicBezTo>
                  <a:cubicBezTo>
                    <a:pt x="23647" y="3675"/>
                    <a:pt x="23602" y="3721"/>
                    <a:pt x="23533" y="3789"/>
                  </a:cubicBezTo>
                  <a:cubicBezTo>
                    <a:pt x="23282" y="4041"/>
                    <a:pt x="23077" y="4269"/>
                    <a:pt x="22871" y="4520"/>
                  </a:cubicBezTo>
                  <a:cubicBezTo>
                    <a:pt x="22826" y="4566"/>
                    <a:pt x="22780" y="4634"/>
                    <a:pt x="22734" y="4702"/>
                  </a:cubicBezTo>
                  <a:cubicBezTo>
                    <a:pt x="22552" y="4885"/>
                    <a:pt x="22415" y="5090"/>
                    <a:pt x="22278" y="5296"/>
                  </a:cubicBezTo>
                  <a:cubicBezTo>
                    <a:pt x="22209" y="5364"/>
                    <a:pt x="22164" y="5456"/>
                    <a:pt x="22118" y="5547"/>
                  </a:cubicBezTo>
                  <a:lnTo>
                    <a:pt x="22072" y="5570"/>
                  </a:lnTo>
                  <a:cubicBezTo>
                    <a:pt x="21958" y="5752"/>
                    <a:pt x="21844" y="5935"/>
                    <a:pt x="21753" y="6118"/>
                  </a:cubicBezTo>
                  <a:cubicBezTo>
                    <a:pt x="21684" y="6232"/>
                    <a:pt x="21639" y="6323"/>
                    <a:pt x="21570" y="6437"/>
                  </a:cubicBezTo>
                  <a:cubicBezTo>
                    <a:pt x="21479" y="6643"/>
                    <a:pt x="21365" y="6848"/>
                    <a:pt x="21273" y="7076"/>
                  </a:cubicBezTo>
                  <a:cubicBezTo>
                    <a:pt x="21228" y="7145"/>
                    <a:pt x="21182" y="7236"/>
                    <a:pt x="21159" y="7305"/>
                  </a:cubicBezTo>
                  <a:cubicBezTo>
                    <a:pt x="21045" y="7601"/>
                    <a:pt x="20931" y="7875"/>
                    <a:pt x="20840" y="8172"/>
                  </a:cubicBezTo>
                  <a:cubicBezTo>
                    <a:pt x="20794" y="8286"/>
                    <a:pt x="20771" y="8377"/>
                    <a:pt x="20749" y="8469"/>
                  </a:cubicBezTo>
                  <a:lnTo>
                    <a:pt x="20749" y="8514"/>
                  </a:lnTo>
                  <a:cubicBezTo>
                    <a:pt x="20680" y="8697"/>
                    <a:pt x="20634" y="8902"/>
                    <a:pt x="20589" y="9108"/>
                  </a:cubicBezTo>
                  <a:cubicBezTo>
                    <a:pt x="20543" y="9222"/>
                    <a:pt x="20520" y="9359"/>
                    <a:pt x="20497" y="9496"/>
                  </a:cubicBezTo>
                  <a:cubicBezTo>
                    <a:pt x="20452" y="9678"/>
                    <a:pt x="20429" y="9884"/>
                    <a:pt x="20406" y="10066"/>
                  </a:cubicBezTo>
                  <a:lnTo>
                    <a:pt x="20383" y="10112"/>
                  </a:lnTo>
                  <a:cubicBezTo>
                    <a:pt x="20383" y="10226"/>
                    <a:pt x="20360" y="10340"/>
                    <a:pt x="20338" y="10477"/>
                  </a:cubicBezTo>
                  <a:cubicBezTo>
                    <a:pt x="20315" y="10683"/>
                    <a:pt x="20315" y="10888"/>
                    <a:pt x="20292" y="11116"/>
                  </a:cubicBezTo>
                  <a:lnTo>
                    <a:pt x="20292" y="11162"/>
                  </a:lnTo>
                  <a:cubicBezTo>
                    <a:pt x="20292" y="11253"/>
                    <a:pt x="20292" y="11367"/>
                    <a:pt x="20292" y="11459"/>
                  </a:cubicBezTo>
                  <a:cubicBezTo>
                    <a:pt x="20292" y="11755"/>
                    <a:pt x="20292" y="12052"/>
                    <a:pt x="20315" y="12349"/>
                  </a:cubicBezTo>
                  <a:cubicBezTo>
                    <a:pt x="20315" y="12372"/>
                    <a:pt x="20315" y="12417"/>
                    <a:pt x="20315" y="12440"/>
                  </a:cubicBezTo>
                  <a:cubicBezTo>
                    <a:pt x="18375" y="10865"/>
                    <a:pt x="15887" y="9952"/>
                    <a:pt x="13330" y="9952"/>
                  </a:cubicBezTo>
                  <a:cubicBezTo>
                    <a:pt x="11299" y="9952"/>
                    <a:pt x="9313" y="10523"/>
                    <a:pt x="7578" y="11596"/>
                  </a:cubicBezTo>
                  <a:cubicBezTo>
                    <a:pt x="4862" y="13262"/>
                    <a:pt x="2990" y="14928"/>
                    <a:pt x="1712" y="16823"/>
                  </a:cubicBezTo>
                  <a:cubicBezTo>
                    <a:pt x="1598" y="16982"/>
                    <a:pt x="1484" y="17165"/>
                    <a:pt x="1393" y="17325"/>
                  </a:cubicBezTo>
                  <a:lnTo>
                    <a:pt x="1324" y="17439"/>
                  </a:lnTo>
                  <a:cubicBezTo>
                    <a:pt x="1233" y="17622"/>
                    <a:pt x="1119" y="17804"/>
                    <a:pt x="1027" y="17987"/>
                  </a:cubicBezTo>
                  <a:lnTo>
                    <a:pt x="1005" y="18078"/>
                  </a:lnTo>
                  <a:cubicBezTo>
                    <a:pt x="776" y="18512"/>
                    <a:pt x="617" y="18945"/>
                    <a:pt x="457" y="19379"/>
                  </a:cubicBezTo>
                  <a:cubicBezTo>
                    <a:pt x="457" y="19402"/>
                    <a:pt x="457" y="19402"/>
                    <a:pt x="457" y="19425"/>
                  </a:cubicBezTo>
                  <a:cubicBezTo>
                    <a:pt x="366" y="19676"/>
                    <a:pt x="297" y="19927"/>
                    <a:pt x="251" y="20201"/>
                  </a:cubicBezTo>
                  <a:lnTo>
                    <a:pt x="229" y="20201"/>
                  </a:lnTo>
                  <a:cubicBezTo>
                    <a:pt x="46" y="21114"/>
                    <a:pt x="0" y="21981"/>
                    <a:pt x="137" y="22803"/>
                  </a:cubicBezTo>
                  <a:cubicBezTo>
                    <a:pt x="137" y="22871"/>
                    <a:pt x="160" y="22940"/>
                    <a:pt x="160" y="23008"/>
                  </a:cubicBezTo>
                  <a:cubicBezTo>
                    <a:pt x="251" y="23488"/>
                    <a:pt x="411" y="23967"/>
                    <a:pt x="617" y="24378"/>
                  </a:cubicBezTo>
                  <a:cubicBezTo>
                    <a:pt x="1415" y="26044"/>
                    <a:pt x="2808" y="26729"/>
                    <a:pt x="3287" y="26957"/>
                  </a:cubicBezTo>
                  <a:lnTo>
                    <a:pt x="3356" y="26980"/>
                  </a:lnTo>
                  <a:cubicBezTo>
                    <a:pt x="3470" y="27048"/>
                    <a:pt x="3607" y="27094"/>
                    <a:pt x="3721" y="27163"/>
                  </a:cubicBezTo>
                  <a:cubicBezTo>
                    <a:pt x="3744" y="27163"/>
                    <a:pt x="4337" y="27414"/>
                    <a:pt x="4337" y="27414"/>
                  </a:cubicBezTo>
                  <a:cubicBezTo>
                    <a:pt x="4748" y="27984"/>
                    <a:pt x="5227" y="28509"/>
                    <a:pt x="5729" y="29011"/>
                  </a:cubicBezTo>
                  <a:cubicBezTo>
                    <a:pt x="5159" y="31385"/>
                    <a:pt x="5547" y="32572"/>
                    <a:pt x="6003" y="33325"/>
                  </a:cubicBezTo>
                  <a:cubicBezTo>
                    <a:pt x="6528" y="34216"/>
                    <a:pt x="7396" y="34832"/>
                    <a:pt x="8423" y="34992"/>
                  </a:cubicBezTo>
                  <a:cubicBezTo>
                    <a:pt x="8605" y="35014"/>
                    <a:pt x="8811" y="35037"/>
                    <a:pt x="8993" y="35037"/>
                  </a:cubicBezTo>
                  <a:cubicBezTo>
                    <a:pt x="9655" y="35037"/>
                    <a:pt x="10614" y="34855"/>
                    <a:pt x="11573" y="33987"/>
                  </a:cubicBezTo>
                  <a:cubicBezTo>
                    <a:pt x="11596" y="33964"/>
                    <a:pt x="11641" y="33919"/>
                    <a:pt x="11687" y="33873"/>
                  </a:cubicBezTo>
                  <a:cubicBezTo>
                    <a:pt x="11755" y="33805"/>
                    <a:pt x="11847" y="33713"/>
                    <a:pt x="11915" y="33645"/>
                  </a:cubicBezTo>
                  <a:cubicBezTo>
                    <a:pt x="11938" y="33599"/>
                    <a:pt x="11984" y="33576"/>
                    <a:pt x="12006" y="33531"/>
                  </a:cubicBezTo>
                  <a:cubicBezTo>
                    <a:pt x="12075" y="33462"/>
                    <a:pt x="12121" y="33371"/>
                    <a:pt x="12189" y="33303"/>
                  </a:cubicBezTo>
                  <a:lnTo>
                    <a:pt x="12258" y="33211"/>
                  </a:lnTo>
                  <a:cubicBezTo>
                    <a:pt x="12303" y="33143"/>
                    <a:pt x="12349" y="33074"/>
                    <a:pt x="12394" y="33006"/>
                  </a:cubicBezTo>
                  <a:lnTo>
                    <a:pt x="12463" y="32914"/>
                  </a:lnTo>
                  <a:cubicBezTo>
                    <a:pt x="12509" y="32846"/>
                    <a:pt x="12554" y="32755"/>
                    <a:pt x="12600" y="32686"/>
                  </a:cubicBezTo>
                  <a:cubicBezTo>
                    <a:pt x="12600" y="32663"/>
                    <a:pt x="12623" y="32641"/>
                    <a:pt x="12646" y="32618"/>
                  </a:cubicBezTo>
                  <a:cubicBezTo>
                    <a:pt x="12737" y="32435"/>
                    <a:pt x="12851" y="32253"/>
                    <a:pt x="12942" y="32047"/>
                  </a:cubicBezTo>
                  <a:lnTo>
                    <a:pt x="13376" y="32047"/>
                  </a:lnTo>
                  <a:cubicBezTo>
                    <a:pt x="15407" y="32047"/>
                    <a:pt x="17393" y="31499"/>
                    <a:pt x="19105" y="30427"/>
                  </a:cubicBezTo>
                  <a:cubicBezTo>
                    <a:pt x="22666" y="28258"/>
                    <a:pt x="24652" y="24355"/>
                    <a:pt x="24355" y="20201"/>
                  </a:cubicBezTo>
                  <a:cubicBezTo>
                    <a:pt x="24355" y="20201"/>
                    <a:pt x="24355" y="20178"/>
                    <a:pt x="24355" y="20178"/>
                  </a:cubicBezTo>
                  <a:cubicBezTo>
                    <a:pt x="26295" y="21753"/>
                    <a:pt x="28783" y="22666"/>
                    <a:pt x="31339" y="22666"/>
                  </a:cubicBezTo>
                  <a:cubicBezTo>
                    <a:pt x="33097" y="22666"/>
                    <a:pt x="34832" y="22232"/>
                    <a:pt x="36384" y="21433"/>
                  </a:cubicBezTo>
                  <a:cubicBezTo>
                    <a:pt x="37845" y="20680"/>
                    <a:pt x="39123" y="19607"/>
                    <a:pt x="40104" y="18306"/>
                  </a:cubicBezTo>
                  <a:cubicBezTo>
                    <a:pt x="40538" y="18375"/>
                    <a:pt x="40949" y="18420"/>
                    <a:pt x="41337" y="18420"/>
                  </a:cubicBezTo>
                  <a:lnTo>
                    <a:pt x="41383" y="18420"/>
                  </a:lnTo>
                  <a:cubicBezTo>
                    <a:pt x="41679" y="18398"/>
                    <a:pt x="41953" y="18375"/>
                    <a:pt x="42227" y="18329"/>
                  </a:cubicBezTo>
                  <a:lnTo>
                    <a:pt x="42273" y="18329"/>
                  </a:lnTo>
                  <a:cubicBezTo>
                    <a:pt x="43483" y="18101"/>
                    <a:pt x="44464" y="17393"/>
                    <a:pt x="44989" y="16366"/>
                  </a:cubicBezTo>
                  <a:cubicBezTo>
                    <a:pt x="45445" y="15476"/>
                    <a:pt x="45468" y="14403"/>
                    <a:pt x="45080" y="13467"/>
                  </a:cubicBezTo>
                  <a:cubicBezTo>
                    <a:pt x="44647" y="12463"/>
                    <a:pt x="43779" y="11641"/>
                    <a:pt x="42341" y="10934"/>
                  </a:cubicBezTo>
                  <a:lnTo>
                    <a:pt x="42341" y="10911"/>
                  </a:lnTo>
                  <a:cubicBezTo>
                    <a:pt x="42341" y="10842"/>
                    <a:pt x="42341" y="10751"/>
                    <a:pt x="42341" y="10683"/>
                  </a:cubicBezTo>
                  <a:cubicBezTo>
                    <a:pt x="42318" y="10569"/>
                    <a:pt x="42318" y="10477"/>
                    <a:pt x="42296" y="10363"/>
                  </a:cubicBezTo>
                  <a:cubicBezTo>
                    <a:pt x="42273" y="10203"/>
                    <a:pt x="42250" y="10021"/>
                    <a:pt x="42227" y="9861"/>
                  </a:cubicBezTo>
                  <a:cubicBezTo>
                    <a:pt x="42204" y="9701"/>
                    <a:pt x="42181" y="9541"/>
                    <a:pt x="42136" y="9382"/>
                  </a:cubicBezTo>
                  <a:lnTo>
                    <a:pt x="42113" y="9268"/>
                  </a:lnTo>
                  <a:cubicBezTo>
                    <a:pt x="42090" y="9131"/>
                    <a:pt x="42067" y="8994"/>
                    <a:pt x="42022" y="8857"/>
                  </a:cubicBezTo>
                  <a:cubicBezTo>
                    <a:pt x="41976" y="8674"/>
                    <a:pt x="41930" y="8491"/>
                    <a:pt x="41862" y="8309"/>
                  </a:cubicBezTo>
                  <a:lnTo>
                    <a:pt x="41839" y="8218"/>
                  </a:lnTo>
                  <a:cubicBezTo>
                    <a:pt x="41793" y="8103"/>
                    <a:pt x="41771" y="7989"/>
                    <a:pt x="41725" y="7875"/>
                  </a:cubicBezTo>
                  <a:cubicBezTo>
                    <a:pt x="41702" y="7807"/>
                    <a:pt x="41656" y="7715"/>
                    <a:pt x="41634" y="7624"/>
                  </a:cubicBezTo>
                  <a:cubicBezTo>
                    <a:pt x="41748" y="7327"/>
                    <a:pt x="41862" y="6917"/>
                    <a:pt x="41908" y="6460"/>
                  </a:cubicBezTo>
                  <a:cubicBezTo>
                    <a:pt x="41908" y="6392"/>
                    <a:pt x="41930" y="6346"/>
                    <a:pt x="41930" y="6277"/>
                  </a:cubicBezTo>
                  <a:cubicBezTo>
                    <a:pt x="41930" y="6255"/>
                    <a:pt x="41930" y="6255"/>
                    <a:pt x="41930" y="6232"/>
                  </a:cubicBezTo>
                  <a:cubicBezTo>
                    <a:pt x="41930" y="6095"/>
                    <a:pt x="41930" y="5981"/>
                    <a:pt x="41930" y="5889"/>
                  </a:cubicBezTo>
                  <a:cubicBezTo>
                    <a:pt x="41930" y="5798"/>
                    <a:pt x="41930" y="5684"/>
                    <a:pt x="41908" y="5547"/>
                  </a:cubicBezTo>
                  <a:cubicBezTo>
                    <a:pt x="41908" y="5433"/>
                    <a:pt x="41885" y="5296"/>
                    <a:pt x="41862" y="5159"/>
                  </a:cubicBezTo>
                  <a:cubicBezTo>
                    <a:pt x="41839" y="5022"/>
                    <a:pt x="41793" y="4885"/>
                    <a:pt x="41771" y="4748"/>
                  </a:cubicBezTo>
                  <a:cubicBezTo>
                    <a:pt x="41702" y="4566"/>
                    <a:pt x="41656" y="4406"/>
                    <a:pt x="41611" y="4314"/>
                  </a:cubicBezTo>
                  <a:cubicBezTo>
                    <a:pt x="41565" y="4177"/>
                    <a:pt x="41520" y="4063"/>
                    <a:pt x="41451" y="3972"/>
                  </a:cubicBezTo>
                  <a:cubicBezTo>
                    <a:pt x="41314" y="3721"/>
                    <a:pt x="41177" y="3470"/>
                    <a:pt x="40995" y="3264"/>
                  </a:cubicBezTo>
                  <a:cubicBezTo>
                    <a:pt x="39579" y="1393"/>
                    <a:pt x="37365" y="617"/>
                    <a:pt x="36178" y="320"/>
                  </a:cubicBezTo>
                  <a:cubicBezTo>
                    <a:pt x="35265" y="115"/>
                    <a:pt x="34330" y="0"/>
                    <a:pt x="33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2292200" y="4466125"/>
              <a:ext cx="959750" cy="288925"/>
            </a:xfrm>
            <a:custGeom>
              <a:avLst/>
              <a:gdLst/>
              <a:ahLst/>
              <a:cxnLst/>
              <a:rect l="l" t="t" r="r" b="b"/>
              <a:pathLst>
                <a:path w="38390" h="11557" extrusionOk="0">
                  <a:moveTo>
                    <a:pt x="28889" y="1"/>
                  </a:moveTo>
                  <a:cubicBezTo>
                    <a:pt x="28074" y="1"/>
                    <a:pt x="27324" y="79"/>
                    <a:pt x="26706" y="258"/>
                  </a:cubicBezTo>
                  <a:cubicBezTo>
                    <a:pt x="23077" y="1285"/>
                    <a:pt x="0" y="10643"/>
                    <a:pt x="0" y="10643"/>
                  </a:cubicBezTo>
                  <a:lnTo>
                    <a:pt x="480" y="11556"/>
                  </a:lnTo>
                  <a:cubicBezTo>
                    <a:pt x="480" y="11556"/>
                    <a:pt x="23008" y="2243"/>
                    <a:pt x="27505" y="1992"/>
                  </a:cubicBezTo>
                  <a:cubicBezTo>
                    <a:pt x="27733" y="1978"/>
                    <a:pt x="27962" y="1972"/>
                    <a:pt x="28192" y="1972"/>
                  </a:cubicBezTo>
                  <a:cubicBezTo>
                    <a:pt x="31565" y="1972"/>
                    <a:pt x="35147" y="3363"/>
                    <a:pt x="36864" y="3363"/>
                  </a:cubicBezTo>
                  <a:cubicBezTo>
                    <a:pt x="37345" y="3363"/>
                    <a:pt x="37679" y="3254"/>
                    <a:pt x="37822" y="2974"/>
                  </a:cubicBezTo>
                  <a:cubicBezTo>
                    <a:pt x="38390" y="1856"/>
                    <a:pt x="32861" y="1"/>
                    <a:pt x="28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2300750" y="4487450"/>
              <a:ext cx="929600" cy="267600"/>
            </a:xfrm>
            <a:custGeom>
              <a:avLst/>
              <a:gdLst/>
              <a:ahLst/>
              <a:cxnLst/>
              <a:rect l="l" t="t" r="r" b="b"/>
              <a:pathLst>
                <a:path w="37184" h="10704" extrusionOk="0">
                  <a:moveTo>
                    <a:pt x="28401" y="1"/>
                  </a:moveTo>
                  <a:cubicBezTo>
                    <a:pt x="27599" y="1"/>
                    <a:pt x="26860" y="77"/>
                    <a:pt x="26250" y="249"/>
                  </a:cubicBezTo>
                  <a:cubicBezTo>
                    <a:pt x="22940" y="1185"/>
                    <a:pt x="3310" y="9105"/>
                    <a:pt x="1" y="10452"/>
                  </a:cubicBezTo>
                  <a:lnTo>
                    <a:pt x="138" y="10703"/>
                  </a:lnTo>
                  <a:cubicBezTo>
                    <a:pt x="138" y="10703"/>
                    <a:pt x="22666" y="1390"/>
                    <a:pt x="27163" y="1139"/>
                  </a:cubicBezTo>
                  <a:cubicBezTo>
                    <a:pt x="27390" y="1125"/>
                    <a:pt x="27620" y="1119"/>
                    <a:pt x="27850" y="1119"/>
                  </a:cubicBezTo>
                  <a:cubicBezTo>
                    <a:pt x="31215" y="1119"/>
                    <a:pt x="34798" y="2514"/>
                    <a:pt x="36511" y="2514"/>
                  </a:cubicBezTo>
                  <a:cubicBezTo>
                    <a:pt x="36786" y="2514"/>
                    <a:pt x="37013" y="2478"/>
                    <a:pt x="37183" y="2395"/>
                  </a:cubicBezTo>
                  <a:cubicBezTo>
                    <a:pt x="36189" y="1309"/>
                    <a:pt x="31740" y="1"/>
                    <a:pt x="2840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2366375" y="4315625"/>
              <a:ext cx="760675" cy="650175"/>
            </a:xfrm>
            <a:custGeom>
              <a:avLst/>
              <a:gdLst/>
              <a:ahLst/>
              <a:cxnLst/>
              <a:rect l="l" t="t" r="r" b="b"/>
              <a:pathLst>
                <a:path w="30427" h="26007" extrusionOk="0">
                  <a:moveTo>
                    <a:pt x="29993" y="1"/>
                  </a:moveTo>
                  <a:cubicBezTo>
                    <a:pt x="29993" y="1"/>
                    <a:pt x="8811" y="13102"/>
                    <a:pt x="5821" y="15431"/>
                  </a:cubicBezTo>
                  <a:cubicBezTo>
                    <a:pt x="2854" y="17736"/>
                    <a:pt x="1" y="25770"/>
                    <a:pt x="1484" y="25999"/>
                  </a:cubicBezTo>
                  <a:cubicBezTo>
                    <a:pt x="1516" y="26004"/>
                    <a:pt x="1548" y="26007"/>
                    <a:pt x="1579" y="26007"/>
                  </a:cubicBezTo>
                  <a:cubicBezTo>
                    <a:pt x="3008" y="26007"/>
                    <a:pt x="3943" y="20492"/>
                    <a:pt x="6757" y="17097"/>
                  </a:cubicBezTo>
                  <a:cubicBezTo>
                    <a:pt x="9633" y="13605"/>
                    <a:pt x="30427" y="914"/>
                    <a:pt x="30427" y="914"/>
                  </a:cubicBezTo>
                  <a:lnTo>
                    <a:pt x="299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2401750" y="4328175"/>
              <a:ext cx="725300" cy="633425"/>
            </a:xfrm>
            <a:custGeom>
              <a:avLst/>
              <a:gdLst/>
              <a:ahLst/>
              <a:cxnLst/>
              <a:rect l="l" t="t" r="r" b="b"/>
              <a:pathLst>
                <a:path w="29012" h="25337" extrusionOk="0">
                  <a:moveTo>
                    <a:pt x="28806" y="1"/>
                  </a:moveTo>
                  <a:cubicBezTo>
                    <a:pt x="25337" y="2146"/>
                    <a:pt x="7944" y="12966"/>
                    <a:pt x="5273" y="15043"/>
                  </a:cubicBezTo>
                  <a:cubicBezTo>
                    <a:pt x="2580" y="17143"/>
                    <a:pt x="1" y="23853"/>
                    <a:pt x="594" y="25337"/>
                  </a:cubicBezTo>
                  <a:cubicBezTo>
                    <a:pt x="1827" y="24378"/>
                    <a:pt x="2831" y="19631"/>
                    <a:pt x="5342" y="16595"/>
                  </a:cubicBezTo>
                  <a:cubicBezTo>
                    <a:pt x="8218" y="13103"/>
                    <a:pt x="29012" y="412"/>
                    <a:pt x="29012" y="412"/>
                  </a:cubicBezTo>
                  <a:lnTo>
                    <a:pt x="2880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2298475" y="4500625"/>
              <a:ext cx="425150" cy="371725"/>
            </a:xfrm>
            <a:custGeom>
              <a:avLst/>
              <a:gdLst/>
              <a:ahLst/>
              <a:cxnLst/>
              <a:rect l="l" t="t" r="r" b="b"/>
              <a:pathLst>
                <a:path w="17006" h="14869" extrusionOk="0">
                  <a:moveTo>
                    <a:pt x="8514" y="0"/>
                  </a:moveTo>
                  <a:cubicBezTo>
                    <a:pt x="7250" y="0"/>
                    <a:pt x="5968" y="323"/>
                    <a:pt x="4794" y="1000"/>
                  </a:cubicBezTo>
                  <a:cubicBezTo>
                    <a:pt x="1233" y="3032"/>
                    <a:pt x="0" y="7574"/>
                    <a:pt x="2055" y="11135"/>
                  </a:cubicBezTo>
                  <a:cubicBezTo>
                    <a:pt x="3435" y="13527"/>
                    <a:pt x="5938" y="14868"/>
                    <a:pt x="8511" y="14868"/>
                  </a:cubicBezTo>
                  <a:cubicBezTo>
                    <a:pt x="9769" y="14868"/>
                    <a:pt x="11043" y="14548"/>
                    <a:pt x="12212" y="13874"/>
                  </a:cubicBezTo>
                  <a:cubicBezTo>
                    <a:pt x="15773" y="11820"/>
                    <a:pt x="17005" y="7277"/>
                    <a:pt x="14951" y="3717"/>
                  </a:cubicBezTo>
                  <a:cubicBezTo>
                    <a:pt x="13574" y="1331"/>
                    <a:pt x="11081" y="0"/>
                    <a:pt x="8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2325300" y="4500450"/>
              <a:ext cx="300750" cy="226125"/>
            </a:xfrm>
            <a:custGeom>
              <a:avLst/>
              <a:gdLst/>
              <a:ahLst/>
              <a:cxnLst/>
              <a:rect l="l" t="t" r="r" b="b"/>
              <a:pathLst>
                <a:path w="12030" h="9045" extrusionOk="0">
                  <a:moveTo>
                    <a:pt x="7415" y="1"/>
                  </a:moveTo>
                  <a:cubicBezTo>
                    <a:pt x="6160" y="1"/>
                    <a:pt x="4888" y="318"/>
                    <a:pt x="3721" y="985"/>
                  </a:cubicBezTo>
                  <a:cubicBezTo>
                    <a:pt x="1324" y="2377"/>
                    <a:pt x="0" y="4865"/>
                    <a:pt x="0" y="7444"/>
                  </a:cubicBezTo>
                  <a:cubicBezTo>
                    <a:pt x="1315" y="8486"/>
                    <a:pt x="2949" y="9044"/>
                    <a:pt x="4615" y="9044"/>
                  </a:cubicBezTo>
                  <a:cubicBezTo>
                    <a:pt x="5869" y="9044"/>
                    <a:pt x="7141" y="8727"/>
                    <a:pt x="8309" y="8060"/>
                  </a:cubicBezTo>
                  <a:cubicBezTo>
                    <a:pt x="10705" y="6691"/>
                    <a:pt x="12029" y="4180"/>
                    <a:pt x="12029" y="1601"/>
                  </a:cubicBezTo>
                  <a:cubicBezTo>
                    <a:pt x="10714" y="559"/>
                    <a:pt x="9080" y="1"/>
                    <a:pt x="741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2752700" y="4266650"/>
              <a:ext cx="424575" cy="371725"/>
            </a:xfrm>
            <a:custGeom>
              <a:avLst/>
              <a:gdLst/>
              <a:ahLst/>
              <a:cxnLst/>
              <a:rect l="l" t="t" r="r" b="b"/>
              <a:pathLst>
                <a:path w="16983" h="14869" extrusionOk="0">
                  <a:moveTo>
                    <a:pt x="8503" y="1"/>
                  </a:moveTo>
                  <a:cubicBezTo>
                    <a:pt x="7240" y="1"/>
                    <a:pt x="5961" y="323"/>
                    <a:pt x="4794" y="1001"/>
                  </a:cubicBezTo>
                  <a:cubicBezTo>
                    <a:pt x="1233" y="3032"/>
                    <a:pt x="0" y="7575"/>
                    <a:pt x="2055" y="11135"/>
                  </a:cubicBezTo>
                  <a:cubicBezTo>
                    <a:pt x="3435" y="13527"/>
                    <a:pt x="5937" y="14869"/>
                    <a:pt x="8511" y="14869"/>
                  </a:cubicBezTo>
                  <a:cubicBezTo>
                    <a:pt x="9769" y="14869"/>
                    <a:pt x="11043" y="14549"/>
                    <a:pt x="12212" y="13874"/>
                  </a:cubicBezTo>
                  <a:cubicBezTo>
                    <a:pt x="15773" y="11820"/>
                    <a:pt x="16982" y="7278"/>
                    <a:pt x="14928" y="3717"/>
                  </a:cubicBezTo>
                  <a:cubicBezTo>
                    <a:pt x="13567" y="1331"/>
                    <a:pt x="11068" y="1"/>
                    <a:pt x="8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2779525" y="4266500"/>
              <a:ext cx="284200" cy="214425"/>
            </a:xfrm>
            <a:custGeom>
              <a:avLst/>
              <a:gdLst/>
              <a:ahLst/>
              <a:cxnLst/>
              <a:rect l="l" t="t" r="r" b="b"/>
              <a:pathLst>
                <a:path w="11368" h="8577" extrusionOk="0">
                  <a:moveTo>
                    <a:pt x="7421" y="0"/>
                  </a:moveTo>
                  <a:cubicBezTo>
                    <a:pt x="6159" y="0"/>
                    <a:pt x="4883" y="323"/>
                    <a:pt x="3721" y="1007"/>
                  </a:cubicBezTo>
                  <a:cubicBezTo>
                    <a:pt x="1324" y="2377"/>
                    <a:pt x="0" y="4864"/>
                    <a:pt x="0" y="7444"/>
                  </a:cubicBezTo>
                  <a:cubicBezTo>
                    <a:pt x="1172" y="8185"/>
                    <a:pt x="2539" y="8576"/>
                    <a:pt x="3930" y="8576"/>
                  </a:cubicBezTo>
                  <a:cubicBezTo>
                    <a:pt x="5192" y="8576"/>
                    <a:pt x="6473" y="8254"/>
                    <a:pt x="7647" y="7581"/>
                  </a:cubicBezTo>
                  <a:cubicBezTo>
                    <a:pt x="10020" y="6211"/>
                    <a:pt x="11367" y="3700"/>
                    <a:pt x="11367" y="1121"/>
                  </a:cubicBezTo>
                  <a:cubicBezTo>
                    <a:pt x="10183" y="391"/>
                    <a:pt x="8810" y="0"/>
                    <a:pt x="742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2248250" y="4242325"/>
              <a:ext cx="942725" cy="649000"/>
            </a:xfrm>
            <a:custGeom>
              <a:avLst/>
              <a:gdLst/>
              <a:ahLst/>
              <a:cxnLst/>
              <a:rect l="l" t="t" r="r" b="b"/>
              <a:pathLst>
                <a:path w="37709" h="25960" extrusionOk="0">
                  <a:moveTo>
                    <a:pt x="28644" y="1508"/>
                  </a:moveTo>
                  <a:cubicBezTo>
                    <a:pt x="31205" y="1508"/>
                    <a:pt x="33675" y="2897"/>
                    <a:pt x="34923" y="5329"/>
                  </a:cubicBezTo>
                  <a:cubicBezTo>
                    <a:pt x="36704" y="8799"/>
                    <a:pt x="35334" y="13067"/>
                    <a:pt x="31865" y="14847"/>
                  </a:cubicBezTo>
                  <a:cubicBezTo>
                    <a:pt x="30827" y="15380"/>
                    <a:pt x="29720" y="15633"/>
                    <a:pt x="28630" y="15633"/>
                  </a:cubicBezTo>
                  <a:cubicBezTo>
                    <a:pt x="26075" y="15633"/>
                    <a:pt x="23611" y="14244"/>
                    <a:pt x="22347" y="11812"/>
                  </a:cubicBezTo>
                  <a:cubicBezTo>
                    <a:pt x="20566" y="8342"/>
                    <a:pt x="21936" y="4074"/>
                    <a:pt x="25405" y="2294"/>
                  </a:cubicBezTo>
                  <a:cubicBezTo>
                    <a:pt x="26443" y="1761"/>
                    <a:pt x="27552" y="1508"/>
                    <a:pt x="28644" y="1508"/>
                  </a:cubicBezTo>
                  <a:close/>
                  <a:moveTo>
                    <a:pt x="10654" y="10897"/>
                  </a:moveTo>
                  <a:cubicBezTo>
                    <a:pt x="13026" y="10897"/>
                    <a:pt x="15336" y="12100"/>
                    <a:pt x="16663" y="14277"/>
                  </a:cubicBezTo>
                  <a:cubicBezTo>
                    <a:pt x="18717" y="17586"/>
                    <a:pt x="17667" y="21946"/>
                    <a:pt x="14335" y="23978"/>
                  </a:cubicBezTo>
                  <a:cubicBezTo>
                    <a:pt x="13187" y="24690"/>
                    <a:pt x="11913" y="25029"/>
                    <a:pt x="10654" y="25029"/>
                  </a:cubicBezTo>
                  <a:cubicBezTo>
                    <a:pt x="8281" y="25029"/>
                    <a:pt x="5961" y="23826"/>
                    <a:pt x="4634" y="21649"/>
                  </a:cubicBezTo>
                  <a:cubicBezTo>
                    <a:pt x="2580" y="18317"/>
                    <a:pt x="3630" y="13980"/>
                    <a:pt x="6962" y="11949"/>
                  </a:cubicBezTo>
                  <a:cubicBezTo>
                    <a:pt x="8118" y="11236"/>
                    <a:pt x="9395" y="10897"/>
                    <a:pt x="10654" y="10897"/>
                  </a:cubicBezTo>
                  <a:close/>
                  <a:moveTo>
                    <a:pt x="30655" y="1"/>
                  </a:moveTo>
                  <a:cubicBezTo>
                    <a:pt x="28688" y="1"/>
                    <a:pt x="26682" y="577"/>
                    <a:pt x="24972" y="1449"/>
                  </a:cubicBezTo>
                  <a:cubicBezTo>
                    <a:pt x="21046" y="3480"/>
                    <a:pt x="19494" y="8297"/>
                    <a:pt x="21525" y="12245"/>
                  </a:cubicBezTo>
                  <a:cubicBezTo>
                    <a:pt x="21294" y="12212"/>
                    <a:pt x="21039" y="12188"/>
                    <a:pt x="20769" y="12188"/>
                  </a:cubicBezTo>
                  <a:cubicBezTo>
                    <a:pt x="20292" y="12188"/>
                    <a:pt x="19767" y="12263"/>
                    <a:pt x="19242" y="12496"/>
                  </a:cubicBezTo>
                  <a:cubicBezTo>
                    <a:pt x="18580" y="12816"/>
                    <a:pt x="18033" y="13341"/>
                    <a:pt x="17645" y="14094"/>
                  </a:cubicBezTo>
                  <a:cubicBezTo>
                    <a:pt x="17645" y="14071"/>
                    <a:pt x="17622" y="14049"/>
                    <a:pt x="17622" y="14026"/>
                  </a:cubicBezTo>
                  <a:cubicBezTo>
                    <a:pt x="17576" y="13934"/>
                    <a:pt x="17531" y="13866"/>
                    <a:pt x="17485" y="13775"/>
                  </a:cubicBezTo>
                  <a:cubicBezTo>
                    <a:pt x="15962" y="11310"/>
                    <a:pt x="13324" y="9950"/>
                    <a:pt x="10628" y="9950"/>
                  </a:cubicBezTo>
                  <a:cubicBezTo>
                    <a:pt x="9203" y="9950"/>
                    <a:pt x="7762" y="10330"/>
                    <a:pt x="6460" y="11127"/>
                  </a:cubicBezTo>
                  <a:cubicBezTo>
                    <a:pt x="4611" y="12268"/>
                    <a:pt x="2763" y="13661"/>
                    <a:pt x="1530" y="15487"/>
                  </a:cubicBezTo>
                  <a:cubicBezTo>
                    <a:pt x="731" y="16696"/>
                    <a:pt x="1" y="18614"/>
                    <a:pt x="663" y="20029"/>
                  </a:cubicBezTo>
                  <a:cubicBezTo>
                    <a:pt x="1347" y="21490"/>
                    <a:pt x="3242" y="21284"/>
                    <a:pt x="3995" y="22380"/>
                  </a:cubicBezTo>
                  <a:cubicBezTo>
                    <a:pt x="5527" y="24693"/>
                    <a:pt x="8058" y="25960"/>
                    <a:pt x="10654" y="25960"/>
                  </a:cubicBezTo>
                  <a:cubicBezTo>
                    <a:pt x="12080" y="25960"/>
                    <a:pt x="13526" y="25578"/>
                    <a:pt x="14837" y="24776"/>
                  </a:cubicBezTo>
                  <a:cubicBezTo>
                    <a:pt x="18192" y="22745"/>
                    <a:pt x="19471" y="18614"/>
                    <a:pt x="18124" y="15076"/>
                  </a:cubicBezTo>
                  <a:cubicBezTo>
                    <a:pt x="18421" y="14186"/>
                    <a:pt x="18923" y="13569"/>
                    <a:pt x="19608" y="13250"/>
                  </a:cubicBezTo>
                  <a:cubicBezTo>
                    <a:pt x="20002" y="13066"/>
                    <a:pt x="20416" y="13003"/>
                    <a:pt x="20796" y="13003"/>
                  </a:cubicBezTo>
                  <a:cubicBezTo>
                    <a:pt x="21407" y="13003"/>
                    <a:pt x="21930" y="13165"/>
                    <a:pt x="22141" y="13250"/>
                  </a:cubicBezTo>
                  <a:cubicBezTo>
                    <a:pt x="23678" y="15371"/>
                    <a:pt x="26136" y="16571"/>
                    <a:pt x="28665" y="16571"/>
                  </a:cubicBezTo>
                  <a:cubicBezTo>
                    <a:pt x="29892" y="16571"/>
                    <a:pt x="31136" y="16288"/>
                    <a:pt x="32299" y="15692"/>
                  </a:cubicBezTo>
                  <a:cubicBezTo>
                    <a:pt x="36156" y="13706"/>
                    <a:pt x="37708" y="9050"/>
                    <a:pt x="35882" y="5170"/>
                  </a:cubicBezTo>
                  <a:cubicBezTo>
                    <a:pt x="35540" y="4439"/>
                    <a:pt x="36110" y="3800"/>
                    <a:pt x="36202" y="3070"/>
                  </a:cubicBezTo>
                  <a:cubicBezTo>
                    <a:pt x="36224" y="2750"/>
                    <a:pt x="36156" y="2408"/>
                    <a:pt x="35882" y="2042"/>
                  </a:cubicBezTo>
                  <a:cubicBezTo>
                    <a:pt x="35152" y="1084"/>
                    <a:pt x="33896" y="513"/>
                    <a:pt x="32755" y="239"/>
                  </a:cubicBezTo>
                  <a:cubicBezTo>
                    <a:pt x="32071" y="76"/>
                    <a:pt x="31366" y="1"/>
                    <a:pt x="30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2789225" y="4442875"/>
              <a:ext cx="361225" cy="201125"/>
            </a:xfrm>
            <a:custGeom>
              <a:avLst/>
              <a:gdLst/>
              <a:ahLst/>
              <a:cxnLst/>
              <a:rect l="l" t="t" r="r" b="b"/>
              <a:pathLst>
                <a:path w="14449" h="8045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266" y="2740"/>
                    <a:pt x="12828" y="5479"/>
                    <a:pt x="10226" y="6825"/>
                  </a:cubicBezTo>
                  <a:cubicBezTo>
                    <a:pt x="9188" y="7358"/>
                    <a:pt x="8081" y="7611"/>
                    <a:pt x="6991" y="7611"/>
                  </a:cubicBezTo>
                  <a:cubicBezTo>
                    <a:pt x="4436" y="7611"/>
                    <a:pt x="1972" y="6222"/>
                    <a:pt x="708" y="3790"/>
                  </a:cubicBezTo>
                  <a:cubicBezTo>
                    <a:pt x="342" y="3059"/>
                    <a:pt x="114" y="2283"/>
                    <a:pt x="0" y="1530"/>
                  </a:cubicBezTo>
                  <a:lnTo>
                    <a:pt x="0" y="1530"/>
                  </a:lnTo>
                  <a:cubicBezTo>
                    <a:pt x="69" y="2443"/>
                    <a:pt x="320" y="3356"/>
                    <a:pt x="776" y="4223"/>
                  </a:cubicBezTo>
                  <a:cubicBezTo>
                    <a:pt x="2024" y="6655"/>
                    <a:pt x="4495" y="8044"/>
                    <a:pt x="7048" y="8044"/>
                  </a:cubicBezTo>
                  <a:cubicBezTo>
                    <a:pt x="8137" y="8044"/>
                    <a:pt x="9241" y="7792"/>
                    <a:pt x="10271" y="7259"/>
                  </a:cubicBezTo>
                  <a:cubicBezTo>
                    <a:pt x="13033" y="5844"/>
                    <a:pt x="14449" y="2900"/>
                    <a:pt x="140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2339550" y="4676850"/>
              <a:ext cx="360675" cy="202050"/>
            </a:xfrm>
            <a:custGeom>
              <a:avLst/>
              <a:gdLst/>
              <a:ahLst/>
              <a:cxnLst/>
              <a:rect l="l" t="t" r="r" b="b"/>
              <a:pathLst>
                <a:path w="14427" h="8082" extrusionOk="0">
                  <a:moveTo>
                    <a:pt x="14038" y="0"/>
                  </a:moveTo>
                  <a:lnTo>
                    <a:pt x="14038" y="0"/>
                  </a:lnTo>
                  <a:cubicBezTo>
                    <a:pt x="14244" y="2556"/>
                    <a:pt x="13034" y="5159"/>
                    <a:pt x="10683" y="6597"/>
                  </a:cubicBezTo>
                  <a:cubicBezTo>
                    <a:pt x="9535" y="7309"/>
                    <a:pt x="8261" y="7648"/>
                    <a:pt x="7002" y="7648"/>
                  </a:cubicBezTo>
                  <a:cubicBezTo>
                    <a:pt x="4629" y="7648"/>
                    <a:pt x="2309" y="6445"/>
                    <a:pt x="982" y="4268"/>
                  </a:cubicBezTo>
                  <a:cubicBezTo>
                    <a:pt x="457" y="3424"/>
                    <a:pt x="138" y="2511"/>
                    <a:pt x="1" y="1598"/>
                  </a:cubicBezTo>
                  <a:lnTo>
                    <a:pt x="1" y="1598"/>
                  </a:lnTo>
                  <a:cubicBezTo>
                    <a:pt x="92" y="2671"/>
                    <a:pt x="434" y="3721"/>
                    <a:pt x="1028" y="4702"/>
                  </a:cubicBezTo>
                  <a:cubicBezTo>
                    <a:pt x="2355" y="6879"/>
                    <a:pt x="4675" y="8082"/>
                    <a:pt x="7047" y="8082"/>
                  </a:cubicBezTo>
                  <a:cubicBezTo>
                    <a:pt x="8307" y="8082"/>
                    <a:pt x="9581" y="7743"/>
                    <a:pt x="10729" y="7030"/>
                  </a:cubicBezTo>
                  <a:cubicBezTo>
                    <a:pt x="13217" y="5501"/>
                    <a:pt x="14426" y="2693"/>
                    <a:pt x="140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2754975" y="4242325"/>
              <a:ext cx="398900" cy="241675"/>
            </a:xfrm>
            <a:custGeom>
              <a:avLst/>
              <a:gdLst/>
              <a:ahLst/>
              <a:cxnLst/>
              <a:rect l="l" t="t" r="r" b="b"/>
              <a:pathLst>
                <a:path w="15956" h="9667" extrusionOk="0">
                  <a:moveTo>
                    <a:pt x="10386" y="1"/>
                  </a:moveTo>
                  <a:cubicBezTo>
                    <a:pt x="8419" y="1"/>
                    <a:pt x="6413" y="577"/>
                    <a:pt x="4703" y="1449"/>
                  </a:cubicBezTo>
                  <a:cubicBezTo>
                    <a:pt x="1598" y="3047"/>
                    <a:pt x="1" y="6379"/>
                    <a:pt x="434" y="9666"/>
                  </a:cubicBezTo>
                  <a:cubicBezTo>
                    <a:pt x="183" y="6539"/>
                    <a:pt x="1781" y="3412"/>
                    <a:pt x="4748" y="1883"/>
                  </a:cubicBezTo>
                  <a:cubicBezTo>
                    <a:pt x="6459" y="1011"/>
                    <a:pt x="8465" y="434"/>
                    <a:pt x="10441" y="434"/>
                  </a:cubicBezTo>
                  <a:cubicBezTo>
                    <a:pt x="11155" y="434"/>
                    <a:pt x="11864" y="509"/>
                    <a:pt x="12554" y="673"/>
                  </a:cubicBezTo>
                  <a:cubicBezTo>
                    <a:pt x="13673" y="947"/>
                    <a:pt x="14928" y="1518"/>
                    <a:pt x="15659" y="2476"/>
                  </a:cubicBezTo>
                  <a:cubicBezTo>
                    <a:pt x="15796" y="2659"/>
                    <a:pt x="15887" y="2819"/>
                    <a:pt x="15933" y="2978"/>
                  </a:cubicBezTo>
                  <a:cubicBezTo>
                    <a:pt x="15955" y="2682"/>
                    <a:pt x="15864" y="2385"/>
                    <a:pt x="15613" y="2042"/>
                  </a:cubicBezTo>
                  <a:cubicBezTo>
                    <a:pt x="14883" y="1084"/>
                    <a:pt x="13627" y="513"/>
                    <a:pt x="12486" y="239"/>
                  </a:cubicBezTo>
                  <a:cubicBezTo>
                    <a:pt x="11802" y="76"/>
                    <a:pt x="11097" y="1"/>
                    <a:pt x="10386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2253950" y="4491075"/>
              <a:ext cx="533575" cy="234875"/>
            </a:xfrm>
            <a:custGeom>
              <a:avLst/>
              <a:gdLst/>
              <a:ahLst/>
              <a:cxnLst/>
              <a:rect l="l" t="t" r="r" b="b"/>
              <a:pathLst>
                <a:path w="21343" h="9395" extrusionOk="0">
                  <a:moveTo>
                    <a:pt x="10400" y="0"/>
                  </a:moveTo>
                  <a:cubicBezTo>
                    <a:pt x="8975" y="0"/>
                    <a:pt x="7534" y="380"/>
                    <a:pt x="6232" y="1177"/>
                  </a:cubicBezTo>
                  <a:cubicBezTo>
                    <a:pt x="4383" y="2318"/>
                    <a:pt x="2535" y="3711"/>
                    <a:pt x="1302" y="5537"/>
                  </a:cubicBezTo>
                  <a:cubicBezTo>
                    <a:pt x="617" y="6564"/>
                    <a:pt x="1" y="8070"/>
                    <a:pt x="229" y="9394"/>
                  </a:cubicBezTo>
                  <a:cubicBezTo>
                    <a:pt x="184" y="8184"/>
                    <a:pt x="754" y="6883"/>
                    <a:pt x="1370" y="5970"/>
                  </a:cubicBezTo>
                  <a:cubicBezTo>
                    <a:pt x="2580" y="4144"/>
                    <a:pt x="4429" y="2752"/>
                    <a:pt x="6278" y="1611"/>
                  </a:cubicBezTo>
                  <a:cubicBezTo>
                    <a:pt x="7580" y="814"/>
                    <a:pt x="9021" y="434"/>
                    <a:pt x="10445" y="434"/>
                  </a:cubicBezTo>
                  <a:cubicBezTo>
                    <a:pt x="13142" y="434"/>
                    <a:pt x="15779" y="1794"/>
                    <a:pt x="17303" y="4258"/>
                  </a:cubicBezTo>
                  <a:cubicBezTo>
                    <a:pt x="17348" y="4350"/>
                    <a:pt x="17394" y="4418"/>
                    <a:pt x="17439" y="4509"/>
                  </a:cubicBezTo>
                  <a:cubicBezTo>
                    <a:pt x="17439" y="4532"/>
                    <a:pt x="17462" y="4555"/>
                    <a:pt x="17462" y="4578"/>
                  </a:cubicBezTo>
                  <a:cubicBezTo>
                    <a:pt x="17850" y="3825"/>
                    <a:pt x="18398" y="3300"/>
                    <a:pt x="19060" y="2980"/>
                  </a:cubicBezTo>
                  <a:cubicBezTo>
                    <a:pt x="19585" y="2747"/>
                    <a:pt x="20109" y="2672"/>
                    <a:pt x="20586" y="2672"/>
                  </a:cubicBezTo>
                  <a:cubicBezTo>
                    <a:pt x="20857" y="2672"/>
                    <a:pt x="21112" y="2696"/>
                    <a:pt x="21343" y="2729"/>
                  </a:cubicBezTo>
                  <a:cubicBezTo>
                    <a:pt x="21274" y="2569"/>
                    <a:pt x="21206" y="2432"/>
                    <a:pt x="21137" y="2273"/>
                  </a:cubicBezTo>
                  <a:cubicBezTo>
                    <a:pt x="20962" y="2253"/>
                    <a:pt x="20776" y="2241"/>
                    <a:pt x="20582" y="2241"/>
                  </a:cubicBezTo>
                  <a:cubicBezTo>
                    <a:pt x="20093" y="2241"/>
                    <a:pt x="19554" y="2318"/>
                    <a:pt x="19014" y="2546"/>
                  </a:cubicBezTo>
                  <a:cubicBezTo>
                    <a:pt x="18352" y="2866"/>
                    <a:pt x="17805" y="3391"/>
                    <a:pt x="17417" y="4144"/>
                  </a:cubicBezTo>
                  <a:cubicBezTo>
                    <a:pt x="17417" y="4121"/>
                    <a:pt x="17394" y="4099"/>
                    <a:pt x="17394" y="4076"/>
                  </a:cubicBezTo>
                  <a:cubicBezTo>
                    <a:pt x="17348" y="3984"/>
                    <a:pt x="17303" y="3916"/>
                    <a:pt x="17257" y="3825"/>
                  </a:cubicBezTo>
                  <a:cubicBezTo>
                    <a:pt x="15734" y="1360"/>
                    <a:pt x="13096" y="0"/>
                    <a:pt x="1040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2702475" y="4626625"/>
              <a:ext cx="11450" cy="47950"/>
            </a:xfrm>
            <a:custGeom>
              <a:avLst/>
              <a:gdLst/>
              <a:ahLst/>
              <a:cxnLst/>
              <a:rect l="l" t="t" r="r" b="b"/>
              <a:pathLst>
                <a:path w="458" h="1918" extrusionOk="0">
                  <a:moveTo>
                    <a:pt x="46" y="0"/>
                  </a:moveTo>
                  <a:cubicBezTo>
                    <a:pt x="23" y="46"/>
                    <a:pt x="23" y="92"/>
                    <a:pt x="1" y="137"/>
                  </a:cubicBezTo>
                  <a:cubicBezTo>
                    <a:pt x="229" y="731"/>
                    <a:pt x="366" y="1324"/>
                    <a:pt x="457" y="1918"/>
                  </a:cubicBezTo>
                  <a:cubicBezTo>
                    <a:pt x="389" y="1279"/>
                    <a:pt x="275" y="640"/>
                    <a:pt x="46" y="0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3143575" y="4367550"/>
              <a:ext cx="20000" cy="71925"/>
            </a:xfrm>
            <a:custGeom>
              <a:avLst/>
              <a:gdLst/>
              <a:ahLst/>
              <a:cxnLst/>
              <a:rect l="l" t="t" r="r" b="b"/>
              <a:pathLst>
                <a:path w="800" h="2877" extrusionOk="0">
                  <a:moveTo>
                    <a:pt x="23" y="1"/>
                  </a:moveTo>
                  <a:cubicBezTo>
                    <a:pt x="1" y="206"/>
                    <a:pt x="23" y="389"/>
                    <a:pt x="115" y="594"/>
                  </a:cubicBezTo>
                  <a:cubicBezTo>
                    <a:pt x="457" y="1325"/>
                    <a:pt x="685" y="2101"/>
                    <a:pt x="799" y="2877"/>
                  </a:cubicBezTo>
                  <a:cubicBezTo>
                    <a:pt x="708" y="1964"/>
                    <a:pt x="480" y="1028"/>
                    <a:pt x="69" y="161"/>
                  </a:cubicBezTo>
                  <a:cubicBezTo>
                    <a:pt x="46" y="115"/>
                    <a:pt x="23" y="69"/>
                    <a:pt x="23" y="1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2288200" y="4329325"/>
              <a:ext cx="902775" cy="562000"/>
            </a:xfrm>
            <a:custGeom>
              <a:avLst/>
              <a:gdLst/>
              <a:ahLst/>
              <a:cxnLst/>
              <a:rect l="l" t="t" r="r" b="b"/>
              <a:pathLst>
                <a:path w="36111" h="22480" extrusionOk="0">
                  <a:moveTo>
                    <a:pt x="34490" y="0"/>
                  </a:moveTo>
                  <a:lnTo>
                    <a:pt x="32732" y="891"/>
                  </a:lnTo>
                  <a:cubicBezTo>
                    <a:pt x="32937" y="1210"/>
                    <a:pt x="33143" y="1507"/>
                    <a:pt x="33325" y="1849"/>
                  </a:cubicBezTo>
                  <a:cubicBezTo>
                    <a:pt x="35106" y="5319"/>
                    <a:pt x="33736" y="9587"/>
                    <a:pt x="30267" y="11367"/>
                  </a:cubicBezTo>
                  <a:cubicBezTo>
                    <a:pt x="29229" y="11900"/>
                    <a:pt x="28122" y="12153"/>
                    <a:pt x="27032" y="12153"/>
                  </a:cubicBezTo>
                  <a:cubicBezTo>
                    <a:pt x="24477" y="12153"/>
                    <a:pt x="22013" y="10764"/>
                    <a:pt x="20749" y="8332"/>
                  </a:cubicBezTo>
                  <a:cubicBezTo>
                    <a:pt x="20566" y="7966"/>
                    <a:pt x="20429" y="7578"/>
                    <a:pt x="20315" y="7213"/>
                  </a:cubicBezTo>
                  <a:lnTo>
                    <a:pt x="19470" y="7624"/>
                  </a:lnTo>
                  <a:cubicBezTo>
                    <a:pt x="19585" y="8012"/>
                    <a:pt x="19744" y="8400"/>
                    <a:pt x="19927" y="8765"/>
                  </a:cubicBezTo>
                  <a:cubicBezTo>
                    <a:pt x="19696" y="8732"/>
                    <a:pt x="19438" y="8708"/>
                    <a:pt x="19165" y="8708"/>
                  </a:cubicBezTo>
                  <a:cubicBezTo>
                    <a:pt x="18683" y="8708"/>
                    <a:pt x="18154" y="8783"/>
                    <a:pt x="17644" y="9016"/>
                  </a:cubicBezTo>
                  <a:cubicBezTo>
                    <a:pt x="16982" y="9336"/>
                    <a:pt x="16435" y="9861"/>
                    <a:pt x="16047" y="10614"/>
                  </a:cubicBezTo>
                  <a:cubicBezTo>
                    <a:pt x="16047" y="10591"/>
                    <a:pt x="16024" y="10569"/>
                    <a:pt x="16024" y="10546"/>
                  </a:cubicBezTo>
                  <a:cubicBezTo>
                    <a:pt x="15978" y="10454"/>
                    <a:pt x="15933" y="10386"/>
                    <a:pt x="15887" y="10295"/>
                  </a:cubicBezTo>
                  <a:cubicBezTo>
                    <a:pt x="15750" y="10089"/>
                    <a:pt x="15590" y="9861"/>
                    <a:pt x="15453" y="9678"/>
                  </a:cubicBezTo>
                  <a:lnTo>
                    <a:pt x="14586" y="10112"/>
                  </a:lnTo>
                  <a:cubicBezTo>
                    <a:pt x="14768" y="10317"/>
                    <a:pt x="14928" y="10546"/>
                    <a:pt x="15065" y="10797"/>
                  </a:cubicBezTo>
                  <a:cubicBezTo>
                    <a:pt x="17119" y="14106"/>
                    <a:pt x="16069" y="18466"/>
                    <a:pt x="12737" y="20498"/>
                  </a:cubicBezTo>
                  <a:cubicBezTo>
                    <a:pt x="11589" y="21210"/>
                    <a:pt x="10315" y="21549"/>
                    <a:pt x="9056" y="21549"/>
                  </a:cubicBezTo>
                  <a:cubicBezTo>
                    <a:pt x="6683" y="21549"/>
                    <a:pt x="4363" y="20346"/>
                    <a:pt x="3036" y="18169"/>
                  </a:cubicBezTo>
                  <a:cubicBezTo>
                    <a:pt x="2671" y="17599"/>
                    <a:pt x="2420" y="16982"/>
                    <a:pt x="2237" y="16366"/>
                  </a:cubicBezTo>
                  <a:lnTo>
                    <a:pt x="0" y="17507"/>
                  </a:lnTo>
                  <a:cubicBezTo>
                    <a:pt x="822" y="18010"/>
                    <a:pt x="1872" y="18147"/>
                    <a:pt x="2397" y="18900"/>
                  </a:cubicBezTo>
                  <a:cubicBezTo>
                    <a:pt x="3929" y="21213"/>
                    <a:pt x="6460" y="22480"/>
                    <a:pt x="9056" y="22480"/>
                  </a:cubicBezTo>
                  <a:cubicBezTo>
                    <a:pt x="10482" y="22480"/>
                    <a:pt x="11928" y="22098"/>
                    <a:pt x="13239" y="21296"/>
                  </a:cubicBezTo>
                  <a:cubicBezTo>
                    <a:pt x="16594" y="19265"/>
                    <a:pt x="17873" y="15134"/>
                    <a:pt x="16526" y="11596"/>
                  </a:cubicBezTo>
                  <a:cubicBezTo>
                    <a:pt x="16823" y="10706"/>
                    <a:pt x="17325" y="10089"/>
                    <a:pt x="18010" y="9770"/>
                  </a:cubicBezTo>
                  <a:cubicBezTo>
                    <a:pt x="18404" y="9586"/>
                    <a:pt x="18818" y="9523"/>
                    <a:pt x="19198" y="9523"/>
                  </a:cubicBezTo>
                  <a:cubicBezTo>
                    <a:pt x="19809" y="9523"/>
                    <a:pt x="20332" y="9685"/>
                    <a:pt x="20543" y="9770"/>
                  </a:cubicBezTo>
                  <a:cubicBezTo>
                    <a:pt x="22080" y="11891"/>
                    <a:pt x="24538" y="13091"/>
                    <a:pt x="27067" y="13091"/>
                  </a:cubicBezTo>
                  <a:cubicBezTo>
                    <a:pt x="28294" y="13091"/>
                    <a:pt x="29538" y="12808"/>
                    <a:pt x="30701" y="12212"/>
                  </a:cubicBezTo>
                  <a:cubicBezTo>
                    <a:pt x="34558" y="10226"/>
                    <a:pt x="36110" y="5570"/>
                    <a:pt x="34284" y="1690"/>
                  </a:cubicBezTo>
                  <a:cubicBezTo>
                    <a:pt x="34010" y="1096"/>
                    <a:pt x="34330" y="571"/>
                    <a:pt x="3449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3092225" y="4293625"/>
              <a:ext cx="38825" cy="33750"/>
            </a:xfrm>
            <a:custGeom>
              <a:avLst/>
              <a:gdLst/>
              <a:ahLst/>
              <a:cxnLst/>
              <a:rect l="l" t="t" r="r" b="b"/>
              <a:pathLst>
                <a:path w="1553" h="1350" extrusionOk="0">
                  <a:moveTo>
                    <a:pt x="785" y="1"/>
                  </a:moveTo>
                  <a:cubicBezTo>
                    <a:pt x="681" y="1"/>
                    <a:pt x="576" y="27"/>
                    <a:pt x="480" y="82"/>
                  </a:cubicBezTo>
                  <a:cubicBezTo>
                    <a:pt x="137" y="242"/>
                    <a:pt x="0" y="652"/>
                    <a:pt x="183" y="972"/>
                  </a:cubicBezTo>
                  <a:cubicBezTo>
                    <a:pt x="294" y="1211"/>
                    <a:pt x="528" y="1350"/>
                    <a:pt x="776" y="1350"/>
                  </a:cubicBezTo>
                  <a:cubicBezTo>
                    <a:pt x="883" y="1350"/>
                    <a:pt x="993" y="1324"/>
                    <a:pt x="1096" y="1269"/>
                  </a:cubicBezTo>
                  <a:cubicBezTo>
                    <a:pt x="1415" y="1109"/>
                    <a:pt x="1552" y="698"/>
                    <a:pt x="1393" y="379"/>
                  </a:cubicBezTo>
                  <a:cubicBezTo>
                    <a:pt x="1265" y="140"/>
                    <a:pt x="1027" y="1"/>
                    <a:pt x="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2277925" y="4703350"/>
              <a:ext cx="38250" cy="33750"/>
            </a:xfrm>
            <a:custGeom>
              <a:avLst/>
              <a:gdLst/>
              <a:ahLst/>
              <a:cxnLst/>
              <a:rect l="l" t="t" r="r" b="b"/>
              <a:pathLst>
                <a:path w="1530" h="1350" extrusionOk="0">
                  <a:moveTo>
                    <a:pt x="777" y="0"/>
                  </a:moveTo>
                  <a:cubicBezTo>
                    <a:pt x="670" y="0"/>
                    <a:pt x="561" y="26"/>
                    <a:pt x="457" y="81"/>
                  </a:cubicBezTo>
                  <a:cubicBezTo>
                    <a:pt x="138" y="241"/>
                    <a:pt x="1" y="652"/>
                    <a:pt x="160" y="972"/>
                  </a:cubicBezTo>
                  <a:cubicBezTo>
                    <a:pt x="288" y="1210"/>
                    <a:pt x="527" y="1349"/>
                    <a:pt x="768" y="1349"/>
                  </a:cubicBezTo>
                  <a:cubicBezTo>
                    <a:pt x="872" y="1349"/>
                    <a:pt x="977" y="1323"/>
                    <a:pt x="1073" y="1268"/>
                  </a:cubicBezTo>
                  <a:cubicBezTo>
                    <a:pt x="1416" y="1108"/>
                    <a:pt x="1530" y="698"/>
                    <a:pt x="1370" y="378"/>
                  </a:cubicBezTo>
                  <a:cubicBezTo>
                    <a:pt x="1259" y="139"/>
                    <a:pt x="1025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664843" y="-197073"/>
            <a:ext cx="5279612" cy="8403365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787410" y="2425118"/>
            <a:ext cx="6544860" cy="647874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/>
          <p:nvPr/>
        </p:nvSpPr>
        <p:spPr>
          <a:xfrm rot="1258073">
            <a:off x="-1178677" y="3658777"/>
            <a:ext cx="2729268" cy="4667457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720737" y="-197066"/>
            <a:ext cx="2972895" cy="7055084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 rot="-2555677" flipH="1">
            <a:off x="-230149" y="695503"/>
            <a:ext cx="2361892" cy="786381"/>
            <a:chOff x="7252275" y="740300"/>
            <a:chExt cx="1379800" cy="459400"/>
          </a:xfrm>
        </p:grpSpPr>
        <p:sp>
          <p:nvSpPr>
            <p:cNvPr id="14" name="Google Shape;14;p2"/>
            <p:cNvSpPr/>
            <p:nvPr/>
          </p:nvSpPr>
          <p:spPr>
            <a:xfrm>
              <a:off x="7252275" y="740300"/>
              <a:ext cx="1379800" cy="459400"/>
            </a:xfrm>
            <a:custGeom>
              <a:avLst/>
              <a:gdLst/>
              <a:ahLst/>
              <a:cxnLst/>
              <a:rect l="l" t="t" r="r" b="b"/>
              <a:pathLst>
                <a:path w="55192" h="18376" extrusionOk="0">
                  <a:moveTo>
                    <a:pt x="24560" y="1"/>
                  </a:moveTo>
                  <a:cubicBezTo>
                    <a:pt x="24423" y="1"/>
                    <a:pt x="24286" y="24"/>
                    <a:pt x="24172" y="46"/>
                  </a:cubicBezTo>
                  <a:lnTo>
                    <a:pt x="17918" y="1165"/>
                  </a:lnTo>
                  <a:cubicBezTo>
                    <a:pt x="17096" y="1325"/>
                    <a:pt x="16434" y="1895"/>
                    <a:pt x="16206" y="2694"/>
                  </a:cubicBezTo>
                  <a:cubicBezTo>
                    <a:pt x="15978" y="3493"/>
                    <a:pt x="16206" y="4338"/>
                    <a:pt x="16799" y="4908"/>
                  </a:cubicBezTo>
                  <a:lnTo>
                    <a:pt x="19675" y="7579"/>
                  </a:lnTo>
                  <a:lnTo>
                    <a:pt x="7852" y="7602"/>
                  </a:lnTo>
                  <a:cubicBezTo>
                    <a:pt x="7510" y="7602"/>
                    <a:pt x="7167" y="7693"/>
                    <a:pt x="6870" y="7830"/>
                  </a:cubicBezTo>
                  <a:lnTo>
                    <a:pt x="1210" y="10729"/>
                  </a:lnTo>
                  <a:cubicBezTo>
                    <a:pt x="457" y="11117"/>
                    <a:pt x="0" y="11870"/>
                    <a:pt x="23" y="12692"/>
                  </a:cubicBezTo>
                  <a:cubicBezTo>
                    <a:pt x="23" y="13536"/>
                    <a:pt x="502" y="14266"/>
                    <a:pt x="1233" y="14632"/>
                  </a:cubicBezTo>
                  <a:lnTo>
                    <a:pt x="6985" y="17439"/>
                  </a:lnTo>
                  <a:cubicBezTo>
                    <a:pt x="7281" y="17599"/>
                    <a:pt x="7601" y="17667"/>
                    <a:pt x="7943" y="17667"/>
                  </a:cubicBezTo>
                  <a:lnTo>
                    <a:pt x="29856" y="17667"/>
                  </a:lnTo>
                  <a:cubicBezTo>
                    <a:pt x="30198" y="17919"/>
                    <a:pt x="30654" y="18124"/>
                    <a:pt x="31202" y="18261"/>
                  </a:cubicBezTo>
                  <a:lnTo>
                    <a:pt x="31248" y="18261"/>
                  </a:lnTo>
                  <a:cubicBezTo>
                    <a:pt x="31545" y="18329"/>
                    <a:pt x="31887" y="18375"/>
                    <a:pt x="32229" y="18375"/>
                  </a:cubicBezTo>
                  <a:cubicBezTo>
                    <a:pt x="32754" y="18375"/>
                    <a:pt x="33325" y="18284"/>
                    <a:pt x="33918" y="18124"/>
                  </a:cubicBezTo>
                  <a:cubicBezTo>
                    <a:pt x="34147" y="18055"/>
                    <a:pt x="34352" y="17987"/>
                    <a:pt x="34535" y="17919"/>
                  </a:cubicBezTo>
                  <a:cubicBezTo>
                    <a:pt x="35014" y="17896"/>
                    <a:pt x="35539" y="17827"/>
                    <a:pt x="36064" y="17736"/>
                  </a:cubicBezTo>
                  <a:cubicBezTo>
                    <a:pt x="38529" y="17302"/>
                    <a:pt x="39579" y="16298"/>
                    <a:pt x="40058" y="15157"/>
                  </a:cubicBezTo>
                  <a:lnTo>
                    <a:pt x="43505" y="16207"/>
                  </a:lnTo>
                  <a:cubicBezTo>
                    <a:pt x="43779" y="16572"/>
                    <a:pt x="44167" y="16937"/>
                    <a:pt x="44692" y="17257"/>
                  </a:cubicBezTo>
                  <a:cubicBezTo>
                    <a:pt x="45422" y="17667"/>
                    <a:pt x="46313" y="17873"/>
                    <a:pt x="47317" y="17896"/>
                  </a:cubicBezTo>
                  <a:lnTo>
                    <a:pt x="47431" y="17896"/>
                  </a:lnTo>
                  <a:cubicBezTo>
                    <a:pt x="47682" y="17896"/>
                    <a:pt x="47933" y="17873"/>
                    <a:pt x="48184" y="17850"/>
                  </a:cubicBezTo>
                  <a:cubicBezTo>
                    <a:pt x="48527" y="17919"/>
                    <a:pt x="48869" y="17987"/>
                    <a:pt x="49234" y="18033"/>
                  </a:cubicBezTo>
                  <a:cubicBezTo>
                    <a:pt x="49645" y="18078"/>
                    <a:pt x="50033" y="18101"/>
                    <a:pt x="50375" y="18101"/>
                  </a:cubicBezTo>
                  <a:cubicBezTo>
                    <a:pt x="53411" y="18101"/>
                    <a:pt x="54233" y="16184"/>
                    <a:pt x="54598" y="15385"/>
                  </a:cubicBezTo>
                  <a:cubicBezTo>
                    <a:pt x="54621" y="15316"/>
                    <a:pt x="54644" y="15248"/>
                    <a:pt x="54667" y="15202"/>
                  </a:cubicBezTo>
                  <a:cubicBezTo>
                    <a:pt x="54758" y="15020"/>
                    <a:pt x="54826" y="14814"/>
                    <a:pt x="54895" y="14609"/>
                  </a:cubicBezTo>
                  <a:cubicBezTo>
                    <a:pt x="54895" y="14586"/>
                    <a:pt x="54918" y="14495"/>
                    <a:pt x="54918" y="14495"/>
                  </a:cubicBezTo>
                  <a:cubicBezTo>
                    <a:pt x="54963" y="14335"/>
                    <a:pt x="54986" y="14152"/>
                    <a:pt x="55009" y="13970"/>
                  </a:cubicBezTo>
                  <a:cubicBezTo>
                    <a:pt x="55009" y="13947"/>
                    <a:pt x="55009" y="13947"/>
                    <a:pt x="55009" y="13924"/>
                  </a:cubicBezTo>
                  <a:cubicBezTo>
                    <a:pt x="55192" y="12052"/>
                    <a:pt x="54279" y="9656"/>
                    <a:pt x="51813" y="8560"/>
                  </a:cubicBezTo>
                  <a:cubicBezTo>
                    <a:pt x="51311" y="7807"/>
                    <a:pt x="50627" y="7236"/>
                    <a:pt x="49828" y="6917"/>
                  </a:cubicBezTo>
                  <a:cubicBezTo>
                    <a:pt x="49371" y="6734"/>
                    <a:pt x="48892" y="6620"/>
                    <a:pt x="48458" y="6552"/>
                  </a:cubicBezTo>
                  <a:lnTo>
                    <a:pt x="48413" y="6552"/>
                  </a:lnTo>
                  <a:cubicBezTo>
                    <a:pt x="48253" y="6529"/>
                    <a:pt x="48093" y="6529"/>
                    <a:pt x="47910" y="6506"/>
                  </a:cubicBezTo>
                  <a:lnTo>
                    <a:pt x="47751" y="6506"/>
                  </a:lnTo>
                  <a:cubicBezTo>
                    <a:pt x="47408" y="6506"/>
                    <a:pt x="47066" y="6552"/>
                    <a:pt x="46723" y="6620"/>
                  </a:cubicBezTo>
                  <a:lnTo>
                    <a:pt x="25176" y="115"/>
                  </a:lnTo>
                  <a:cubicBezTo>
                    <a:pt x="24971" y="46"/>
                    <a:pt x="24765" y="1"/>
                    <a:pt x="24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55725" y="991750"/>
              <a:ext cx="157500" cy="141875"/>
            </a:xfrm>
            <a:custGeom>
              <a:avLst/>
              <a:gdLst/>
              <a:ahLst/>
              <a:cxnLst/>
              <a:rect l="l" t="t" r="r" b="b"/>
              <a:pathLst>
                <a:path w="6300" h="5675" extrusionOk="0">
                  <a:moveTo>
                    <a:pt x="0" y="579"/>
                  </a:moveTo>
                  <a:lnTo>
                    <a:pt x="137" y="625"/>
                  </a:lnTo>
                  <a:cubicBezTo>
                    <a:pt x="137" y="625"/>
                    <a:pt x="147" y="614"/>
                    <a:pt x="168" y="596"/>
                  </a:cubicBezTo>
                  <a:lnTo>
                    <a:pt x="168" y="596"/>
                  </a:lnTo>
                  <a:cubicBezTo>
                    <a:pt x="113" y="589"/>
                    <a:pt x="57" y="584"/>
                    <a:pt x="0" y="579"/>
                  </a:cubicBezTo>
                  <a:close/>
                  <a:moveTo>
                    <a:pt x="2684" y="1"/>
                  </a:moveTo>
                  <a:cubicBezTo>
                    <a:pt x="976" y="1"/>
                    <a:pt x="312" y="474"/>
                    <a:pt x="168" y="596"/>
                  </a:cubicBezTo>
                  <a:lnTo>
                    <a:pt x="168" y="596"/>
                  </a:lnTo>
                  <a:cubicBezTo>
                    <a:pt x="3201" y="969"/>
                    <a:pt x="3323" y="4762"/>
                    <a:pt x="274" y="5099"/>
                  </a:cubicBezTo>
                  <a:lnTo>
                    <a:pt x="274" y="5122"/>
                  </a:lnTo>
                  <a:cubicBezTo>
                    <a:pt x="274" y="5122"/>
                    <a:pt x="685" y="5674"/>
                    <a:pt x="2143" y="5674"/>
                  </a:cubicBezTo>
                  <a:cubicBezTo>
                    <a:pt x="2536" y="5674"/>
                    <a:pt x="3004" y="5634"/>
                    <a:pt x="3561" y="5532"/>
                  </a:cubicBezTo>
                  <a:cubicBezTo>
                    <a:pt x="6163" y="5076"/>
                    <a:pt x="6026" y="4072"/>
                    <a:pt x="6163" y="3090"/>
                  </a:cubicBezTo>
                  <a:cubicBezTo>
                    <a:pt x="6300" y="2086"/>
                    <a:pt x="5364" y="123"/>
                    <a:pt x="3081" y="9"/>
                  </a:cubicBezTo>
                  <a:cubicBezTo>
                    <a:pt x="2943" y="3"/>
                    <a:pt x="2811" y="1"/>
                    <a:pt x="2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062550" y="1054150"/>
              <a:ext cx="147825" cy="79475"/>
            </a:xfrm>
            <a:custGeom>
              <a:avLst/>
              <a:gdLst/>
              <a:ahLst/>
              <a:cxnLst/>
              <a:rect l="l" t="t" r="r" b="b"/>
              <a:pathLst>
                <a:path w="5913" h="3179" extrusionOk="0">
                  <a:moveTo>
                    <a:pt x="5844" y="1"/>
                  </a:moveTo>
                  <a:cubicBezTo>
                    <a:pt x="5502" y="411"/>
                    <a:pt x="5091" y="754"/>
                    <a:pt x="4589" y="1051"/>
                  </a:cubicBezTo>
                  <a:cubicBezTo>
                    <a:pt x="3767" y="1507"/>
                    <a:pt x="2945" y="1735"/>
                    <a:pt x="2010" y="1758"/>
                  </a:cubicBezTo>
                  <a:lnTo>
                    <a:pt x="1736" y="1758"/>
                  </a:lnTo>
                  <a:cubicBezTo>
                    <a:pt x="1370" y="2192"/>
                    <a:pt x="800" y="2511"/>
                    <a:pt x="1" y="2603"/>
                  </a:cubicBezTo>
                  <a:lnTo>
                    <a:pt x="1" y="2626"/>
                  </a:lnTo>
                  <a:cubicBezTo>
                    <a:pt x="1" y="2626"/>
                    <a:pt x="412" y="3178"/>
                    <a:pt x="1870" y="3178"/>
                  </a:cubicBezTo>
                  <a:cubicBezTo>
                    <a:pt x="2263" y="3178"/>
                    <a:pt x="2731" y="3138"/>
                    <a:pt x="3288" y="3036"/>
                  </a:cubicBezTo>
                  <a:cubicBezTo>
                    <a:pt x="5890" y="2580"/>
                    <a:pt x="5753" y="1576"/>
                    <a:pt x="5890" y="594"/>
                  </a:cubicBezTo>
                  <a:cubicBezTo>
                    <a:pt x="5913" y="411"/>
                    <a:pt x="5890" y="206"/>
                    <a:pt x="5844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07050" y="983975"/>
              <a:ext cx="886200" cy="143250"/>
            </a:xfrm>
            <a:custGeom>
              <a:avLst/>
              <a:gdLst/>
              <a:ahLst/>
              <a:cxnLst/>
              <a:rect l="l" t="t" r="r" b="b"/>
              <a:pathLst>
                <a:path w="35448" h="5730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5752" y="5729"/>
                  </a:lnTo>
                  <a:lnTo>
                    <a:pt x="31568" y="5729"/>
                  </a:lnTo>
                  <a:cubicBezTo>
                    <a:pt x="31568" y="5729"/>
                    <a:pt x="35448" y="2671"/>
                    <a:pt x="3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7050" y="983975"/>
              <a:ext cx="820025" cy="84475"/>
            </a:xfrm>
            <a:custGeom>
              <a:avLst/>
              <a:gdLst/>
              <a:ahLst/>
              <a:cxnLst/>
              <a:rect l="l" t="t" r="r" b="b"/>
              <a:pathLst>
                <a:path w="32801" h="3379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890" y="3378"/>
                  </a:lnTo>
                  <a:lnTo>
                    <a:pt x="6209" y="662"/>
                  </a:lnTo>
                  <a:lnTo>
                    <a:pt x="32093" y="616"/>
                  </a:lnTo>
                  <a:cubicBezTo>
                    <a:pt x="32367" y="799"/>
                    <a:pt x="32595" y="1004"/>
                    <a:pt x="32800" y="1187"/>
                  </a:cubicBezTo>
                  <a:cubicBezTo>
                    <a:pt x="32526" y="776"/>
                    <a:pt x="32138" y="388"/>
                    <a:pt x="315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13900" y="1060425"/>
              <a:ext cx="824575" cy="66800"/>
            </a:xfrm>
            <a:custGeom>
              <a:avLst/>
              <a:gdLst/>
              <a:ahLst/>
              <a:cxnLst/>
              <a:rect l="l" t="t" r="r" b="b"/>
              <a:pathLst>
                <a:path w="32983" h="2672" extrusionOk="0">
                  <a:moveTo>
                    <a:pt x="0" y="1"/>
                  </a:moveTo>
                  <a:lnTo>
                    <a:pt x="5478" y="2671"/>
                  </a:lnTo>
                  <a:lnTo>
                    <a:pt x="31294" y="2671"/>
                  </a:lnTo>
                  <a:cubicBezTo>
                    <a:pt x="31294" y="2671"/>
                    <a:pt x="32754" y="1530"/>
                    <a:pt x="3298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07050" y="985100"/>
              <a:ext cx="194600" cy="142125"/>
            </a:xfrm>
            <a:custGeom>
              <a:avLst/>
              <a:gdLst/>
              <a:ahLst/>
              <a:cxnLst/>
              <a:rect l="l" t="t" r="r" b="b"/>
              <a:pathLst>
                <a:path w="7784" h="5685" extrusionOk="0">
                  <a:moveTo>
                    <a:pt x="5661" y="1"/>
                  </a:moveTo>
                  <a:lnTo>
                    <a:pt x="0" y="2877"/>
                  </a:lnTo>
                  <a:lnTo>
                    <a:pt x="5729" y="5684"/>
                  </a:lnTo>
                  <a:cubicBezTo>
                    <a:pt x="7784" y="4474"/>
                    <a:pt x="6026" y="2831"/>
                    <a:pt x="6026" y="2831"/>
                  </a:cubicBezTo>
                  <a:cubicBezTo>
                    <a:pt x="7670" y="1462"/>
                    <a:pt x="6551" y="457"/>
                    <a:pt x="5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07050" y="1022200"/>
              <a:ext cx="89050" cy="63350"/>
            </a:xfrm>
            <a:custGeom>
              <a:avLst/>
              <a:gdLst/>
              <a:ahLst/>
              <a:cxnLst/>
              <a:rect l="l" t="t" r="r" b="b"/>
              <a:pathLst>
                <a:path w="3562" h="2534" extrusionOk="0">
                  <a:moveTo>
                    <a:pt x="2716" y="0"/>
                  </a:moveTo>
                  <a:lnTo>
                    <a:pt x="0" y="1393"/>
                  </a:lnTo>
                  <a:lnTo>
                    <a:pt x="2328" y="2534"/>
                  </a:lnTo>
                  <a:cubicBezTo>
                    <a:pt x="2922" y="2214"/>
                    <a:pt x="3561" y="1712"/>
                    <a:pt x="3470" y="1142"/>
                  </a:cubicBezTo>
                  <a:cubicBezTo>
                    <a:pt x="3447" y="891"/>
                    <a:pt x="3082" y="434"/>
                    <a:pt x="2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62550" y="1029625"/>
              <a:ext cx="224275" cy="73625"/>
            </a:xfrm>
            <a:custGeom>
              <a:avLst/>
              <a:gdLst/>
              <a:ahLst/>
              <a:cxnLst/>
              <a:rect l="l" t="t" r="r" b="b"/>
              <a:pathLst>
                <a:path w="8971" h="2945" extrusionOk="0">
                  <a:moveTo>
                    <a:pt x="4474" y="0"/>
                  </a:moveTo>
                  <a:cubicBezTo>
                    <a:pt x="2009" y="0"/>
                    <a:pt x="0" y="639"/>
                    <a:pt x="0" y="1461"/>
                  </a:cubicBezTo>
                  <a:cubicBezTo>
                    <a:pt x="0" y="2283"/>
                    <a:pt x="2009" y="2945"/>
                    <a:pt x="4474" y="2945"/>
                  </a:cubicBezTo>
                  <a:cubicBezTo>
                    <a:pt x="6962" y="2945"/>
                    <a:pt x="8971" y="2283"/>
                    <a:pt x="8971" y="1461"/>
                  </a:cubicBezTo>
                  <a:cubicBezTo>
                    <a:pt x="8971" y="639"/>
                    <a:pt x="6962" y="0"/>
                    <a:pt x="4474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651125" y="1020475"/>
              <a:ext cx="224300" cy="73650"/>
            </a:xfrm>
            <a:custGeom>
              <a:avLst/>
              <a:gdLst/>
              <a:ahLst/>
              <a:cxnLst/>
              <a:rect l="l" t="t" r="r" b="b"/>
              <a:pathLst>
                <a:path w="8972" h="2946" extrusionOk="0">
                  <a:moveTo>
                    <a:pt x="4498" y="1"/>
                  </a:moveTo>
                  <a:cubicBezTo>
                    <a:pt x="2010" y="1"/>
                    <a:pt x="1" y="663"/>
                    <a:pt x="1" y="1462"/>
                  </a:cubicBezTo>
                  <a:cubicBezTo>
                    <a:pt x="1" y="2283"/>
                    <a:pt x="2010" y="2945"/>
                    <a:pt x="4498" y="2945"/>
                  </a:cubicBezTo>
                  <a:cubicBezTo>
                    <a:pt x="6963" y="2945"/>
                    <a:pt x="8971" y="2283"/>
                    <a:pt x="8971" y="1462"/>
                  </a:cubicBezTo>
                  <a:cubicBezTo>
                    <a:pt x="8971" y="663"/>
                    <a:pt x="6963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15775" y="966600"/>
              <a:ext cx="123275" cy="178650"/>
            </a:xfrm>
            <a:custGeom>
              <a:avLst/>
              <a:gdLst/>
              <a:ahLst/>
              <a:cxnLst/>
              <a:rect l="l" t="t" r="r" b="b"/>
              <a:pathLst>
                <a:path w="4931" h="7146" extrusionOk="0">
                  <a:moveTo>
                    <a:pt x="0" y="741"/>
                  </a:moveTo>
                  <a:lnTo>
                    <a:pt x="114" y="809"/>
                  </a:lnTo>
                  <a:cubicBezTo>
                    <a:pt x="114" y="809"/>
                    <a:pt x="124" y="792"/>
                    <a:pt x="145" y="764"/>
                  </a:cubicBezTo>
                  <a:lnTo>
                    <a:pt x="145" y="764"/>
                  </a:lnTo>
                  <a:cubicBezTo>
                    <a:pt x="98" y="754"/>
                    <a:pt x="50" y="747"/>
                    <a:pt x="0" y="741"/>
                  </a:cubicBezTo>
                  <a:close/>
                  <a:moveTo>
                    <a:pt x="2118" y="0"/>
                  </a:moveTo>
                  <a:cubicBezTo>
                    <a:pt x="801" y="0"/>
                    <a:pt x="271" y="593"/>
                    <a:pt x="145" y="764"/>
                  </a:cubicBezTo>
                  <a:lnTo>
                    <a:pt x="145" y="764"/>
                  </a:lnTo>
                  <a:cubicBezTo>
                    <a:pt x="2494" y="1232"/>
                    <a:pt x="2600" y="5999"/>
                    <a:pt x="206" y="6424"/>
                  </a:cubicBezTo>
                  <a:lnTo>
                    <a:pt x="206" y="6447"/>
                  </a:lnTo>
                  <a:cubicBezTo>
                    <a:pt x="206" y="6447"/>
                    <a:pt x="534" y="7146"/>
                    <a:pt x="1685" y="7146"/>
                  </a:cubicBezTo>
                  <a:cubicBezTo>
                    <a:pt x="1991" y="7146"/>
                    <a:pt x="2354" y="7096"/>
                    <a:pt x="2785" y="6972"/>
                  </a:cubicBezTo>
                  <a:cubicBezTo>
                    <a:pt x="4816" y="6379"/>
                    <a:pt x="4702" y="5146"/>
                    <a:pt x="4816" y="3891"/>
                  </a:cubicBezTo>
                  <a:cubicBezTo>
                    <a:pt x="4931" y="2635"/>
                    <a:pt x="4200" y="147"/>
                    <a:pt x="2420" y="10"/>
                  </a:cubicBezTo>
                  <a:cubicBezTo>
                    <a:pt x="2315" y="4"/>
                    <a:pt x="2215" y="0"/>
                    <a:pt x="2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775" y="98510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0" y="1"/>
                  </a:moveTo>
                  <a:lnTo>
                    <a:pt x="114" y="69"/>
                  </a:lnTo>
                  <a:cubicBezTo>
                    <a:pt x="114" y="69"/>
                    <a:pt x="114" y="46"/>
                    <a:pt x="137" y="24"/>
                  </a:cubicBezTo>
                  <a:cubicBezTo>
                    <a:pt x="92" y="24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19200" y="967975"/>
              <a:ext cx="91900" cy="175800"/>
            </a:xfrm>
            <a:custGeom>
              <a:avLst/>
              <a:gdLst/>
              <a:ahLst/>
              <a:cxnLst/>
              <a:rect l="l" t="t" r="r" b="b"/>
              <a:pathLst>
                <a:path w="3676" h="7032" extrusionOk="0">
                  <a:moveTo>
                    <a:pt x="1347" y="1"/>
                  </a:moveTo>
                  <a:cubicBezTo>
                    <a:pt x="480" y="138"/>
                    <a:pt x="92" y="572"/>
                    <a:pt x="0" y="709"/>
                  </a:cubicBezTo>
                  <a:cubicBezTo>
                    <a:pt x="2374" y="1165"/>
                    <a:pt x="2465" y="5958"/>
                    <a:pt x="69" y="6369"/>
                  </a:cubicBezTo>
                  <a:lnTo>
                    <a:pt x="69" y="6392"/>
                  </a:lnTo>
                  <a:cubicBezTo>
                    <a:pt x="69" y="6392"/>
                    <a:pt x="297" y="6871"/>
                    <a:pt x="1027" y="7031"/>
                  </a:cubicBezTo>
                  <a:cubicBezTo>
                    <a:pt x="1187" y="7008"/>
                    <a:pt x="1347" y="6963"/>
                    <a:pt x="1530" y="6917"/>
                  </a:cubicBezTo>
                  <a:cubicBezTo>
                    <a:pt x="3561" y="6324"/>
                    <a:pt x="3470" y="5091"/>
                    <a:pt x="3561" y="3836"/>
                  </a:cubicBezTo>
                  <a:cubicBezTo>
                    <a:pt x="3675" y="2626"/>
                    <a:pt x="2990" y="298"/>
                    <a:pt x="13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20900" y="1046175"/>
              <a:ext cx="115875" cy="99075"/>
            </a:xfrm>
            <a:custGeom>
              <a:avLst/>
              <a:gdLst/>
              <a:ahLst/>
              <a:cxnLst/>
              <a:rect l="l" t="t" r="r" b="b"/>
              <a:pathLst>
                <a:path w="4635" h="3963" extrusionOk="0">
                  <a:moveTo>
                    <a:pt x="4589" y="0"/>
                  </a:moveTo>
                  <a:cubicBezTo>
                    <a:pt x="3767" y="1096"/>
                    <a:pt x="2717" y="1803"/>
                    <a:pt x="1530" y="1826"/>
                  </a:cubicBezTo>
                  <a:cubicBezTo>
                    <a:pt x="1256" y="2534"/>
                    <a:pt x="754" y="3104"/>
                    <a:pt x="1" y="3241"/>
                  </a:cubicBezTo>
                  <a:lnTo>
                    <a:pt x="1" y="3264"/>
                  </a:lnTo>
                  <a:cubicBezTo>
                    <a:pt x="1" y="3264"/>
                    <a:pt x="329" y="3963"/>
                    <a:pt x="1480" y="3963"/>
                  </a:cubicBezTo>
                  <a:cubicBezTo>
                    <a:pt x="1786" y="3963"/>
                    <a:pt x="2149" y="3913"/>
                    <a:pt x="2580" y="3789"/>
                  </a:cubicBezTo>
                  <a:cubicBezTo>
                    <a:pt x="4611" y="3196"/>
                    <a:pt x="4497" y="1963"/>
                    <a:pt x="4611" y="708"/>
                  </a:cubicBezTo>
                  <a:cubicBezTo>
                    <a:pt x="4634" y="502"/>
                    <a:pt x="4611" y="274"/>
                    <a:pt x="458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414075" y="990700"/>
              <a:ext cx="166075" cy="147725"/>
            </a:xfrm>
            <a:custGeom>
              <a:avLst/>
              <a:gdLst/>
              <a:ahLst/>
              <a:cxnLst/>
              <a:rect l="l" t="t" r="r" b="b"/>
              <a:pathLst>
                <a:path w="6643" h="5909" extrusionOk="0">
                  <a:moveTo>
                    <a:pt x="1073" y="73"/>
                  </a:moveTo>
                  <a:lnTo>
                    <a:pt x="1187" y="165"/>
                  </a:lnTo>
                  <a:cubicBezTo>
                    <a:pt x="1187" y="165"/>
                    <a:pt x="1203" y="156"/>
                    <a:pt x="1235" y="141"/>
                  </a:cubicBezTo>
                  <a:lnTo>
                    <a:pt x="1235" y="141"/>
                  </a:lnTo>
                  <a:cubicBezTo>
                    <a:pt x="1183" y="118"/>
                    <a:pt x="1129" y="95"/>
                    <a:pt x="1073" y="73"/>
                  </a:cubicBezTo>
                  <a:close/>
                  <a:moveTo>
                    <a:pt x="2100" y="1"/>
                  </a:moveTo>
                  <a:cubicBezTo>
                    <a:pt x="1614" y="1"/>
                    <a:pt x="1339" y="96"/>
                    <a:pt x="1235" y="141"/>
                  </a:cubicBezTo>
                  <a:lnTo>
                    <a:pt x="1235" y="141"/>
                  </a:lnTo>
                  <a:cubicBezTo>
                    <a:pt x="3809" y="1291"/>
                    <a:pt x="3143" y="4537"/>
                    <a:pt x="607" y="4537"/>
                  </a:cubicBezTo>
                  <a:cubicBezTo>
                    <a:pt x="415" y="4537"/>
                    <a:pt x="213" y="4518"/>
                    <a:pt x="0" y="4479"/>
                  </a:cubicBezTo>
                  <a:lnTo>
                    <a:pt x="0" y="4502"/>
                  </a:lnTo>
                  <a:cubicBezTo>
                    <a:pt x="0" y="4502"/>
                    <a:pt x="388" y="5529"/>
                    <a:pt x="3013" y="5848"/>
                  </a:cubicBezTo>
                  <a:cubicBezTo>
                    <a:pt x="3354" y="5890"/>
                    <a:pt x="3653" y="5909"/>
                    <a:pt x="3917" y="5909"/>
                  </a:cubicBezTo>
                  <a:cubicBezTo>
                    <a:pt x="5684" y="5909"/>
                    <a:pt x="5854" y="5048"/>
                    <a:pt x="6232" y="4273"/>
                  </a:cubicBezTo>
                  <a:cubicBezTo>
                    <a:pt x="6643" y="3360"/>
                    <a:pt x="6323" y="1192"/>
                    <a:pt x="4177" y="416"/>
                  </a:cubicBezTo>
                  <a:cubicBezTo>
                    <a:pt x="3258" y="93"/>
                    <a:pt x="2577" y="1"/>
                    <a:pt x="2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14075" y="1083250"/>
              <a:ext cx="159225" cy="55175"/>
            </a:xfrm>
            <a:custGeom>
              <a:avLst/>
              <a:gdLst/>
              <a:ahLst/>
              <a:cxnLst/>
              <a:rect l="l" t="t" r="r" b="b"/>
              <a:pathLst>
                <a:path w="6369" h="2207" extrusionOk="0">
                  <a:moveTo>
                    <a:pt x="6369" y="1"/>
                  </a:moveTo>
                  <a:lnTo>
                    <a:pt x="6369" y="1"/>
                  </a:lnTo>
                  <a:cubicBezTo>
                    <a:pt x="5912" y="275"/>
                    <a:pt x="5410" y="503"/>
                    <a:pt x="4862" y="617"/>
                  </a:cubicBezTo>
                  <a:cubicBezTo>
                    <a:pt x="4451" y="709"/>
                    <a:pt x="4050" y="756"/>
                    <a:pt x="3649" y="756"/>
                  </a:cubicBezTo>
                  <a:cubicBezTo>
                    <a:pt x="3159" y="756"/>
                    <a:pt x="2671" y="687"/>
                    <a:pt x="2169" y="548"/>
                  </a:cubicBezTo>
                  <a:cubicBezTo>
                    <a:pt x="2100" y="526"/>
                    <a:pt x="2009" y="503"/>
                    <a:pt x="1918" y="457"/>
                  </a:cubicBezTo>
                  <a:cubicBezTo>
                    <a:pt x="1564" y="693"/>
                    <a:pt x="1122" y="830"/>
                    <a:pt x="594" y="830"/>
                  </a:cubicBezTo>
                  <a:cubicBezTo>
                    <a:pt x="407" y="830"/>
                    <a:pt x="209" y="813"/>
                    <a:pt x="0" y="777"/>
                  </a:cubicBezTo>
                  <a:lnTo>
                    <a:pt x="0" y="800"/>
                  </a:lnTo>
                  <a:cubicBezTo>
                    <a:pt x="0" y="800"/>
                    <a:pt x="388" y="1827"/>
                    <a:pt x="3013" y="2146"/>
                  </a:cubicBezTo>
                  <a:cubicBezTo>
                    <a:pt x="3354" y="2188"/>
                    <a:pt x="3653" y="2207"/>
                    <a:pt x="3917" y="2207"/>
                  </a:cubicBezTo>
                  <a:cubicBezTo>
                    <a:pt x="5684" y="2207"/>
                    <a:pt x="5854" y="1346"/>
                    <a:pt x="6232" y="571"/>
                  </a:cubicBezTo>
                  <a:cubicBezTo>
                    <a:pt x="6300" y="412"/>
                    <a:pt x="6346" y="206"/>
                    <a:pt x="63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09900" y="795075"/>
              <a:ext cx="849125" cy="325300"/>
            </a:xfrm>
            <a:custGeom>
              <a:avLst/>
              <a:gdLst/>
              <a:ahLst/>
              <a:cxnLst/>
              <a:rect l="l" t="t" r="r" b="b"/>
              <a:pathLst>
                <a:path w="33965" h="13012" extrusionOk="0">
                  <a:moveTo>
                    <a:pt x="6255" y="1"/>
                  </a:moveTo>
                  <a:lnTo>
                    <a:pt x="1" y="1119"/>
                  </a:lnTo>
                  <a:lnTo>
                    <a:pt x="4680" y="5479"/>
                  </a:lnTo>
                  <a:lnTo>
                    <a:pt x="29354" y="13011"/>
                  </a:lnTo>
                  <a:cubicBezTo>
                    <a:pt x="29354" y="13011"/>
                    <a:pt x="33965" y="11185"/>
                    <a:pt x="31043" y="7510"/>
                  </a:cubicBezTo>
                  <a:lnTo>
                    <a:pt x="6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09350" y="795075"/>
              <a:ext cx="797200" cy="225425"/>
            </a:xfrm>
            <a:custGeom>
              <a:avLst/>
              <a:gdLst/>
              <a:ahLst/>
              <a:cxnLst/>
              <a:rect l="l" t="t" r="r" b="b"/>
              <a:pathLst>
                <a:path w="31888" h="9017" extrusionOk="0">
                  <a:moveTo>
                    <a:pt x="6277" y="1"/>
                  </a:moveTo>
                  <a:lnTo>
                    <a:pt x="0" y="1119"/>
                  </a:lnTo>
                  <a:lnTo>
                    <a:pt x="753" y="1804"/>
                  </a:lnTo>
                  <a:lnTo>
                    <a:pt x="6597" y="754"/>
                  </a:lnTo>
                  <a:lnTo>
                    <a:pt x="31385" y="8264"/>
                  </a:lnTo>
                  <a:cubicBezTo>
                    <a:pt x="31590" y="8515"/>
                    <a:pt x="31750" y="8766"/>
                    <a:pt x="31887" y="9017"/>
                  </a:cubicBezTo>
                  <a:cubicBezTo>
                    <a:pt x="31750" y="8560"/>
                    <a:pt x="31499" y="8058"/>
                    <a:pt x="31065" y="7510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15050" y="828175"/>
              <a:ext cx="788625" cy="292200"/>
            </a:xfrm>
            <a:custGeom>
              <a:avLst/>
              <a:gdLst/>
              <a:ahLst/>
              <a:cxnLst/>
              <a:rect l="l" t="t" r="r" b="b"/>
              <a:pathLst>
                <a:path w="31545" h="11688" extrusionOk="0">
                  <a:moveTo>
                    <a:pt x="0" y="1"/>
                  </a:moveTo>
                  <a:lnTo>
                    <a:pt x="4474" y="4155"/>
                  </a:lnTo>
                  <a:lnTo>
                    <a:pt x="29148" y="11687"/>
                  </a:lnTo>
                  <a:cubicBezTo>
                    <a:pt x="29148" y="11687"/>
                    <a:pt x="30883" y="11003"/>
                    <a:pt x="31545" y="96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09350" y="795075"/>
              <a:ext cx="194025" cy="136975"/>
            </a:xfrm>
            <a:custGeom>
              <a:avLst/>
              <a:gdLst/>
              <a:ahLst/>
              <a:cxnLst/>
              <a:rect l="l" t="t" r="r" b="b"/>
              <a:pathLst>
                <a:path w="7761" h="5479" extrusionOk="0">
                  <a:moveTo>
                    <a:pt x="6277" y="1"/>
                  </a:moveTo>
                  <a:lnTo>
                    <a:pt x="0" y="1119"/>
                  </a:lnTo>
                  <a:lnTo>
                    <a:pt x="4679" y="5479"/>
                  </a:lnTo>
                  <a:cubicBezTo>
                    <a:pt x="7007" y="4908"/>
                    <a:pt x="5798" y="2808"/>
                    <a:pt x="5798" y="2808"/>
                  </a:cubicBezTo>
                  <a:cubicBezTo>
                    <a:pt x="7761" y="1987"/>
                    <a:pt x="6962" y="709"/>
                    <a:pt x="6323" y="24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09350" y="809925"/>
              <a:ext cx="86175" cy="57650"/>
            </a:xfrm>
            <a:custGeom>
              <a:avLst/>
              <a:gdLst/>
              <a:ahLst/>
              <a:cxnLst/>
              <a:rect l="l" t="t" r="r" b="b"/>
              <a:pathLst>
                <a:path w="3447" h="2306" extrusionOk="0">
                  <a:moveTo>
                    <a:pt x="3013" y="0"/>
                  </a:moveTo>
                  <a:lnTo>
                    <a:pt x="0" y="525"/>
                  </a:lnTo>
                  <a:lnTo>
                    <a:pt x="1917" y="2306"/>
                  </a:lnTo>
                  <a:cubicBezTo>
                    <a:pt x="2579" y="2146"/>
                    <a:pt x="3310" y="1849"/>
                    <a:pt x="3424" y="1279"/>
                  </a:cubicBezTo>
                  <a:cubicBezTo>
                    <a:pt x="3447" y="1050"/>
                    <a:pt x="3241" y="503"/>
                    <a:pt x="3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40875" y="920075"/>
              <a:ext cx="226575" cy="95750"/>
            </a:xfrm>
            <a:custGeom>
              <a:avLst/>
              <a:gdLst/>
              <a:ahLst/>
              <a:cxnLst/>
              <a:rect l="l" t="t" r="r" b="b"/>
              <a:pathLst>
                <a:path w="9063" h="3830" extrusionOk="0">
                  <a:moveTo>
                    <a:pt x="1947" y="1"/>
                  </a:moveTo>
                  <a:cubicBezTo>
                    <a:pt x="1018" y="1"/>
                    <a:pt x="372" y="207"/>
                    <a:pt x="252" y="616"/>
                  </a:cubicBezTo>
                  <a:cubicBezTo>
                    <a:pt x="1" y="1392"/>
                    <a:pt x="1735" y="2602"/>
                    <a:pt x="4109" y="3309"/>
                  </a:cubicBezTo>
                  <a:cubicBezTo>
                    <a:pt x="5231" y="3658"/>
                    <a:pt x="6301" y="3830"/>
                    <a:pt x="7138" y="3830"/>
                  </a:cubicBezTo>
                  <a:cubicBezTo>
                    <a:pt x="8055" y="3830"/>
                    <a:pt x="8692" y="3624"/>
                    <a:pt x="8811" y="3218"/>
                  </a:cubicBezTo>
                  <a:cubicBezTo>
                    <a:pt x="9062" y="2442"/>
                    <a:pt x="7328" y="1232"/>
                    <a:pt x="4954" y="502"/>
                  </a:cubicBezTo>
                  <a:cubicBezTo>
                    <a:pt x="3841" y="167"/>
                    <a:pt x="2780" y="1"/>
                    <a:pt x="19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32900" y="908175"/>
              <a:ext cx="226550" cy="95750"/>
            </a:xfrm>
            <a:custGeom>
              <a:avLst/>
              <a:gdLst/>
              <a:ahLst/>
              <a:cxnLst/>
              <a:rect l="l" t="t" r="r" b="b"/>
              <a:pathLst>
                <a:path w="9062" h="3830" extrusionOk="0">
                  <a:moveTo>
                    <a:pt x="1924" y="1"/>
                  </a:moveTo>
                  <a:cubicBezTo>
                    <a:pt x="1007" y="1"/>
                    <a:pt x="370" y="207"/>
                    <a:pt x="251" y="613"/>
                  </a:cubicBezTo>
                  <a:cubicBezTo>
                    <a:pt x="0" y="1389"/>
                    <a:pt x="1735" y="2598"/>
                    <a:pt x="4109" y="3329"/>
                  </a:cubicBezTo>
                  <a:cubicBezTo>
                    <a:pt x="5221" y="3664"/>
                    <a:pt x="6282" y="3830"/>
                    <a:pt x="7116" y="3830"/>
                  </a:cubicBezTo>
                  <a:cubicBezTo>
                    <a:pt x="8044" y="3830"/>
                    <a:pt x="8690" y="3624"/>
                    <a:pt x="8811" y="3215"/>
                  </a:cubicBezTo>
                  <a:cubicBezTo>
                    <a:pt x="9062" y="2439"/>
                    <a:pt x="7327" y="1229"/>
                    <a:pt x="4953" y="521"/>
                  </a:cubicBezTo>
                  <a:cubicBezTo>
                    <a:pt x="3831" y="173"/>
                    <a:pt x="2761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78700" y="957450"/>
              <a:ext cx="140975" cy="175500"/>
            </a:xfrm>
            <a:custGeom>
              <a:avLst/>
              <a:gdLst/>
              <a:ahLst/>
              <a:cxnLst/>
              <a:rect l="l" t="t" r="r" b="b"/>
              <a:pathLst>
                <a:path w="5639" h="7020" extrusionOk="0">
                  <a:moveTo>
                    <a:pt x="1461" y="262"/>
                  </a:moveTo>
                  <a:lnTo>
                    <a:pt x="1552" y="354"/>
                  </a:lnTo>
                  <a:cubicBezTo>
                    <a:pt x="1552" y="354"/>
                    <a:pt x="1564" y="342"/>
                    <a:pt x="1588" y="323"/>
                  </a:cubicBezTo>
                  <a:lnTo>
                    <a:pt x="1588" y="323"/>
                  </a:lnTo>
                  <a:cubicBezTo>
                    <a:pt x="1547" y="302"/>
                    <a:pt x="1505" y="281"/>
                    <a:pt x="1461" y="262"/>
                  </a:cubicBezTo>
                  <a:close/>
                  <a:moveTo>
                    <a:pt x="2700" y="0"/>
                  </a:moveTo>
                  <a:cubicBezTo>
                    <a:pt x="2058" y="0"/>
                    <a:pt x="1697" y="238"/>
                    <a:pt x="1588" y="323"/>
                  </a:cubicBezTo>
                  <a:lnTo>
                    <a:pt x="1588" y="323"/>
                  </a:lnTo>
                  <a:cubicBezTo>
                    <a:pt x="3647" y="1409"/>
                    <a:pt x="2500" y="5756"/>
                    <a:pt x="234" y="5756"/>
                  </a:cubicBezTo>
                  <a:cubicBezTo>
                    <a:pt x="157" y="5756"/>
                    <a:pt x="79" y="5751"/>
                    <a:pt x="0" y="5740"/>
                  </a:cubicBezTo>
                  <a:lnTo>
                    <a:pt x="0" y="5786"/>
                  </a:lnTo>
                  <a:cubicBezTo>
                    <a:pt x="0" y="5786"/>
                    <a:pt x="183" y="6996"/>
                    <a:pt x="2306" y="7018"/>
                  </a:cubicBezTo>
                  <a:cubicBezTo>
                    <a:pt x="2344" y="7019"/>
                    <a:pt x="2381" y="7020"/>
                    <a:pt x="2419" y="7020"/>
                  </a:cubicBezTo>
                  <a:cubicBezTo>
                    <a:pt x="4437" y="7020"/>
                    <a:pt x="4688" y="5811"/>
                    <a:pt x="5159" y="4667"/>
                  </a:cubicBezTo>
                  <a:cubicBezTo>
                    <a:pt x="5615" y="3503"/>
                    <a:pt x="5638" y="924"/>
                    <a:pt x="3972" y="262"/>
                  </a:cubicBezTo>
                  <a:cubicBezTo>
                    <a:pt x="3465" y="68"/>
                    <a:pt x="3042" y="0"/>
                    <a:pt x="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5225" y="96400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0" y="0"/>
                  </a:moveTo>
                  <a:lnTo>
                    <a:pt x="91" y="92"/>
                  </a:lnTo>
                  <a:cubicBezTo>
                    <a:pt x="91" y="92"/>
                    <a:pt x="91" y="69"/>
                    <a:pt x="114" y="69"/>
                  </a:cubicBezTo>
                  <a:cubicBezTo>
                    <a:pt x="91" y="46"/>
                    <a:pt x="46" y="23"/>
                    <a:pt x="0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78700" y="957650"/>
              <a:ext cx="114150" cy="167325"/>
            </a:xfrm>
            <a:custGeom>
              <a:avLst/>
              <a:gdLst/>
              <a:ahLst/>
              <a:cxnLst/>
              <a:rect l="l" t="t" r="r" b="b"/>
              <a:pathLst>
                <a:path w="4566" h="6693" extrusionOk="0">
                  <a:moveTo>
                    <a:pt x="2701" y="0"/>
                  </a:moveTo>
                  <a:cubicBezTo>
                    <a:pt x="2066" y="0"/>
                    <a:pt x="1691" y="226"/>
                    <a:pt x="1575" y="323"/>
                  </a:cubicBezTo>
                  <a:cubicBezTo>
                    <a:pt x="3649" y="1404"/>
                    <a:pt x="2503" y="5748"/>
                    <a:pt x="239" y="5748"/>
                  </a:cubicBezTo>
                  <a:cubicBezTo>
                    <a:pt x="160" y="5748"/>
                    <a:pt x="81" y="5743"/>
                    <a:pt x="0" y="5732"/>
                  </a:cubicBezTo>
                  <a:lnTo>
                    <a:pt x="0" y="5778"/>
                  </a:lnTo>
                  <a:cubicBezTo>
                    <a:pt x="0" y="5778"/>
                    <a:pt x="91" y="6280"/>
                    <a:pt x="731" y="6668"/>
                  </a:cubicBezTo>
                  <a:cubicBezTo>
                    <a:pt x="890" y="6668"/>
                    <a:pt x="1050" y="6691"/>
                    <a:pt x="1233" y="6691"/>
                  </a:cubicBezTo>
                  <a:cubicBezTo>
                    <a:pt x="1271" y="6692"/>
                    <a:pt x="1309" y="6692"/>
                    <a:pt x="1346" y="6692"/>
                  </a:cubicBezTo>
                  <a:cubicBezTo>
                    <a:pt x="3365" y="6692"/>
                    <a:pt x="3638" y="5483"/>
                    <a:pt x="4086" y="4340"/>
                  </a:cubicBezTo>
                  <a:cubicBezTo>
                    <a:pt x="4520" y="3221"/>
                    <a:pt x="4565" y="779"/>
                    <a:pt x="3082" y="26"/>
                  </a:cubicBezTo>
                  <a:cubicBezTo>
                    <a:pt x="2946" y="8"/>
                    <a:pt x="2819" y="0"/>
                    <a:pt x="270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78700" y="1057575"/>
              <a:ext cx="133550" cy="75375"/>
            </a:xfrm>
            <a:custGeom>
              <a:avLst/>
              <a:gdLst/>
              <a:ahLst/>
              <a:cxnLst/>
              <a:rect l="l" t="t" r="r" b="b"/>
              <a:pathLst>
                <a:path w="5342" h="3015" extrusionOk="0">
                  <a:moveTo>
                    <a:pt x="5341" y="1"/>
                  </a:moveTo>
                  <a:cubicBezTo>
                    <a:pt x="4496" y="604"/>
                    <a:pt x="3599" y="960"/>
                    <a:pt x="2718" y="960"/>
                  </a:cubicBezTo>
                  <a:cubicBezTo>
                    <a:pt x="2434" y="960"/>
                    <a:pt x="2151" y="923"/>
                    <a:pt x="1872" y="845"/>
                  </a:cubicBezTo>
                  <a:cubicBezTo>
                    <a:pt x="1469" y="1389"/>
                    <a:pt x="906" y="1755"/>
                    <a:pt x="262" y="1755"/>
                  </a:cubicBezTo>
                  <a:cubicBezTo>
                    <a:pt x="176" y="1755"/>
                    <a:pt x="89" y="1749"/>
                    <a:pt x="0" y="1735"/>
                  </a:cubicBezTo>
                  <a:lnTo>
                    <a:pt x="0" y="1781"/>
                  </a:lnTo>
                  <a:cubicBezTo>
                    <a:pt x="0" y="1781"/>
                    <a:pt x="183" y="2991"/>
                    <a:pt x="2306" y="3013"/>
                  </a:cubicBezTo>
                  <a:cubicBezTo>
                    <a:pt x="2344" y="3014"/>
                    <a:pt x="2381" y="3015"/>
                    <a:pt x="2419" y="3015"/>
                  </a:cubicBezTo>
                  <a:cubicBezTo>
                    <a:pt x="4437" y="3015"/>
                    <a:pt x="4688" y="1806"/>
                    <a:pt x="5159" y="662"/>
                  </a:cubicBezTo>
                  <a:cubicBezTo>
                    <a:pt x="5227" y="480"/>
                    <a:pt x="5296" y="252"/>
                    <a:pt x="534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886100" y="888517"/>
            <a:ext cx="7111600" cy="42496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1886100" y="5138017"/>
            <a:ext cx="6074400" cy="6344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 rot="-5400000">
            <a:off x="7369605" y="-1593914"/>
            <a:ext cx="3964751" cy="6310548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-161456" y="3606269"/>
            <a:ext cx="3926663" cy="3886995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46;p3"/>
          <p:cNvSpPr/>
          <p:nvPr/>
        </p:nvSpPr>
        <p:spPr>
          <a:xfrm rot="-9705403">
            <a:off x="10918561" y="1098610"/>
            <a:ext cx="2729195" cy="546964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 rot="1191528">
            <a:off x="-772652" y="-2077333"/>
            <a:ext cx="2972607" cy="7054400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3"/>
          <p:cNvSpPr/>
          <p:nvPr/>
        </p:nvSpPr>
        <p:spPr>
          <a:xfrm rot="7683222">
            <a:off x="9254900" y="-5360677"/>
            <a:ext cx="2972857" cy="705499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950800" y="3427784"/>
            <a:ext cx="4997200" cy="11224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7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614800" y="2221217"/>
            <a:ext cx="1669200" cy="7420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950800" y="4550184"/>
            <a:ext cx="4997200" cy="4492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/>
          <p:nvPr/>
        </p:nvSpPr>
        <p:spPr>
          <a:xfrm rot="5400000" flipH="1">
            <a:off x="-1423600" y="-1274082"/>
            <a:ext cx="3964751" cy="6310548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7" name="Google Shape;257;p9"/>
          <p:cNvSpPr/>
          <p:nvPr/>
        </p:nvSpPr>
        <p:spPr>
          <a:xfrm flipH="1">
            <a:off x="8682558" y="3674269"/>
            <a:ext cx="3926663" cy="3886995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8" name="Google Shape;258;p9"/>
          <p:cNvSpPr/>
          <p:nvPr/>
        </p:nvSpPr>
        <p:spPr>
          <a:xfrm rot="3794426">
            <a:off x="-1756040" y="-1321123"/>
            <a:ext cx="2729259" cy="5469592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9" name="Google Shape;259;p9"/>
          <p:cNvSpPr/>
          <p:nvPr/>
        </p:nvSpPr>
        <p:spPr>
          <a:xfrm rot="6641708">
            <a:off x="9299253" y="-3520092"/>
            <a:ext cx="2972627" cy="7054447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260;p9"/>
          <p:cNvSpPr/>
          <p:nvPr/>
        </p:nvSpPr>
        <p:spPr>
          <a:xfrm rot="-5400000">
            <a:off x="7059773" y="4139993"/>
            <a:ext cx="3235135" cy="6483411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9"/>
          <p:cNvSpPr txBox="1">
            <a:spLocks noGrp="1"/>
          </p:cNvSpPr>
          <p:nvPr>
            <p:ph type="title"/>
          </p:nvPr>
        </p:nvSpPr>
        <p:spPr>
          <a:xfrm>
            <a:off x="6143667" y="2082400"/>
            <a:ext cx="5097600" cy="11224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62" name="Google Shape;262;p9"/>
          <p:cNvSpPr txBox="1">
            <a:spLocks noGrp="1"/>
          </p:cNvSpPr>
          <p:nvPr>
            <p:ph type="subTitle" idx="1"/>
          </p:nvPr>
        </p:nvSpPr>
        <p:spPr>
          <a:xfrm>
            <a:off x="6143667" y="3204800"/>
            <a:ext cx="5097600" cy="1570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33"/>
          <p:cNvSpPr/>
          <p:nvPr/>
        </p:nvSpPr>
        <p:spPr>
          <a:xfrm rot="10800000" flipH="1">
            <a:off x="8871289" y="-1551144"/>
            <a:ext cx="4549559" cy="7241367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5" name="Google Shape;1295;p33"/>
          <p:cNvSpPr/>
          <p:nvPr/>
        </p:nvSpPr>
        <p:spPr>
          <a:xfrm rot="10800000" flipH="1">
            <a:off x="-861867" y="-1717950"/>
            <a:ext cx="5639851" cy="5582876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6" name="Google Shape;1296;p33"/>
          <p:cNvSpPr/>
          <p:nvPr/>
        </p:nvSpPr>
        <p:spPr>
          <a:xfrm rot="10645935" flipH="1">
            <a:off x="-2016880" y="2036166"/>
            <a:ext cx="2729253" cy="4667433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7" name="Google Shape;1297;p33"/>
          <p:cNvSpPr/>
          <p:nvPr/>
        </p:nvSpPr>
        <p:spPr>
          <a:xfrm rot="-963190" flipH="1">
            <a:off x="10228175" y="-2330673"/>
            <a:ext cx="2972820" cy="7054905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98" name="Google Shape;1298;p33"/>
          <p:cNvGrpSpPr/>
          <p:nvPr/>
        </p:nvGrpSpPr>
        <p:grpSpPr>
          <a:xfrm>
            <a:off x="111120" y="215467"/>
            <a:ext cx="1084633" cy="905500"/>
            <a:chOff x="191638" y="280100"/>
            <a:chExt cx="813475" cy="679125"/>
          </a:xfrm>
        </p:grpSpPr>
        <p:sp>
          <p:nvSpPr>
            <p:cNvPr id="1299" name="Google Shape;1299;p33"/>
            <p:cNvSpPr/>
            <p:nvPr/>
          </p:nvSpPr>
          <p:spPr>
            <a:xfrm>
              <a:off x="191638" y="280100"/>
              <a:ext cx="813475" cy="679125"/>
            </a:xfrm>
            <a:custGeom>
              <a:avLst/>
              <a:gdLst/>
              <a:ahLst/>
              <a:cxnLst/>
              <a:rect l="l" t="t" r="r" b="b"/>
              <a:pathLst>
                <a:path w="32539" h="27165" extrusionOk="0">
                  <a:moveTo>
                    <a:pt x="6112" y="1"/>
                  </a:moveTo>
                  <a:cubicBezTo>
                    <a:pt x="5418" y="1"/>
                    <a:pt x="4725" y="160"/>
                    <a:pt x="4031" y="463"/>
                  </a:cubicBezTo>
                  <a:cubicBezTo>
                    <a:pt x="3945" y="492"/>
                    <a:pt x="3858" y="536"/>
                    <a:pt x="3786" y="564"/>
                  </a:cubicBezTo>
                  <a:cubicBezTo>
                    <a:pt x="2919" y="955"/>
                    <a:pt x="2269" y="1518"/>
                    <a:pt x="1878" y="1923"/>
                  </a:cubicBezTo>
                  <a:cubicBezTo>
                    <a:pt x="1676" y="2125"/>
                    <a:pt x="1517" y="2313"/>
                    <a:pt x="1430" y="2428"/>
                  </a:cubicBezTo>
                  <a:cubicBezTo>
                    <a:pt x="1402" y="2457"/>
                    <a:pt x="1387" y="2472"/>
                    <a:pt x="1373" y="2486"/>
                  </a:cubicBezTo>
                  <a:lnTo>
                    <a:pt x="1272" y="2631"/>
                  </a:lnTo>
                  <a:cubicBezTo>
                    <a:pt x="1228" y="2688"/>
                    <a:pt x="1185" y="2746"/>
                    <a:pt x="1156" y="2790"/>
                  </a:cubicBezTo>
                  <a:cubicBezTo>
                    <a:pt x="1156" y="2790"/>
                    <a:pt x="1026" y="2992"/>
                    <a:pt x="1026" y="3006"/>
                  </a:cubicBezTo>
                  <a:cubicBezTo>
                    <a:pt x="954" y="3107"/>
                    <a:pt x="838" y="3324"/>
                    <a:pt x="708" y="3584"/>
                  </a:cubicBezTo>
                  <a:cubicBezTo>
                    <a:pt x="564" y="3873"/>
                    <a:pt x="434" y="4177"/>
                    <a:pt x="332" y="4466"/>
                  </a:cubicBezTo>
                  <a:cubicBezTo>
                    <a:pt x="188" y="4885"/>
                    <a:pt x="87" y="5347"/>
                    <a:pt x="29" y="5795"/>
                  </a:cubicBezTo>
                  <a:cubicBezTo>
                    <a:pt x="0" y="6069"/>
                    <a:pt x="0" y="6358"/>
                    <a:pt x="15" y="6676"/>
                  </a:cubicBezTo>
                  <a:cubicBezTo>
                    <a:pt x="15" y="6734"/>
                    <a:pt x="15" y="6777"/>
                    <a:pt x="15" y="6821"/>
                  </a:cubicBezTo>
                  <a:cubicBezTo>
                    <a:pt x="15" y="6879"/>
                    <a:pt x="15" y="6922"/>
                    <a:pt x="29" y="6994"/>
                  </a:cubicBezTo>
                  <a:cubicBezTo>
                    <a:pt x="29" y="7095"/>
                    <a:pt x="43" y="7196"/>
                    <a:pt x="58" y="7283"/>
                  </a:cubicBezTo>
                  <a:cubicBezTo>
                    <a:pt x="58" y="7355"/>
                    <a:pt x="72" y="7413"/>
                    <a:pt x="72" y="7471"/>
                  </a:cubicBezTo>
                  <a:cubicBezTo>
                    <a:pt x="101" y="7572"/>
                    <a:pt x="116" y="7688"/>
                    <a:pt x="145" y="7774"/>
                  </a:cubicBezTo>
                  <a:cubicBezTo>
                    <a:pt x="159" y="7832"/>
                    <a:pt x="159" y="7890"/>
                    <a:pt x="173" y="7933"/>
                  </a:cubicBezTo>
                  <a:cubicBezTo>
                    <a:pt x="217" y="8092"/>
                    <a:pt x="275" y="8251"/>
                    <a:pt x="318" y="8381"/>
                  </a:cubicBezTo>
                  <a:cubicBezTo>
                    <a:pt x="347" y="8439"/>
                    <a:pt x="361" y="8482"/>
                    <a:pt x="376" y="8526"/>
                  </a:cubicBezTo>
                  <a:cubicBezTo>
                    <a:pt x="434" y="8641"/>
                    <a:pt x="477" y="8742"/>
                    <a:pt x="520" y="8844"/>
                  </a:cubicBezTo>
                  <a:cubicBezTo>
                    <a:pt x="549" y="8901"/>
                    <a:pt x="578" y="8945"/>
                    <a:pt x="621" y="9003"/>
                  </a:cubicBezTo>
                  <a:cubicBezTo>
                    <a:pt x="679" y="9104"/>
                    <a:pt x="737" y="9205"/>
                    <a:pt x="795" y="9291"/>
                  </a:cubicBezTo>
                  <a:cubicBezTo>
                    <a:pt x="838" y="9349"/>
                    <a:pt x="867" y="9407"/>
                    <a:pt x="910" y="9450"/>
                  </a:cubicBezTo>
                  <a:cubicBezTo>
                    <a:pt x="954" y="9523"/>
                    <a:pt x="1011" y="9580"/>
                    <a:pt x="1055" y="9638"/>
                  </a:cubicBezTo>
                  <a:lnTo>
                    <a:pt x="1084" y="9682"/>
                  </a:lnTo>
                  <a:cubicBezTo>
                    <a:pt x="1127" y="9725"/>
                    <a:pt x="1170" y="9783"/>
                    <a:pt x="1214" y="9826"/>
                  </a:cubicBezTo>
                  <a:cubicBezTo>
                    <a:pt x="1329" y="9942"/>
                    <a:pt x="1532" y="10144"/>
                    <a:pt x="1821" y="10332"/>
                  </a:cubicBezTo>
                  <a:cubicBezTo>
                    <a:pt x="1835" y="10346"/>
                    <a:pt x="1850" y="10361"/>
                    <a:pt x="1878" y="10375"/>
                  </a:cubicBezTo>
                  <a:lnTo>
                    <a:pt x="2442" y="10823"/>
                  </a:lnTo>
                  <a:cubicBezTo>
                    <a:pt x="2500" y="10866"/>
                    <a:pt x="2543" y="10910"/>
                    <a:pt x="2601" y="10953"/>
                  </a:cubicBezTo>
                  <a:cubicBezTo>
                    <a:pt x="2659" y="10996"/>
                    <a:pt x="2731" y="11040"/>
                    <a:pt x="2789" y="11083"/>
                  </a:cubicBezTo>
                  <a:cubicBezTo>
                    <a:pt x="2832" y="11126"/>
                    <a:pt x="2890" y="11170"/>
                    <a:pt x="2948" y="11213"/>
                  </a:cubicBezTo>
                  <a:cubicBezTo>
                    <a:pt x="3005" y="11271"/>
                    <a:pt x="3078" y="11314"/>
                    <a:pt x="3135" y="11358"/>
                  </a:cubicBezTo>
                  <a:lnTo>
                    <a:pt x="4002" y="12022"/>
                  </a:lnTo>
                  <a:cubicBezTo>
                    <a:pt x="4118" y="12123"/>
                    <a:pt x="4262" y="12253"/>
                    <a:pt x="4450" y="12369"/>
                  </a:cubicBezTo>
                  <a:lnTo>
                    <a:pt x="21081" y="25286"/>
                  </a:lnTo>
                  <a:cubicBezTo>
                    <a:pt x="21370" y="25546"/>
                    <a:pt x="21948" y="25994"/>
                    <a:pt x="22815" y="25994"/>
                  </a:cubicBezTo>
                  <a:cubicBezTo>
                    <a:pt x="22887" y="25994"/>
                    <a:pt x="22973" y="25994"/>
                    <a:pt x="23046" y="25980"/>
                  </a:cubicBezTo>
                  <a:lnTo>
                    <a:pt x="29288" y="27063"/>
                  </a:lnTo>
                  <a:cubicBezTo>
                    <a:pt x="29504" y="27136"/>
                    <a:pt x="29735" y="27165"/>
                    <a:pt x="29967" y="27165"/>
                  </a:cubicBezTo>
                  <a:cubicBezTo>
                    <a:pt x="30689" y="27165"/>
                    <a:pt x="31397" y="26832"/>
                    <a:pt x="31859" y="26225"/>
                  </a:cubicBezTo>
                  <a:cubicBezTo>
                    <a:pt x="31874" y="26225"/>
                    <a:pt x="31888" y="26196"/>
                    <a:pt x="31888" y="26196"/>
                  </a:cubicBezTo>
                  <a:cubicBezTo>
                    <a:pt x="32437" y="25489"/>
                    <a:pt x="32538" y="24520"/>
                    <a:pt x="32148" y="23711"/>
                  </a:cubicBezTo>
                  <a:lnTo>
                    <a:pt x="31672" y="22700"/>
                  </a:lnTo>
                  <a:lnTo>
                    <a:pt x="30602" y="20316"/>
                  </a:lnTo>
                  <a:lnTo>
                    <a:pt x="29042" y="16935"/>
                  </a:lnTo>
                  <a:cubicBezTo>
                    <a:pt x="28868" y="16559"/>
                    <a:pt x="28623" y="16241"/>
                    <a:pt x="28305" y="15981"/>
                  </a:cubicBezTo>
                  <a:lnTo>
                    <a:pt x="28276" y="15967"/>
                  </a:lnTo>
                  <a:cubicBezTo>
                    <a:pt x="27467" y="15331"/>
                    <a:pt x="26643" y="14681"/>
                    <a:pt x="25820" y="14045"/>
                  </a:cubicBezTo>
                  <a:cubicBezTo>
                    <a:pt x="25820" y="14045"/>
                    <a:pt x="22786" y="11676"/>
                    <a:pt x="22497" y="11444"/>
                  </a:cubicBezTo>
                  <a:cubicBezTo>
                    <a:pt x="21962" y="11025"/>
                    <a:pt x="21427" y="10621"/>
                    <a:pt x="20907" y="10216"/>
                  </a:cubicBezTo>
                  <a:lnTo>
                    <a:pt x="15966" y="6402"/>
                  </a:lnTo>
                  <a:lnTo>
                    <a:pt x="12888" y="4047"/>
                  </a:lnTo>
                  <a:cubicBezTo>
                    <a:pt x="12253" y="3570"/>
                    <a:pt x="11617" y="3093"/>
                    <a:pt x="10996" y="2616"/>
                  </a:cubicBezTo>
                  <a:lnTo>
                    <a:pt x="9883" y="1778"/>
                  </a:lnTo>
                  <a:lnTo>
                    <a:pt x="8669" y="839"/>
                  </a:lnTo>
                  <a:cubicBezTo>
                    <a:pt x="8611" y="796"/>
                    <a:pt x="8539" y="752"/>
                    <a:pt x="8481" y="709"/>
                  </a:cubicBezTo>
                  <a:cubicBezTo>
                    <a:pt x="7788" y="247"/>
                    <a:pt x="6979" y="1"/>
                    <a:pt x="6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244363" y="340225"/>
              <a:ext cx="696450" cy="558325"/>
            </a:xfrm>
            <a:custGeom>
              <a:avLst/>
              <a:gdLst/>
              <a:ahLst/>
              <a:cxnLst/>
              <a:rect l="l" t="t" r="r" b="b"/>
              <a:pathLst>
                <a:path w="27858" h="22333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20"/>
                  </a:cubicBezTo>
                  <a:lnTo>
                    <a:pt x="20590" y="21075"/>
                  </a:lnTo>
                  <a:lnTo>
                    <a:pt x="27858" y="22332"/>
                  </a:lnTo>
                  <a:lnTo>
                    <a:pt x="24636" y="15512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893838" y="821225"/>
              <a:ext cx="46975" cy="77325"/>
            </a:xfrm>
            <a:custGeom>
              <a:avLst/>
              <a:gdLst/>
              <a:ahLst/>
              <a:cxnLst/>
              <a:rect l="l" t="t" r="r" b="b"/>
              <a:pathLst>
                <a:path w="1879" h="3093" extrusionOk="0">
                  <a:moveTo>
                    <a:pt x="419" y="0"/>
                  </a:moveTo>
                  <a:cubicBezTo>
                    <a:pt x="636" y="1012"/>
                    <a:pt x="506" y="1994"/>
                    <a:pt x="0" y="2774"/>
                  </a:cubicBezTo>
                  <a:lnTo>
                    <a:pt x="1879" y="30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261713" y="370575"/>
              <a:ext cx="679100" cy="528325"/>
            </a:xfrm>
            <a:custGeom>
              <a:avLst/>
              <a:gdLst/>
              <a:ahLst/>
              <a:cxnLst/>
              <a:rect l="l" t="t" r="r" b="b"/>
              <a:pathLst>
                <a:path w="27164" h="21133" extrusionOk="0">
                  <a:moveTo>
                    <a:pt x="1567" y="1"/>
                  </a:moveTo>
                  <a:cubicBezTo>
                    <a:pt x="1120" y="1"/>
                    <a:pt x="736" y="155"/>
                    <a:pt x="506" y="471"/>
                  </a:cubicBezTo>
                  <a:cubicBezTo>
                    <a:pt x="0" y="1179"/>
                    <a:pt x="419" y="2393"/>
                    <a:pt x="1445" y="3187"/>
                  </a:cubicBezTo>
                  <a:cubicBezTo>
                    <a:pt x="1488" y="3231"/>
                    <a:pt x="1532" y="3260"/>
                    <a:pt x="1575" y="3288"/>
                  </a:cubicBezTo>
                  <a:lnTo>
                    <a:pt x="19578" y="17260"/>
                  </a:lnTo>
                  <a:lnTo>
                    <a:pt x="27164" y="21133"/>
                  </a:lnTo>
                  <a:lnTo>
                    <a:pt x="27164" y="21133"/>
                  </a:lnTo>
                  <a:lnTo>
                    <a:pt x="21427" y="14732"/>
                  </a:lnTo>
                  <a:lnTo>
                    <a:pt x="3280" y="644"/>
                  </a:lnTo>
                  <a:cubicBezTo>
                    <a:pt x="2722" y="220"/>
                    <a:pt x="2100" y="1"/>
                    <a:pt x="1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276163" y="364725"/>
              <a:ext cx="195425" cy="198600"/>
            </a:xfrm>
            <a:custGeom>
              <a:avLst/>
              <a:gdLst/>
              <a:ahLst/>
              <a:cxnLst/>
              <a:rect l="l" t="t" r="r" b="b"/>
              <a:pathLst>
                <a:path w="7817" h="7944" extrusionOk="0">
                  <a:moveTo>
                    <a:pt x="3991" y="0"/>
                  </a:moveTo>
                  <a:cubicBezTo>
                    <a:pt x="3052" y="0"/>
                    <a:pt x="1966" y="613"/>
                    <a:pt x="1185" y="1687"/>
                  </a:cubicBezTo>
                  <a:cubicBezTo>
                    <a:pt x="72" y="3219"/>
                    <a:pt x="0" y="5126"/>
                    <a:pt x="1026" y="5921"/>
                  </a:cubicBezTo>
                  <a:cubicBezTo>
                    <a:pt x="1069" y="5950"/>
                    <a:pt x="1113" y="5979"/>
                    <a:pt x="1156" y="6008"/>
                  </a:cubicBezTo>
                  <a:lnTo>
                    <a:pt x="3656" y="7944"/>
                  </a:lnTo>
                  <a:cubicBezTo>
                    <a:pt x="2745" y="7091"/>
                    <a:pt x="2861" y="5285"/>
                    <a:pt x="3930" y="3811"/>
                  </a:cubicBezTo>
                  <a:cubicBezTo>
                    <a:pt x="4713" y="2744"/>
                    <a:pt x="5803" y="2127"/>
                    <a:pt x="6743" y="2127"/>
                  </a:cubicBezTo>
                  <a:cubicBezTo>
                    <a:pt x="7139" y="2127"/>
                    <a:pt x="7508" y="2236"/>
                    <a:pt x="7817" y="2468"/>
                  </a:cubicBezTo>
                  <a:lnTo>
                    <a:pt x="5072" y="344"/>
                  </a:lnTo>
                  <a:cubicBezTo>
                    <a:pt x="4761" y="111"/>
                    <a:pt x="4389" y="0"/>
                    <a:pt x="3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267838" y="358575"/>
              <a:ext cx="195800" cy="198625"/>
            </a:xfrm>
            <a:custGeom>
              <a:avLst/>
              <a:gdLst/>
              <a:ahLst/>
              <a:cxnLst/>
              <a:rect l="l" t="t" r="r" b="b"/>
              <a:pathLst>
                <a:path w="7832" h="7945" extrusionOk="0">
                  <a:moveTo>
                    <a:pt x="4006" y="1"/>
                  </a:moveTo>
                  <a:cubicBezTo>
                    <a:pt x="3067" y="1"/>
                    <a:pt x="1981" y="613"/>
                    <a:pt x="1200" y="1688"/>
                  </a:cubicBezTo>
                  <a:cubicBezTo>
                    <a:pt x="73" y="3219"/>
                    <a:pt x="1" y="5112"/>
                    <a:pt x="1041" y="5921"/>
                  </a:cubicBezTo>
                  <a:cubicBezTo>
                    <a:pt x="1084" y="5950"/>
                    <a:pt x="1128" y="5979"/>
                    <a:pt x="1171" y="6008"/>
                  </a:cubicBezTo>
                  <a:lnTo>
                    <a:pt x="3656" y="7944"/>
                  </a:lnTo>
                  <a:cubicBezTo>
                    <a:pt x="2760" y="7092"/>
                    <a:pt x="2862" y="5286"/>
                    <a:pt x="3945" y="3812"/>
                  </a:cubicBezTo>
                  <a:cubicBezTo>
                    <a:pt x="4726" y="2737"/>
                    <a:pt x="5813" y="2125"/>
                    <a:pt x="6746" y="2125"/>
                  </a:cubicBezTo>
                  <a:cubicBezTo>
                    <a:pt x="7143" y="2125"/>
                    <a:pt x="7511" y="2235"/>
                    <a:pt x="7817" y="2468"/>
                  </a:cubicBezTo>
                  <a:lnTo>
                    <a:pt x="7832" y="2468"/>
                  </a:lnTo>
                  <a:lnTo>
                    <a:pt x="5087" y="344"/>
                  </a:lnTo>
                  <a:cubicBezTo>
                    <a:pt x="4776" y="111"/>
                    <a:pt x="4404" y="1"/>
                    <a:pt x="4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726938" y="714450"/>
              <a:ext cx="153200" cy="160250"/>
            </a:xfrm>
            <a:custGeom>
              <a:avLst/>
              <a:gdLst/>
              <a:ahLst/>
              <a:cxnLst/>
              <a:rect l="l" t="t" r="r" b="b"/>
              <a:pathLst>
                <a:path w="6128" h="6410" extrusionOk="0">
                  <a:moveTo>
                    <a:pt x="4002" y="0"/>
                  </a:moveTo>
                  <a:cubicBezTo>
                    <a:pt x="3065" y="0"/>
                    <a:pt x="1979" y="617"/>
                    <a:pt x="1186" y="1685"/>
                  </a:cubicBezTo>
                  <a:cubicBezTo>
                    <a:pt x="117" y="3159"/>
                    <a:pt x="1" y="4965"/>
                    <a:pt x="911" y="5817"/>
                  </a:cubicBezTo>
                  <a:lnTo>
                    <a:pt x="1157" y="6019"/>
                  </a:lnTo>
                  <a:lnTo>
                    <a:pt x="1287" y="6106"/>
                  </a:lnTo>
                  <a:lnTo>
                    <a:pt x="3050" y="6410"/>
                  </a:lnTo>
                  <a:cubicBezTo>
                    <a:pt x="3021" y="5600"/>
                    <a:pt x="3324" y="4661"/>
                    <a:pt x="3931" y="3823"/>
                  </a:cubicBezTo>
                  <a:cubicBezTo>
                    <a:pt x="4552" y="2971"/>
                    <a:pt x="5361" y="2422"/>
                    <a:pt x="6127" y="2219"/>
                  </a:cubicBezTo>
                  <a:lnTo>
                    <a:pt x="5333" y="543"/>
                  </a:lnTo>
                  <a:lnTo>
                    <a:pt x="5072" y="341"/>
                  </a:lnTo>
                  <a:cubicBezTo>
                    <a:pt x="4764" y="110"/>
                    <a:pt x="4396" y="0"/>
                    <a:pt x="4002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rgbClr val="FFE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857713" y="821225"/>
              <a:ext cx="83100" cy="77325"/>
            </a:xfrm>
            <a:custGeom>
              <a:avLst/>
              <a:gdLst/>
              <a:ahLst/>
              <a:cxnLst/>
              <a:rect l="l" t="t" r="r" b="b"/>
              <a:pathLst>
                <a:path w="3324" h="3093" extrusionOk="0">
                  <a:moveTo>
                    <a:pt x="1864" y="0"/>
                  </a:moveTo>
                  <a:cubicBezTo>
                    <a:pt x="1301" y="159"/>
                    <a:pt x="795" y="448"/>
                    <a:pt x="448" y="910"/>
                  </a:cubicBezTo>
                  <a:cubicBezTo>
                    <a:pt x="130" y="1358"/>
                    <a:pt x="0" y="1922"/>
                    <a:pt x="0" y="2514"/>
                  </a:cubicBezTo>
                  <a:lnTo>
                    <a:pt x="3324" y="3092"/>
                  </a:lnTo>
                  <a:lnTo>
                    <a:pt x="3324" y="3092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751863" y="739225"/>
              <a:ext cx="188600" cy="159325"/>
            </a:xfrm>
            <a:custGeom>
              <a:avLst/>
              <a:gdLst/>
              <a:ahLst/>
              <a:cxnLst/>
              <a:rect l="l" t="t" r="r" b="b"/>
              <a:pathLst>
                <a:path w="7544" h="6373" extrusionOk="0">
                  <a:moveTo>
                    <a:pt x="1850" y="0"/>
                  </a:moveTo>
                  <a:cubicBezTo>
                    <a:pt x="1431" y="275"/>
                    <a:pt x="1056" y="650"/>
                    <a:pt x="723" y="1113"/>
                  </a:cubicBezTo>
                  <a:cubicBezTo>
                    <a:pt x="391" y="1561"/>
                    <a:pt x="145" y="2038"/>
                    <a:pt x="1" y="2529"/>
                  </a:cubicBezTo>
                  <a:lnTo>
                    <a:pt x="7514" y="6372"/>
                  </a:lnTo>
                  <a:lnTo>
                    <a:pt x="7543" y="6372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280838" y="375100"/>
              <a:ext cx="113825" cy="114175"/>
            </a:xfrm>
            <a:custGeom>
              <a:avLst/>
              <a:gdLst/>
              <a:ahLst/>
              <a:cxnLst/>
              <a:rect l="l" t="t" r="r" b="b"/>
              <a:pathLst>
                <a:path w="4553" h="4567" extrusionOk="0">
                  <a:moveTo>
                    <a:pt x="1691" y="1"/>
                  </a:moveTo>
                  <a:cubicBezTo>
                    <a:pt x="1330" y="261"/>
                    <a:pt x="983" y="608"/>
                    <a:pt x="680" y="1027"/>
                  </a:cubicBezTo>
                  <a:cubicBezTo>
                    <a:pt x="377" y="1431"/>
                    <a:pt x="145" y="1865"/>
                    <a:pt x="1" y="2313"/>
                  </a:cubicBezTo>
                  <a:cubicBezTo>
                    <a:pt x="189" y="2558"/>
                    <a:pt x="420" y="2804"/>
                    <a:pt x="680" y="3006"/>
                  </a:cubicBezTo>
                  <a:cubicBezTo>
                    <a:pt x="723" y="3050"/>
                    <a:pt x="767" y="3079"/>
                    <a:pt x="810" y="3107"/>
                  </a:cubicBezTo>
                  <a:lnTo>
                    <a:pt x="2703" y="4567"/>
                  </a:lnTo>
                  <a:cubicBezTo>
                    <a:pt x="2847" y="4090"/>
                    <a:pt x="3093" y="3599"/>
                    <a:pt x="3425" y="3151"/>
                  </a:cubicBezTo>
                  <a:cubicBezTo>
                    <a:pt x="3758" y="2688"/>
                    <a:pt x="4148" y="2327"/>
                    <a:pt x="4552" y="2038"/>
                  </a:cubicBezTo>
                  <a:lnTo>
                    <a:pt x="2515" y="463"/>
                  </a:lnTo>
                  <a:cubicBezTo>
                    <a:pt x="2255" y="261"/>
                    <a:pt x="1966" y="102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244363" y="340225"/>
              <a:ext cx="195800" cy="198550"/>
            </a:xfrm>
            <a:custGeom>
              <a:avLst/>
              <a:gdLst/>
              <a:ahLst/>
              <a:cxnLst/>
              <a:rect l="l" t="t" r="r" b="b"/>
              <a:pathLst>
                <a:path w="7832" h="7942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05"/>
                  </a:cubicBezTo>
                  <a:lnTo>
                    <a:pt x="3656" y="7941"/>
                  </a:lnTo>
                  <a:cubicBezTo>
                    <a:pt x="2760" y="7089"/>
                    <a:pt x="2861" y="5283"/>
                    <a:pt x="3945" y="3823"/>
                  </a:cubicBezTo>
                  <a:cubicBezTo>
                    <a:pt x="4726" y="2749"/>
                    <a:pt x="5812" y="2136"/>
                    <a:pt x="6746" y="2136"/>
                  </a:cubicBezTo>
                  <a:cubicBezTo>
                    <a:pt x="7142" y="2136"/>
                    <a:pt x="7511" y="2247"/>
                    <a:pt x="7817" y="2480"/>
                  </a:cubicBezTo>
                  <a:lnTo>
                    <a:pt x="7832" y="2465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298913" y="382425"/>
              <a:ext cx="141250" cy="156350"/>
            </a:xfrm>
            <a:custGeom>
              <a:avLst/>
              <a:gdLst/>
              <a:ahLst/>
              <a:cxnLst/>
              <a:rect l="l" t="t" r="r" b="b"/>
              <a:pathLst>
                <a:path w="5650" h="6254" extrusionOk="0">
                  <a:moveTo>
                    <a:pt x="3991" y="0"/>
                  </a:moveTo>
                  <a:cubicBezTo>
                    <a:pt x="3053" y="0"/>
                    <a:pt x="1966" y="613"/>
                    <a:pt x="1185" y="1687"/>
                  </a:cubicBezTo>
                  <a:cubicBezTo>
                    <a:pt x="101" y="3147"/>
                    <a:pt x="0" y="4953"/>
                    <a:pt x="896" y="5805"/>
                  </a:cubicBezTo>
                  <a:lnTo>
                    <a:pt x="1156" y="6008"/>
                  </a:lnTo>
                  <a:lnTo>
                    <a:pt x="1474" y="6253"/>
                  </a:lnTo>
                  <a:cubicBezTo>
                    <a:pt x="578" y="5401"/>
                    <a:pt x="679" y="3595"/>
                    <a:pt x="1763" y="2135"/>
                  </a:cubicBezTo>
                  <a:cubicBezTo>
                    <a:pt x="2544" y="1061"/>
                    <a:pt x="3630" y="448"/>
                    <a:pt x="4564" y="448"/>
                  </a:cubicBezTo>
                  <a:cubicBezTo>
                    <a:pt x="4960" y="448"/>
                    <a:pt x="5329" y="559"/>
                    <a:pt x="5635" y="792"/>
                  </a:cubicBezTo>
                  <a:lnTo>
                    <a:pt x="5650" y="777"/>
                  </a:lnTo>
                  <a:lnTo>
                    <a:pt x="5072" y="329"/>
                  </a:lnTo>
                  <a:lnTo>
                    <a:pt x="5072" y="344"/>
                  </a:lnTo>
                  <a:cubicBezTo>
                    <a:pt x="4762" y="111"/>
                    <a:pt x="4390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743563" y="724200"/>
              <a:ext cx="116700" cy="145800"/>
            </a:xfrm>
            <a:custGeom>
              <a:avLst/>
              <a:gdLst/>
              <a:ahLst/>
              <a:cxnLst/>
              <a:rect l="l" t="t" r="r" b="b"/>
              <a:pathLst>
                <a:path w="4668" h="5832" extrusionOk="0">
                  <a:moveTo>
                    <a:pt x="3638" y="0"/>
                  </a:moveTo>
                  <a:cubicBezTo>
                    <a:pt x="3480" y="0"/>
                    <a:pt x="3315" y="10"/>
                    <a:pt x="3150" y="38"/>
                  </a:cubicBezTo>
                  <a:cubicBezTo>
                    <a:pt x="2876" y="81"/>
                    <a:pt x="2616" y="168"/>
                    <a:pt x="2370" y="269"/>
                  </a:cubicBezTo>
                  <a:cubicBezTo>
                    <a:pt x="1879" y="500"/>
                    <a:pt x="1474" y="832"/>
                    <a:pt x="1200" y="1107"/>
                  </a:cubicBezTo>
                  <a:cubicBezTo>
                    <a:pt x="1070" y="1251"/>
                    <a:pt x="969" y="1367"/>
                    <a:pt x="896" y="1454"/>
                  </a:cubicBezTo>
                  <a:cubicBezTo>
                    <a:pt x="824" y="1555"/>
                    <a:pt x="781" y="1598"/>
                    <a:pt x="781" y="1598"/>
                  </a:cubicBezTo>
                  <a:cubicBezTo>
                    <a:pt x="781" y="1598"/>
                    <a:pt x="752" y="1656"/>
                    <a:pt x="694" y="1757"/>
                  </a:cubicBezTo>
                  <a:cubicBezTo>
                    <a:pt x="636" y="1844"/>
                    <a:pt x="550" y="1988"/>
                    <a:pt x="463" y="2162"/>
                  </a:cubicBezTo>
                  <a:cubicBezTo>
                    <a:pt x="376" y="2335"/>
                    <a:pt x="290" y="2552"/>
                    <a:pt x="203" y="2783"/>
                  </a:cubicBezTo>
                  <a:cubicBezTo>
                    <a:pt x="116" y="3014"/>
                    <a:pt x="58" y="3289"/>
                    <a:pt x="30" y="3563"/>
                  </a:cubicBezTo>
                  <a:cubicBezTo>
                    <a:pt x="1" y="3838"/>
                    <a:pt x="1" y="4127"/>
                    <a:pt x="44" y="4401"/>
                  </a:cubicBezTo>
                  <a:cubicBezTo>
                    <a:pt x="73" y="4676"/>
                    <a:pt x="145" y="4936"/>
                    <a:pt x="246" y="5167"/>
                  </a:cubicBezTo>
                  <a:cubicBezTo>
                    <a:pt x="347" y="5384"/>
                    <a:pt x="477" y="5557"/>
                    <a:pt x="564" y="5673"/>
                  </a:cubicBezTo>
                  <a:cubicBezTo>
                    <a:pt x="665" y="5774"/>
                    <a:pt x="738" y="5832"/>
                    <a:pt x="738" y="5832"/>
                  </a:cubicBezTo>
                  <a:cubicBezTo>
                    <a:pt x="752" y="5817"/>
                    <a:pt x="709" y="5745"/>
                    <a:pt x="636" y="5629"/>
                  </a:cubicBezTo>
                  <a:cubicBezTo>
                    <a:pt x="564" y="5514"/>
                    <a:pt x="463" y="5355"/>
                    <a:pt x="405" y="5138"/>
                  </a:cubicBezTo>
                  <a:cubicBezTo>
                    <a:pt x="261" y="4734"/>
                    <a:pt x="246" y="4185"/>
                    <a:pt x="333" y="3679"/>
                  </a:cubicBezTo>
                  <a:cubicBezTo>
                    <a:pt x="391" y="3419"/>
                    <a:pt x="463" y="3188"/>
                    <a:pt x="550" y="2971"/>
                  </a:cubicBezTo>
                  <a:cubicBezTo>
                    <a:pt x="636" y="2754"/>
                    <a:pt x="738" y="2566"/>
                    <a:pt x="839" y="2407"/>
                  </a:cubicBezTo>
                  <a:cubicBezTo>
                    <a:pt x="925" y="2248"/>
                    <a:pt x="1012" y="2118"/>
                    <a:pt x="1070" y="2032"/>
                  </a:cubicBezTo>
                  <a:cubicBezTo>
                    <a:pt x="1128" y="1945"/>
                    <a:pt x="1171" y="1887"/>
                    <a:pt x="1171" y="1887"/>
                  </a:cubicBezTo>
                  <a:cubicBezTo>
                    <a:pt x="1171" y="1887"/>
                    <a:pt x="1200" y="1844"/>
                    <a:pt x="1258" y="1757"/>
                  </a:cubicBezTo>
                  <a:cubicBezTo>
                    <a:pt x="1330" y="1670"/>
                    <a:pt x="1417" y="1540"/>
                    <a:pt x="1532" y="1396"/>
                  </a:cubicBezTo>
                  <a:cubicBezTo>
                    <a:pt x="1763" y="1121"/>
                    <a:pt x="2125" y="775"/>
                    <a:pt x="2558" y="543"/>
                  </a:cubicBezTo>
                  <a:cubicBezTo>
                    <a:pt x="2775" y="428"/>
                    <a:pt x="3020" y="327"/>
                    <a:pt x="3252" y="269"/>
                  </a:cubicBezTo>
                  <a:cubicBezTo>
                    <a:pt x="3497" y="197"/>
                    <a:pt x="3728" y="182"/>
                    <a:pt x="3945" y="168"/>
                  </a:cubicBezTo>
                  <a:cubicBezTo>
                    <a:pt x="3993" y="166"/>
                    <a:pt x="4039" y="165"/>
                    <a:pt x="4084" y="165"/>
                  </a:cubicBezTo>
                  <a:cubicBezTo>
                    <a:pt x="4349" y="165"/>
                    <a:pt x="4550" y="190"/>
                    <a:pt x="4624" y="190"/>
                  </a:cubicBezTo>
                  <a:cubicBezTo>
                    <a:pt x="4646" y="190"/>
                    <a:pt x="4656" y="188"/>
                    <a:pt x="4653" y="182"/>
                  </a:cubicBezTo>
                  <a:cubicBezTo>
                    <a:pt x="4668" y="168"/>
                    <a:pt x="4350" y="38"/>
                    <a:pt x="3902" y="9"/>
                  </a:cubicBezTo>
                  <a:cubicBezTo>
                    <a:pt x="3817" y="4"/>
                    <a:pt x="3729" y="0"/>
                    <a:pt x="36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251588" y="342375"/>
              <a:ext cx="116700" cy="145825"/>
            </a:xfrm>
            <a:custGeom>
              <a:avLst/>
              <a:gdLst/>
              <a:ahLst/>
              <a:cxnLst/>
              <a:rect l="l" t="t" r="r" b="b"/>
              <a:pathLst>
                <a:path w="4668" h="5833" extrusionOk="0">
                  <a:moveTo>
                    <a:pt x="3638" y="1"/>
                  </a:moveTo>
                  <a:cubicBezTo>
                    <a:pt x="3480" y="1"/>
                    <a:pt x="3315" y="11"/>
                    <a:pt x="3150" y="38"/>
                  </a:cubicBezTo>
                  <a:cubicBezTo>
                    <a:pt x="2876" y="82"/>
                    <a:pt x="2616" y="169"/>
                    <a:pt x="2370" y="270"/>
                  </a:cubicBezTo>
                  <a:cubicBezTo>
                    <a:pt x="1864" y="501"/>
                    <a:pt x="1474" y="833"/>
                    <a:pt x="1200" y="1108"/>
                  </a:cubicBezTo>
                  <a:cubicBezTo>
                    <a:pt x="1070" y="1252"/>
                    <a:pt x="969" y="1382"/>
                    <a:pt x="896" y="1469"/>
                  </a:cubicBezTo>
                  <a:cubicBezTo>
                    <a:pt x="824" y="1556"/>
                    <a:pt x="781" y="1599"/>
                    <a:pt x="781" y="1599"/>
                  </a:cubicBezTo>
                  <a:cubicBezTo>
                    <a:pt x="781" y="1599"/>
                    <a:pt x="752" y="1657"/>
                    <a:pt x="694" y="1758"/>
                  </a:cubicBezTo>
                  <a:cubicBezTo>
                    <a:pt x="636" y="1845"/>
                    <a:pt x="550" y="1989"/>
                    <a:pt x="463" y="2162"/>
                  </a:cubicBezTo>
                  <a:cubicBezTo>
                    <a:pt x="376" y="2336"/>
                    <a:pt x="290" y="2553"/>
                    <a:pt x="203" y="2784"/>
                  </a:cubicBezTo>
                  <a:cubicBezTo>
                    <a:pt x="116" y="3015"/>
                    <a:pt x="58" y="3289"/>
                    <a:pt x="29" y="3564"/>
                  </a:cubicBezTo>
                  <a:cubicBezTo>
                    <a:pt x="1" y="3838"/>
                    <a:pt x="1" y="4127"/>
                    <a:pt x="44" y="4402"/>
                  </a:cubicBezTo>
                  <a:cubicBezTo>
                    <a:pt x="73" y="4677"/>
                    <a:pt x="145" y="4937"/>
                    <a:pt x="246" y="5168"/>
                  </a:cubicBezTo>
                  <a:cubicBezTo>
                    <a:pt x="333" y="5385"/>
                    <a:pt x="477" y="5558"/>
                    <a:pt x="564" y="5673"/>
                  </a:cubicBezTo>
                  <a:cubicBezTo>
                    <a:pt x="665" y="5775"/>
                    <a:pt x="737" y="5832"/>
                    <a:pt x="737" y="5832"/>
                  </a:cubicBezTo>
                  <a:cubicBezTo>
                    <a:pt x="752" y="5818"/>
                    <a:pt x="709" y="5746"/>
                    <a:pt x="636" y="5645"/>
                  </a:cubicBezTo>
                  <a:cubicBezTo>
                    <a:pt x="564" y="5515"/>
                    <a:pt x="463" y="5356"/>
                    <a:pt x="405" y="5139"/>
                  </a:cubicBezTo>
                  <a:cubicBezTo>
                    <a:pt x="261" y="4734"/>
                    <a:pt x="246" y="4185"/>
                    <a:pt x="333" y="3680"/>
                  </a:cubicBezTo>
                  <a:cubicBezTo>
                    <a:pt x="391" y="3419"/>
                    <a:pt x="448" y="3188"/>
                    <a:pt x="550" y="2972"/>
                  </a:cubicBezTo>
                  <a:cubicBezTo>
                    <a:pt x="636" y="2755"/>
                    <a:pt x="737" y="2567"/>
                    <a:pt x="839" y="2408"/>
                  </a:cubicBezTo>
                  <a:cubicBezTo>
                    <a:pt x="925" y="2249"/>
                    <a:pt x="1012" y="2119"/>
                    <a:pt x="1070" y="2032"/>
                  </a:cubicBezTo>
                  <a:cubicBezTo>
                    <a:pt x="1128" y="1946"/>
                    <a:pt x="1171" y="1888"/>
                    <a:pt x="1171" y="1888"/>
                  </a:cubicBezTo>
                  <a:cubicBezTo>
                    <a:pt x="1171" y="1888"/>
                    <a:pt x="1200" y="1845"/>
                    <a:pt x="1258" y="1758"/>
                  </a:cubicBezTo>
                  <a:cubicBezTo>
                    <a:pt x="1330" y="1671"/>
                    <a:pt x="1417" y="1541"/>
                    <a:pt x="1532" y="1411"/>
                  </a:cubicBezTo>
                  <a:cubicBezTo>
                    <a:pt x="1763" y="1122"/>
                    <a:pt x="2125" y="790"/>
                    <a:pt x="2558" y="544"/>
                  </a:cubicBezTo>
                  <a:cubicBezTo>
                    <a:pt x="2775" y="429"/>
                    <a:pt x="3020" y="327"/>
                    <a:pt x="3251" y="270"/>
                  </a:cubicBezTo>
                  <a:cubicBezTo>
                    <a:pt x="3497" y="212"/>
                    <a:pt x="3728" y="183"/>
                    <a:pt x="3945" y="169"/>
                  </a:cubicBezTo>
                  <a:cubicBezTo>
                    <a:pt x="3984" y="167"/>
                    <a:pt x="4022" y="167"/>
                    <a:pt x="4059" y="167"/>
                  </a:cubicBezTo>
                  <a:cubicBezTo>
                    <a:pt x="4325" y="167"/>
                    <a:pt x="4529" y="197"/>
                    <a:pt x="4613" y="197"/>
                  </a:cubicBezTo>
                  <a:cubicBezTo>
                    <a:pt x="4642" y="197"/>
                    <a:pt x="4656" y="193"/>
                    <a:pt x="4653" y="183"/>
                  </a:cubicBezTo>
                  <a:cubicBezTo>
                    <a:pt x="4667" y="169"/>
                    <a:pt x="4350" y="38"/>
                    <a:pt x="3902" y="10"/>
                  </a:cubicBezTo>
                  <a:cubicBezTo>
                    <a:pt x="3817" y="4"/>
                    <a:pt x="3729" y="1"/>
                    <a:pt x="36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316613" y="392800"/>
              <a:ext cx="116325" cy="145650"/>
            </a:xfrm>
            <a:custGeom>
              <a:avLst/>
              <a:gdLst/>
              <a:ahLst/>
              <a:cxnLst/>
              <a:rect l="l" t="t" r="r" b="b"/>
              <a:pathLst>
                <a:path w="4653" h="5826" extrusionOk="0">
                  <a:moveTo>
                    <a:pt x="3646" y="0"/>
                  </a:moveTo>
                  <a:cubicBezTo>
                    <a:pt x="3486" y="0"/>
                    <a:pt x="3318" y="16"/>
                    <a:pt x="3150" y="44"/>
                  </a:cubicBezTo>
                  <a:cubicBezTo>
                    <a:pt x="2876" y="88"/>
                    <a:pt x="2616" y="160"/>
                    <a:pt x="2370" y="275"/>
                  </a:cubicBezTo>
                  <a:cubicBezTo>
                    <a:pt x="1864" y="492"/>
                    <a:pt x="1460" y="839"/>
                    <a:pt x="1200" y="1113"/>
                  </a:cubicBezTo>
                  <a:cubicBezTo>
                    <a:pt x="1070" y="1244"/>
                    <a:pt x="968" y="1374"/>
                    <a:pt x="896" y="1460"/>
                  </a:cubicBezTo>
                  <a:cubicBezTo>
                    <a:pt x="824" y="1547"/>
                    <a:pt x="781" y="1605"/>
                    <a:pt x="781" y="1605"/>
                  </a:cubicBezTo>
                  <a:cubicBezTo>
                    <a:pt x="781" y="1605"/>
                    <a:pt x="752" y="1663"/>
                    <a:pt x="694" y="1749"/>
                  </a:cubicBezTo>
                  <a:cubicBezTo>
                    <a:pt x="636" y="1850"/>
                    <a:pt x="549" y="1995"/>
                    <a:pt x="463" y="2168"/>
                  </a:cubicBezTo>
                  <a:cubicBezTo>
                    <a:pt x="376" y="2342"/>
                    <a:pt x="289" y="2544"/>
                    <a:pt x="203" y="2790"/>
                  </a:cubicBezTo>
                  <a:cubicBezTo>
                    <a:pt x="116" y="3021"/>
                    <a:pt x="58" y="3281"/>
                    <a:pt x="29" y="3570"/>
                  </a:cubicBezTo>
                  <a:cubicBezTo>
                    <a:pt x="0" y="3844"/>
                    <a:pt x="0" y="4133"/>
                    <a:pt x="44" y="4408"/>
                  </a:cubicBezTo>
                  <a:cubicBezTo>
                    <a:pt x="73" y="4682"/>
                    <a:pt x="145" y="4942"/>
                    <a:pt x="246" y="5159"/>
                  </a:cubicBezTo>
                  <a:cubicBezTo>
                    <a:pt x="333" y="5390"/>
                    <a:pt x="477" y="5564"/>
                    <a:pt x="564" y="5679"/>
                  </a:cubicBezTo>
                  <a:cubicBezTo>
                    <a:pt x="655" y="5770"/>
                    <a:pt x="710" y="5826"/>
                    <a:pt x="731" y="5826"/>
                  </a:cubicBezTo>
                  <a:cubicBezTo>
                    <a:pt x="734" y="5826"/>
                    <a:pt x="736" y="5825"/>
                    <a:pt x="737" y="5824"/>
                  </a:cubicBezTo>
                  <a:cubicBezTo>
                    <a:pt x="752" y="5824"/>
                    <a:pt x="708" y="5752"/>
                    <a:pt x="636" y="5636"/>
                  </a:cubicBezTo>
                  <a:cubicBezTo>
                    <a:pt x="564" y="5520"/>
                    <a:pt x="463" y="5361"/>
                    <a:pt x="405" y="5145"/>
                  </a:cubicBezTo>
                  <a:cubicBezTo>
                    <a:pt x="260" y="4726"/>
                    <a:pt x="246" y="4177"/>
                    <a:pt x="333" y="3671"/>
                  </a:cubicBezTo>
                  <a:cubicBezTo>
                    <a:pt x="376" y="3425"/>
                    <a:pt x="448" y="3180"/>
                    <a:pt x="549" y="2977"/>
                  </a:cubicBezTo>
                  <a:cubicBezTo>
                    <a:pt x="636" y="2761"/>
                    <a:pt x="737" y="2558"/>
                    <a:pt x="824" y="2399"/>
                  </a:cubicBezTo>
                  <a:cubicBezTo>
                    <a:pt x="925" y="2240"/>
                    <a:pt x="1012" y="2110"/>
                    <a:pt x="1070" y="2024"/>
                  </a:cubicBezTo>
                  <a:cubicBezTo>
                    <a:pt x="1127" y="1937"/>
                    <a:pt x="1171" y="1894"/>
                    <a:pt x="1171" y="1894"/>
                  </a:cubicBezTo>
                  <a:cubicBezTo>
                    <a:pt x="1171" y="1894"/>
                    <a:pt x="1200" y="1836"/>
                    <a:pt x="1257" y="1749"/>
                  </a:cubicBezTo>
                  <a:cubicBezTo>
                    <a:pt x="1330" y="1663"/>
                    <a:pt x="1416" y="1547"/>
                    <a:pt x="1532" y="1402"/>
                  </a:cubicBezTo>
                  <a:cubicBezTo>
                    <a:pt x="1763" y="1128"/>
                    <a:pt x="2124" y="781"/>
                    <a:pt x="2558" y="550"/>
                  </a:cubicBezTo>
                  <a:cubicBezTo>
                    <a:pt x="2774" y="420"/>
                    <a:pt x="3020" y="333"/>
                    <a:pt x="3251" y="261"/>
                  </a:cubicBezTo>
                  <a:cubicBezTo>
                    <a:pt x="3497" y="203"/>
                    <a:pt x="3728" y="174"/>
                    <a:pt x="3930" y="174"/>
                  </a:cubicBezTo>
                  <a:cubicBezTo>
                    <a:pt x="3978" y="173"/>
                    <a:pt x="4025" y="172"/>
                    <a:pt x="4069" y="172"/>
                  </a:cubicBezTo>
                  <a:cubicBezTo>
                    <a:pt x="4335" y="172"/>
                    <a:pt x="4537" y="197"/>
                    <a:pt x="4616" y="197"/>
                  </a:cubicBezTo>
                  <a:cubicBezTo>
                    <a:pt x="4640" y="197"/>
                    <a:pt x="4653" y="195"/>
                    <a:pt x="4653" y="189"/>
                  </a:cubicBezTo>
                  <a:cubicBezTo>
                    <a:pt x="4653" y="160"/>
                    <a:pt x="4349" y="44"/>
                    <a:pt x="3901" y="15"/>
                  </a:cubicBezTo>
                  <a:cubicBezTo>
                    <a:pt x="3820" y="5"/>
                    <a:pt x="3734" y="0"/>
                    <a:pt x="364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246538" y="405100"/>
              <a:ext cx="503200" cy="454800"/>
            </a:xfrm>
            <a:custGeom>
              <a:avLst/>
              <a:gdLst/>
              <a:ahLst/>
              <a:cxnLst/>
              <a:rect l="l" t="t" r="r" b="b"/>
              <a:pathLst>
                <a:path w="20128" h="18192" extrusionOk="0">
                  <a:moveTo>
                    <a:pt x="593" y="0"/>
                  </a:moveTo>
                  <a:cubicBezTo>
                    <a:pt x="0" y="1301"/>
                    <a:pt x="116" y="2673"/>
                    <a:pt x="954" y="3323"/>
                  </a:cubicBezTo>
                  <a:cubicBezTo>
                    <a:pt x="997" y="3352"/>
                    <a:pt x="1041" y="3396"/>
                    <a:pt x="1084" y="3425"/>
                  </a:cubicBezTo>
                  <a:lnTo>
                    <a:pt x="20127" y="18191"/>
                  </a:lnTo>
                  <a:cubicBezTo>
                    <a:pt x="20084" y="17888"/>
                    <a:pt x="20055" y="17570"/>
                    <a:pt x="20041" y="17252"/>
                  </a:cubicBezTo>
                  <a:cubicBezTo>
                    <a:pt x="19636" y="17006"/>
                    <a:pt x="19231" y="16732"/>
                    <a:pt x="18841" y="16457"/>
                  </a:cubicBezTo>
                  <a:cubicBezTo>
                    <a:pt x="16558" y="14882"/>
                    <a:pt x="14377" y="13076"/>
                    <a:pt x="12209" y="11328"/>
                  </a:cubicBezTo>
                  <a:cubicBezTo>
                    <a:pt x="9262" y="8944"/>
                    <a:pt x="6300" y="6459"/>
                    <a:pt x="3685" y="3714"/>
                  </a:cubicBezTo>
                  <a:cubicBezTo>
                    <a:pt x="2558" y="2529"/>
                    <a:pt x="1561" y="1272"/>
                    <a:pt x="59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367913" y="346925"/>
              <a:ext cx="572550" cy="551625"/>
            </a:xfrm>
            <a:custGeom>
              <a:avLst/>
              <a:gdLst/>
              <a:ahLst/>
              <a:cxnLst/>
              <a:rect l="l" t="t" r="r" b="b"/>
              <a:pathLst>
                <a:path w="22902" h="22065" extrusionOk="0">
                  <a:moveTo>
                    <a:pt x="0" y="1"/>
                  </a:moveTo>
                  <a:lnTo>
                    <a:pt x="0" y="1"/>
                  </a:lnTo>
                  <a:cubicBezTo>
                    <a:pt x="809" y="651"/>
                    <a:pt x="1633" y="1301"/>
                    <a:pt x="2442" y="1952"/>
                  </a:cubicBezTo>
                  <a:cubicBezTo>
                    <a:pt x="3251" y="2602"/>
                    <a:pt x="4060" y="3252"/>
                    <a:pt x="4884" y="3888"/>
                  </a:cubicBezTo>
                  <a:lnTo>
                    <a:pt x="7325" y="5824"/>
                  </a:lnTo>
                  <a:lnTo>
                    <a:pt x="9782" y="7731"/>
                  </a:lnTo>
                  <a:lnTo>
                    <a:pt x="12224" y="9653"/>
                  </a:lnTo>
                  <a:cubicBezTo>
                    <a:pt x="13047" y="10288"/>
                    <a:pt x="13871" y="10924"/>
                    <a:pt x="14694" y="11560"/>
                  </a:cubicBezTo>
                  <a:lnTo>
                    <a:pt x="17165" y="13453"/>
                  </a:lnTo>
                  <a:cubicBezTo>
                    <a:pt x="17966" y="14082"/>
                    <a:pt x="18781" y="14712"/>
                    <a:pt x="19597" y="15341"/>
                  </a:cubicBezTo>
                  <a:lnTo>
                    <a:pt x="19597" y="15341"/>
                  </a:lnTo>
                  <a:lnTo>
                    <a:pt x="21225" y="18683"/>
                  </a:lnTo>
                  <a:cubicBezTo>
                    <a:pt x="21774" y="19810"/>
                    <a:pt x="22323" y="20937"/>
                    <a:pt x="22901" y="22064"/>
                  </a:cubicBezTo>
                  <a:cubicBezTo>
                    <a:pt x="22395" y="20923"/>
                    <a:pt x="21875" y="19796"/>
                    <a:pt x="21355" y="18654"/>
                  </a:cubicBezTo>
                  <a:lnTo>
                    <a:pt x="19795" y="15259"/>
                  </a:lnTo>
                  <a:lnTo>
                    <a:pt x="19780" y="15215"/>
                  </a:lnTo>
                  <a:lnTo>
                    <a:pt x="19751" y="15201"/>
                  </a:lnTo>
                  <a:cubicBezTo>
                    <a:pt x="18928" y="14551"/>
                    <a:pt x="18119" y="13915"/>
                    <a:pt x="17295" y="13265"/>
                  </a:cubicBezTo>
                  <a:lnTo>
                    <a:pt x="14839" y="11358"/>
                  </a:lnTo>
                  <a:cubicBezTo>
                    <a:pt x="14015" y="10722"/>
                    <a:pt x="13206" y="10072"/>
                    <a:pt x="12383" y="9450"/>
                  </a:cubicBezTo>
                  <a:lnTo>
                    <a:pt x="9912" y="7543"/>
                  </a:lnTo>
                  <a:lnTo>
                    <a:pt x="7456" y="5636"/>
                  </a:lnTo>
                  <a:lnTo>
                    <a:pt x="4970" y="3758"/>
                  </a:lnTo>
                  <a:cubicBezTo>
                    <a:pt x="4147" y="3122"/>
                    <a:pt x="3323" y="2501"/>
                    <a:pt x="2500" y="1879"/>
                  </a:cubicBezTo>
                  <a:cubicBezTo>
                    <a:pt x="1662" y="1244"/>
                    <a:pt x="838" y="622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8" name="Google Shape;1318;p33"/>
          <p:cNvGrpSpPr/>
          <p:nvPr/>
        </p:nvGrpSpPr>
        <p:grpSpPr>
          <a:xfrm>
            <a:off x="10417741" y="5335938"/>
            <a:ext cx="1774256" cy="1713023"/>
            <a:chOff x="7826524" y="3967862"/>
            <a:chExt cx="1422439" cy="1373348"/>
          </a:xfrm>
        </p:grpSpPr>
        <p:sp>
          <p:nvSpPr>
            <p:cNvPr id="1319" name="Google Shape;1319;p33"/>
            <p:cNvSpPr/>
            <p:nvPr/>
          </p:nvSpPr>
          <p:spPr>
            <a:xfrm rot="4135454">
              <a:off x="8018460" y="4092451"/>
              <a:ext cx="1038569" cy="1124168"/>
            </a:xfrm>
            <a:custGeom>
              <a:avLst/>
              <a:gdLst/>
              <a:ahLst/>
              <a:cxnLst/>
              <a:rect l="l" t="t" r="r" b="b"/>
              <a:pathLst>
                <a:path w="41543" h="44967" extrusionOk="0">
                  <a:moveTo>
                    <a:pt x="19242" y="18557"/>
                  </a:moveTo>
                  <a:lnTo>
                    <a:pt x="28007" y="23031"/>
                  </a:lnTo>
                  <a:cubicBezTo>
                    <a:pt x="27939" y="23122"/>
                    <a:pt x="26455" y="25177"/>
                    <a:pt x="25770" y="26135"/>
                  </a:cubicBezTo>
                  <a:lnTo>
                    <a:pt x="24264" y="28235"/>
                  </a:lnTo>
                  <a:lnTo>
                    <a:pt x="19242" y="18557"/>
                  </a:lnTo>
                  <a:close/>
                  <a:moveTo>
                    <a:pt x="2443" y="0"/>
                  </a:moveTo>
                  <a:cubicBezTo>
                    <a:pt x="1849" y="0"/>
                    <a:pt x="1279" y="229"/>
                    <a:pt x="845" y="662"/>
                  </a:cubicBezTo>
                  <a:cubicBezTo>
                    <a:pt x="183" y="1347"/>
                    <a:pt x="0" y="2397"/>
                    <a:pt x="457" y="3242"/>
                  </a:cubicBezTo>
                  <a:lnTo>
                    <a:pt x="21022" y="43756"/>
                  </a:lnTo>
                  <a:cubicBezTo>
                    <a:pt x="21388" y="44441"/>
                    <a:pt x="22072" y="44898"/>
                    <a:pt x="22849" y="44966"/>
                  </a:cubicBezTo>
                  <a:lnTo>
                    <a:pt x="23008" y="44966"/>
                  </a:lnTo>
                  <a:cubicBezTo>
                    <a:pt x="23739" y="44966"/>
                    <a:pt x="24401" y="44624"/>
                    <a:pt x="24834" y="44030"/>
                  </a:cubicBezTo>
                  <a:cubicBezTo>
                    <a:pt x="26432" y="41793"/>
                    <a:pt x="40629" y="22095"/>
                    <a:pt x="41063" y="21433"/>
                  </a:cubicBezTo>
                  <a:cubicBezTo>
                    <a:pt x="41428" y="20886"/>
                    <a:pt x="41542" y="20224"/>
                    <a:pt x="41360" y="19607"/>
                  </a:cubicBezTo>
                  <a:cubicBezTo>
                    <a:pt x="41200" y="18991"/>
                    <a:pt x="40766" y="18466"/>
                    <a:pt x="40196" y="18169"/>
                  </a:cubicBezTo>
                  <a:lnTo>
                    <a:pt x="3424" y="229"/>
                  </a:lnTo>
                  <a:cubicBezTo>
                    <a:pt x="3105" y="69"/>
                    <a:pt x="2762" y="0"/>
                    <a:pt x="2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1596" y="11139"/>
                  </a:moveTo>
                  <a:lnTo>
                    <a:pt x="28898" y="19995"/>
                  </a:lnTo>
                  <a:cubicBezTo>
                    <a:pt x="28669" y="20315"/>
                    <a:pt x="21502" y="30221"/>
                    <a:pt x="21502" y="30221"/>
                  </a:cubicBezTo>
                  <a:lnTo>
                    <a:pt x="11596" y="11139"/>
                  </a:lnTo>
                  <a:close/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 rot="4135454">
              <a:off x="8451218" y="4528834"/>
              <a:ext cx="461672" cy="254523"/>
            </a:xfrm>
            <a:custGeom>
              <a:avLst/>
              <a:gdLst/>
              <a:ahLst/>
              <a:cxnLst/>
              <a:rect l="l" t="t" r="r" b="b"/>
              <a:pathLst>
                <a:path w="18467" h="10181" extrusionOk="0">
                  <a:moveTo>
                    <a:pt x="1" y="0"/>
                  </a:moveTo>
                  <a:lnTo>
                    <a:pt x="526" y="1438"/>
                  </a:lnTo>
                  <a:lnTo>
                    <a:pt x="17668" y="10180"/>
                  </a:lnTo>
                  <a:cubicBezTo>
                    <a:pt x="18033" y="9655"/>
                    <a:pt x="18421" y="9336"/>
                    <a:pt x="18466" y="92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2" name="Google Shape;1322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36293" y="17713"/>
                  </a:lnTo>
                  <a:cubicBezTo>
                    <a:pt x="33234" y="21981"/>
                    <a:pt x="20749" y="39351"/>
                    <a:pt x="20749" y="39351"/>
                  </a:cubicBezTo>
                  <a:lnTo>
                    <a:pt x="1005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3" name="Google Shape;1323;p33"/>
            <p:cNvSpPr/>
            <p:nvPr/>
          </p:nvSpPr>
          <p:spPr>
            <a:xfrm rot="4135454">
              <a:off x="8117307" y="4579700"/>
              <a:ext cx="585496" cy="608896"/>
            </a:xfrm>
            <a:custGeom>
              <a:avLst/>
              <a:gdLst/>
              <a:ahLst/>
              <a:cxnLst/>
              <a:rect l="l" t="t" r="r" b="b"/>
              <a:pathLst>
                <a:path w="23420" h="24356" extrusionOk="0">
                  <a:moveTo>
                    <a:pt x="19722" y="1"/>
                  </a:moveTo>
                  <a:cubicBezTo>
                    <a:pt x="18923" y="1051"/>
                    <a:pt x="18124" y="2078"/>
                    <a:pt x="17325" y="3105"/>
                  </a:cubicBezTo>
                  <a:cubicBezTo>
                    <a:pt x="16321" y="4086"/>
                    <a:pt x="15293" y="4977"/>
                    <a:pt x="14198" y="5753"/>
                  </a:cubicBezTo>
                  <a:cubicBezTo>
                    <a:pt x="12052" y="8697"/>
                    <a:pt x="8149" y="14084"/>
                    <a:pt x="8149" y="14084"/>
                  </a:cubicBezTo>
                  <a:lnTo>
                    <a:pt x="5730" y="9428"/>
                  </a:lnTo>
                  <a:cubicBezTo>
                    <a:pt x="3926" y="9656"/>
                    <a:pt x="2123" y="9907"/>
                    <a:pt x="320" y="10158"/>
                  </a:cubicBezTo>
                  <a:cubicBezTo>
                    <a:pt x="206" y="10158"/>
                    <a:pt x="115" y="10135"/>
                    <a:pt x="0" y="10135"/>
                  </a:cubicBezTo>
                  <a:lnTo>
                    <a:pt x="7213" y="24355"/>
                  </a:lnTo>
                  <a:cubicBezTo>
                    <a:pt x="7213" y="24355"/>
                    <a:pt x="22986" y="2466"/>
                    <a:pt x="23419" y="1804"/>
                  </a:cubicBezTo>
                  <a:lnTo>
                    <a:pt x="19722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4" name="Google Shape;1324;p33"/>
            <p:cNvSpPr/>
            <p:nvPr/>
          </p:nvSpPr>
          <p:spPr>
            <a:xfrm rot="4135454">
              <a:off x="8618741" y="4141666"/>
              <a:ext cx="98174" cy="372648"/>
            </a:xfrm>
            <a:custGeom>
              <a:avLst/>
              <a:gdLst/>
              <a:ahLst/>
              <a:cxnLst/>
              <a:rect l="l" t="t" r="r" b="b"/>
              <a:pathLst>
                <a:path w="3927" h="14906" extrusionOk="0">
                  <a:moveTo>
                    <a:pt x="594" y="0"/>
                  </a:moveTo>
                  <a:lnTo>
                    <a:pt x="0" y="8674"/>
                  </a:lnTo>
                  <a:lnTo>
                    <a:pt x="3173" y="14905"/>
                  </a:lnTo>
                  <a:lnTo>
                    <a:pt x="3926" y="162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5" name="Google Shape;1325;p33"/>
            <p:cNvSpPr/>
            <p:nvPr/>
          </p:nvSpPr>
          <p:spPr>
            <a:xfrm rot="4135454">
              <a:off x="8675107" y="4407226"/>
              <a:ext cx="132999" cy="197449"/>
            </a:xfrm>
            <a:custGeom>
              <a:avLst/>
              <a:gdLst/>
              <a:ahLst/>
              <a:cxnLst/>
              <a:rect l="l" t="t" r="r" b="b"/>
              <a:pathLst>
                <a:path w="5320" h="7898" extrusionOk="0">
                  <a:moveTo>
                    <a:pt x="366" y="0"/>
                  </a:moveTo>
                  <a:lnTo>
                    <a:pt x="1" y="5341"/>
                  </a:lnTo>
                  <a:lnTo>
                    <a:pt x="5000" y="7898"/>
                  </a:lnTo>
                  <a:lnTo>
                    <a:pt x="5319" y="242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" name="Google Shape;1326;p33"/>
            <p:cNvSpPr/>
            <p:nvPr/>
          </p:nvSpPr>
          <p:spPr>
            <a:xfrm rot="4135454">
              <a:off x="8362418" y="4357892"/>
              <a:ext cx="134674" cy="493047"/>
            </a:xfrm>
            <a:custGeom>
              <a:avLst/>
              <a:gdLst/>
              <a:ahLst/>
              <a:cxnLst/>
              <a:rect l="l" t="t" r="r" b="b"/>
              <a:pathLst>
                <a:path w="5387" h="19722" extrusionOk="0">
                  <a:moveTo>
                    <a:pt x="708" y="0"/>
                  </a:moveTo>
                  <a:lnTo>
                    <a:pt x="0" y="10340"/>
                  </a:lnTo>
                  <a:lnTo>
                    <a:pt x="4771" y="19721"/>
                  </a:lnTo>
                  <a:lnTo>
                    <a:pt x="5387" y="899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7" name="Google Shape;1327;p33"/>
            <p:cNvSpPr/>
            <p:nvPr/>
          </p:nvSpPr>
          <p:spPr>
            <a:xfrm rot="4135454">
              <a:off x="8497235" y="4705691"/>
              <a:ext cx="156949" cy="470797"/>
            </a:xfrm>
            <a:custGeom>
              <a:avLst/>
              <a:gdLst/>
              <a:ahLst/>
              <a:cxnLst/>
              <a:rect l="l" t="t" r="r" b="b"/>
              <a:pathLst>
                <a:path w="6278" h="18832" extrusionOk="0">
                  <a:moveTo>
                    <a:pt x="1301" y="1"/>
                  </a:moveTo>
                  <a:lnTo>
                    <a:pt x="913" y="5661"/>
                  </a:lnTo>
                  <a:lnTo>
                    <a:pt x="2466" y="6460"/>
                  </a:lnTo>
                  <a:cubicBezTo>
                    <a:pt x="2397" y="6574"/>
                    <a:pt x="1667" y="7579"/>
                    <a:pt x="685" y="8925"/>
                  </a:cubicBezTo>
                  <a:lnTo>
                    <a:pt x="0" y="18831"/>
                  </a:lnTo>
                  <a:cubicBezTo>
                    <a:pt x="1918" y="16161"/>
                    <a:pt x="3995" y="13262"/>
                    <a:pt x="5798" y="10751"/>
                  </a:cubicBezTo>
                  <a:lnTo>
                    <a:pt x="6277" y="2420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34"/>
          <p:cNvSpPr/>
          <p:nvPr/>
        </p:nvSpPr>
        <p:spPr>
          <a:xfrm rot="-10021120">
            <a:off x="-1523971" y="-2378941"/>
            <a:ext cx="5279504" cy="8403193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0" name="Google Shape;1330;p34"/>
          <p:cNvSpPr/>
          <p:nvPr/>
        </p:nvSpPr>
        <p:spPr>
          <a:xfrm rot="10145167">
            <a:off x="5916953" y="-1772341"/>
            <a:ext cx="6544891" cy="647877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1" name="Google Shape;1331;p34"/>
          <p:cNvSpPr/>
          <p:nvPr/>
        </p:nvSpPr>
        <p:spPr>
          <a:xfrm rot="7140305" flipH="1">
            <a:off x="-1130011" y="3151697"/>
            <a:ext cx="2729363" cy="466761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2" name="Google Shape;1332;p34"/>
          <p:cNvSpPr/>
          <p:nvPr/>
        </p:nvSpPr>
        <p:spPr>
          <a:xfrm rot="-10575427">
            <a:off x="10531429" y="1222109"/>
            <a:ext cx="2972715" cy="705465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33" name="Google Shape;1333;p34"/>
          <p:cNvGrpSpPr/>
          <p:nvPr/>
        </p:nvGrpSpPr>
        <p:grpSpPr>
          <a:xfrm>
            <a:off x="342609" y="381361"/>
            <a:ext cx="1779059" cy="1755104"/>
            <a:chOff x="5783000" y="2939850"/>
            <a:chExt cx="1655041" cy="1632756"/>
          </a:xfrm>
        </p:grpSpPr>
        <p:sp>
          <p:nvSpPr>
            <p:cNvPr id="1334" name="Google Shape;1334;p34"/>
            <p:cNvSpPr/>
            <p:nvPr/>
          </p:nvSpPr>
          <p:spPr>
            <a:xfrm>
              <a:off x="5793802" y="2939850"/>
              <a:ext cx="1643558" cy="1632756"/>
            </a:xfrm>
            <a:custGeom>
              <a:avLst/>
              <a:gdLst/>
              <a:ahLst/>
              <a:cxnLst/>
              <a:rect l="l" t="t" r="r" b="b"/>
              <a:pathLst>
                <a:path w="55535" h="55170" extrusionOk="0">
                  <a:moveTo>
                    <a:pt x="27574" y="1"/>
                  </a:moveTo>
                  <a:cubicBezTo>
                    <a:pt x="23556" y="1"/>
                    <a:pt x="19653" y="868"/>
                    <a:pt x="16001" y="2557"/>
                  </a:cubicBezTo>
                  <a:cubicBezTo>
                    <a:pt x="15499" y="2785"/>
                    <a:pt x="14997" y="3036"/>
                    <a:pt x="14403" y="3356"/>
                  </a:cubicBezTo>
                  <a:cubicBezTo>
                    <a:pt x="14403" y="3356"/>
                    <a:pt x="14381" y="3379"/>
                    <a:pt x="14358" y="3379"/>
                  </a:cubicBezTo>
                  <a:cubicBezTo>
                    <a:pt x="13947" y="3607"/>
                    <a:pt x="13513" y="3858"/>
                    <a:pt x="13080" y="4132"/>
                  </a:cubicBezTo>
                  <a:lnTo>
                    <a:pt x="13057" y="4132"/>
                  </a:lnTo>
                  <a:cubicBezTo>
                    <a:pt x="10135" y="5935"/>
                    <a:pt x="7624" y="8240"/>
                    <a:pt x="5570" y="10979"/>
                  </a:cubicBezTo>
                  <a:cubicBezTo>
                    <a:pt x="5570" y="10979"/>
                    <a:pt x="5547" y="11002"/>
                    <a:pt x="5547" y="11002"/>
                  </a:cubicBezTo>
                  <a:cubicBezTo>
                    <a:pt x="5456" y="11116"/>
                    <a:pt x="5365" y="11253"/>
                    <a:pt x="5273" y="11390"/>
                  </a:cubicBezTo>
                  <a:lnTo>
                    <a:pt x="5228" y="11436"/>
                  </a:lnTo>
                  <a:cubicBezTo>
                    <a:pt x="5114" y="11596"/>
                    <a:pt x="4999" y="11756"/>
                    <a:pt x="4908" y="11892"/>
                  </a:cubicBezTo>
                  <a:cubicBezTo>
                    <a:pt x="4794" y="12075"/>
                    <a:pt x="4680" y="12235"/>
                    <a:pt x="4566" y="12395"/>
                  </a:cubicBezTo>
                  <a:cubicBezTo>
                    <a:pt x="4452" y="12577"/>
                    <a:pt x="4337" y="12760"/>
                    <a:pt x="4223" y="12942"/>
                  </a:cubicBezTo>
                  <a:cubicBezTo>
                    <a:pt x="4064" y="13194"/>
                    <a:pt x="3904" y="13445"/>
                    <a:pt x="3767" y="13696"/>
                  </a:cubicBezTo>
                  <a:cubicBezTo>
                    <a:pt x="3676" y="13878"/>
                    <a:pt x="3561" y="14038"/>
                    <a:pt x="3470" y="14198"/>
                  </a:cubicBezTo>
                  <a:cubicBezTo>
                    <a:pt x="3379" y="14380"/>
                    <a:pt x="3287" y="14540"/>
                    <a:pt x="3196" y="14723"/>
                  </a:cubicBezTo>
                  <a:cubicBezTo>
                    <a:pt x="3105" y="14905"/>
                    <a:pt x="3014" y="15088"/>
                    <a:pt x="2922" y="15248"/>
                  </a:cubicBezTo>
                  <a:cubicBezTo>
                    <a:pt x="2808" y="15499"/>
                    <a:pt x="2671" y="15773"/>
                    <a:pt x="2557" y="16024"/>
                  </a:cubicBezTo>
                  <a:cubicBezTo>
                    <a:pt x="2466" y="16229"/>
                    <a:pt x="2374" y="16412"/>
                    <a:pt x="2283" y="16617"/>
                  </a:cubicBezTo>
                  <a:cubicBezTo>
                    <a:pt x="2215" y="16800"/>
                    <a:pt x="2146" y="16983"/>
                    <a:pt x="2078" y="17142"/>
                  </a:cubicBezTo>
                  <a:cubicBezTo>
                    <a:pt x="1986" y="17325"/>
                    <a:pt x="1918" y="17530"/>
                    <a:pt x="1849" y="17713"/>
                  </a:cubicBezTo>
                  <a:lnTo>
                    <a:pt x="1804" y="17827"/>
                  </a:lnTo>
                  <a:cubicBezTo>
                    <a:pt x="1758" y="17941"/>
                    <a:pt x="1713" y="18078"/>
                    <a:pt x="1644" y="18215"/>
                  </a:cubicBezTo>
                  <a:cubicBezTo>
                    <a:pt x="1553" y="18512"/>
                    <a:pt x="1439" y="18831"/>
                    <a:pt x="1347" y="19151"/>
                  </a:cubicBezTo>
                  <a:cubicBezTo>
                    <a:pt x="1279" y="19288"/>
                    <a:pt x="1256" y="19448"/>
                    <a:pt x="1210" y="19585"/>
                  </a:cubicBezTo>
                  <a:lnTo>
                    <a:pt x="1188" y="19653"/>
                  </a:lnTo>
                  <a:cubicBezTo>
                    <a:pt x="1119" y="19858"/>
                    <a:pt x="1051" y="20064"/>
                    <a:pt x="1005" y="20269"/>
                  </a:cubicBezTo>
                  <a:lnTo>
                    <a:pt x="982" y="20361"/>
                  </a:lnTo>
                  <a:cubicBezTo>
                    <a:pt x="936" y="20498"/>
                    <a:pt x="914" y="20612"/>
                    <a:pt x="868" y="20772"/>
                  </a:cubicBezTo>
                  <a:cubicBezTo>
                    <a:pt x="777" y="21091"/>
                    <a:pt x="708" y="21433"/>
                    <a:pt x="640" y="21753"/>
                  </a:cubicBezTo>
                  <a:cubicBezTo>
                    <a:pt x="617" y="21867"/>
                    <a:pt x="594" y="22004"/>
                    <a:pt x="571" y="22118"/>
                  </a:cubicBezTo>
                  <a:lnTo>
                    <a:pt x="548" y="22209"/>
                  </a:lnTo>
                  <a:cubicBezTo>
                    <a:pt x="503" y="22438"/>
                    <a:pt x="457" y="22689"/>
                    <a:pt x="411" y="22917"/>
                  </a:cubicBezTo>
                  <a:cubicBezTo>
                    <a:pt x="411" y="22917"/>
                    <a:pt x="366" y="23237"/>
                    <a:pt x="343" y="23374"/>
                  </a:cubicBezTo>
                  <a:cubicBezTo>
                    <a:pt x="275" y="23739"/>
                    <a:pt x="229" y="24081"/>
                    <a:pt x="183" y="24446"/>
                  </a:cubicBezTo>
                  <a:cubicBezTo>
                    <a:pt x="183" y="24515"/>
                    <a:pt x="160" y="24789"/>
                    <a:pt x="160" y="24789"/>
                  </a:cubicBezTo>
                  <a:cubicBezTo>
                    <a:pt x="115" y="25063"/>
                    <a:pt x="92" y="25337"/>
                    <a:pt x="92" y="25610"/>
                  </a:cubicBezTo>
                  <a:cubicBezTo>
                    <a:pt x="69" y="25747"/>
                    <a:pt x="69" y="25907"/>
                    <a:pt x="46" y="26044"/>
                  </a:cubicBezTo>
                  <a:cubicBezTo>
                    <a:pt x="46" y="26364"/>
                    <a:pt x="23" y="26683"/>
                    <a:pt x="23" y="27003"/>
                  </a:cubicBezTo>
                  <a:lnTo>
                    <a:pt x="1" y="27300"/>
                  </a:lnTo>
                  <a:cubicBezTo>
                    <a:pt x="1" y="27642"/>
                    <a:pt x="1" y="27984"/>
                    <a:pt x="23" y="28349"/>
                  </a:cubicBezTo>
                  <a:cubicBezTo>
                    <a:pt x="23" y="28464"/>
                    <a:pt x="23" y="28601"/>
                    <a:pt x="23" y="28738"/>
                  </a:cubicBezTo>
                  <a:cubicBezTo>
                    <a:pt x="46" y="29034"/>
                    <a:pt x="69" y="29354"/>
                    <a:pt x="92" y="29651"/>
                  </a:cubicBezTo>
                  <a:cubicBezTo>
                    <a:pt x="92" y="29651"/>
                    <a:pt x="92" y="29856"/>
                    <a:pt x="115" y="29924"/>
                  </a:cubicBezTo>
                  <a:cubicBezTo>
                    <a:pt x="138" y="30312"/>
                    <a:pt x="183" y="30700"/>
                    <a:pt x="229" y="31089"/>
                  </a:cubicBezTo>
                  <a:cubicBezTo>
                    <a:pt x="252" y="31180"/>
                    <a:pt x="275" y="31431"/>
                    <a:pt x="275" y="31431"/>
                  </a:cubicBezTo>
                  <a:cubicBezTo>
                    <a:pt x="320" y="31728"/>
                    <a:pt x="366" y="32047"/>
                    <a:pt x="434" y="32344"/>
                  </a:cubicBezTo>
                  <a:cubicBezTo>
                    <a:pt x="434" y="32344"/>
                    <a:pt x="457" y="32572"/>
                    <a:pt x="480" y="32641"/>
                  </a:cubicBezTo>
                  <a:cubicBezTo>
                    <a:pt x="548" y="33051"/>
                    <a:pt x="640" y="33440"/>
                    <a:pt x="731" y="33805"/>
                  </a:cubicBezTo>
                  <a:cubicBezTo>
                    <a:pt x="731" y="33896"/>
                    <a:pt x="800" y="34079"/>
                    <a:pt x="800" y="34079"/>
                  </a:cubicBezTo>
                  <a:cubicBezTo>
                    <a:pt x="868" y="34398"/>
                    <a:pt x="959" y="34718"/>
                    <a:pt x="1051" y="35037"/>
                  </a:cubicBezTo>
                  <a:lnTo>
                    <a:pt x="1119" y="35357"/>
                  </a:lnTo>
                  <a:cubicBezTo>
                    <a:pt x="1256" y="35768"/>
                    <a:pt x="1370" y="36156"/>
                    <a:pt x="1507" y="36521"/>
                  </a:cubicBezTo>
                  <a:lnTo>
                    <a:pt x="1553" y="36681"/>
                  </a:lnTo>
                  <a:cubicBezTo>
                    <a:pt x="1690" y="37023"/>
                    <a:pt x="1804" y="37365"/>
                    <a:pt x="1941" y="37708"/>
                  </a:cubicBezTo>
                  <a:lnTo>
                    <a:pt x="2055" y="38005"/>
                  </a:lnTo>
                  <a:cubicBezTo>
                    <a:pt x="2238" y="38461"/>
                    <a:pt x="2397" y="38826"/>
                    <a:pt x="2557" y="39169"/>
                  </a:cubicBezTo>
                  <a:cubicBezTo>
                    <a:pt x="7076" y="48892"/>
                    <a:pt x="16891" y="55169"/>
                    <a:pt x="27596" y="55169"/>
                  </a:cubicBezTo>
                  <a:cubicBezTo>
                    <a:pt x="31614" y="55169"/>
                    <a:pt x="35517" y="54302"/>
                    <a:pt x="39192" y="52613"/>
                  </a:cubicBezTo>
                  <a:cubicBezTo>
                    <a:pt x="42593" y="51015"/>
                    <a:pt x="45606" y="48801"/>
                    <a:pt x="48116" y="45993"/>
                  </a:cubicBezTo>
                  <a:cubicBezTo>
                    <a:pt x="48162" y="45948"/>
                    <a:pt x="48276" y="45834"/>
                    <a:pt x="48276" y="45834"/>
                  </a:cubicBezTo>
                  <a:cubicBezTo>
                    <a:pt x="50422" y="43391"/>
                    <a:pt x="52111" y="40629"/>
                    <a:pt x="53275" y="37594"/>
                  </a:cubicBezTo>
                  <a:cubicBezTo>
                    <a:pt x="53275" y="37594"/>
                    <a:pt x="53298" y="37571"/>
                    <a:pt x="53298" y="37548"/>
                  </a:cubicBezTo>
                  <a:cubicBezTo>
                    <a:pt x="53458" y="37137"/>
                    <a:pt x="53594" y="36726"/>
                    <a:pt x="53731" y="36316"/>
                  </a:cubicBezTo>
                  <a:lnTo>
                    <a:pt x="53754" y="36293"/>
                  </a:lnTo>
                  <a:cubicBezTo>
                    <a:pt x="55169" y="32070"/>
                    <a:pt x="55535" y="27505"/>
                    <a:pt x="54804" y="23123"/>
                  </a:cubicBezTo>
                  <a:lnTo>
                    <a:pt x="54804" y="23077"/>
                  </a:lnTo>
                  <a:cubicBezTo>
                    <a:pt x="54759" y="22803"/>
                    <a:pt x="54713" y="22552"/>
                    <a:pt x="54667" y="22301"/>
                  </a:cubicBezTo>
                  <a:cubicBezTo>
                    <a:pt x="54599" y="22004"/>
                    <a:pt x="54530" y="21707"/>
                    <a:pt x="54462" y="21411"/>
                  </a:cubicBezTo>
                  <a:cubicBezTo>
                    <a:pt x="54051" y="19539"/>
                    <a:pt x="53412" y="17713"/>
                    <a:pt x="52613" y="15978"/>
                  </a:cubicBezTo>
                  <a:cubicBezTo>
                    <a:pt x="52453" y="15659"/>
                    <a:pt x="52293" y="15316"/>
                    <a:pt x="52134" y="15020"/>
                  </a:cubicBezTo>
                  <a:cubicBezTo>
                    <a:pt x="52042" y="14814"/>
                    <a:pt x="51928" y="14632"/>
                    <a:pt x="51837" y="14449"/>
                  </a:cubicBezTo>
                  <a:cubicBezTo>
                    <a:pt x="51837" y="14426"/>
                    <a:pt x="51791" y="14380"/>
                    <a:pt x="51791" y="14358"/>
                  </a:cubicBezTo>
                  <a:cubicBezTo>
                    <a:pt x="50399" y="11824"/>
                    <a:pt x="48664" y="9541"/>
                    <a:pt x="46564" y="7579"/>
                  </a:cubicBezTo>
                  <a:cubicBezTo>
                    <a:pt x="46564" y="7556"/>
                    <a:pt x="46564" y="7556"/>
                    <a:pt x="46541" y="7556"/>
                  </a:cubicBezTo>
                  <a:cubicBezTo>
                    <a:pt x="41406" y="2671"/>
                    <a:pt x="34649" y="1"/>
                    <a:pt x="27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5783000" y="3029668"/>
              <a:ext cx="1655041" cy="1452789"/>
            </a:xfrm>
            <a:custGeom>
              <a:avLst/>
              <a:gdLst/>
              <a:ahLst/>
              <a:cxnLst/>
              <a:rect l="l" t="t" r="r" b="b"/>
              <a:pathLst>
                <a:path w="55923" h="49089" extrusionOk="0">
                  <a:moveTo>
                    <a:pt x="27949" y="1"/>
                  </a:moveTo>
                  <a:cubicBezTo>
                    <a:pt x="24495" y="1"/>
                    <a:pt x="20985" y="734"/>
                    <a:pt x="17644" y="2284"/>
                  </a:cubicBezTo>
                  <a:cubicBezTo>
                    <a:pt x="5342" y="7967"/>
                    <a:pt x="0" y="22553"/>
                    <a:pt x="5684" y="34855"/>
                  </a:cubicBezTo>
                  <a:cubicBezTo>
                    <a:pt x="9842" y="43820"/>
                    <a:pt x="18714" y="49088"/>
                    <a:pt x="27983" y="49088"/>
                  </a:cubicBezTo>
                  <a:cubicBezTo>
                    <a:pt x="31434" y="49088"/>
                    <a:pt x="34940" y="48358"/>
                    <a:pt x="38278" y="46816"/>
                  </a:cubicBezTo>
                  <a:cubicBezTo>
                    <a:pt x="50558" y="41110"/>
                    <a:pt x="55922" y="26524"/>
                    <a:pt x="50216" y="14221"/>
                  </a:cubicBezTo>
                  <a:cubicBezTo>
                    <a:pt x="46076" y="5276"/>
                    <a:pt x="37213" y="1"/>
                    <a:pt x="27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5887703" y="3125611"/>
              <a:ext cx="1409817" cy="1344974"/>
            </a:xfrm>
            <a:custGeom>
              <a:avLst/>
              <a:gdLst/>
              <a:ahLst/>
              <a:cxnLst/>
              <a:rect l="l" t="t" r="r" b="b"/>
              <a:pathLst>
                <a:path w="47637" h="45446" extrusionOk="0">
                  <a:moveTo>
                    <a:pt x="15727" y="0"/>
                  </a:moveTo>
                  <a:cubicBezTo>
                    <a:pt x="14951" y="274"/>
                    <a:pt x="14175" y="594"/>
                    <a:pt x="13399" y="936"/>
                  </a:cubicBezTo>
                  <a:cubicBezTo>
                    <a:pt x="13330" y="982"/>
                    <a:pt x="13262" y="1005"/>
                    <a:pt x="13171" y="1050"/>
                  </a:cubicBezTo>
                  <a:cubicBezTo>
                    <a:pt x="13701" y="1003"/>
                    <a:pt x="14229" y="978"/>
                    <a:pt x="14753" y="978"/>
                  </a:cubicBezTo>
                  <a:cubicBezTo>
                    <a:pt x="18490" y="978"/>
                    <a:pt x="22018" y="2247"/>
                    <a:pt x="24720" y="5570"/>
                  </a:cubicBezTo>
                  <a:cubicBezTo>
                    <a:pt x="26135" y="7305"/>
                    <a:pt x="26957" y="9519"/>
                    <a:pt x="26409" y="11641"/>
                  </a:cubicBezTo>
                  <a:cubicBezTo>
                    <a:pt x="23510" y="10660"/>
                    <a:pt x="20475" y="9952"/>
                    <a:pt x="17553" y="9290"/>
                  </a:cubicBezTo>
                  <a:cubicBezTo>
                    <a:pt x="14229" y="8538"/>
                    <a:pt x="10824" y="8054"/>
                    <a:pt x="7421" y="8054"/>
                  </a:cubicBezTo>
                  <a:cubicBezTo>
                    <a:pt x="6385" y="8054"/>
                    <a:pt x="5348" y="8099"/>
                    <a:pt x="4314" y="8195"/>
                  </a:cubicBezTo>
                  <a:cubicBezTo>
                    <a:pt x="4063" y="8537"/>
                    <a:pt x="3789" y="8879"/>
                    <a:pt x="3538" y="9245"/>
                  </a:cubicBezTo>
                  <a:cubicBezTo>
                    <a:pt x="4816" y="9088"/>
                    <a:pt x="6097" y="9017"/>
                    <a:pt x="7376" y="9017"/>
                  </a:cubicBezTo>
                  <a:cubicBezTo>
                    <a:pt x="10576" y="9017"/>
                    <a:pt x="13774" y="9460"/>
                    <a:pt x="16937" y="10112"/>
                  </a:cubicBezTo>
                  <a:cubicBezTo>
                    <a:pt x="19972" y="10751"/>
                    <a:pt x="23077" y="11504"/>
                    <a:pt x="26067" y="12554"/>
                  </a:cubicBezTo>
                  <a:cubicBezTo>
                    <a:pt x="26021" y="12668"/>
                    <a:pt x="25953" y="12783"/>
                    <a:pt x="25884" y="12897"/>
                  </a:cubicBezTo>
                  <a:cubicBezTo>
                    <a:pt x="24606" y="15134"/>
                    <a:pt x="22187" y="15978"/>
                    <a:pt x="19790" y="16252"/>
                  </a:cubicBezTo>
                  <a:cubicBezTo>
                    <a:pt x="18939" y="16352"/>
                    <a:pt x="18042" y="16389"/>
                    <a:pt x="17113" y="16389"/>
                  </a:cubicBezTo>
                  <a:cubicBezTo>
                    <a:pt x="14220" y="16389"/>
                    <a:pt x="11025" y="16024"/>
                    <a:pt x="8000" y="16024"/>
                  </a:cubicBezTo>
                  <a:cubicBezTo>
                    <a:pt x="5088" y="16024"/>
                    <a:pt x="2334" y="16362"/>
                    <a:pt x="160" y="17690"/>
                  </a:cubicBezTo>
                  <a:cubicBezTo>
                    <a:pt x="92" y="18101"/>
                    <a:pt x="46" y="18512"/>
                    <a:pt x="0" y="18923"/>
                  </a:cubicBezTo>
                  <a:cubicBezTo>
                    <a:pt x="1976" y="17331"/>
                    <a:pt x="4612" y="16918"/>
                    <a:pt x="7493" y="16918"/>
                  </a:cubicBezTo>
                  <a:cubicBezTo>
                    <a:pt x="10609" y="16918"/>
                    <a:pt x="14011" y="17401"/>
                    <a:pt x="17179" y="17401"/>
                  </a:cubicBezTo>
                  <a:cubicBezTo>
                    <a:pt x="19781" y="17401"/>
                    <a:pt x="22224" y="17075"/>
                    <a:pt x="24218" y="15887"/>
                  </a:cubicBezTo>
                  <a:cubicBezTo>
                    <a:pt x="25610" y="15065"/>
                    <a:pt x="26501" y="14015"/>
                    <a:pt x="26980" y="12874"/>
                  </a:cubicBezTo>
                  <a:cubicBezTo>
                    <a:pt x="28372" y="13376"/>
                    <a:pt x="29719" y="13970"/>
                    <a:pt x="30997" y="14631"/>
                  </a:cubicBezTo>
                  <a:cubicBezTo>
                    <a:pt x="29536" y="16868"/>
                    <a:pt x="28190" y="19128"/>
                    <a:pt x="26911" y="21365"/>
                  </a:cubicBezTo>
                  <a:cubicBezTo>
                    <a:pt x="22666" y="28806"/>
                    <a:pt x="19767" y="36795"/>
                    <a:pt x="19174" y="45263"/>
                  </a:cubicBezTo>
                  <a:cubicBezTo>
                    <a:pt x="19470" y="45331"/>
                    <a:pt x="19790" y="45400"/>
                    <a:pt x="20109" y="45446"/>
                  </a:cubicBezTo>
                  <a:cubicBezTo>
                    <a:pt x="20680" y="37114"/>
                    <a:pt x="23556" y="29240"/>
                    <a:pt x="27710" y="21913"/>
                  </a:cubicBezTo>
                  <a:cubicBezTo>
                    <a:pt x="28988" y="19653"/>
                    <a:pt x="30358" y="17325"/>
                    <a:pt x="31842" y="15065"/>
                  </a:cubicBezTo>
                  <a:cubicBezTo>
                    <a:pt x="31956" y="15134"/>
                    <a:pt x="32070" y="15179"/>
                    <a:pt x="32184" y="15248"/>
                  </a:cubicBezTo>
                  <a:cubicBezTo>
                    <a:pt x="32800" y="15590"/>
                    <a:pt x="33417" y="15978"/>
                    <a:pt x="34010" y="16389"/>
                  </a:cubicBezTo>
                  <a:cubicBezTo>
                    <a:pt x="32846" y="17644"/>
                    <a:pt x="32207" y="19402"/>
                    <a:pt x="32389" y="21639"/>
                  </a:cubicBezTo>
                  <a:cubicBezTo>
                    <a:pt x="32777" y="26295"/>
                    <a:pt x="37228" y="30267"/>
                    <a:pt x="39945" y="33713"/>
                  </a:cubicBezTo>
                  <a:cubicBezTo>
                    <a:pt x="40949" y="34969"/>
                    <a:pt x="41908" y="36270"/>
                    <a:pt x="42684" y="37708"/>
                  </a:cubicBezTo>
                  <a:cubicBezTo>
                    <a:pt x="42866" y="37480"/>
                    <a:pt x="43072" y="37251"/>
                    <a:pt x="43254" y="37023"/>
                  </a:cubicBezTo>
                  <a:cubicBezTo>
                    <a:pt x="41154" y="33188"/>
                    <a:pt x="37525" y="29559"/>
                    <a:pt x="35265" y="26181"/>
                  </a:cubicBezTo>
                  <a:cubicBezTo>
                    <a:pt x="34033" y="24332"/>
                    <a:pt x="33143" y="22278"/>
                    <a:pt x="33371" y="20018"/>
                  </a:cubicBezTo>
                  <a:cubicBezTo>
                    <a:pt x="33485" y="18717"/>
                    <a:pt x="34010" y="17690"/>
                    <a:pt x="34763" y="16891"/>
                  </a:cubicBezTo>
                  <a:cubicBezTo>
                    <a:pt x="38027" y="19219"/>
                    <a:pt x="40926" y="22187"/>
                    <a:pt x="43277" y="25359"/>
                  </a:cubicBezTo>
                  <a:cubicBezTo>
                    <a:pt x="44624" y="27163"/>
                    <a:pt x="45765" y="29103"/>
                    <a:pt x="46815" y="31111"/>
                  </a:cubicBezTo>
                  <a:cubicBezTo>
                    <a:pt x="46975" y="30723"/>
                    <a:pt x="47112" y="30335"/>
                    <a:pt x="47226" y="29947"/>
                  </a:cubicBezTo>
                  <a:cubicBezTo>
                    <a:pt x="46267" y="28167"/>
                    <a:pt x="45217" y="26409"/>
                    <a:pt x="44008" y="24743"/>
                  </a:cubicBezTo>
                  <a:cubicBezTo>
                    <a:pt x="41702" y="21548"/>
                    <a:pt x="38758" y="18603"/>
                    <a:pt x="35494" y="16252"/>
                  </a:cubicBezTo>
                  <a:cubicBezTo>
                    <a:pt x="36658" y="15408"/>
                    <a:pt x="38187" y="14974"/>
                    <a:pt x="39762" y="14928"/>
                  </a:cubicBezTo>
                  <a:cubicBezTo>
                    <a:pt x="39885" y="14925"/>
                    <a:pt x="40006" y="14923"/>
                    <a:pt x="40127" y="14923"/>
                  </a:cubicBezTo>
                  <a:cubicBezTo>
                    <a:pt x="43178" y="14923"/>
                    <a:pt x="45661" y="16024"/>
                    <a:pt x="47637" y="17759"/>
                  </a:cubicBezTo>
                  <a:cubicBezTo>
                    <a:pt x="47523" y="17234"/>
                    <a:pt x="47386" y="16731"/>
                    <a:pt x="47249" y="16229"/>
                  </a:cubicBezTo>
                  <a:cubicBezTo>
                    <a:pt x="45902" y="15316"/>
                    <a:pt x="44373" y="14631"/>
                    <a:pt x="42592" y="14243"/>
                  </a:cubicBezTo>
                  <a:cubicBezTo>
                    <a:pt x="41794" y="14066"/>
                    <a:pt x="40987" y="13978"/>
                    <a:pt x="40195" y="13978"/>
                  </a:cubicBezTo>
                  <a:cubicBezTo>
                    <a:pt x="38132" y="13978"/>
                    <a:pt x="36169" y="14573"/>
                    <a:pt x="34718" y="15727"/>
                  </a:cubicBezTo>
                  <a:cubicBezTo>
                    <a:pt x="33964" y="15202"/>
                    <a:pt x="33188" y="14723"/>
                    <a:pt x="32389" y="14266"/>
                  </a:cubicBezTo>
                  <a:cubicBezTo>
                    <a:pt x="34649" y="10911"/>
                    <a:pt x="37228" y="7693"/>
                    <a:pt x="40173" y="4999"/>
                  </a:cubicBezTo>
                  <a:cubicBezTo>
                    <a:pt x="39945" y="4794"/>
                    <a:pt x="39694" y="4566"/>
                    <a:pt x="39442" y="4383"/>
                  </a:cubicBezTo>
                  <a:cubicBezTo>
                    <a:pt x="36452" y="7122"/>
                    <a:pt x="33850" y="10386"/>
                    <a:pt x="31545" y="13810"/>
                  </a:cubicBezTo>
                  <a:cubicBezTo>
                    <a:pt x="30175" y="13102"/>
                    <a:pt x="28760" y="12486"/>
                    <a:pt x="27299" y="11961"/>
                  </a:cubicBezTo>
                  <a:cubicBezTo>
                    <a:pt x="27961" y="9131"/>
                    <a:pt x="26523" y="5867"/>
                    <a:pt x="24218" y="3584"/>
                  </a:cubicBezTo>
                  <a:cubicBezTo>
                    <a:pt x="21776" y="1187"/>
                    <a:pt x="18808" y="160"/>
                    <a:pt x="1572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5889715" y="3098326"/>
              <a:ext cx="1437548" cy="1374303"/>
            </a:xfrm>
            <a:custGeom>
              <a:avLst/>
              <a:gdLst/>
              <a:ahLst/>
              <a:cxnLst/>
              <a:rect l="l" t="t" r="r" b="b"/>
              <a:pathLst>
                <a:path w="48574" h="46437" extrusionOk="0">
                  <a:moveTo>
                    <a:pt x="15265" y="0"/>
                  </a:moveTo>
                  <a:cubicBezTo>
                    <a:pt x="14797" y="0"/>
                    <a:pt x="14327" y="19"/>
                    <a:pt x="13856" y="55"/>
                  </a:cubicBezTo>
                  <a:cubicBezTo>
                    <a:pt x="13011" y="466"/>
                    <a:pt x="12190" y="900"/>
                    <a:pt x="11436" y="1379"/>
                  </a:cubicBezTo>
                  <a:cubicBezTo>
                    <a:pt x="12676" y="1137"/>
                    <a:pt x="13916" y="1002"/>
                    <a:pt x="15136" y="1002"/>
                  </a:cubicBezTo>
                  <a:cubicBezTo>
                    <a:pt x="18860" y="1002"/>
                    <a:pt x="22392" y="2261"/>
                    <a:pt x="25109" y="5579"/>
                  </a:cubicBezTo>
                  <a:cubicBezTo>
                    <a:pt x="26501" y="7314"/>
                    <a:pt x="27346" y="9550"/>
                    <a:pt x="26798" y="11673"/>
                  </a:cubicBezTo>
                  <a:cubicBezTo>
                    <a:pt x="23876" y="10669"/>
                    <a:pt x="20863" y="9961"/>
                    <a:pt x="17942" y="9299"/>
                  </a:cubicBezTo>
                  <a:cubicBezTo>
                    <a:pt x="14606" y="8541"/>
                    <a:pt x="11196" y="8057"/>
                    <a:pt x="7794" y="8057"/>
                  </a:cubicBezTo>
                  <a:cubicBezTo>
                    <a:pt x="6586" y="8057"/>
                    <a:pt x="5380" y="8118"/>
                    <a:pt x="4178" y="8249"/>
                  </a:cubicBezTo>
                  <a:cubicBezTo>
                    <a:pt x="3950" y="8615"/>
                    <a:pt x="3699" y="8957"/>
                    <a:pt x="3493" y="9322"/>
                  </a:cubicBezTo>
                  <a:cubicBezTo>
                    <a:pt x="4916" y="9125"/>
                    <a:pt x="6343" y="9036"/>
                    <a:pt x="7770" y="9036"/>
                  </a:cubicBezTo>
                  <a:cubicBezTo>
                    <a:pt x="10967" y="9036"/>
                    <a:pt x="14162" y="9481"/>
                    <a:pt x="17302" y="10144"/>
                  </a:cubicBezTo>
                  <a:cubicBezTo>
                    <a:pt x="20338" y="10783"/>
                    <a:pt x="23465" y="11536"/>
                    <a:pt x="26455" y="12563"/>
                  </a:cubicBezTo>
                  <a:cubicBezTo>
                    <a:pt x="26387" y="12677"/>
                    <a:pt x="26341" y="12814"/>
                    <a:pt x="26273" y="12929"/>
                  </a:cubicBezTo>
                  <a:cubicBezTo>
                    <a:pt x="24995" y="15143"/>
                    <a:pt x="22552" y="15987"/>
                    <a:pt x="20178" y="16284"/>
                  </a:cubicBezTo>
                  <a:cubicBezTo>
                    <a:pt x="19349" y="16379"/>
                    <a:pt x="18476" y="16415"/>
                    <a:pt x="17572" y="16415"/>
                  </a:cubicBezTo>
                  <a:cubicBezTo>
                    <a:pt x="14652" y="16415"/>
                    <a:pt x="11418" y="16037"/>
                    <a:pt x="8360" y="16037"/>
                  </a:cubicBezTo>
                  <a:cubicBezTo>
                    <a:pt x="5302" y="16037"/>
                    <a:pt x="2420" y="16415"/>
                    <a:pt x="206" y="17927"/>
                  </a:cubicBezTo>
                  <a:cubicBezTo>
                    <a:pt x="115" y="18384"/>
                    <a:pt x="46" y="18817"/>
                    <a:pt x="1" y="19251"/>
                  </a:cubicBezTo>
                  <a:cubicBezTo>
                    <a:pt x="2001" y="17402"/>
                    <a:pt x="4772" y="16934"/>
                    <a:pt x="7822" y="16934"/>
                  </a:cubicBezTo>
                  <a:cubicBezTo>
                    <a:pt x="10961" y="16934"/>
                    <a:pt x="14396" y="17430"/>
                    <a:pt x="17590" y="17430"/>
                  </a:cubicBezTo>
                  <a:cubicBezTo>
                    <a:pt x="20183" y="17430"/>
                    <a:pt x="22617" y="17103"/>
                    <a:pt x="24607" y="15919"/>
                  </a:cubicBezTo>
                  <a:cubicBezTo>
                    <a:pt x="25999" y="15097"/>
                    <a:pt x="26889" y="14047"/>
                    <a:pt x="27368" y="12906"/>
                  </a:cubicBezTo>
                  <a:cubicBezTo>
                    <a:pt x="28761" y="13408"/>
                    <a:pt x="30107" y="13979"/>
                    <a:pt x="31386" y="14640"/>
                  </a:cubicBezTo>
                  <a:cubicBezTo>
                    <a:pt x="29925" y="16877"/>
                    <a:pt x="28578" y="19160"/>
                    <a:pt x="27300" y="21374"/>
                  </a:cubicBezTo>
                  <a:cubicBezTo>
                    <a:pt x="22872" y="29112"/>
                    <a:pt x="19927" y="37443"/>
                    <a:pt x="19494" y="46276"/>
                  </a:cubicBezTo>
                  <a:cubicBezTo>
                    <a:pt x="19790" y="46345"/>
                    <a:pt x="20110" y="46390"/>
                    <a:pt x="20429" y="46436"/>
                  </a:cubicBezTo>
                  <a:cubicBezTo>
                    <a:pt x="20840" y="37740"/>
                    <a:pt x="23762" y="29545"/>
                    <a:pt x="28076" y="21922"/>
                  </a:cubicBezTo>
                  <a:cubicBezTo>
                    <a:pt x="29354" y="19685"/>
                    <a:pt x="30747" y="17357"/>
                    <a:pt x="32230" y="15097"/>
                  </a:cubicBezTo>
                  <a:cubicBezTo>
                    <a:pt x="32344" y="15143"/>
                    <a:pt x="32458" y="15211"/>
                    <a:pt x="32550" y="15257"/>
                  </a:cubicBezTo>
                  <a:cubicBezTo>
                    <a:pt x="33189" y="15622"/>
                    <a:pt x="33805" y="16010"/>
                    <a:pt x="34399" y="16398"/>
                  </a:cubicBezTo>
                  <a:cubicBezTo>
                    <a:pt x="33234" y="17653"/>
                    <a:pt x="32595" y="19411"/>
                    <a:pt x="32778" y="21648"/>
                  </a:cubicBezTo>
                  <a:cubicBezTo>
                    <a:pt x="33166" y="26327"/>
                    <a:pt x="37594" y="30276"/>
                    <a:pt x="40333" y="33722"/>
                  </a:cubicBezTo>
                  <a:cubicBezTo>
                    <a:pt x="41383" y="35046"/>
                    <a:pt x="42410" y="36439"/>
                    <a:pt x="43186" y="37945"/>
                  </a:cubicBezTo>
                  <a:cubicBezTo>
                    <a:pt x="43392" y="37717"/>
                    <a:pt x="43574" y="37466"/>
                    <a:pt x="43757" y="37237"/>
                  </a:cubicBezTo>
                  <a:cubicBezTo>
                    <a:pt x="41680" y="33312"/>
                    <a:pt x="37936" y="29637"/>
                    <a:pt x="35654" y="26190"/>
                  </a:cubicBezTo>
                  <a:cubicBezTo>
                    <a:pt x="34421" y="24341"/>
                    <a:pt x="33531" y="22287"/>
                    <a:pt x="33759" y="20050"/>
                  </a:cubicBezTo>
                  <a:cubicBezTo>
                    <a:pt x="33874" y="18749"/>
                    <a:pt x="34376" y="17699"/>
                    <a:pt x="35152" y="16900"/>
                  </a:cubicBezTo>
                  <a:cubicBezTo>
                    <a:pt x="38416" y="19228"/>
                    <a:pt x="41292" y="22218"/>
                    <a:pt x="43666" y="25368"/>
                  </a:cubicBezTo>
                  <a:cubicBezTo>
                    <a:pt x="45012" y="27194"/>
                    <a:pt x="46154" y="29134"/>
                    <a:pt x="47204" y="31120"/>
                  </a:cubicBezTo>
                  <a:cubicBezTo>
                    <a:pt x="47363" y="30755"/>
                    <a:pt x="47500" y="30367"/>
                    <a:pt x="47614" y="29979"/>
                  </a:cubicBezTo>
                  <a:cubicBezTo>
                    <a:pt x="46656" y="28176"/>
                    <a:pt x="45606" y="26418"/>
                    <a:pt x="44396" y="24752"/>
                  </a:cubicBezTo>
                  <a:cubicBezTo>
                    <a:pt x="42091" y="21557"/>
                    <a:pt x="39146" y="18612"/>
                    <a:pt x="35859" y="16261"/>
                  </a:cubicBezTo>
                  <a:cubicBezTo>
                    <a:pt x="37046" y="15417"/>
                    <a:pt x="38576" y="14983"/>
                    <a:pt x="40151" y="14937"/>
                  </a:cubicBezTo>
                  <a:cubicBezTo>
                    <a:pt x="40264" y="14934"/>
                    <a:pt x="40377" y="14933"/>
                    <a:pt x="40489" y="14933"/>
                  </a:cubicBezTo>
                  <a:cubicBezTo>
                    <a:pt x="43822" y="14933"/>
                    <a:pt x="46475" y="16237"/>
                    <a:pt x="48573" y="18247"/>
                  </a:cubicBezTo>
                  <a:cubicBezTo>
                    <a:pt x="48482" y="17745"/>
                    <a:pt x="48390" y="17220"/>
                    <a:pt x="48254" y="16718"/>
                  </a:cubicBezTo>
                  <a:cubicBezTo>
                    <a:pt x="46793" y="15576"/>
                    <a:pt x="45035" y="14709"/>
                    <a:pt x="42981" y="14252"/>
                  </a:cubicBezTo>
                  <a:cubicBezTo>
                    <a:pt x="42186" y="14082"/>
                    <a:pt x="41383" y="13997"/>
                    <a:pt x="40594" y="13997"/>
                  </a:cubicBezTo>
                  <a:cubicBezTo>
                    <a:pt x="38528" y="13997"/>
                    <a:pt x="36560" y="14580"/>
                    <a:pt x="35106" y="15736"/>
                  </a:cubicBezTo>
                  <a:cubicBezTo>
                    <a:pt x="34353" y="15211"/>
                    <a:pt x="33554" y="14732"/>
                    <a:pt x="32778" y="14275"/>
                  </a:cubicBezTo>
                  <a:cubicBezTo>
                    <a:pt x="35220" y="10669"/>
                    <a:pt x="37982" y="7222"/>
                    <a:pt x="41223" y="4415"/>
                  </a:cubicBezTo>
                  <a:cubicBezTo>
                    <a:pt x="40995" y="4186"/>
                    <a:pt x="40767" y="3981"/>
                    <a:pt x="40516" y="3776"/>
                  </a:cubicBezTo>
                  <a:cubicBezTo>
                    <a:pt x="37229" y="6652"/>
                    <a:pt x="34421" y="10144"/>
                    <a:pt x="31933" y="13819"/>
                  </a:cubicBezTo>
                  <a:cubicBezTo>
                    <a:pt x="30564" y="13111"/>
                    <a:pt x="29149" y="12518"/>
                    <a:pt x="27665" y="11970"/>
                  </a:cubicBezTo>
                  <a:cubicBezTo>
                    <a:pt x="28350" y="9140"/>
                    <a:pt x="26912" y="5876"/>
                    <a:pt x="24607" y="3616"/>
                  </a:cubicBezTo>
                  <a:cubicBezTo>
                    <a:pt x="21919" y="989"/>
                    <a:pt x="18650" y="0"/>
                    <a:pt x="15265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6634118" y="3080362"/>
              <a:ext cx="156054" cy="70259"/>
            </a:xfrm>
            <a:custGeom>
              <a:avLst/>
              <a:gdLst/>
              <a:ahLst/>
              <a:cxnLst/>
              <a:rect l="l" t="t" r="r" b="b"/>
              <a:pathLst>
                <a:path w="5273" h="2374" extrusionOk="0">
                  <a:moveTo>
                    <a:pt x="69" y="936"/>
                  </a:moveTo>
                  <a:cubicBezTo>
                    <a:pt x="0" y="1529"/>
                    <a:pt x="1119" y="2100"/>
                    <a:pt x="2534" y="2237"/>
                  </a:cubicBezTo>
                  <a:cubicBezTo>
                    <a:pt x="3972" y="2374"/>
                    <a:pt x="5159" y="2032"/>
                    <a:pt x="5227" y="1438"/>
                  </a:cubicBezTo>
                  <a:cubicBezTo>
                    <a:pt x="5273" y="868"/>
                    <a:pt x="4155" y="274"/>
                    <a:pt x="2739" y="137"/>
                  </a:cubicBezTo>
                  <a:cubicBezTo>
                    <a:pt x="1324" y="0"/>
                    <a:pt x="114" y="365"/>
                    <a:pt x="69" y="936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6826626" y="3117562"/>
              <a:ext cx="114858" cy="62209"/>
            </a:xfrm>
            <a:custGeom>
              <a:avLst/>
              <a:gdLst/>
              <a:ahLst/>
              <a:cxnLst/>
              <a:rect l="l" t="t" r="r" b="b"/>
              <a:pathLst>
                <a:path w="3881" h="2102" extrusionOk="0">
                  <a:moveTo>
                    <a:pt x="868" y="1"/>
                  </a:moveTo>
                  <a:cubicBezTo>
                    <a:pt x="515" y="1"/>
                    <a:pt x="260" y="98"/>
                    <a:pt x="183" y="295"/>
                  </a:cubicBezTo>
                  <a:cubicBezTo>
                    <a:pt x="1" y="683"/>
                    <a:pt x="662" y="1345"/>
                    <a:pt x="1621" y="1779"/>
                  </a:cubicBezTo>
                  <a:cubicBezTo>
                    <a:pt x="2133" y="1993"/>
                    <a:pt x="2632" y="2102"/>
                    <a:pt x="3016" y="2102"/>
                  </a:cubicBezTo>
                  <a:cubicBezTo>
                    <a:pt x="3368" y="2102"/>
                    <a:pt x="3622" y="2010"/>
                    <a:pt x="3698" y="1825"/>
                  </a:cubicBezTo>
                  <a:cubicBezTo>
                    <a:pt x="3881" y="1414"/>
                    <a:pt x="3219" y="752"/>
                    <a:pt x="2260" y="341"/>
                  </a:cubicBezTo>
                  <a:cubicBezTo>
                    <a:pt x="1750" y="115"/>
                    <a:pt x="1251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5834996" y="3318801"/>
              <a:ext cx="1603043" cy="1163646"/>
            </a:xfrm>
            <a:custGeom>
              <a:avLst/>
              <a:gdLst/>
              <a:ahLst/>
              <a:cxnLst/>
              <a:rect l="l" t="t" r="r" b="b"/>
              <a:pathLst>
                <a:path w="54166" h="39319" extrusionOk="0">
                  <a:moveTo>
                    <a:pt x="6597" y="0"/>
                  </a:moveTo>
                  <a:cubicBezTo>
                    <a:pt x="1348" y="6985"/>
                    <a:pt x="1" y="16594"/>
                    <a:pt x="3927" y="25085"/>
                  </a:cubicBezTo>
                  <a:cubicBezTo>
                    <a:pt x="8085" y="34050"/>
                    <a:pt x="16957" y="39318"/>
                    <a:pt x="26226" y="39318"/>
                  </a:cubicBezTo>
                  <a:cubicBezTo>
                    <a:pt x="29677" y="39318"/>
                    <a:pt x="33183" y="38588"/>
                    <a:pt x="36521" y="37046"/>
                  </a:cubicBezTo>
                  <a:cubicBezTo>
                    <a:pt x="48801" y="31340"/>
                    <a:pt x="54165" y="16754"/>
                    <a:pt x="48459" y="4451"/>
                  </a:cubicBezTo>
                  <a:cubicBezTo>
                    <a:pt x="48231" y="3972"/>
                    <a:pt x="48003" y="3516"/>
                    <a:pt x="47752" y="3059"/>
                  </a:cubicBezTo>
                  <a:lnTo>
                    <a:pt x="47752" y="3059"/>
                  </a:lnTo>
                  <a:cubicBezTo>
                    <a:pt x="48528" y="8606"/>
                    <a:pt x="47021" y="14221"/>
                    <a:pt x="43734" y="18626"/>
                  </a:cubicBezTo>
                  <a:cubicBezTo>
                    <a:pt x="43597" y="18147"/>
                    <a:pt x="43164" y="17804"/>
                    <a:pt x="42639" y="17804"/>
                  </a:cubicBezTo>
                  <a:cubicBezTo>
                    <a:pt x="42000" y="17804"/>
                    <a:pt x="41497" y="18306"/>
                    <a:pt x="41497" y="18945"/>
                  </a:cubicBezTo>
                  <a:cubicBezTo>
                    <a:pt x="41497" y="19539"/>
                    <a:pt x="41954" y="20018"/>
                    <a:pt x="42547" y="20064"/>
                  </a:cubicBezTo>
                  <a:cubicBezTo>
                    <a:pt x="41223" y="21548"/>
                    <a:pt x="39694" y="22826"/>
                    <a:pt x="37937" y="23921"/>
                  </a:cubicBezTo>
                  <a:cubicBezTo>
                    <a:pt x="37708" y="23670"/>
                    <a:pt x="37389" y="23511"/>
                    <a:pt x="37024" y="23511"/>
                  </a:cubicBezTo>
                  <a:cubicBezTo>
                    <a:pt x="36339" y="23511"/>
                    <a:pt x="35791" y="24058"/>
                    <a:pt x="35791" y="24743"/>
                  </a:cubicBezTo>
                  <a:cubicBezTo>
                    <a:pt x="35791" y="24834"/>
                    <a:pt x="35814" y="24949"/>
                    <a:pt x="35837" y="25063"/>
                  </a:cubicBezTo>
                  <a:cubicBezTo>
                    <a:pt x="35791" y="25063"/>
                    <a:pt x="35745" y="25085"/>
                    <a:pt x="35723" y="25108"/>
                  </a:cubicBezTo>
                  <a:cubicBezTo>
                    <a:pt x="34353" y="25747"/>
                    <a:pt x="32938" y="26204"/>
                    <a:pt x="31523" y="26546"/>
                  </a:cubicBezTo>
                  <a:cubicBezTo>
                    <a:pt x="31203" y="25976"/>
                    <a:pt x="30587" y="25588"/>
                    <a:pt x="29879" y="25588"/>
                  </a:cubicBezTo>
                  <a:cubicBezTo>
                    <a:pt x="29012" y="25588"/>
                    <a:pt x="28259" y="26204"/>
                    <a:pt x="28053" y="27026"/>
                  </a:cubicBezTo>
                  <a:cubicBezTo>
                    <a:pt x="27666" y="27046"/>
                    <a:pt x="27280" y="27056"/>
                    <a:pt x="26894" y="27056"/>
                  </a:cubicBezTo>
                  <a:cubicBezTo>
                    <a:pt x="25121" y="27056"/>
                    <a:pt x="23368" y="26841"/>
                    <a:pt x="21662" y="26409"/>
                  </a:cubicBezTo>
                  <a:cubicBezTo>
                    <a:pt x="21685" y="26295"/>
                    <a:pt x="21708" y="26181"/>
                    <a:pt x="21708" y="26067"/>
                  </a:cubicBezTo>
                  <a:cubicBezTo>
                    <a:pt x="21708" y="25177"/>
                    <a:pt x="20977" y="24446"/>
                    <a:pt x="20087" y="24446"/>
                  </a:cubicBezTo>
                  <a:cubicBezTo>
                    <a:pt x="19448" y="24446"/>
                    <a:pt x="18878" y="24834"/>
                    <a:pt x="18626" y="25405"/>
                  </a:cubicBezTo>
                  <a:cubicBezTo>
                    <a:pt x="13970" y="23419"/>
                    <a:pt x="9998" y="19790"/>
                    <a:pt x="7693" y="14837"/>
                  </a:cubicBezTo>
                  <a:cubicBezTo>
                    <a:pt x="5456" y="9998"/>
                    <a:pt x="5205" y="4748"/>
                    <a:pt x="659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6759063" y="3811245"/>
              <a:ext cx="56112" cy="56763"/>
            </a:xfrm>
            <a:custGeom>
              <a:avLst/>
              <a:gdLst/>
              <a:ahLst/>
              <a:cxnLst/>
              <a:rect l="l" t="t" r="r" b="b"/>
              <a:pathLst>
                <a:path w="1896" h="1918" extrusionOk="0">
                  <a:moveTo>
                    <a:pt x="937" y="0"/>
                  </a:moveTo>
                  <a:cubicBezTo>
                    <a:pt x="412" y="0"/>
                    <a:pt x="1" y="434"/>
                    <a:pt x="1" y="959"/>
                  </a:cubicBezTo>
                  <a:cubicBezTo>
                    <a:pt x="1" y="1484"/>
                    <a:pt x="412" y="1917"/>
                    <a:pt x="937" y="1917"/>
                  </a:cubicBezTo>
                  <a:cubicBezTo>
                    <a:pt x="1462" y="1917"/>
                    <a:pt x="1896" y="1484"/>
                    <a:pt x="1896" y="959"/>
                  </a:cubicBezTo>
                  <a:cubicBezTo>
                    <a:pt x="1896" y="434"/>
                    <a:pt x="1462" y="0"/>
                    <a:pt x="93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7107619" y="3636966"/>
              <a:ext cx="45310" cy="45280"/>
            </a:xfrm>
            <a:custGeom>
              <a:avLst/>
              <a:gdLst/>
              <a:ahLst/>
              <a:cxnLst/>
              <a:rect l="l" t="t" r="r" b="b"/>
              <a:pathLst>
                <a:path w="1531" h="1530" extrusionOk="0">
                  <a:moveTo>
                    <a:pt x="777" y="0"/>
                  </a:moveTo>
                  <a:cubicBezTo>
                    <a:pt x="343" y="0"/>
                    <a:pt x="1" y="343"/>
                    <a:pt x="1" y="753"/>
                  </a:cubicBezTo>
                  <a:cubicBezTo>
                    <a:pt x="1" y="1187"/>
                    <a:pt x="343" y="1529"/>
                    <a:pt x="777" y="1529"/>
                  </a:cubicBezTo>
                  <a:cubicBezTo>
                    <a:pt x="1188" y="1529"/>
                    <a:pt x="1530" y="1187"/>
                    <a:pt x="1530" y="753"/>
                  </a:cubicBezTo>
                  <a:cubicBezTo>
                    <a:pt x="1530" y="343"/>
                    <a:pt x="1188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43" name="Google Shape;1343;p34"/>
          <p:cNvGrpSpPr/>
          <p:nvPr/>
        </p:nvGrpSpPr>
        <p:grpSpPr>
          <a:xfrm rot="487687">
            <a:off x="9301536" y="387222"/>
            <a:ext cx="1851161" cy="1384255"/>
            <a:chOff x="2475650" y="3688825"/>
            <a:chExt cx="1135325" cy="848900"/>
          </a:xfrm>
        </p:grpSpPr>
        <p:sp>
          <p:nvSpPr>
            <p:cNvPr id="1344" name="Google Shape;1344;p34"/>
            <p:cNvSpPr/>
            <p:nvPr/>
          </p:nvSpPr>
          <p:spPr>
            <a:xfrm>
              <a:off x="2475650" y="3688825"/>
              <a:ext cx="1135325" cy="848900"/>
            </a:xfrm>
            <a:custGeom>
              <a:avLst/>
              <a:gdLst/>
              <a:ahLst/>
              <a:cxnLst/>
              <a:rect l="l" t="t" r="r" b="b"/>
              <a:pathLst>
                <a:path w="45413" h="33956" extrusionOk="0">
                  <a:moveTo>
                    <a:pt x="28349" y="1"/>
                  </a:moveTo>
                  <a:lnTo>
                    <a:pt x="2399" y="1865"/>
                  </a:lnTo>
                  <a:cubicBezTo>
                    <a:pt x="1489" y="1922"/>
                    <a:pt x="694" y="2500"/>
                    <a:pt x="347" y="3353"/>
                  </a:cubicBezTo>
                  <a:cubicBezTo>
                    <a:pt x="1" y="4191"/>
                    <a:pt x="160" y="5173"/>
                    <a:pt x="766" y="5853"/>
                  </a:cubicBezTo>
                  <a:cubicBezTo>
                    <a:pt x="781" y="5867"/>
                    <a:pt x="795" y="5896"/>
                    <a:pt x="810" y="5910"/>
                  </a:cubicBezTo>
                  <a:cubicBezTo>
                    <a:pt x="810" y="5910"/>
                    <a:pt x="882" y="5997"/>
                    <a:pt x="882" y="5997"/>
                  </a:cubicBezTo>
                  <a:cubicBezTo>
                    <a:pt x="1027" y="6170"/>
                    <a:pt x="1142" y="6329"/>
                    <a:pt x="1229" y="6474"/>
                  </a:cubicBezTo>
                  <a:cubicBezTo>
                    <a:pt x="1272" y="6546"/>
                    <a:pt x="1315" y="6618"/>
                    <a:pt x="1359" y="6691"/>
                  </a:cubicBezTo>
                  <a:lnTo>
                    <a:pt x="1373" y="6748"/>
                  </a:lnTo>
                  <a:cubicBezTo>
                    <a:pt x="1402" y="6806"/>
                    <a:pt x="1431" y="6864"/>
                    <a:pt x="1460" y="6922"/>
                  </a:cubicBezTo>
                  <a:lnTo>
                    <a:pt x="1474" y="6965"/>
                  </a:lnTo>
                  <a:cubicBezTo>
                    <a:pt x="1489" y="7008"/>
                    <a:pt x="1518" y="7052"/>
                    <a:pt x="1518" y="7095"/>
                  </a:cubicBezTo>
                  <a:cubicBezTo>
                    <a:pt x="1518" y="7095"/>
                    <a:pt x="1547" y="7167"/>
                    <a:pt x="1547" y="7167"/>
                  </a:cubicBezTo>
                  <a:cubicBezTo>
                    <a:pt x="1561" y="7211"/>
                    <a:pt x="1576" y="7268"/>
                    <a:pt x="1590" y="7312"/>
                  </a:cubicBezTo>
                  <a:cubicBezTo>
                    <a:pt x="1590" y="7326"/>
                    <a:pt x="1604" y="7355"/>
                    <a:pt x="1604" y="7370"/>
                  </a:cubicBezTo>
                  <a:cubicBezTo>
                    <a:pt x="1619" y="7413"/>
                    <a:pt x="1619" y="7456"/>
                    <a:pt x="1633" y="7514"/>
                  </a:cubicBezTo>
                  <a:lnTo>
                    <a:pt x="1648" y="7572"/>
                  </a:lnTo>
                  <a:cubicBezTo>
                    <a:pt x="1648" y="7615"/>
                    <a:pt x="1662" y="7659"/>
                    <a:pt x="1662" y="7702"/>
                  </a:cubicBezTo>
                  <a:lnTo>
                    <a:pt x="1662" y="7760"/>
                  </a:lnTo>
                  <a:cubicBezTo>
                    <a:pt x="1662" y="7803"/>
                    <a:pt x="1677" y="7846"/>
                    <a:pt x="1677" y="7875"/>
                  </a:cubicBezTo>
                  <a:lnTo>
                    <a:pt x="1677" y="7933"/>
                  </a:lnTo>
                  <a:cubicBezTo>
                    <a:pt x="1677" y="7976"/>
                    <a:pt x="1677" y="8034"/>
                    <a:pt x="1677" y="8078"/>
                  </a:cubicBezTo>
                  <a:lnTo>
                    <a:pt x="1677" y="8121"/>
                  </a:lnTo>
                  <a:cubicBezTo>
                    <a:pt x="1662" y="8164"/>
                    <a:pt x="1662" y="8208"/>
                    <a:pt x="1662" y="8251"/>
                  </a:cubicBezTo>
                  <a:cubicBezTo>
                    <a:pt x="1662" y="8265"/>
                    <a:pt x="1662" y="8280"/>
                    <a:pt x="1662" y="8294"/>
                  </a:cubicBezTo>
                  <a:cubicBezTo>
                    <a:pt x="1648" y="8352"/>
                    <a:pt x="1648" y="8395"/>
                    <a:pt x="1633" y="8439"/>
                  </a:cubicBezTo>
                  <a:lnTo>
                    <a:pt x="1633" y="8482"/>
                  </a:lnTo>
                  <a:cubicBezTo>
                    <a:pt x="1619" y="8526"/>
                    <a:pt x="1619" y="8569"/>
                    <a:pt x="1604" y="8627"/>
                  </a:cubicBezTo>
                  <a:lnTo>
                    <a:pt x="1604" y="8656"/>
                  </a:lnTo>
                  <a:cubicBezTo>
                    <a:pt x="1590" y="8699"/>
                    <a:pt x="1576" y="8742"/>
                    <a:pt x="1561" y="8786"/>
                  </a:cubicBezTo>
                  <a:lnTo>
                    <a:pt x="1561" y="8814"/>
                  </a:lnTo>
                  <a:cubicBezTo>
                    <a:pt x="1532" y="8916"/>
                    <a:pt x="1503" y="9017"/>
                    <a:pt x="1460" y="9103"/>
                  </a:cubicBezTo>
                  <a:cubicBezTo>
                    <a:pt x="1460" y="9103"/>
                    <a:pt x="1460" y="9118"/>
                    <a:pt x="1460" y="9132"/>
                  </a:cubicBezTo>
                  <a:cubicBezTo>
                    <a:pt x="1446" y="9176"/>
                    <a:pt x="1431" y="9205"/>
                    <a:pt x="1402" y="9262"/>
                  </a:cubicBezTo>
                  <a:cubicBezTo>
                    <a:pt x="1388" y="9306"/>
                    <a:pt x="1373" y="9349"/>
                    <a:pt x="1344" y="9378"/>
                  </a:cubicBezTo>
                  <a:cubicBezTo>
                    <a:pt x="1258" y="9595"/>
                    <a:pt x="1171" y="9725"/>
                    <a:pt x="1142" y="9768"/>
                  </a:cubicBezTo>
                  <a:cubicBezTo>
                    <a:pt x="694" y="10361"/>
                    <a:pt x="564" y="11112"/>
                    <a:pt x="752" y="11820"/>
                  </a:cubicBezTo>
                  <a:cubicBezTo>
                    <a:pt x="954" y="12542"/>
                    <a:pt x="1489" y="13106"/>
                    <a:pt x="2182" y="13395"/>
                  </a:cubicBezTo>
                  <a:lnTo>
                    <a:pt x="2847" y="13669"/>
                  </a:lnTo>
                  <a:cubicBezTo>
                    <a:pt x="2804" y="13814"/>
                    <a:pt x="2775" y="13973"/>
                    <a:pt x="2746" y="14132"/>
                  </a:cubicBezTo>
                  <a:lnTo>
                    <a:pt x="2717" y="14276"/>
                  </a:lnTo>
                  <a:cubicBezTo>
                    <a:pt x="2703" y="14406"/>
                    <a:pt x="2688" y="14536"/>
                    <a:pt x="2674" y="14681"/>
                  </a:cubicBezTo>
                  <a:lnTo>
                    <a:pt x="2659" y="14825"/>
                  </a:lnTo>
                  <a:cubicBezTo>
                    <a:pt x="2645" y="14970"/>
                    <a:pt x="2630" y="15129"/>
                    <a:pt x="2630" y="15288"/>
                  </a:cubicBezTo>
                  <a:cubicBezTo>
                    <a:pt x="2616" y="15316"/>
                    <a:pt x="2616" y="15360"/>
                    <a:pt x="2616" y="15374"/>
                  </a:cubicBezTo>
                  <a:cubicBezTo>
                    <a:pt x="2616" y="15562"/>
                    <a:pt x="2616" y="15764"/>
                    <a:pt x="2630" y="15952"/>
                  </a:cubicBezTo>
                  <a:cubicBezTo>
                    <a:pt x="2630" y="15996"/>
                    <a:pt x="2630" y="16039"/>
                    <a:pt x="2630" y="16097"/>
                  </a:cubicBezTo>
                  <a:cubicBezTo>
                    <a:pt x="2645" y="16256"/>
                    <a:pt x="2659" y="16415"/>
                    <a:pt x="2674" y="16573"/>
                  </a:cubicBezTo>
                  <a:cubicBezTo>
                    <a:pt x="2674" y="16631"/>
                    <a:pt x="2688" y="16689"/>
                    <a:pt x="2688" y="16747"/>
                  </a:cubicBezTo>
                  <a:cubicBezTo>
                    <a:pt x="2717" y="16920"/>
                    <a:pt x="2731" y="17079"/>
                    <a:pt x="2775" y="17253"/>
                  </a:cubicBezTo>
                  <a:cubicBezTo>
                    <a:pt x="2775" y="17296"/>
                    <a:pt x="2789" y="17339"/>
                    <a:pt x="2789" y="17383"/>
                  </a:cubicBezTo>
                  <a:cubicBezTo>
                    <a:pt x="2833" y="17585"/>
                    <a:pt x="2890" y="17802"/>
                    <a:pt x="2934" y="18018"/>
                  </a:cubicBezTo>
                  <a:cubicBezTo>
                    <a:pt x="2948" y="18062"/>
                    <a:pt x="2963" y="18105"/>
                    <a:pt x="2977" y="18148"/>
                  </a:cubicBezTo>
                  <a:cubicBezTo>
                    <a:pt x="3020" y="18307"/>
                    <a:pt x="3078" y="18466"/>
                    <a:pt x="3122" y="18625"/>
                  </a:cubicBezTo>
                  <a:cubicBezTo>
                    <a:pt x="2341" y="18799"/>
                    <a:pt x="1677" y="19362"/>
                    <a:pt x="1388" y="20128"/>
                  </a:cubicBezTo>
                  <a:cubicBezTo>
                    <a:pt x="1070" y="20966"/>
                    <a:pt x="1258" y="21934"/>
                    <a:pt x="1865" y="22599"/>
                  </a:cubicBezTo>
                  <a:cubicBezTo>
                    <a:pt x="2038" y="22801"/>
                    <a:pt x="2197" y="22989"/>
                    <a:pt x="2312" y="23191"/>
                  </a:cubicBezTo>
                  <a:cubicBezTo>
                    <a:pt x="2356" y="23249"/>
                    <a:pt x="2385" y="23321"/>
                    <a:pt x="2428" y="23408"/>
                  </a:cubicBezTo>
                  <a:cubicBezTo>
                    <a:pt x="2428" y="23408"/>
                    <a:pt x="2457" y="23451"/>
                    <a:pt x="2457" y="23466"/>
                  </a:cubicBezTo>
                  <a:cubicBezTo>
                    <a:pt x="2486" y="23509"/>
                    <a:pt x="2515" y="23552"/>
                    <a:pt x="2529" y="23610"/>
                  </a:cubicBezTo>
                  <a:lnTo>
                    <a:pt x="2558" y="23653"/>
                  </a:lnTo>
                  <a:cubicBezTo>
                    <a:pt x="2573" y="23697"/>
                    <a:pt x="2587" y="23740"/>
                    <a:pt x="2601" y="23783"/>
                  </a:cubicBezTo>
                  <a:cubicBezTo>
                    <a:pt x="2601" y="23783"/>
                    <a:pt x="2616" y="23841"/>
                    <a:pt x="2630" y="23856"/>
                  </a:cubicBezTo>
                  <a:cubicBezTo>
                    <a:pt x="2645" y="23899"/>
                    <a:pt x="2659" y="23942"/>
                    <a:pt x="2659" y="24000"/>
                  </a:cubicBezTo>
                  <a:cubicBezTo>
                    <a:pt x="2674" y="24015"/>
                    <a:pt x="2674" y="24029"/>
                    <a:pt x="2688" y="24058"/>
                  </a:cubicBezTo>
                  <a:cubicBezTo>
                    <a:pt x="2688" y="24101"/>
                    <a:pt x="2703" y="24145"/>
                    <a:pt x="2703" y="24188"/>
                  </a:cubicBezTo>
                  <a:lnTo>
                    <a:pt x="2717" y="24246"/>
                  </a:lnTo>
                  <a:cubicBezTo>
                    <a:pt x="2717" y="24289"/>
                    <a:pt x="2731" y="24332"/>
                    <a:pt x="2731" y="24376"/>
                  </a:cubicBezTo>
                  <a:lnTo>
                    <a:pt x="2746" y="24434"/>
                  </a:lnTo>
                  <a:cubicBezTo>
                    <a:pt x="2746" y="24477"/>
                    <a:pt x="2746" y="24520"/>
                    <a:pt x="2746" y="24549"/>
                  </a:cubicBezTo>
                  <a:cubicBezTo>
                    <a:pt x="2746" y="24549"/>
                    <a:pt x="2746" y="24607"/>
                    <a:pt x="2746" y="24607"/>
                  </a:cubicBezTo>
                  <a:cubicBezTo>
                    <a:pt x="2746" y="24665"/>
                    <a:pt x="2746" y="24708"/>
                    <a:pt x="2746" y="24737"/>
                  </a:cubicBezTo>
                  <a:lnTo>
                    <a:pt x="2746" y="24795"/>
                  </a:lnTo>
                  <a:cubicBezTo>
                    <a:pt x="2746" y="24838"/>
                    <a:pt x="2746" y="24881"/>
                    <a:pt x="2731" y="24939"/>
                  </a:cubicBezTo>
                  <a:cubicBezTo>
                    <a:pt x="2731" y="24954"/>
                    <a:pt x="2731" y="24968"/>
                    <a:pt x="2731" y="24983"/>
                  </a:cubicBezTo>
                  <a:cubicBezTo>
                    <a:pt x="2731" y="25026"/>
                    <a:pt x="2717" y="25084"/>
                    <a:pt x="2717" y="25127"/>
                  </a:cubicBezTo>
                  <a:cubicBezTo>
                    <a:pt x="2717" y="25127"/>
                    <a:pt x="2688" y="25257"/>
                    <a:pt x="2688" y="25286"/>
                  </a:cubicBezTo>
                  <a:cubicBezTo>
                    <a:pt x="2688" y="25286"/>
                    <a:pt x="2674" y="25344"/>
                    <a:pt x="2674" y="25344"/>
                  </a:cubicBezTo>
                  <a:cubicBezTo>
                    <a:pt x="2659" y="25387"/>
                    <a:pt x="2659" y="25431"/>
                    <a:pt x="2645" y="25459"/>
                  </a:cubicBezTo>
                  <a:lnTo>
                    <a:pt x="2630" y="25503"/>
                  </a:lnTo>
                  <a:cubicBezTo>
                    <a:pt x="2601" y="25604"/>
                    <a:pt x="2573" y="25705"/>
                    <a:pt x="2544" y="25806"/>
                  </a:cubicBezTo>
                  <a:cubicBezTo>
                    <a:pt x="2544" y="25806"/>
                    <a:pt x="2500" y="25907"/>
                    <a:pt x="2486" y="25951"/>
                  </a:cubicBezTo>
                  <a:cubicBezTo>
                    <a:pt x="2486" y="25951"/>
                    <a:pt x="2442" y="26052"/>
                    <a:pt x="2428" y="26095"/>
                  </a:cubicBezTo>
                  <a:cubicBezTo>
                    <a:pt x="2327" y="26312"/>
                    <a:pt x="2240" y="26471"/>
                    <a:pt x="2211" y="26514"/>
                  </a:cubicBezTo>
                  <a:cubicBezTo>
                    <a:pt x="1763" y="27107"/>
                    <a:pt x="1648" y="27858"/>
                    <a:pt x="1865" y="28580"/>
                  </a:cubicBezTo>
                  <a:cubicBezTo>
                    <a:pt x="2067" y="29303"/>
                    <a:pt x="2630" y="29866"/>
                    <a:pt x="3338" y="30126"/>
                  </a:cubicBezTo>
                  <a:lnTo>
                    <a:pt x="13019" y="33796"/>
                  </a:lnTo>
                  <a:cubicBezTo>
                    <a:pt x="13293" y="33912"/>
                    <a:pt x="13582" y="33955"/>
                    <a:pt x="13871" y="33955"/>
                  </a:cubicBezTo>
                  <a:cubicBezTo>
                    <a:pt x="13958" y="33955"/>
                    <a:pt x="14045" y="33955"/>
                    <a:pt x="14131" y="33941"/>
                  </a:cubicBezTo>
                  <a:lnTo>
                    <a:pt x="39951" y="31109"/>
                  </a:lnTo>
                  <a:cubicBezTo>
                    <a:pt x="40616" y="31037"/>
                    <a:pt x="41237" y="30675"/>
                    <a:pt x="41627" y="30126"/>
                  </a:cubicBezTo>
                  <a:cubicBezTo>
                    <a:pt x="42335" y="29158"/>
                    <a:pt x="42884" y="28147"/>
                    <a:pt x="43260" y="27135"/>
                  </a:cubicBezTo>
                  <a:cubicBezTo>
                    <a:pt x="43274" y="27092"/>
                    <a:pt x="43289" y="27049"/>
                    <a:pt x="43303" y="27005"/>
                  </a:cubicBezTo>
                  <a:cubicBezTo>
                    <a:pt x="43332" y="26962"/>
                    <a:pt x="43332" y="26919"/>
                    <a:pt x="43347" y="26875"/>
                  </a:cubicBezTo>
                  <a:cubicBezTo>
                    <a:pt x="43404" y="26716"/>
                    <a:pt x="43462" y="26558"/>
                    <a:pt x="43506" y="26384"/>
                  </a:cubicBezTo>
                  <a:cubicBezTo>
                    <a:pt x="43520" y="26341"/>
                    <a:pt x="43534" y="26297"/>
                    <a:pt x="43549" y="26254"/>
                  </a:cubicBezTo>
                  <a:cubicBezTo>
                    <a:pt x="43607" y="26037"/>
                    <a:pt x="43650" y="25821"/>
                    <a:pt x="43693" y="25618"/>
                  </a:cubicBezTo>
                  <a:cubicBezTo>
                    <a:pt x="43693" y="25575"/>
                    <a:pt x="43708" y="25532"/>
                    <a:pt x="43708" y="25488"/>
                  </a:cubicBezTo>
                  <a:cubicBezTo>
                    <a:pt x="43751" y="25315"/>
                    <a:pt x="43766" y="25156"/>
                    <a:pt x="43795" y="24997"/>
                  </a:cubicBezTo>
                  <a:cubicBezTo>
                    <a:pt x="43795" y="24925"/>
                    <a:pt x="43809" y="24867"/>
                    <a:pt x="43809" y="24809"/>
                  </a:cubicBezTo>
                  <a:cubicBezTo>
                    <a:pt x="43823" y="24650"/>
                    <a:pt x="43838" y="24506"/>
                    <a:pt x="43852" y="24332"/>
                  </a:cubicBezTo>
                  <a:cubicBezTo>
                    <a:pt x="43852" y="24289"/>
                    <a:pt x="43852" y="24246"/>
                    <a:pt x="43852" y="24202"/>
                  </a:cubicBezTo>
                  <a:cubicBezTo>
                    <a:pt x="43867" y="24000"/>
                    <a:pt x="43867" y="23798"/>
                    <a:pt x="43867" y="23610"/>
                  </a:cubicBezTo>
                  <a:cubicBezTo>
                    <a:pt x="43867" y="23581"/>
                    <a:pt x="43867" y="23552"/>
                    <a:pt x="43852" y="23523"/>
                  </a:cubicBezTo>
                  <a:cubicBezTo>
                    <a:pt x="43852" y="23364"/>
                    <a:pt x="43838" y="23220"/>
                    <a:pt x="43823" y="23061"/>
                  </a:cubicBezTo>
                  <a:cubicBezTo>
                    <a:pt x="43823" y="23018"/>
                    <a:pt x="43823" y="22960"/>
                    <a:pt x="43809" y="22902"/>
                  </a:cubicBezTo>
                  <a:cubicBezTo>
                    <a:pt x="43795" y="22772"/>
                    <a:pt x="43780" y="22642"/>
                    <a:pt x="43766" y="22526"/>
                  </a:cubicBezTo>
                  <a:cubicBezTo>
                    <a:pt x="43766" y="22526"/>
                    <a:pt x="43751" y="22411"/>
                    <a:pt x="43737" y="22367"/>
                  </a:cubicBezTo>
                  <a:cubicBezTo>
                    <a:pt x="43708" y="22208"/>
                    <a:pt x="43679" y="22064"/>
                    <a:pt x="43650" y="21934"/>
                  </a:cubicBezTo>
                  <a:cubicBezTo>
                    <a:pt x="43650" y="21920"/>
                    <a:pt x="43636" y="21905"/>
                    <a:pt x="43636" y="21891"/>
                  </a:cubicBezTo>
                  <a:cubicBezTo>
                    <a:pt x="43621" y="21818"/>
                    <a:pt x="43607" y="21746"/>
                    <a:pt x="43592" y="21674"/>
                  </a:cubicBezTo>
                  <a:cubicBezTo>
                    <a:pt x="44084" y="21370"/>
                    <a:pt x="44459" y="20908"/>
                    <a:pt x="44618" y="20345"/>
                  </a:cubicBezTo>
                  <a:cubicBezTo>
                    <a:pt x="44835" y="19622"/>
                    <a:pt x="44719" y="18871"/>
                    <a:pt x="44271" y="18264"/>
                  </a:cubicBezTo>
                  <a:cubicBezTo>
                    <a:pt x="44242" y="18221"/>
                    <a:pt x="44156" y="18076"/>
                    <a:pt x="44055" y="17859"/>
                  </a:cubicBezTo>
                  <a:cubicBezTo>
                    <a:pt x="44040" y="17816"/>
                    <a:pt x="44026" y="17773"/>
                    <a:pt x="43997" y="17715"/>
                  </a:cubicBezTo>
                  <a:cubicBezTo>
                    <a:pt x="43982" y="17672"/>
                    <a:pt x="43968" y="17628"/>
                    <a:pt x="43939" y="17570"/>
                  </a:cubicBezTo>
                  <a:cubicBezTo>
                    <a:pt x="43910" y="17469"/>
                    <a:pt x="43881" y="17368"/>
                    <a:pt x="43852" y="17267"/>
                  </a:cubicBezTo>
                  <a:cubicBezTo>
                    <a:pt x="43852" y="17267"/>
                    <a:pt x="43838" y="17238"/>
                    <a:pt x="43838" y="17238"/>
                  </a:cubicBezTo>
                  <a:cubicBezTo>
                    <a:pt x="43823" y="17195"/>
                    <a:pt x="43823" y="17151"/>
                    <a:pt x="43809" y="17094"/>
                  </a:cubicBezTo>
                  <a:lnTo>
                    <a:pt x="43795" y="17050"/>
                  </a:lnTo>
                  <a:cubicBezTo>
                    <a:pt x="43795" y="17007"/>
                    <a:pt x="43780" y="16978"/>
                    <a:pt x="43780" y="16935"/>
                  </a:cubicBezTo>
                  <a:cubicBezTo>
                    <a:pt x="43780" y="16935"/>
                    <a:pt x="43766" y="16891"/>
                    <a:pt x="43766" y="16891"/>
                  </a:cubicBezTo>
                  <a:cubicBezTo>
                    <a:pt x="43766" y="16834"/>
                    <a:pt x="43751" y="16790"/>
                    <a:pt x="43751" y="16747"/>
                  </a:cubicBezTo>
                  <a:lnTo>
                    <a:pt x="43751" y="16704"/>
                  </a:lnTo>
                  <a:cubicBezTo>
                    <a:pt x="43737" y="16660"/>
                    <a:pt x="43737" y="16602"/>
                    <a:pt x="43737" y="16559"/>
                  </a:cubicBezTo>
                  <a:lnTo>
                    <a:pt x="43737" y="16516"/>
                  </a:lnTo>
                  <a:cubicBezTo>
                    <a:pt x="43737" y="16458"/>
                    <a:pt x="43737" y="16415"/>
                    <a:pt x="43737" y="16371"/>
                  </a:cubicBezTo>
                  <a:lnTo>
                    <a:pt x="43737" y="16313"/>
                  </a:lnTo>
                  <a:cubicBezTo>
                    <a:pt x="43737" y="16270"/>
                    <a:pt x="43737" y="16227"/>
                    <a:pt x="43751" y="16183"/>
                  </a:cubicBezTo>
                  <a:lnTo>
                    <a:pt x="43751" y="16140"/>
                  </a:lnTo>
                  <a:cubicBezTo>
                    <a:pt x="43751" y="16097"/>
                    <a:pt x="43766" y="16053"/>
                    <a:pt x="43766" y="16010"/>
                  </a:cubicBezTo>
                  <a:lnTo>
                    <a:pt x="43780" y="15952"/>
                  </a:lnTo>
                  <a:cubicBezTo>
                    <a:pt x="43780" y="15894"/>
                    <a:pt x="43795" y="15851"/>
                    <a:pt x="43795" y="15822"/>
                  </a:cubicBezTo>
                  <a:cubicBezTo>
                    <a:pt x="43809" y="15793"/>
                    <a:pt x="43809" y="15779"/>
                    <a:pt x="43823" y="15764"/>
                  </a:cubicBezTo>
                  <a:cubicBezTo>
                    <a:pt x="43823" y="15707"/>
                    <a:pt x="43838" y="15663"/>
                    <a:pt x="43852" y="15620"/>
                  </a:cubicBezTo>
                  <a:lnTo>
                    <a:pt x="43881" y="15548"/>
                  </a:lnTo>
                  <a:cubicBezTo>
                    <a:pt x="43896" y="15504"/>
                    <a:pt x="43910" y="15461"/>
                    <a:pt x="43925" y="15418"/>
                  </a:cubicBezTo>
                  <a:lnTo>
                    <a:pt x="43953" y="15360"/>
                  </a:lnTo>
                  <a:cubicBezTo>
                    <a:pt x="43968" y="15316"/>
                    <a:pt x="43997" y="15273"/>
                    <a:pt x="44011" y="15230"/>
                  </a:cubicBezTo>
                  <a:cubicBezTo>
                    <a:pt x="44026" y="15215"/>
                    <a:pt x="44055" y="15157"/>
                    <a:pt x="44055" y="15157"/>
                  </a:cubicBezTo>
                  <a:cubicBezTo>
                    <a:pt x="44084" y="15085"/>
                    <a:pt x="44127" y="15013"/>
                    <a:pt x="44170" y="14955"/>
                  </a:cubicBezTo>
                  <a:cubicBezTo>
                    <a:pt x="44286" y="14753"/>
                    <a:pt x="44445" y="14551"/>
                    <a:pt x="44618" y="14363"/>
                  </a:cubicBezTo>
                  <a:cubicBezTo>
                    <a:pt x="45239" y="13698"/>
                    <a:pt x="45413" y="12730"/>
                    <a:pt x="45095" y="11878"/>
                  </a:cubicBezTo>
                  <a:cubicBezTo>
                    <a:pt x="44777" y="11025"/>
                    <a:pt x="43997" y="10433"/>
                    <a:pt x="43087" y="10346"/>
                  </a:cubicBezTo>
                  <a:lnTo>
                    <a:pt x="42581" y="10288"/>
                  </a:lnTo>
                  <a:cubicBezTo>
                    <a:pt x="42595" y="10230"/>
                    <a:pt x="42595" y="10187"/>
                    <a:pt x="42610" y="10144"/>
                  </a:cubicBezTo>
                  <a:cubicBezTo>
                    <a:pt x="42624" y="10100"/>
                    <a:pt x="42624" y="10057"/>
                    <a:pt x="42639" y="10014"/>
                  </a:cubicBezTo>
                  <a:cubicBezTo>
                    <a:pt x="42668" y="9840"/>
                    <a:pt x="42696" y="9681"/>
                    <a:pt x="42711" y="9508"/>
                  </a:cubicBezTo>
                  <a:cubicBezTo>
                    <a:pt x="42725" y="9450"/>
                    <a:pt x="42725" y="9392"/>
                    <a:pt x="42740" y="9335"/>
                  </a:cubicBezTo>
                  <a:cubicBezTo>
                    <a:pt x="42754" y="9176"/>
                    <a:pt x="42769" y="9017"/>
                    <a:pt x="42769" y="8858"/>
                  </a:cubicBezTo>
                  <a:cubicBezTo>
                    <a:pt x="42783" y="8814"/>
                    <a:pt x="42783" y="8771"/>
                    <a:pt x="42783" y="8728"/>
                  </a:cubicBezTo>
                  <a:cubicBezTo>
                    <a:pt x="42798" y="8526"/>
                    <a:pt x="42798" y="8323"/>
                    <a:pt x="42783" y="8150"/>
                  </a:cubicBezTo>
                  <a:cubicBezTo>
                    <a:pt x="42783" y="8107"/>
                    <a:pt x="42783" y="8078"/>
                    <a:pt x="42783" y="8049"/>
                  </a:cubicBezTo>
                  <a:cubicBezTo>
                    <a:pt x="42783" y="7890"/>
                    <a:pt x="42769" y="7745"/>
                    <a:pt x="42754" y="7601"/>
                  </a:cubicBezTo>
                  <a:cubicBezTo>
                    <a:pt x="42754" y="7543"/>
                    <a:pt x="42740" y="7485"/>
                    <a:pt x="42740" y="7427"/>
                  </a:cubicBezTo>
                  <a:cubicBezTo>
                    <a:pt x="42725" y="7297"/>
                    <a:pt x="42711" y="7182"/>
                    <a:pt x="42696" y="7052"/>
                  </a:cubicBezTo>
                  <a:cubicBezTo>
                    <a:pt x="42696" y="7052"/>
                    <a:pt x="42668" y="6936"/>
                    <a:pt x="42668" y="6893"/>
                  </a:cubicBezTo>
                  <a:cubicBezTo>
                    <a:pt x="42639" y="6748"/>
                    <a:pt x="42610" y="6604"/>
                    <a:pt x="42581" y="6459"/>
                  </a:cubicBezTo>
                  <a:cubicBezTo>
                    <a:pt x="42581" y="6445"/>
                    <a:pt x="42566" y="6416"/>
                    <a:pt x="42566" y="6416"/>
                  </a:cubicBezTo>
                  <a:cubicBezTo>
                    <a:pt x="42133" y="4538"/>
                    <a:pt x="41194" y="3310"/>
                    <a:pt x="40919" y="2963"/>
                  </a:cubicBezTo>
                  <a:cubicBezTo>
                    <a:pt x="40919" y="2963"/>
                    <a:pt x="40847" y="2891"/>
                    <a:pt x="40833" y="2876"/>
                  </a:cubicBezTo>
                  <a:cubicBezTo>
                    <a:pt x="40486" y="2486"/>
                    <a:pt x="40023" y="2226"/>
                    <a:pt x="39518" y="2125"/>
                  </a:cubicBezTo>
                  <a:lnTo>
                    <a:pt x="28985" y="44"/>
                  </a:lnTo>
                  <a:cubicBezTo>
                    <a:pt x="28826" y="15"/>
                    <a:pt x="28681" y="1"/>
                    <a:pt x="28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" y="2717"/>
                  </a:lnTo>
                  <a:cubicBezTo>
                    <a:pt x="3064" y="6055"/>
                    <a:pt x="550" y="9624"/>
                    <a:pt x="550" y="9624"/>
                  </a:cubicBezTo>
                  <a:lnTo>
                    <a:pt x="10230" y="13294"/>
                  </a:ln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15475" y="7688"/>
                    <a:pt x="10230" y="13294"/>
                  </a:cubicBez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2566675" y="4145400"/>
              <a:ext cx="913550" cy="119600"/>
            </a:xfrm>
            <a:custGeom>
              <a:avLst/>
              <a:gdLst/>
              <a:ahLst/>
              <a:cxnLst/>
              <a:rect l="l" t="t" r="r" b="b"/>
              <a:pathLst>
                <a:path w="36542" h="478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9522" y="4726"/>
                    <a:pt x="9609" y="4784"/>
                  </a:cubicBezTo>
                  <a:lnTo>
                    <a:pt x="36541" y="1822"/>
                  </a:lnTo>
                  <a:cubicBezTo>
                    <a:pt x="36498" y="1764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2566675" y="4188750"/>
              <a:ext cx="913550" cy="76250"/>
            </a:xfrm>
            <a:custGeom>
              <a:avLst/>
              <a:gdLst/>
              <a:ahLst/>
              <a:cxnLst/>
              <a:rect l="l" t="t" r="r" b="b"/>
              <a:pathLst>
                <a:path w="36542" h="3050" extrusionOk="0">
                  <a:moveTo>
                    <a:pt x="36469" y="1"/>
                  </a:moveTo>
                  <a:lnTo>
                    <a:pt x="1" y="983"/>
                  </a:lnTo>
                  <a:cubicBezTo>
                    <a:pt x="44" y="1041"/>
                    <a:pt x="87" y="1084"/>
                    <a:pt x="145" y="1142"/>
                  </a:cubicBezTo>
                  <a:lnTo>
                    <a:pt x="9465" y="2963"/>
                  </a:lnTo>
                  <a:cubicBezTo>
                    <a:pt x="9465" y="2963"/>
                    <a:pt x="9522" y="2992"/>
                    <a:pt x="9609" y="3050"/>
                  </a:cubicBezTo>
                  <a:lnTo>
                    <a:pt x="36541" y="88"/>
                  </a:lnTo>
                  <a:cubicBezTo>
                    <a:pt x="36498" y="30"/>
                    <a:pt x="36469" y="1"/>
                    <a:pt x="364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2863600" y="4249800"/>
              <a:ext cx="651300" cy="163650"/>
            </a:xfrm>
            <a:custGeom>
              <a:avLst/>
              <a:gdLst/>
              <a:ahLst/>
              <a:cxnLst/>
              <a:rect l="l" t="t" r="r" b="b"/>
              <a:pathLst>
                <a:path w="26052" h="6546" extrusionOk="0">
                  <a:moveTo>
                    <a:pt x="25777" y="1"/>
                  </a:moveTo>
                  <a:lnTo>
                    <a:pt x="1" y="2818"/>
                  </a:lnTo>
                  <a:cubicBezTo>
                    <a:pt x="521" y="3772"/>
                    <a:pt x="752" y="5029"/>
                    <a:pt x="102" y="6546"/>
                  </a:cubicBezTo>
                  <a:lnTo>
                    <a:pt x="25517" y="3772"/>
                  </a:lnTo>
                  <a:cubicBezTo>
                    <a:pt x="26051" y="2284"/>
                    <a:pt x="26008" y="998"/>
                    <a:pt x="25777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2584750" y="423680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0" y="1"/>
                  </a:moveTo>
                  <a:lnTo>
                    <a:pt x="0" y="1"/>
                  </a:lnTo>
                  <a:cubicBezTo>
                    <a:pt x="1286" y="2067"/>
                    <a:pt x="737" y="4089"/>
                    <a:pt x="260" y="5159"/>
                  </a:cubicBezTo>
                  <a:lnTo>
                    <a:pt x="8958" y="8381"/>
                  </a:lnTo>
                  <a:cubicBezTo>
                    <a:pt x="8958" y="8381"/>
                    <a:pt x="9897" y="8207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2584750" y="4236800"/>
              <a:ext cx="268400" cy="204125"/>
            </a:xfrm>
            <a:custGeom>
              <a:avLst/>
              <a:gdLst/>
              <a:ahLst/>
              <a:cxnLst/>
              <a:rect l="l" t="t" r="r" b="b"/>
              <a:pathLst>
                <a:path w="10736" h="8165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261"/>
                    <a:pt x="289" y="521"/>
                    <a:pt x="405" y="781"/>
                  </a:cubicBezTo>
                  <a:lnTo>
                    <a:pt x="8698" y="3020"/>
                  </a:lnTo>
                  <a:cubicBezTo>
                    <a:pt x="8698" y="3020"/>
                    <a:pt x="10403" y="5939"/>
                    <a:pt x="9320" y="8164"/>
                  </a:cubicBezTo>
                  <a:cubicBezTo>
                    <a:pt x="9637" y="7875"/>
                    <a:pt x="10071" y="7239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2597375" y="4263175"/>
              <a:ext cx="169800" cy="44875"/>
            </a:xfrm>
            <a:custGeom>
              <a:avLst/>
              <a:gdLst/>
              <a:ahLst/>
              <a:cxnLst/>
              <a:rect l="l" t="t" r="r" b="b"/>
              <a:pathLst>
                <a:path w="6792" h="1795" extrusionOk="0">
                  <a:moveTo>
                    <a:pt x="1" y="0"/>
                  </a:moveTo>
                  <a:cubicBezTo>
                    <a:pt x="30" y="58"/>
                    <a:pt x="44" y="130"/>
                    <a:pt x="73" y="203"/>
                  </a:cubicBezTo>
                  <a:cubicBezTo>
                    <a:pt x="218" y="246"/>
                    <a:pt x="362" y="289"/>
                    <a:pt x="507" y="333"/>
                  </a:cubicBezTo>
                  <a:cubicBezTo>
                    <a:pt x="1547" y="622"/>
                    <a:pt x="2573" y="925"/>
                    <a:pt x="2573" y="925"/>
                  </a:cubicBezTo>
                  <a:cubicBezTo>
                    <a:pt x="2573" y="925"/>
                    <a:pt x="3627" y="1156"/>
                    <a:pt x="4668" y="1387"/>
                  </a:cubicBezTo>
                  <a:cubicBezTo>
                    <a:pt x="5202" y="1503"/>
                    <a:pt x="5723" y="1604"/>
                    <a:pt x="6127" y="1691"/>
                  </a:cubicBezTo>
                  <a:cubicBezTo>
                    <a:pt x="6467" y="1754"/>
                    <a:pt x="6708" y="1795"/>
                    <a:pt x="6765" y="1795"/>
                  </a:cubicBezTo>
                  <a:cubicBezTo>
                    <a:pt x="6773" y="1795"/>
                    <a:pt x="6777" y="1794"/>
                    <a:pt x="6777" y="1792"/>
                  </a:cubicBezTo>
                  <a:cubicBezTo>
                    <a:pt x="6792" y="1763"/>
                    <a:pt x="6532" y="1691"/>
                    <a:pt x="6142" y="1575"/>
                  </a:cubicBezTo>
                  <a:cubicBezTo>
                    <a:pt x="5751" y="1460"/>
                    <a:pt x="5231" y="1315"/>
                    <a:pt x="4711" y="1185"/>
                  </a:cubicBezTo>
                  <a:cubicBezTo>
                    <a:pt x="3671" y="911"/>
                    <a:pt x="2631" y="636"/>
                    <a:pt x="2631" y="636"/>
                  </a:cubicBezTo>
                  <a:cubicBezTo>
                    <a:pt x="2631" y="636"/>
                    <a:pt x="1590" y="376"/>
                    <a:pt x="550" y="130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2711525" y="4317200"/>
              <a:ext cx="132600" cy="51825"/>
            </a:xfrm>
            <a:custGeom>
              <a:avLst/>
              <a:gdLst/>
              <a:ahLst/>
              <a:cxnLst/>
              <a:rect l="l" t="t" r="r" b="b"/>
              <a:pathLst>
                <a:path w="5304" h="2073" extrusionOk="0">
                  <a:moveTo>
                    <a:pt x="29" y="0"/>
                  </a:moveTo>
                  <a:cubicBezTo>
                    <a:pt x="20" y="0"/>
                    <a:pt x="15" y="2"/>
                    <a:pt x="15" y="7"/>
                  </a:cubicBezTo>
                  <a:cubicBezTo>
                    <a:pt x="1" y="21"/>
                    <a:pt x="203" y="122"/>
                    <a:pt x="506" y="267"/>
                  </a:cubicBezTo>
                  <a:cubicBezTo>
                    <a:pt x="810" y="426"/>
                    <a:pt x="1214" y="613"/>
                    <a:pt x="1619" y="787"/>
                  </a:cubicBezTo>
                  <a:cubicBezTo>
                    <a:pt x="2442" y="1162"/>
                    <a:pt x="3266" y="1480"/>
                    <a:pt x="3266" y="1480"/>
                  </a:cubicBezTo>
                  <a:cubicBezTo>
                    <a:pt x="3266" y="1480"/>
                    <a:pt x="3483" y="1553"/>
                    <a:pt x="3801" y="1654"/>
                  </a:cubicBezTo>
                  <a:cubicBezTo>
                    <a:pt x="4104" y="1755"/>
                    <a:pt x="4538" y="1870"/>
                    <a:pt x="4957" y="1986"/>
                  </a:cubicBezTo>
                  <a:cubicBezTo>
                    <a:pt x="5072" y="2015"/>
                    <a:pt x="5188" y="2044"/>
                    <a:pt x="5303" y="2073"/>
                  </a:cubicBezTo>
                  <a:cubicBezTo>
                    <a:pt x="5303" y="2000"/>
                    <a:pt x="5303" y="1943"/>
                    <a:pt x="5303" y="1885"/>
                  </a:cubicBezTo>
                  <a:cubicBezTo>
                    <a:pt x="5202" y="1856"/>
                    <a:pt x="5101" y="1827"/>
                    <a:pt x="5000" y="1784"/>
                  </a:cubicBezTo>
                  <a:cubicBezTo>
                    <a:pt x="4581" y="1654"/>
                    <a:pt x="4162" y="1509"/>
                    <a:pt x="3858" y="1394"/>
                  </a:cubicBezTo>
                  <a:cubicBezTo>
                    <a:pt x="3555" y="1278"/>
                    <a:pt x="3338" y="1206"/>
                    <a:pt x="3338" y="1206"/>
                  </a:cubicBezTo>
                  <a:cubicBezTo>
                    <a:pt x="3338" y="1206"/>
                    <a:pt x="2515" y="917"/>
                    <a:pt x="1677" y="599"/>
                  </a:cubicBezTo>
                  <a:cubicBezTo>
                    <a:pt x="1272" y="440"/>
                    <a:pt x="853" y="281"/>
                    <a:pt x="535" y="166"/>
                  </a:cubicBezTo>
                  <a:cubicBezTo>
                    <a:pt x="277" y="67"/>
                    <a:pt x="82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2604600" y="4301825"/>
              <a:ext cx="169450" cy="57975"/>
            </a:xfrm>
            <a:custGeom>
              <a:avLst/>
              <a:gdLst/>
              <a:ahLst/>
              <a:cxnLst/>
              <a:rect l="l" t="t" r="r" b="b"/>
              <a:pathLst>
                <a:path w="6778" h="2319" extrusionOk="0">
                  <a:moveTo>
                    <a:pt x="1" y="0"/>
                  </a:moveTo>
                  <a:cubicBezTo>
                    <a:pt x="1" y="58"/>
                    <a:pt x="1" y="130"/>
                    <a:pt x="1" y="203"/>
                  </a:cubicBezTo>
                  <a:cubicBezTo>
                    <a:pt x="73" y="231"/>
                    <a:pt x="160" y="275"/>
                    <a:pt x="232" y="304"/>
                  </a:cubicBezTo>
                  <a:cubicBezTo>
                    <a:pt x="1301" y="708"/>
                    <a:pt x="2370" y="1113"/>
                    <a:pt x="2370" y="1113"/>
                  </a:cubicBezTo>
                  <a:cubicBezTo>
                    <a:pt x="2370" y="1113"/>
                    <a:pt x="3469" y="1445"/>
                    <a:pt x="4567" y="1777"/>
                  </a:cubicBezTo>
                  <a:cubicBezTo>
                    <a:pt x="5116" y="1922"/>
                    <a:pt x="5665" y="2066"/>
                    <a:pt x="6069" y="2168"/>
                  </a:cubicBezTo>
                  <a:cubicBezTo>
                    <a:pt x="6425" y="2253"/>
                    <a:pt x="6677" y="2318"/>
                    <a:pt x="6753" y="2318"/>
                  </a:cubicBezTo>
                  <a:cubicBezTo>
                    <a:pt x="6767" y="2318"/>
                    <a:pt x="6775" y="2316"/>
                    <a:pt x="6777" y="2312"/>
                  </a:cubicBezTo>
                  <a:cubicBezTo>
                    <a:pt x="6777" y="2298"/>
                    <a:pt x="6503" y="2196"/>
                    <a:pt x="6098" y="2052"/>
                  </a:cubicBezTo>
                  <a:cubicBezTo>
                    <a:pt x="5694" y="1922"/>
                    <a:pt x="5145" y="1749"/>
                    <a:pt x="4610" y="1575"/>
                  </a:cubicBezTo>
                  <a:cubicBezTo>
                    <a:pt x="3526" y="1200"/>
                    <a:pt x="2443" y="838"/>
                    <a:pt x="2443" y="838"/>
                  </a:cubicBezTo>
                  <a:cubicBezTo>
                    <a:pt x="2443" y="838"/>
                    <a:pt x="1359" y="477"/>
                    <a:pt x="290" y="101"/>
                  </a:cubicBezTo>
                  <a:cubicBezTo>
                    <a:pt x="189" y="73"/>
                    <a:pt x="102" y="2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2653375" y="4356300"/>
              <a:ext cx="138000" cy="44400"/>
            </a:xfrm>
            <a:custGeom>
              <a:avLst/>
              <a:gdLst/>
              <a:ahLst/>
              <a:cxnLst/>
              <a:rect l="l" t="t" r="r" b="b"/>
              <a:pathLst>
                <a:path w="5520" h="1776" extrusionOk="0">
                  <a:moveTo>
                    <a:pt x="13" y="0"/>
                  </a:moveTo>
                  <a:cubicBezTo>
                    <a:pt x="6" y="0"/>
                    <a:pt x="1" y="1"/>
                    <a:pt x="0" y="3"/>
                  </a:cubicBezTo>
                  <a:cubicBezTo>
                    <a:pt x="0" y="46"/>
                    <a:pt x="679" y="306"/>
                    <a:pt x="1344" y="581"/>
                  </a:cubicBezTo>
                  <a:cubicBezTo>
                    <a:pt x="2023" y="856"/>
                    <a:pt x="2702" y="1116"/>
                    <a:pt x="2702" y="1116"/>
                  </a:cubicBezTo>
                  <a:cubicBezTo>
                    <a:pt x="2702" y="1116"/>
                    <a:pt x="3396" y="1347"/>
                    <a:pt x="4089" y="1535"/>
                  </a:cubicBezTo>
                  <a:cubicBezTo>
                    <a:pt x="4687" y="1681"/>
                    <a:pt x="5284" y="1776"/>
                    <a:pt x="5456" y="1776"/>
                  </a:cubicBezTo>
                  <a:cubicBezTo>
                    <a:pt x="5488" y="1776"/>
                    <a:pt x="5505" y="1773"/>
                    <a:pt x="5505" y="1766"/>
                  </a:cubicBezTo>
                  <a:cubicBezTo>
                    <a:pt x="5520" y="1722"/>
                    <a:pt x="4812" y="1563"/>
                    <a:pt x="4133" y="1332"/>
                  </a:cubicBezTo>
                  <a:cubicBezTo>
                    <a:pt x="3454" y="1101"/>
                    <a:pt x="2775" y="841"/>
                    <a:pt x="2775" y="841"/>
                  </a:cubicBezTo>
                  <a:cubicBezTo>
                    <a:pt x="2775" y="841"/>
                    <a:pt x="2095" y="610"/>
                    <a:pt x="1402" y="379"/>
                  </a:cubicBezTo>
                  <a:cubicBezTo>
                    <a:pt x="756" y="177"/>
                    <a:pt x="110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3335000" y="4202475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40" y="73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5"/>
                  </a:lnTo>
                  <a:cubicBezTo>
                    <a:pt x="3294" y="4624"/>
                    <a:pt x="2037" y="1027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3377975" y="4197800"/>
              <a:ext cx="82375" cy="218900"/>
            </a:xfrm>
            <a:custGeom>
              <a:avLst/>
              <a:gdLst/>
              <a:ahLst/>
              <a:cxnLst/>
              <a:rect l="l" t="t" r="r" b="b"/>
              <a:pathLst>
                <a:path w="3295" h="8756" extrusionOk="0">
                  <a:moveTo>
                    <a:pt x="1590" y="0"/>
                  </a:moveTo>
                  <a:lnTo>
                    <a:pt x="1041" y="72"/>
                  </a:lnTo>
                  <a:cubicBezTo>
                    <a:pt x="1243" y="419"/>
                    <a:pt x="3179" y="4262"/>
                    <a:pt x="0" y="8756"/>
                  </a:cubicBezTo>
                  <a:lnTo>
                    <a:pt x="694" y="8684"/>
                  </a:lnTo>
                  <a:cubicBezTo>
                    <a:pt x="3295" y="4624"/>
                    <a:pt x="2038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2933325" y="42465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55" y="58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4"/>
                  </a:lnTo>
                  <a:cubicBezTo>
                    <a:pt x="3294" y="4624"/>
                    <a:pt x="2037" y="1026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2890325" y="425125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590" y="0"/>
                  </a:moveTo>
                  <a:lnTo>
                    <a:pt x="1055" y="73"/>
                  </a:lnTo>
                  <a:cubicBezTo>
                    <a:pt x="1243" y="419"/>
                    <a:pt x="3179" y="4263"/>
                    <a:pt x="1" y="8756"/>
                  </a:cubicBezTo>
                  <a:lnTo>
                    <a:pt x="694" y="8684"/>
                  </a:lnTo>
                  <a:cubicBezTo>
                    <a:pt x="3295" y="4624"/>
                    <a:pt x="2052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lnTo>
                    <a:pt x="39214" y="9609"/>
                  </a:lnTo>
                  <a:cubicBezTo>
                    <a:pt x="39214" y="9609"/>
                    <a:pt x="36700" y="6054"/>
                    <a:pt x="39763" y="2702"/>
                  </a:cubicBezTo>
                  <a:lnTo>
                    <a:pt x="138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cubicBezTo>
                    <a:pt x="24288" y="7687"/>
                    <a:pt x="30299" y="4696"/>
                    <a:pt x="30299" y="4696"/>
                  </a:cubicBezTo>
                  <a:lnTo>
                    <a:pt x="39618" y="2875"/>
                  </a:lnTo>
                  <a:cubicBezTo>
                    <a:pt x="39676" y="2818"/>
                    <a:pt x="39720" y="2760"/>
                    <a:pt x="39763" y="2702"/>
                  </a:cubicBezTo>
                  <a:lnTo>
                    <a:pt x="26976" y="1373"/>
                  </a:lnTo>
                  <a:lnTo>
                    <a:pt x="138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2633150" y="3939525"/>
              <a:ext cx="913525" cy="119225"/>
            </a:xfrm>
            <a:custGeom>
              <a:avLst/>
              <a:gdLst/>
              <a:ahLst/>
              <a:cxnLst/>
              <a:rect l="l" t="t" r="r" b="b"/>
              <a:pathLst>
                <a:path w="36541" h="4769" extrusionOk="0">
                  <a:moveTo>
                    <a:pt x="10606" y="0"/>
                  </a:moveTo>
                  <a:lnTo>
                    <a:pt x="73" y="1734"/>
                  </a:lnTo>
                  <a:cubicBezTo>
                    <a:pt x="73" y="1734"/>
                    <a:pt x="44" y="1763"/>
                    <a:pt x="0" y="1821"/>
                  </a:cubicBezTo>
                  <a:lnTo>
                    <a:pt x="26933" y="4768"/>
                  </a:lnTo>
                  <a:cubicBezTo>
                    <a:pt x="27019" y="4725"/>
                    <a:pt x="27077" y="4696"/>
                    <a:pt x="27077" y="4696"/>
                  </a:cubicBezTo>
                  <a:lnTo>
                    <a:pt x="36396" y="2875"/>
                  </a:lnTo>
                  <a:cubicBezTo>
                    <a:pt x="36454" y="2818"/>
                    <a:pt x="36498" y="2760"/>
                    <a:pt x="36541" y="2702"/>
                  </a:cubicBezTo>
                  <a:lnTo>
                    <a:pt x="23754" y="1373"/>
                  </a:lnTo>
                  <a:lnTo>
                    <a:pt x="10606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2633150" y="3982875"/>
              <a:ext cx="913525" cy="75875"/>
            </a:xfrm>
            <a:custGeom>
              <a:avLst/>
              <a:gdLst/>
              <a:ahLst/>
              <a:cxnLst/>
              <a:rect l="l" t="t" r="r" b="b"/>
              <a:pathLst>
                <a:path w="36541" h="3035" extrusionOk="0">
                  <a:moveTo>
                    <a:pt x="73" y="0"/>
                  </a:moveTo>
                  <a:cubicBezTo>
                    <a:pt x="73" y="0"/>
                    <a:pt x="44" y="29"/>
                    <a:pt x="0" y="87"/>
                  </a:cubicBezTo>
                  <a:lnTo>
                    <a:pt x="26933" y="3034"/>
                  </a:lnTo>
                  <a:cubicBezTo>
                    <a:pt x="27019" y="2991"/>
                    <a:pt x="27077" y="2962"/>
                    <a:pt x="27077" y="2962"/>
                  </a:cubicBezTo>
                  <a:lnTo>
                    <a:pt x="36396" y="1141"/>
                  </a:lnTo>
                  <a:cubicBezTo>
                    <a:pt x="36454" y="1084"/>
                    <a:pt x="36498" y="1026"/>
                    <a:pt x="36541" y="968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2598475" y="4043550"/>
              <a:ext cx="651300" cy="164025"/>
            </a:xfrm>
            <a:custGeom>
              <a:avLst/>
              <a:gdLst/>
              <a:ahLst/>
              <a:cxnLst/>
              <a:rect l="l" t="t" r="r" b="b"/>
              <a:pathLst>
                <a:path w="26052" h="6561" extrusionOk="0">
                  <a:moveTo>
                    <a:pt x="275" y="0"/>
                  </a:moveTo>
                  <a:lnTo>
                    <a:pt x="275" y="0"/>
                  </a:lnTo>
                  <a:cubicBezTo>
                    <a:pt x="44" y="1012"/>
                    <a:pt x="0" y="2298"/>
                    <a:pt x="535" y="3772"/>
                  </a:cubicBezTo>
                  <a:lnTo>
                    <a:pt x="25950" y="6560"/>
                  </a:lnTo>
                  <a:cubicBezTo>
                    <a:pt x="25300" y="5029"/>
                    <a:pt x="25531" y="3786"/>
                    <a:pt x="26051" y="2832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3260225" y="403055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10736" y="0"/>
                  </a:moveTo>
                  <a:lnTo>
                    <a:pt x="10736" y="0"/>
                  </a:ln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838" y="8222"/>
                    <a:pt x="1777" y="8381"/>
                    <a:pt x="1777" y="8381"/>
                  </a:cubicBezTo>
                  <a:lnTo>
                    <a:pt x="10475" y="5173"/>
                  </a:lnTo>
                  <a:cubicBezTo>
                    <a:pt x="9999" y="4089"/>
                    <a:pt x="9450" y="2081"/>
                    <a:pt x="10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3260225" y="4030550"/>
              <a:ext cx="268400" cy="204100"/>
            </a:xfrm>
            <a:custGeom>
              <a:avLst/>
              <a:gdLst/>
              <a:ahLst/>
              <a:cxnLst/>
              <a:rect l="l" t="t" r="r" b="b"/>
              <a:pathLst>
                <a:path w="10736" h="8164" extrusionOk="0">
                  <a:moveTo>
                    <a:pt x="10736" y="0"/>
                  </a:move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665" y="7239"/>
                    <a:pt x="1113" y="7889"/>
                    <a:pt x="1416" y="8164"/>
                  </a:cubicBezTo>
                  <a:cubicBezTo>
                    <a:pt x="332" y="5953"/>
                    <a:pt x="2037" y="3035"/>
                    <a:pt x="2037" y="3035"/>
                  </a:cubicBezTo>
                  <a:lnTo>
                    <a:pt x="10331" y="795"/>
                  </a:lnTo>
                  <a:cubicBezTo>
                    <a:pt x="10447" y="535"/>
                    <a:pt x="10577" y="275"/>
                    <a:pt x="1073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3346175" y="4056925"/>
              <a:ext cx="169800" cy="45025"/>
            </a:xfrm>
            <a:custGeom>
              <a:avLst/>
              <a:gdLst/>
              <a:ahLst/>
              <a:cxnLst/>
              <a:rect l="l" t="t" r="r" b="b"/>
              <a:pathLst>
                <a:path w="6792" h="1801" extrusionOk="0">
                  <a:moveTo>
                    <a:pt x="6792" y="0"/>
                  </a:moveTo>
                  <a:lnTo>
                    <a:pt x="6792" y="0"/>
                  </a:lnTo>
                  <a:cubicBezTo>
                    <a:pt x="6618" y="43"/>
                    <a:pt x="6431" y="87"/>
                    <a:pt x="6243" y="145"/>
                  </a:cubicBezTo>
                  <a:cubicBezTo>
                    <a:pt x="5202" y="390"/>
                    <a:pt x="4162" y="650"/>
                    <a:pt x="4162" y="650"/>
                  </a:cubicBezTo>
                  <a:cubicBezTo>
                    <a:pt x="4162" y="650"/>
                    <a:pt x="3122" y="925"/>
                    <a:pt x="2082" y="1185"/>
                  </a:cubicBezTo>
                  <a:cubicBezTo>
                    <a:pt x="1561" y="1329"/>
                    <a:pt x="1041" y="1474"/>
                    <a:pt x="651" y="1589"/>
                  </a:cubicBezTo>
                  <a:cubicBezTo>
                    <a:pt x="261" y="1691"/>
                    <a:pt x="1" y="1777"/>
                    <a:pt x="15" y="1792"/>
                  </a:cubicBezTo>
                  <a:cubicBezTo>
                    <a:pt x="15" y="1798"/>
                    <a:pt x="27" y="1801"/>
                    <a:pt x="48" y="1801"/>
                  </a:cubicBezTo>
                  <a:cubicBezTo>
                    <a:pt x="130" y="1801"/>
                    <a:pt x="357" y="1759"/>
                    <a:pt x="666" y="1691"/>
                  </a:cubicBezTo>
                  <a:cubicBezTo>
                    <a:pt x="1070" y="1618"/>
                    <a:pt x="1590" y="1503"/>
                    <a:pt x="2125" y="1387"/>
                  </a:cubicBezTo>
                  <a:cubicBezTo>
                    <a:pt x="3165" y="1156"/>
                    <a:pt x="4220" y="925"/>
                    <a:pt x="4220" y="925"/>
                  </a:cubicBezTo>
                  <a:cubicBezTo>
                    <a:pt x="4220" y="925"/>
                    <a:pt x="5246" y="636"/>
                    <a:pt x="6286" y="332"/>
                  </a:cubicBezTo>
                  <a:cubicBezTo>
                    <a:pt x="6431" y="289"/>
                    <a:pt x="6575" y="246"/>
                    <a:pt x="6720" y="202"/>
                  </a:cubicBezTo>
                  <a:cubicBezTo>
                    <a:pt x="6748" y="145"/>
                    <a:pt x="6763" y="72"/>
                    <a:pt x="6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3269250" y="4111050"/>
              <a:ext cx="132600" cy="52075"/>
            </a:xfrm>
            <a:custGeom>
              <a:avLst/>
              <a:gdLst/>
              <a:ahLst/>
              <a:cxnLst/>
              <a:rect l="l" t="t" r="r" b="b"/>
              <a:pathLst>
                <a:path w="5304" h="2083" extrusionOk="0">
                  <a:moveTo>
                    <a:pt x="5284" y="1"/>
                  </a:moveTo>
                  <a:cubicBezTo>
                    <a:pt x="5251" y="1"/>
                    <a:pt x="5046" y="70"/>
                    <a:pt x="4768" y="176"/>
                  </a:cubicBezTo>
                  <a:cubicBezTo>
                    <a:pt x="4451" y="291"/>
                    <a:pt x="4032" y="450"/>
                    <a:pt x="3627" y="609"/>
                  </a:cubicBezTo>
                  <a:cubicBezTo>
                    <a:pt x="2789" y="913"/>
                    <a:pt x="1965" y="1202"/>
                    <a:pt x="1965" y="1202"/>
                  </a:cubicBezTo>
                  <a:cubicBezTo>
                    <a:pt x="1965" y="1202"/>
                    <a:pt x="1749" y="1288"/>
                    <a:pt x="1445" y="1404"/>
                  </a:cubicBezTo>
                  <a:cubicBezTo>
                    <a:pt x="1142" y="1519"/>
                    <a:pt x="723" y="1649"/>
                    <a:pt x="304" y="1794"/>
                  </a:cubicBezTo>
                  <a:cubicBezTo>
                    <a:pt x="203" y="1823"/>
                    <a:pt x="102" y="1866"/>
                    <a:pt x="0" y="1895"/>
                  </a:cubicBezTo>
                  <a:cubicBezTo>
                    <a:pt x="0" y="1953"/>
                    <a:pt x="0" y="2011"/>
                    <a:pt x="0" y="2083"/>
                  </a:cubicBezTo>
                  <a:cubicBezTo>
                    <a:pt x="116" y="2054"/>
                    <a:pt x="232" y="2025"/>
                    <a:pt x="347" y="1996"/>
                  </a:cubicBezTo>
                  <a:cubicBezTo>
                    <a:pt x="766" y="1881"/>
                    <a:pt x="1200" y="1765"/>
                    <a:pt x="1503" y="1664"/>
                  </a:cubicBezTo>
                  <a:cubicBezTo>
                    <a:pt x="1821" y="1563"/>
                    <a:pt x="2038" y="1491"/>
                    <a:pt x="2038" y="1491"/>
                  </a:cubicBezTo>
                  <a:cubicBezTo>
                    <a:pt x="2038" y="1491"/>
                    <a:pt x="2861" y="1158"/>
                    <a:pt x="3685" y="797"/>
                  </a:cubicBezTo>
                  <a:cubicBezTo>
                    <a:pt x="4089" y="609"/>
                    <a:pt x="4494" y="421"/>
                    <a:pt x="4797" y="277"/>
                  </a:cubicBezTo>
                  <a:cubicBezTo>
                    <a:pt x="5101" y="132"/>
                    <a:pt x="5303" y="31"/>
                    <a:pt x="5289" y="2"/>
                  </a:cubicBezTo>
                  <a:cubicBezTo>
                    <a:pt x="5289" y="1"/>
                    <a:pt x="5287" y="1"/>
                    <a:pt x="5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3339325" y="4095575"/>
              <a:ext cx="169425" cy="58225"/>
            </a:xfrm>
            <a:custGeom>
              <a:avLst/>
              <a:gdLst/>
              <a:ahLst/>
              <a:cxnLst/>
              <a:rect l="l" t="t" r="r" b="b"/>
              <a:pathLst>
                <a:path w="6777" h="2329" extrusionOk="0">
                  <a:moveTo>
                    <a:pt x="6777" y="0"/>
                  </a:moveTo>
                  <a:cubicBezTo>
                    <a:pt x="6676" y="43"/>
                    <a:pt x="6589" y="87"/>
                    <a:pt x="6488" y="116"/>
                  </a:cubicBezTo>
                  <a:cubicBezTo>
                    <a:pt x="5419" y="477"/>
                    <a:pt x="4335" y="853"/>
                    <a:pt x="4335" y="853"/>
                  </a:cubicBezTo>
                  <a:cubicBezTo>
                    <a:pt x="4335" y="853"/>
                    <a:pt x="3251" y="1214"/>
                    <a:pt x="2168" y="1575"/>
                  </a:cubicBezTo>
                  <a:cubicBezTo>
                    <a:pt x="1633" y="1748"/>
                    <a:pt x="1084" y="1936"/>
                    <a:pt x="679" y="2066"/>
                  </a:cubicBezTo>
                  <a:cubicBezTo>
                    <a:pt x="275" y="2211"/>
                    <a:pt x="0" y="2312"/>
                    <a:pt x="0" y="2326"/>
                  </a:cubicBezTo>
                  <a:cubicBezTo>
                    <a:pt x="2" y="2328"/>
                    <a:pt x="6" y="2328"/>
                    <a:pt x="13" y="2328"/>
                  </a:cubicBezTo>
                  <a:cubicBezTo>
                    <a:pt x="72" y="2328"/>
                    <a:pt x="332" y="2273"/>
                    <a:pt x="708" y="2182"/>
                  </a:cubicBezTo>
                  <a:cubicBezTo>
                    <a:pt x="1113" y="2081"/>
                    <a:pt x="1662" y="1922"/>
                    <a:pt x="2211" y="1777"/>
                  </a:cubicBezTo>
                  <a:cubicBezTo>
                    <a:pt x="3309" y="1459"/>
                    <a:pt x="4407" y="1127"/>
                    <a:pt x="4407" y="1127"/>
                  </a:cubicBezTo>
                  <a:cubicBezTo>
                    <a:pt x="4407" y="1127"/>
                    <a:pt x="5476" y="722"/>
                    <a:pt x="6546" y="318"/>
                  </a:cubicBezTo>
                  <a:cubicBezTo>
                    <a:pt x="6618" y="275"/>
                    <a:pt x="6705" y="246"/>
                    <a:pt x="6777" y="202"/>
                  </a:cubicBezTo>
                  <a:cubicBezTo>
                    <a:pt x="6777" y="145"/>
                    <a:pt x="6777" y="72"/>
                    <a:pt x="6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3321975" y="4150300"/>
              <a:ext cx="138025" cy="44400"/>
            </a:xfrm>
            <a:custGeom>
              <a:avLst/>
              <a:gdLst/>
              <a:ahLst/>
              <a:cxnLst/>
              <a:rect l="l" t="t" r="r" b="b"/>
              <a:pathLst>
                <a:path w="5521" h="1776" extrusionOk="0">
                  <a:moveTo>
                    <a:pt x="5497" y="1"/>
                  </a:moveTo>
                  <a:cubicBezTo>
                    <a:pt x="5370" y="1"/>
                    <a:pt x="4745" y="174"/>
                    <a:pt x="4119" y="383"/>
                  </a:cubicBezTo>
                  <a:cubicBezTo>
                    <a:pt x="3425" y="614"/>
                    <a:pt x="2746" y="845"/>
                    <a:pt x="2746" y="845"/>
                  </a:cubicBezTo>
                  <a:cubicBezTo>
                    <a:pt x="2746" y="845"/>
                    <a:pt x="2067" y="1091"/>
                    <a:pt x="1388" y="1322"/>
                  </a:cubicBezTo>
                  <a:cubicBezTo>
                    <a:pt x="709" y="1553"/>
                    <a:pt x="1" y="1727"/>
                    <a:pt x="15" y="1770"/>
                  </a:cubicBezTo>
                  <a:cubicBezTo>
                    <a:pt x="15" y="1774"/>
                    <a:pt x="27" y="1775"/>
                    <a:pt x="48" y="1775"/>
                  </a:cubicBezTo>
                  <a:cubicBezTo>
                    <a:pt x="194" y="1775"/>
                    <a:pt x="813" y="1689"/>
                    <a:pt x="1431" y="1524"/>
                  </a:cubicBezTo>
                  <a:cubicBezTo>
                    <a:pt x="2125" y="1351"/>
                    <a:pt x="2818" y="1120"/>
                    <a:pt x="2818" y="1120"/>
                  </a:cubicBezTo>
                  <a:cubicBezTo>
                    <a:pt x="2818" y="1120"/>
                    <a:pt x="3497" y="860"/>
                    <a:pt x="4177" y="585"/>
                  </a:cubicBezTo>
                  <a:cubicBezTo>
                    <a:pt x="4841" y="311"/>
                    <a:pt x="5520" y="51"/>
                    <a:pt x="5520" y="7"/>
                  </a:cubicBezTo>
                  <a:cubicBezTo>
                    <a:pt x="5519" y="3"/>
                    <a:pt x="5511" y="1"/>
                    <a:pt x="5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2696000" y="399660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5" y="0"/>
                  </a:moveTo>
                  <a:lnTo>
                    <a:pt x="1705" y="0"/>
                  </a:lnTo>
                  <a:cubicBezTo>
                    <a:pt x="1257" y="1026"/>
                    <a:pt x="0" y="4609"/>
                    <a:pt x="2601" y="8669"/>
                  </a:cubicBezTo>
                  <a:lnTo>
                    <a:pt x="3295" y="8756"/>
                  </a:lnTo>
                  <a:cubicBezTo>
                    <a:pt x="116" y="4262"/>
                    <a:pt x="2052" y="419"/>
                    <a:pt x="2254" y="58"/>
                  </a:cubicBezTo>
                  <a:lnTo>
                    <a:pt x="17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2653000" y="399190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706" y="0"/>
                  </a:moveTo>
                  <a:lnTo>
                    <a:pt x="1706" y="0"/>
                  </a:lnTo>
                  <a:cubicBezTo>
                    <a:pt x="1258" y="1026"/>
                    <a:pt x="1" y="4609"/>
                    <a:pt x="2602" y="8670"/>
                  </a:cubicBezTo>
                  <a:lnTo>
                    <a:pt x="3295" y="8756"/>
                  </a:lnTo>
                  <a:cubicBezTo>
                    <a:pt x="117" y="4263"/>
                    <a:pt x="2053" y="419"/>
                    <a:pt x="2255" y="58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097675" y="4040650"/>
              <a:ext cx="82375" cy="218575"/>
            </a:xfrm>
            <a:custGeom>
              <a:avLst/>
              <a:gdLst/>
              <a:ahLst/>
              <a:cxnLst/>
              <a:rect l="l" t="t" r="r" b="b"/>
              <a:pathLst>
                <a:path w="3295" h="8743" extrusionOk="0">
                  <a:moveTo>
                    <a:pt x="1705" y="1"/>
                  </a:moveTo>
                  <a:lnTo>
                    <a:pt x="1705" y="1"/>
                  </a:lnTo>
                  <a:cubicBezTo>
                    <a:pt x="1257" y="1027"/>
                    <a:pt x="0" y="4610"/>
                    <a:pt x="2601" y="8670"/>
                  </a:cubicBezTo>
                  <a:lnTo>
                    <a:pt x="3295" y="8742"/>
                  </a:lnTo>
                  <a:cubicBezTo>
                    <a:pt x="116" y="4263"/>
                    <a:pt x="2052" y="420"/>
                    <a:pt x="2240" y="59"/>
                  </a:cubicBezTo>
                  <a:lnTo>
                    <a:pt x="1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3140650" y="40453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6" y="1"/>
                  </a:moveTo>
                  <a:cubicBezTo>
                    <a:pt x="1243" y="1027"/>
                    <a:pt x="1" y="4610"/>
                    <a:pt x="2601" y="8670"/>
                  </a:cubicBezTo>
                  <a:lnTo>
                    <a:pt x="3295" y="8757"/>
                  </a:lnTo>
                  <a:cubicBezTo>
                    <a:pt x="116" y="4263"/>
                    <a:pt x="2052" y="420"/>
                    <a:pt x="2240" y="58"/>
                  </a:cubicBezTo>
                  <a:lnTo>
                    <a:pt x="17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" y="1850"/>
                  </a:lnTo>
                  <a:cubicBezTo>
                    <a:pt x="3049" y="5289"/>
                    <a:pt x="535" y="8757"/>
                    <a:pt x="535" y="8757"/>
                  </a:cubicBezTo>
                  <a:lnTo>
                    <a:pt x="10201" y="12730"/>
                  </a:ln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15475" y="7312"/>
                    <a:pt x="10201" y="12730"/>
                  </a:cubicBez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2539950" y="3749150"/>
              <a:ext cx="913900" cy="105875"/>
            </a:xfrm>
            <a:custGeom>
              <a:avLst/>
              <a:gdLst/>
              <a:ahLst/>
              <a:cxnLst/>
              <a:rect l="l" t="t" r="r" b="b"/>
              <a:pathLst>
                <a:path w="36556" h="4235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9508" y="4176"/>
                    <a:pt x="9609" y="4234"/>
                  </a:cubicBezTo>
                  <a:lnTo>
                    <a:pt x="36556" y="2168"/>
                  </a:lnTo>
                  <a:cubicBezTo>
                    <a:pt x="36498" y="2096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2539950" y="3795400"/>
              <a:ext cx="913900" cy="59625"/>
            </a:xfrm>
            <a:custGeom>
              <a:avLst/>
              <a:gdLst/>
              <a:ahLst/>
              <a:cxnLst/>
              <a:rect l="l" t="t" r="r" b="b"/>
              <a:pathLst>
                <a:path w="36556" h="2385" extrusionOk="0">
                  <a:moveTo>
                    <a:pt x="1" y="0"/>
                  </a:moveTo>
                  <a:lnTo>
                    <a:pt x="1" y="0"/>
                  </a:lnTo>
                  <a:cubicBezTo>
                    <a:pt x="58" y="58"/>
                    <a:pt x="102" y="116"/>
                    <a:pt x="145" y="174"/>
                  </a:cubicBezTo>
                  <a:lnTo>
                    <a:pt x="9464" y="2297"/>
                  </a:lnTo>
                  <a:cubicBezTo>
                    <a:pt x="9464" y="2297"/>
                    <a:pt x="9508" y="2326"/>
                    <a:pt x="9609" y="2384"/>
                  </a:cubicBezTo>
                  <a:lnTo>
                    <a:pt x="36556" y="318"/>
                  </a:lnTo>
                  <a:cubicBezTo>
                    <a:pt x="36498" y="246"/>
                    <a:pt x="36469" y="217"/>
                    <a:pt x="36469" y="2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2836500" y="3862575"/>
              <a:ext cx="651300" cy="142700"/>
            </a:xfrm>
            <a:custGeom>
              <a:avLst/>
              <a:gdLst/>
              <a:ahLst/>
              <a:cxnLst/>
              <a:rect l="l" t="t" r="r" b="b"/>
              <a:pathLst>
                <a:path w="26052" h="5708" extrusionOk="0">
                  <a:moveTo>
                    <a:pt x="25792" y="1"/>
                  </a:moveTo>
                  <a:lnTo>
                    <a:pt x="1" y="1980"/>
                  </a:lnTo>
                  <a:cubicBezTo>
                    <a:pt x="521" y="2948"/>
                    <a:pt x="752" y="4205"/>
                    <a:pt x="102" y="5708"/>
                  </a:cubicBezTo>
                  <a:lnTo>
                    <a:pt x="25532" y="3757"/>
                  </a:lnTo>
                  <a:cubicBezTo>
                    <a:pt x="26052" y="2284"/>
                    <a:pt x="26023" y="1012"/>
                    <a:pt x="25792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2558000" y="3819600"/>
              <a:ext cx="268425" cy="216375"/>
            </a:xfrm>
            <a:custGeom>
              <a:avLst/>
              <a:gdLst/>
              <a:ahLst/>
              <a:cxnLst/>
              <a:rect l="l" t="t" r="r" b="b"/>
              <a:pathLst>
                <a:path w="10737" h="8655" extrusionOk="0">
                  <a:moveTo>
                    <a:pt x="1" y="0"/>
                  </a:moveTo>
                  <a:cubicBezTo>
                    <a:pt x="1287" y="2095"/>
                    <a:pt x="723" y="4104"/>
                    <a:pt x="247" y="5158"/>
                  </a:cubicBezTo>
                  <a:lnTo>
                    <a:pt x="8930" y="8655"/>
                  </a:lnTo>
                  <a:cubicBezTo>
                    <a:pt x="8930" y="8655"/>
                    <a:pt x="9869" y="8511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2558000" y="3819600"/>
              <a:ext cx="268425" cy="210975"/>
            </a:xfrm>
            <a:custGeom>
              <a:avLst/>
              <a:gdLst/>
              <a:ahLst/>
              <a:cxnLst/>
              <a:rect l="l" t="t" r="r" b="b"/>
              <a:pathLst>
                <a:path w="10737" h="8439" extrusionOk="0">
                  <a:moveTo>
                    <a:pt x="1" y="0"/>
                  </a:moveTo>
                  <a:cubicBezTo>
                    <a:pt x="160" y="260"/>
                    <a:pt x="290" y="535"/>
                    <a:pt x="406" y="795"/>
                  </a:cubicBezTo>
                  <a:lnTo>
                    <a:pt x="8699" y="3295"/>
                  </a:lnTo>
                  <a:cubicBezTo>
                    <a:pt x="8699" y="3295"/>
                    <a:pt x="10390" y="6257"/>
                    <a:pt x="9306" y="8438"/>
                  </a:cubicBezTo>
                  <a:cubicBezTo>
                    <a:pt x="9609" y="8164"/>
                    <a:pt x="10043" y="7542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2570650" y="3846325"/>
              <a:ext cx="169450" cy="50275"/>
            </a:xfrm>
            <a:custGeom>
              <a:avLst/>
              <a:gdLst/>
              <a:ahLst/>
              <a:cxnLst/>
              <a:rect l="l" t="t" r="r" b="b"/>
              <a:pathLst>
                <a:path w="6778" h="2011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58"/>
                    <a:pt x="44" y="130"/>
                    <a:pt x="58" y="203"/>
                  </a:cubicBezTo>
                  <a:cubicBezTo>
                    <a:pt x="203" y="246"/>
                    <a:pt x="362" y="289"/>
                    <a:pt x="506" y="347"/>
                  </a:cubicBezTo>
                  <a:cubicBezTo>
                    <a:pt x="1532" y="665"/>
                    <a:pt x="2573" y="997"/>
                    <a:pt x="2573" y="997"/>
                  </a:cubicBezTo>
                  <a:cubicBezTo>
                    <a:pt x="2573" y="997"/>
                    <a:pt x="3613" y="1272"/>
                    <a:pt x="4668" y="1532"/>
                  </a:cubicBezTo>
                  <a:cubicBezTo>
                    <a:pt x="5188" y="1662"/>
                    <a:pt x="5722" y="1792"/>
                    <a:pt x="6112" y="1879"/>
                  </a:cubicBezTo>
                  <a:cubicBezTo>
                    <a:pt x="6462" y="1957"/>
                    <a:pt x="6719" y="2011"/>
                    <a:pt x="6768" y="2011"/>
                  </a:cubicBezTo>
                  <a:cubicBezTo>
                    <a:pt x="6774" y="2011"/>
                    <a:pt x="6777" y="2010"/>
                    <a:pt x="6777" y="2009"/>
                  </a:cubicBezTo>
                  <a:cubicBezTo>
                    <a:pt x="6777" y="1980"/>
                    <a:pt x="6517" y="1893"/>
                    <a:pt x="6127" y="1763"/>
                  </a:cubicBezTo>
                  <a:cubicBezTo>
                    <a:pt x="5751" y="1648"/>
                    <a:pt x="5231" y="1489"/>
                    <a:pt x="4711" y="1330"/>
                  </a:cubicBezTo>
                  <a:cubicBezTo>
                    <a:pt x="3671" y="1026"/>
                    <a:pt x="2630" y="723"/>
                    <a:pt x="2630" y="723"/>
                  </a:cubicBezTo>
                  <a:cubicBezTo>
                    <a:pt x="2630" y="723"/>
                    <a:pt x="1590" y="434"/>
                    <a:pt x="550" y="145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2684800" y="3903700"/>
              <a:ext cx="132225" cy="56075"/>
            </a:xfrm>
            <a:custGeom>
              <a:avLst/>
              <a:gdLst/>
              <a:ahLst/>
              <a:cxnLst/>
              <a:rect l="l" t="t" r="r" b="b"/>
              <a:pathLst>
                <a:path w="5289" h="2243" extrusionOk="0">
                  <a:moveTo>
                    <a:pt x="8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32"/>
                    <a:pt x="203" y="147"/>
                    <a:pt x="492" y="292"/>
                  </a:cubicBezTo>
                  <a:cubicBezTo>
                    <a:pt x="795" y="451"/>
                    <a:pt x="1200" y="653"/>
                    <a:pt x="1619" y="855"/>
                  </a:cubicBezTo>
                  <a:cubicBezTo>
                    <a:pt x="2428" y="1245"/>
                    <a:pt x="3251" y="1592"/>
                    <a:pt x="3251" y="1592"/>
                  </a:cubicBezTo>
                  <a:cubicBezTo>
                    <a:pt x="3251" y="1592"/>
                    <a:pt x="3468" y="1664"/>
                    <a:pt x="3786" y="1780"/>
                  </a:cubicBezTo>
                  <a:cubicBezTo>
                    <a:pt x="4089" y="1896"/>
                    <a:pt x="4523" y="2026"/>
                    <a:pt x="4942" y="2156"/>
                  </a:cubicBezTo>
                  <a:cubicBezTo>
                    <a:pt x="5057" y="2185"/>
                    <a:pt x="5173" y="2213"/>
                    <a:pt x="5289" y="2242"/>
                  </a:cubicBezTo>
                  <a:cubicBezTo>
                    <a:pt x="5289" y="2185"/>
                    <a:pt x="5289" y="2127"/>
                    <a:pt x="5289" y="2069"/>
                  </a:cubicBezTo>
                  <a:cubicBezTo>
                    <a:pt x="5187" y="2026"/>
                    <a:pt x="5086" y="1997"/>
                    <a:pt x="4985" y="1953"/>
                  </a:cubicBezTo>
                  <a:cubicBezTo>
                    <a:pt x="4566" y="1794"/>
                    <a:pt x="4147" y="1650"/>
                    <a:pt x="3844" y="1520"/>
                  </a:cubicBezTo>
                  <a:cubicBezTo>
                    <a:pt x="3540" y="1404"/>
                    <a:pt x="3338" y="1318"/>
                    <a:pt x="3338" y="1318"/>
                  </a:cubicBezTo>
                  <a:cubicBezTo>
                    <a:pt x="3338" y="1318"/>
                    <a:pt x="2500" y="1000"/>
                    <a:pt x="1676" y="653"/>
                  </a:cubicBezTo>
                  <a:cubicBezTo>
                    <a:pt x="1257" y="494"/>
                    <a:pt x="838" y="321"/>
                    <a:pt x="535" y="191"/>
                  </a:cubicBezTo>
                  <a:cubicBezTo>
                    <a:pt x="244" y="72"/>
                    <a:pt x="50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2577525" y="3884975"/>
              <a:ext cx="169425" cy="63400"/>
            </a:xfrm>
            <a:custGeom>
              <a:avLst/>
              <a:gdLst/>
              <a:ahLst/>
              <a:cxnLst/>
              <a:rect l="l" t="t" r="r" b="b"/>
              <a:pathLst>
                <a:path w="6777" h="2536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73"/>
                    <a:pt x="15" y="130"/>
                    <a:pt x="0" y="203"/>
                  </a:cubicBezTo>
                  <a:cubicBezTo>
                    <a:pt x="87" y="246"/>
                    <a:pt x="159" y="275"/>
                    <a:pt x="246" y="318"/>
                  </a:cubicBezTo>
                  <a:cubicBezTo>
                    <a:pt x="1315" y="752"/>
                    <a:pt x="2384" y="1200"/>
                    <a:pt x="2384" y="1200"/>
                  </a:cubicBezTo>
                  <a:cubicBezTo>
                    <a:pt x="2384" y="1200"/>
                    <a:pt x="3468" y="1561"/>
                    <a:pt x="4566" y="1922"/>
                  </a:cubicBezTo>
                  <a:cubicBezTo>
                    <a:pt x="5115" y="2081"/>
                    <a:pt x="5664" y="2254"/>
                    <a:pt x="6083" y="2370"/>
                  </a:cubicBezTo>
                  <a:cubicBezTo>
                    <a:pt x="6427" y="2468"/>
                    <a:pt x="6677" y="2535"/>
                    <a:pt x="6753" y="2535"/>
                  </a:cubicBezTo>
                  <a:cubicBezTo>
                    <a:pt x="6766" y="2535"/>
                    <a:pt x="6774" y="2533"/>
                    <a:pt x="6777" y="2529"/>
                  </a:cubicBezTo>
                  <a:cubicBezTo>
                    <a:pt x="6777" y="2515"/>
                    <a:pt x="6502" y="2413"/>
                    <a:pt x="6098" y="2254"/>
                  </a:cubicBezTo>
                  <a:cubicBezTo>
                    <a:pt x="5693" y="2110"/>
                    <a:pt x="5158" y="1908"/>
                    <a:pt x="4609" y="1720"/>
                  </a:cubicBezTo>
                  <a:cubicBezTo>
                    <a:pt x="3526" y="1315"/>
                    <a:pt x="2442" y="925"/>
                    <a:pt x="2442" y="925"/>
                  </a:cubicBezTo>
                  <a:cubicBezTo>
                    <a:pt x="2442" y="925"/>
                    <a:pt x="1373" y="521"/>
                    <a:pt x="304" y="116"/>
                  </a:cubicBezTo>
                  <a:cubicBezTo>
                    <a:pt x="202" y="73"/>
                    <a:pt x="101" y="4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2626275" y="3941175"/>
              <a:ext cx="137650" cy="48675"/>
            </a:xfrm>
            <a:custGeom>
              <a:avLst/>
              <a:gdLst/>
              <a:ahLst/>
              <a:cxnLst/>
              <a:rect l="l" t="t" r="r" b="b"/>
              <a:pathLst>
                <a:path w="5506" h="1947" extrusionOk="0">
                  <a:moveTo>
                    <a:pt x="19" y="1"/>
                  </a:moveTo>
                  <a:cubicBezTo>
                    <a:pt x="8" y="1"/>
                    <a:pt x="2" y="3"/>
                    <a:pt x="1" y="6"/>
                  </a:cubicBezTo>
                  <a:cubicBezTo>
                    <a:pt x="1" y="35"/>
                    <a:pt x="680" y="324"/>
                    <a:pt x="1359" y="613"/>
                  </a:cubicBezTo>
                  <a:cubicBezTo>
                    <a:pt x="2024" y="917"/>
                    <a:pt x="2703" y="1191"/>
                    <a:pt x="2703" y="1191"/>
                  </a:cubicBezTo>
                  <a:cubicBezTo>
                    <a:pt x="2703" y="1191"/>
                    <a:pt x="3396" y="1451"/>
                    <a:pt x="4090" y="1654"/>
                  </a:cubicBezTo>
                  <a:cubicBezTo>
                    <a:pt x="4725" y="1835"/>
                    <a:pt x="5361" y="1947"/>
                    <a:pt x="5484" y="1947"/>
                  </a:cubicBezTo>
                  <a:cubicBezTo>
                    <a:pt x="5498" y="1947"/>
                    <a:pt x="5506" y="1946"/>
                    <a:pt x="5506" y="1943"/>
                  </a:cubicBezTo>
                  <a:cubicBezTo>
                    <a:pt x="5506" y="1899"/>
                    <a:pt x="4812" y="1711"/>
                    <a:pt x="4133" y="1451"/>
                  </a:cubicBezTo>
                  <a:cubicBezTo>
                    <a:pt x="3454" y="1206"/>
                    <a:pt x="2775" y="917"/>
                    <a:pt x="2775" y="917"/>
                  </a:cubicBezTo>
                  <a:cubicBezTo>
                    <a:pt x="2775" y="917"/>
                    <a:pt x="2096" y="671"/>
                    <a:pt x="1402" y="425"/>
                  </a:cubicBezTo>
                  <a:cubicBezTo>
                    <a:pt x="769" y="201"/>
                    <a:pt x="135" y="1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3307900" y="3811275"/>
              <a:ext cx="82375" cy="217125"/>
            </a:xfrm>
            <a:custGeom>
              <a:avLst/>
              <a:gdLst/>
              <a:ahLst/>
              <a:cxnLst/>
              <a:rect l="l" t="t" r="r" b="b"/>
              <a:pathLst>
                <a:path w="3295" h="8685" extrusionOk="0">
                  <a:moveTo>
                    <a:pt x="1604" y="1"/>
                  </a:moveTo>
                  <a:lnTo>
                    <a:pt x="1070" y="44"/>
                  </a:lnTo>
                  <a:cubicBezTo>
                    <a:pt x="1257" y="405"/>
                    <a:pt x="3194" y="4292"/>
                    <a:pt x="0" y="8685"/>
                  </a:cubicBezTo>
                  <a:lnTo>
                    <a:pt x="694" y="8627"/>
                  </a:lnTo>
                  <a:cubicBezTo>
                    <a:pt x="3295" y="4668"/>
                    <a:pt x="2052" y="1041"/>
                    <a:pt x="1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3350875" y="3808025"/>
              <a:ext cx="82400" cy="216775"/>
            </a:xfrm>
            <a:custGeom>
              <a:avLst/>
              <a:gdLst/>
              <a:ahLst/>
              <a:cxnLst/>
              <a:rect l="l" t="t" r="r" b="b"/>
              <a:pathLst>
                <a:path w="3296" h="8671" extrusionOk="0">
                  <a:moveTo>
                    <a:pt x="1605" y="1"/>
                  </a:moveTo>
                  <a:lnTo>
                    <a:pt x="1070" y="44"/>
                  </a:lnTo>
                  <a:cubicBezTo>
                    <a:pt x="1258" y="405"/>
                    <a:pt x="3194" y="4292"/>
                    <a:pt x="1" y="8670"/>
                  </a:cubicBezTo>
                  <a:lnTo>
                    <a:pt x="694" y="8627"/>
                  </a:lnTo>
                  <a:cubicBezTo>
                    <a:pt x="3295" y="4653"/>
                    <a:pt x="2052" y="1027"/>
                    <a:pt x="1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2906225" y="384200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55" y="43"/>
                  </a:lnTo>
                  <a:cubicBezTo>
                    <a:pt x="1257" y="405"/>
                    <a:pt x="3194" y="4306"/>
                    <a:pt x="0" y="8684"/>
                  </a:cubicBezTo>
                  <a:lnTo>
                    <a:pt x="680" y="8626"/>
                  </a:lnTo>
                  <a:cubicBezTo>
                    <a:pt x="3295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2863250" y="384525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69" y="43"/>
                  </a:lnTo>
                  <a:cubicBezTo>
                    <a:pt x="1257" y="405"/>
                    <a:pt x="3193" y="4306"/>
                    <a:pt x="0" y="8684"/>
                  </a:cubicBezTo>
                  <a:lnTo>
                    <a:pt x="679" y="8626"/>
                  </a:lnTo>
                  <a:cubicBezTo>
                    <a:pt x="3294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90" name="Google Shape;1390;p34"/>
          <p:cNvGrpSpPr/>
          <p:nvPr/>
        </p:nvGrpSpPr>
        <p:grpSpPr>
          <a:xfrm rot="1185169">
            <a:off x="5254329" y="5479358"/>
            <a:ext cx="1683331" cy="1297159"/>
            <a:chOff x="2189667" y="4167941"/>
            <a:chExt cx="1114332" cy="858694"/>
          </a:xfrm>
        </p:grpSpPr>
        <p:sp>
          <p:nvSpPr>
            <p:cNvPr id="1391" name="Google Shape;1391;p34"/>
            <p:cNvSpPr/>
            <p:nvPr/>
          </p:nvSpPr>
          <p:spPr>
            <a:xfrm>
              <a:off x="2189667" y="4167941"/>
              <a:ext cx="1114332" cy="858694"/>
            </a:xfrm>
            <a:custGeom>
              <a:avLst/>
              <a:gdLst/>
              <a:ahLst/>
              <a:cxnLst/>
              <a:rect l="l" t="t" r="r" b="b"/>
              <a:pathLst>
                <a:path w="45469" h="35038" extrusionOk="0">
                  <a:moveTo>
                    <a:pt x="33348" y="0"/>
                  </a:moveTo>
                  <a:cubicBezTo>
                    <a:pt x="31020" y="0"/>
                    <a:pt x="28509" y="640"/>
                    <a:pt x="26272" y="1804"/>
                  </a:cubicBezTo>
                  <a:cubicBezTo>
                    <a:pt x="25976" y="1941"/>
                    <a:pt x="25702" y="2100"/>
                    <a:pt x="25382" y="2306"/>
                  </a:cubicBezTo>
                  <a:cubicBezTo>
                    <a:pt x="25314" y="2351"/>
                    <a:pt x="25245" y="2397"/>
                    <a:pt x="25154" y="2443"/>
                  </a:cubicBezTo>
                  <a:lnTo>
                    <a:pt x="25131" y="2488"/>
                  </a:lnTo>
                  <a:cubicBezTo>
                    <a:pt x="24926" y="2625"/>
                    <a:pt x="24720" y="2762"/>
                    <a:pt x="24538" y="2899"/>
                  </a:cubicBezTo>
                  <a:cubicBezTo>
                    <a:pt x="24446" y="2968"/>
                    <a:pt x="24355" y="3036"/>
                    <a:pt x="24286" y="3128"/>
                  </a:cubicBezTo>
                  <a:cubicBezTo>
                    <a:pt x="24081" y="3264"/>
                    <a:pt x="23898" y="3424"/>
                    <a:pt x="23716" y="3607"/>
                  </a:cubicBezTo>
                  <a:cubicBezTo>
                    <a:pt x="23647" y="3675"/>
                    <a:pt x="23602" y="3721"/>
                    <a:pt x="23533" y="3789"/>
                  </a:cubicBezTo>
                  <a:cubicBezTo>
                    <a:pt x="23282" y="4041"/>
                    <a:pt x="23077" y="4269"/>
                    <a:pt x="22871" y="4520"/>
                  </a:cubicBezTo>
                  <a:cubicBezTo>
                    <a:pt x="22826" y="4566"/>
                    <a:pt x="22780" y="4634"/>
                    <a:pt x="22734" y="4702"/>
                  </a:cubicBezTo>
                  <a:cubicBezTo>
                    <a:pt x="22552" y="4885"/>
                    <a:pt x="22415" y="5090"/>
                    <a:pt x="22278" y="5296"/>
                  </a:cubicBezTo>
                  <a:cubicBezTo>
                    <a:pt x="22209" y="5364"/>
                    <a:pt x="22164" y="5456"/>
                    <a:pt x="22118" y="5547"/>
                  </a:cubicBezTo>
                  <a:lnTo>
                    <a:pt x="22072" y="5570"/>
                  </a:lnTo>
                  <a:cubicBezTo>
                    <a:pt x="21958" y="5752"/>
                    <a:pt x="21844" y="5935"/>
                    <a:pt x="21753" y="6118"/>
                  </a:cubicBezTo>
                  <a:cubicBezTo>
                    <a:pt x="21684" y="6232"/>
                    <a:pt x="21639" y="6323"/>
                    <a:pt x="21570" y="6437"/>
                  </a:cubicBezTo>
                  <a:cubicBezTo>
                    <a:pt x="21479" y="6643"/>
                    <a:pt x="21365" y="6848"/>
                    <a:pt x="21273" y="7076"/>
                  </a:cubicBezTo>
                  <a:cubicBezTo>
                    <a:pt x="21228" y="7145"/>
                    <a:pt x="21182" y="7236"/>
                    <a:pt x="21159" y="7305"/>
                  </a:cubicBezTo>
                  <a:cubicBezTo>
                    <a:pt x="21045" y="7601"/>
                    <a:pt x="20931" y="7875"/>
                    <a:pt x="20840" y="8172"/>
                  </a:cubicBezTo>
                  <a:cubicBezTo>
                    <a:pt x="20794" y="8286"/>
                    <a:pt x="20771" y="8377"/>
                    <a:pt x="20749" y="8469"/>
                  </a:cubicBezTo>
                  <a:lnTo>
                    <a:pt x="20749" y="8514"/>
                  </a:lnTo>
                  <a:cubicBezTo>
                    <a:pt x="20680" y="8697"/>
                    <a:pt x="20634" y="8902"/>
                    <a:pt x="20589" y="9108"/>
                  </a:cubicBezTo>
                  <a:cubicBezTo>
                    <a:pt x="20543" y="9222"/>
                    <a:pt x="20520" y="9359"/>
                    <a:pt x="20497" y="9496"/>
                  </a:cubicBezTo>
                  <a:cubicBezTo>
                    <a:pt x="20452" y="9678"/>
                    <a:pt x="20429" y="9884"/>
                    <a:pt x="20406" y="10066"/>
                  </a:cubicBezTo>
                  <a:lnTo>
                    <a:pt x="20383" y="10112"/>
                  </a:lnTo>
                  <a:cubicBezTo>
                    <a:pt x="20383" y="10226"/>
                    <a:pt x="20360" y="10340"/>
                    <a:pt x="20338" y="10477"/>
                  </a:cubicBezTo>
                  <a:cubicBezTo>
                    <a:pt x="20315" y="10683"/>
                    <a:pt x="20315" y="10888"/>
                    <a:pt x="20292" y="11116"/>
                  </a:cubicBezTo>
                  <a:lnTo>
                    <a:pt x="20292" y="11162"/>
                  </a:lnTo>
                  <a:cubicBezTo>
                    <a:pt x="20292" y="11253"/>
                    <a:pt x="20292" y="11367"/>
                    <a:pt x="20292" y="11459"/>
                  </a:cubicBezTo>
                  <a:cubicBezTo>
                    <a:pt x="20292" y="11755"/>
                    <a:pt x="20292" y="12052"/>
                    <a:pt x="20315" y="12349"/>
                  </a:cubicBezTo>
                  <a:cubicBezTo>
                    <a:pt x="20315" y="12372"/>
                    <a:pt x="20315" y="12417"/>
                    <a:pt x="20315" y="12440"/>
                  </a:cubicBezTo>
                  <a:cubicBezTo>
                    <a:pt x="18375" y="10865"/>
                    <a:pt x="15887" y="9952"/>
                    <a:pt x="13330" y="9952"/>
                  </a:cubicBezTo>
                  <a:cubicBezTo>
                    <a:pt x="11299" y="9952"/>
                    <a:pt x="9313" y="10523"/>
                    <a:pt x="7578" y="11596"/>
                  </a:cubicBezTo>
                  <a:cubicBezTo>
                    <a:pt x="4862" y="13262"/>
                    <a:pt x="2990" y="14928"/>
                    <a:pt x="1712" y="16823"/>
                  </a:cubicBezTo>
                  <a:cubicBezTo>
                    <a:pt x="1598" y="16982"/>
                    <a:pt x="1484" y="17165"/>
                    <a:pt x="1393" y="17325"/>
                  </a:cubicBezTo>
                  <a:lnTo>
                    <a:pt x="1324" y="17439"/>
                  </a:lnTo>
                  <a:cubicBezTo>
                    <a:pt x="1233" y="17622"/>
                    <a:pt x="1119" y="17804"/>
                    <a:pt x="1027" y="17987"/>
                  </a:cubicBezTo>
                  <a:lnTo>
                    <a:pt x="1005" y="18078"/>
                  </a:lnTo>
                  <a:cubicBezTo>
                    <a:pt x="776" y="18512"/>
                    <a:pt x="617" y="18945"/>
                    <a:pt x="457" y="19379"/>
                  </a:cubicBezTo>
                  <a:cubicBezTo>
                    <a:pt x="457" y="19402"/>
                    <a:pt x="457" y="19402"/>
                    <a:pt x="457" y="19425"/>
                  </a:cubicBezTo>
                  <a:cubicBezTo>
                    <a:pt x="366" y="19676"/>
                    <a:pt x="297" y="19927"/>
                    <a:pt x="251" y="20201"/>
                  </a:cubicBezTo>
                  <a:lnTo>
                    <a:pt x="229" y="20201"/>
                  </a:lnTo>
                  <a:cubicBezTo>
                    <a:pt x="46" y="21114"/>
                    <a:pt x="0" y="21981"/>
                    <a:pt x="137" y="22803"/>
                  </a:cubicBezTo>
                  <a:cubicBezTo>
                    <a:pt x="137" y="22871"/>
                    <a:pt x="160" y="22940"/>
                    <a:pt x="160" y="23008"/>
                  </a:cubicBezTo>
                  <a:cubicBezTo>
                    <a:pt x="251" y="23488"/>
                    <a:pt x="411" y="23967"/>
                    <a:pt x="617" y="24378"/>
                  </a:cubicBezTo>
                  <a:cubicBezTo>
                    <a:pt x="1415" y="26044"/>
                    <a:pt x="2808" y="26729"/>
                    <a:pt x="3287" y="26957"/>
                  </a:cubicBezTo>
                  <a:lnTo>
                    <a:pt x="3356" y="26980"/>
                  </a:lnTo>
                  <a:cubicBezTo>
                    <a:pt x="3470" y="27048"/>
                    <a:pt x="3607" y="27094"/>
                    <a:pt x="3721" y="27163"/>
                  </a:cubicBezTo>
                  <a:cubicBezTo>
                    <a:pt x="3744" y="27163"/>
                    <a:pt x="4337" y="27414"/>
                    <a:pt x="4337" y="27414"/>
                  </a:cubicBezTo>
                  <a:cubicBezTo>
                    <a:pt x="4748" y="27984"/>
                    <a:pt x="5227" y="28509"/>
                    <a:pt x="5729" y="29011"/>
                  </a:cubicBezTo>
                  <a:cubicBezTo>
                    <a:pt x="5159" y="31385"/>
                    <a:pt x="5547" y="32572"/>
                    <a:pt x="6003" y="33325"/>
                  </a:cubicBezTo>
                  <a:cubicBezTo>
                    <a:pt x="6528" y="34216"/>
                    <a:pt x="7396" y="34832"/>
                    <a:pt x="8423" y="34992"/>
                  </a:cubicBezTo>
                  <a:cubicBezTo>
                    <a:pt x="8605" y="35014"/>
                    <a:pt x="8811" y="35037"/>
                    <a:pt x="8993" y="35037"/>
                  </a:cubicBezTo>
                  <a:cubicBezTo>
                    <a:pt x="9655" y="35037"/>
                    <a:pt x="10614" y="34855"/>
                    <a:pt x="11573" y="33987"/>
                  </a:cubicBezTo>
                  <a:cubicBezTo>
                    <a:pt x="11596" y="33964"/>
                    <a:pt x="11641" y="33919"/>
                    <a:pt x="11687" y="33873"/>
                  </a:cubicBezTo>
                  <a:cubicBezTo>
                    <a:pt x="11755" y="33805"/>
                    <a:pt x="11847" y="33713"/>
                    <a:pt x="11915" y="33645"/>
                  </a:cubicBezTo>
                  <a:cubicBezTo>
                    <a:pt x="11938" y="33599"/>
                    <a:pt x="11984" y="33576"/>
                    <a:pt x="12006" y="33531"/>
                  </a:cubicBezTo>
                  <a:cubicBezTo>
                    <a:pt x="12075" y="33462"/>
                    <a:pt x="12121" y="33371"/>
                    <a:pt x="12189" y="33303"/>
                  </a:cubicBezTo>
                  <a:lnTo>
                    <a:pt x="12258" y="33211"/>
                  </a:lnTo>
                  <a:cubicBezTo>
                    <a:pt x="12303" y="33143"/>
                    <a:pt x="12349" y="33074"/>
                    <a:pt x="12394" y="33006"/>
                  </a:cubicBezTo>
                  <a:lnTo>
                    <a:pt x="12463" y="32914"/>
                  </a:lnTo>
                  <a:cubicBezTo>
                    <a:pt x="12509" y="32846"/>
                    <a:pt x="12554" y="32755"/>
                    <a:pt x="12600" y="32686"/>
                  </a:cubicBezTo>
                  <a:cubicBezTo>
                    <a:pt x="12600" y="32663"/>
                    <a:pt x="12623" y="32641"/>
                    <a:pt x="12646" y="32618"/>
                  </a:cubicBezTo>
                  <a:cubicBezTo>
                    <a:pt x="12737" y="32435"/>
                    <a:pt x="12851" y="32253"/>
                    <a:pt x="12942" y="32047"/>
                  </a:cubicBezTo>
                  <a:lnTo>
                    <a:pt x="13376" y="32047"/>
                  </a:lnTo>
                  <a:cubicBezTo>
                    <a:pt x="15407" y="32047"/>
                    <a:pt x="17393" y="31499"/>
                    <a:pt x="19105" y="30427"/>
                  </a:cubicBezTo>
                  <a:cubicBezTo>
                    <a:pt x="22666" y="28258"/>
                    <a:pt x="24652" y="24355"/>
                    <a:pt x="24355" y="20201"/>
                  </a:cubicBezTo>
                  <a:cubicBezTo>
                    <a:pt x="24355" y="20201"/>
                    <a:pt x="24355" y="20178"/>
                    <a:pt x="24355" y="20178"/>
                  </a:cubicBezTo>
                  <a:cubicBezTo>
                    <a:pt x="26295" y="21753"/>
                    <a:pt x="28783" y="22666"/>
                    <a:pt x="31339" y="22666"/>
                  </a:cubicBezTo>
                  <a:cubicBezTo>
                    <a:pt x="33097" y="22666"/>
                    <a:pt x="34832" y="22232"/>
                    <a:pt x="36384" y="21433"/>
                  </a:cubicBezTo>
                  <a:cubicBezTo>
                    <a:pt x="37845" y="20680"/>
                    <a:pt x="39123" y="19607"/>
                    <a:pt x="40104" y="18306"/>
                  </a:cubicBezTo>
                  <a:cubicBezTo>
                    <a:pt x="40538" y="18375"/>
                    <a:pt x="40949" y="18420"/>
                    <a:pt x="41337" y="18420"/>
                  </a:cubicBezTo>
                  <a:lnTo>
                    <a:pt x="41383" y="18420"/>
                  </a:lnTo>
                  <a:cubicBezTo>
                    <a:pt x="41679" y="18398"/>
                    <a:pt x="41953" y="18375"/>
                    <a:pt x="42227" y="18329"/>
                  </a:cubicBezTo>
                  <a:lnTo>
                    <a:pt x="42273" y="18329"/>
                  </a:lnTo>
                  <a:cubicBezTo>
                    <a:pt x="43483" y="18101"/>
                    <a:pt x="44464" y="17393"/>
                    <a:pt x="44989" y="16366"/>
                  </a:cubicBezTo>
                  <a:cubicBezTo>
                    <a:pt x="45445" y="15476"/>
                    <a:pt x="45468" y="14403"/>
                    <a:pt x="45080" y="13467"/>
                  </a:cubicBezTo>
                  <a:cubicBezTo>
                    <a:pt x="44647" y="12463"/>
                    <a:pt x="43779" y="11641"/>
                    <a:pt x="42341" y="10934"/>
                  </a:cubicBezTo>
                  <a:lnTo>
                    <a:pt x="42341" y="10911"/>
                  </a:lnTo>
                  <a:cubicBezTo>
                    <a:pt x="42341" y="10842"/>
                    <a:pt x="42341" y="10751"/>
                    <a:pt x="42341" y="10683"/>
                  </a:cubicBezTo>
                  <a:cubicBezTo>
                    <a:pt x="42318" y="10569"/>
                    <a:pt x="42318" y="10477"/>
                    <a:pt x="42296" y="10363"/>
                  </a:cubicBezTo>
                  <a:cubicBezTo>
                    <a:pt x="42273" y="10203"/>
                    <a:pt x="42250" y="10021"/>
                    <a:pt x="42227" y="9861"/>
                  </a:cubicBezTo>
                  <a:cubicBezTo>
                    <a:pt x="42204" y="9701"/>
                    <a:pt x="42181" y="9541"/>
                    <a:pt x="42136" y="9382"/>
                  </a:cubicBezTo>
                  <a:lnTo>
                    <a:pt x="42113" y="9268"/>
                  </a:lnTo>
                  <a:cubicBezTo>
                    <a:pt x="42090" y="9131"/>
                    <a:pt x="42067" y="8994"/>
                    <a:pt x="42022" y="8857"/>
                  </a:cubicBezTo>
                  <a:cubicBezTo>
                    <a:pt x="41976" y="8674"/>
                    <a:pt x="41930" y="8491"/>
                    <a:pt x="41862" y="8309"/>
                  </a:cubicBezTo>
                  <a:lnTo>
                    <a:pt x="41839" y="8218"/>
                  </a:lnTo>
                  <a:cubicBezTo>
                    <a:pt x="41793" y="8103"/>
                    <a:pt x="41771" y="7989"/>
                    <a:pt x="41725" y="7875"/>
                  </a:cubicBezTo>
                  <a:cubicBezTo>
                    <a:pt x="41702" y="7807"/>
                    <a:pt x="41656" y="7715"/>
                    <a:pt x="41634" y="7624"/>
                  </a:cubicBezTo>
                  <a:cubicBezTo>
                    <a:pt x="41748" y="7327"/>
                    <a:pt x="41862" y="6917"/>
                    <a:pt x="41908" y="6460"/>
                  </a:cubicBezTo>
                  <a:cubicBezTo>
                    <a:pt x="41908" y="6392"/>
                    <a:pt x="41930" y="6346"/>
                    <a:pt x="41930" y="6277"/>
                  </a:cubicBezTo>
                  <a:cubicBezTo>
                    <a:pt x="41930" y="6255"/>
                    <a:pt x="41930" y="6255"/>
                    <a:pt x="41930" y="6232"/>
                  </a:cubicBezTo>
                  <a:cubicBezTo>
                    <a:pt x="41930" y="6095"/>
                    <a:pt x="41930" y="5981"/>
                    <a:pt x="41930" y="5889"/>
                  </a:cubicBezTo>
                  <a:cubicBezTo>
                    <a:pt x="41930" y="5798"/>
                    <a:pt x="41930" y="5684"/>
                    <a:pt x="41908" y="5547"/>
                  </a:cubicBezTo>
                  <a:cubicBezTo>
                    <a:pt x="41908" y="5433"/>
                    <a:pt x="41885" y="5296"/>
                    <a:pt x="41862" y="5159"/>
                  </a:cubicBezTo>
                  <a:cubicBezTo>
                    <a:pt x="41839" y="5022"/>
                    <a:pt x="41793" y="4885"/>
                    <a:pt x="41771" y="4748"/>
                  </a:cubicBezTo>
                  <a:cubicBezTo>
                    <a:pt x="41702" y="4566"/>
                    <a:pt x="41656" y="4406"/>
                    <a:pt x="41611" y="4314"/>
                  </a:cubicBezTo>
                  <a:cubicBezTo>
                    <a:pt x="41565" y="4177"/>
                    <a:pt x="41520" y="4063"/>
                    <a:pt x="41451" y="3972"/>
                  </a:cubicBezTo>
                  <a:cubicBezTo>
                    <a:pt x="41314" y="3721"/>
                    <a:pt x="41177" y="3470"/>
                    <a:pt x="40995" y="3264"/>
                  </a:cubicBezTo>
                  <a:cubicBezTo>
                    <a:pt x="39579" y="1393"/>
                    <a:pt x="37365" y="617"/>
                    <a:pt x="36178" y="320"/>
                  </a:cubicBezTo>
                  <a:cubicBezTo>
                    <a:pt x="35265" y="115"/>
                    <a:pt x="34330" y="0"/>
                    <a:pt x="33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2292200" y="4466125"/>
              <a:ext cx="959750" cy="288925"/>
            </a:xfrm>
            <a:custGeom>
              <a:avLst/>
              <a:gdLst/>
              <a:ahLst/>
              <a:cxnLst/>
              <a:rect l="l" t="t" r="r" b="b"/>
              <a:pathLst>
                <a:path w="38390" h="11557" extrusionOk="0">
                  <a:moveTo>
                    <a:pt x="28889" y="1"/>
                  </a:moveTo>
                  <a:cubicBezTo>
                    <a:pt x="28074" y="1"/>
                    <a:pt x="27324" y="79"/>
                    <a:pt x="26706" y="258"/>
                  </a:cubicBezTo>
                  <a:cubicBezTo>
                    <a:pt x="23077" y="1285"/>
                    <a:pt x="0" y="10643"/>
                    <a:pt x="0" y="10643"/>
                  </a:cubicBezTo>
                  <a:lnTo>
                    <a:pt x="480" y="11556"/>
                  </a:lnTo>
                  <a:cubicBezTo>
                    <a:pt x="480" y="11556"/>
                    <a:pt x="23008" y="2243"/>
                    <a:pt x="27505" y="1992"/>
                  </a:cubicBezTo>
                  <a:cubicBezTo>
                    <a:pt x="27733" y="1978"/>
                    <a:pt x="27962" y="1972"/>
                    <a:pt x="28192" y="1972"/>
                  </a:cubicBezTo>
                  <a:cubicBezTo>
                    <a:pt x="31565" y="1972"/>
                    <a:pt x="35147" y="3363"/>
                    <a:pt x="36864" y="3363"/>
                  </a:cubicBezTo>
                  <a:cubicBezTo>
                    <a:pt x="37345" y="3363"/>
                    <a:pt x="37679" y="3254"/>
                    <a:pt x="37822" y="2974"/>
                  </a:cubicBezTo>
                  <a:cubicBezTo>
                    <a:pt x="38390" y="1856"/>
                    <a:pt x="32861" y="1"/>
                    <a:pt x="28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2300750" y="4487450"/>
              <a:ext cx="929600" cy="267600"/>
            </a:xfrm>
            <a:custGeom>
              <a:avLst/>
              <a:gdLst/>
              <a:ahLst/>
              <a:cxnLst/>
              <a:rect l="l" t="t" r="r" b="b"/>
              <a:pathLst>
                <a:path w="37184" h="10704" extrusionOk="0">
                  <a:moveTo>
                    <a:pt x="28401" y="1"/>
                  </a:moveTo>
                  <a:cubicBezTo>
                    <a:pt x="27599" y="1"/>
                    <a:pt x="26860" y="77"/>
                    <a:pt x="26250" y="249"/>
                  </a:cubicBezTo>
                  <a:cubicBezTo>
                    <a:pt x="22940" y="1185"/>
                    <a:pt x="3310" y="9105"/>
                    <a:pt x="1" y="10452"/>
                  </a:cubicBezTo>
                  <a:lnTo>
                    <a:pt x="138" y="10703"/>
                  </a:lnTo>
                  <a:cubicBezTo>
                    <a:pt x="138" y="10703"/>
                    <a:pt x="22666" y="1390"/>
                    <a:pt x="27163" y="1139"/>
                  </a:cubicBezTo>
                  <a:cubicBezTo>
                    <a:pt x="27390" y="1125"/>
                    <a:pt x="27620" y="1119"/>
                    <a:pt x="27850" y="1119"/>
                  </a:cubicBezTo>
                  <a:cubicBezTo>
                    <a:pt x="31215" y="1119"/>
                    <a:pt x="34798" y="2514"/>
                    <a:pt x="36511" y="2514"/>
                  </a:cubicBezTo>
                  <a:cubicBezTo>
                    <a:pt x="36786" y="2514"/>
                    <a:pt x="37013" y="2478"/>
                    <a:pt x="37183" y="2395"/>
                  </a:cubicBezTo>
                  <a:cubicBezTo>
                    <a:pt x="36189" y="1309"/>
                    <a:pt x="31740" y="1"/>
                    <a:pt x="2840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2366375" y="4315625"/>
              <a:ext cx="760675" cy="650175"/>
            </a:xfrm>
            <a:custGeom>
              <a:avLst/>
              <a:gdLst/>
              <a:ahLst/>
              <a:cxnLst/>
              <a:rect l="l" t="t" r="r" b="b"/>
              <a:pathLst>
                <a:path w="30427" h="26007" extrusionOk="0">
                  <a:moveTo>
                    <a:pt x="29993" y="1"/>
                  </a:moveTo>
                  <a:cubicBezTo>
                    <a:pt x="29993" y="1"/>
                    <a:pt x="8811" y="13102"/>
                    <a:pt x="5821" y="15431"/>
                  </a:cubicBezTo>
                  <a:cubicBezTo>
                    <a:pt x="2854" y="17736"/>
                    <a:pt x="1" y="25770"/>
                    <a:pt x="1484" y="25999"/>
                  </a:cubicBezTo>
                  <a:cubicBezTo>
                    <a:pt x="1516" y="26004"/>
                    <a:pt x="1548" y="26007"/>
                    <a:pt x="1579" y="26007"/>
                  </a:cubicBezTo>
                  <a:cubicBezTo>
                    <a:pt x="3008" y="26007"/>
                    <a:pt x="3943" y="20492"/>
                    <a:pt x="6757" y="17097"/>
                  </a:cubicBezTo>
                  <a:cubicBezTo>
                    <a:pt x="9633" y="13605"/>
                    <a:pt x="30427" y="914"/>
                    <a:pt x="30427" y="914"/>
                  </a:cubicBezTo>
                  <a:lnTo>
                    <a:pt x="299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2401750" y="4328175"/>
              <a:ext cx="725300" cy="633425"/>
            </a:xfrm>
            <a:custGeom>
              <a:avLst/>
              <a:gdLst/>
              <a:ahLst/>
              <a:cxnLst/>
              <a:rect l="l" t="t" r="r" b="b"/>
              <a:pathLst>
                <a:path w="29012" h="25337" extrusionOk="0">
                  <a:moveTo>
                    <a:pt x="28806" y="1"/>
                  </a:moveTo>
                  <a:cubicBezTo>
                    <a:pt x="25337" y="2146"/>
                    <a:pt x="7944" y="12966"/>
                    <a:pt x="5273" y="15043"/>
                  </a:cubicBezTo>
                  <a:cubicBezTo>
                    <a:pt x="2580" y="17143"/>
                    <a:pt x="1" y="23853"/>
                    <a:pt x="594" y="25337"/>
                  </a:cubicBezTo>
                  <a:cubicBezTo>
                    <a:pt x="1827" y="24378"/>
                    <a:pt x="2831" y="19631"/>
                    <a:pt x="5342" y="16595"/>
                  </a:cubicBezTo>
                  <a:cubicBezTo>
                    <a:pt x="8218" y="13103"/>
                    <a:pt x="29012" y="412"/>
                    <a:pt x="29012" y="412"/>
                  </a:cubicBezTo>
                  <a:lnTo>
                    <a:pt x="2880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2298475" y="4500625"/>
              <a:ext cx="425150" cy="371725"/>
            </a:xfrm>
            <a:custGeom>
              <a:avLst/>
              <a:gdLst/>
              <a:ahLst/>
              <a:cxnLst/>
              <a:rect l="l" t="t" r="r" b="b"/>
              <a:pathLst>
                <a:path w="17006" h="14869" extrusionOk="0">
                  <a:moveTo>
                    <a:pt x="8514" y="0"/>
                  </a:moveTo>
                  <a:cubicBezTo>
                    <a:pt x="7250" y="0"/>
                    <a:pt x="5968" y="323"/>
                    <a:pt x="4794" y="1000"/>
                  </a:cubicBezTo>
                  <a:cubicBezTo>
                    <a:pt x="1233" y="3032"/>
                    <a:pt x="0" y="7574"/>
                    <a:pt x="2055" y="11135"/>
                  </a:cubicBezTo>
                  <a:cubicBezTo>
                    <a:pt x="3435" y="13527"/>
                    <a:pt x="5938" y="14868"/>
                    <a:pt x="8511" y="14868"/>
                  </a:cubicBezTo>
                  <a:cubicBezTo>
                    <a:pt x="9769" y="14868"/>
                    <a:pt x="11043" y="14548"/>
                    <a:pt x="12212" y="13874"/>
                  </a:cubicBezTo>
                  <a:cubicBezTo>
                    <a:pt x="15773" y="11820"/>
                    <a:pt x="17005" y="7277"/>
                    <a:pt x="14951" y="3717"/>
                  </a:cubicBezTo>
                  <a:cubicBezTo>
                    <a:pt x="13574" y="1331"/>
                    <a:pt x="11081" y="0"/>
                    <a:pt x="8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2325300" y="4500450"/>
              <a:ext cx="300750" cy="226125"/>
            </a:xfrm>
            <a:custGeom>
              <a:avLst/>
              <a:gdLst/>
              <a:ahLst/>
              <a:cxnLst/>
              <a:rect l="l" t="t" r="r" b="b"/>
              <a:pathLst>
                <a:path w="12030" h="9045" extrusionOk="0">
                  <a:moveTo>
                    <a:pt x="7415" y="1"/>
                  </a:moveTo>
                  <a:cubicBezTo>
                    <a:pt x="6160" y="1"/>
                    <a:pt x="4888" y="318"/>
                    <a:pt x="3721" y="985"/>
                  </a:cubicBezTo>
                  <a:cubicBezTo>
                    <a:pt x="1324" y="2377"/>
                    <a:pt x="0" y="4865"/>
                    <a:pt x="0" y="7444"/>
                  </a:cubicBezTo>
                  <a:cubicBezTo>
                    <a:pt x="1315" y="8486"/>
                    <a:pt x="2949" y="9044"/>
                    <a:pt x="4615" y="9044"/>
                  </a:cubicBezTo>
                  <a:cubicBezTo>
                    <a:pt x="5869" y="9044"/>
                    <a:pt x="7141" y="8727"/>
                    <a:pt x="8309" y="8060"/>
                  </a:cubicBezTo>
                  <a:cubicBezTo>
                    <a:pt x="10705" y="6691"/>
                    <a:pt x="12029" y="4180"/>
                    <a:pt x="12029" y="1601"/>
                  </a:cubicBezTo>
                  <a:cubicBezTo>
                    <a:pt x="10714" y="559"/>
                    <a:pt x="9080" y="1"/>
                    <a:pt x="741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2752700" y="4266650"/>
              <a:ext cx="424575" cy="371725"/>
            </a:xfrm>
            <a:custGeom>
              <a:avLst/>
              <a:gdLst/>
              <a:ahLst/>
              <a:cxnLst/>
              <a:rect l="l" t="t" r="r" b="b"/>
              <a:pathLst>
                <a:path w="16983" h="14869" extrusionOk="0">
                  <a:moveTo>
                    <a:pt x="8503" y="1"/>
                  </a:moveTo>
                  <a:cubicBezTo>
                    <a:pt x="7240" y="1"/>
                    <a:pt x="5961" y="323"/>
                    <a:pt x="4794" y="1001"/>
                  </a:cubicBezTo>
                  <a:cubicBezTo>
                    <a:pt x="1233" y="3032"/>
                    <a:pt x="0" y="7575"/>
                    <a:pt x="2055" y="11135"/>
                  </a:cubicBezTo>
                  <a:cubicBezTo>
                    <a:pt x="3435" y="13527"/>
                    <a:pt x="5937" y="14869"/>
                    <a:pt x="8511" y="14869"/>
                  </a:cubicBezTo>
                  <a:cubicBezTo>
                    <a:pt x="9769" y="14869"/>
                    <a:pt x="11043" y="14549"/>
                    <a:pt x="12212" y="13874"/>
                  </a:cubicBezTo>
                  <a:cubicBezTo>
                    <a:pt x="15773" y="11820"/>
                    <a:pt x="16982" y="7278"/>
                    <a:pt x="14928" y="3717"/>
                  </a:cubicBezTo>
                  <a:cubicBezTo>
                    <a:pt x="13567" y="1331"/>
                    <a:pt x="11068" y="1"/>
                    <a:pt x="8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2779525" y="4266500"/>
              <a:ext cx="284200" cy="214425"/>
            </a:xfrm>
            <a:custGeom>
              <a:avLst/>
              <a:gdLst/>
              <a:ahLst/>
              <a:cxnLst/>
              <a:rect l="l" t="t" r="r" b="b"/>
              <a:pathLst>
                <a:path w="11368" h="8577" extrusionOk="0">
                  <a:moveTo>
                    <a:pt x="7421" y="0"/>
                  </a:moveTo>
                  <a:cubicBezTo>
                    <a:pt x="6159" y="0"/>
                    <a:pt x="4883" y="323"/>
                    <a:pt x="3721" y="1007"/>
                  </a:cubicBezTo>
                  <a:cubicBezTo>
                    <a:pt x="1324" y="2377"/>
                    <a:pt x="0" y="4864"/>
                    <a:pt x="0" y="7444"/>
                  </a:cubicBezTo>
                  <a:cubicBezTo>
                    <a:pt x="1172" y="8185"/>
                    <a:pt x="2539" y="8576"/>
                    <a:pt x="3930" y="8576"/>
                  </a:cubicBezTo>
                  <a:cubicBezTo>
                    <a:pt x="5192" y="8576"/>
                    <a:pt x="6473" y="8254"/>
                    <a:pt x="7647" y="7581"/>
                  </a:cubicBezTo>
                  <a:cubicBezTo>
                    <a:pt x="10020" y="6211"/>
                    <a:pt x="11367" y="3700"/>
                    <a:pt x="11367" y="1121"/>
                  </a:cubicBezTo>
                  <a:cubicBezTo>
                    <a:pt x="10183" y="391"/>
                    <a:pt x="8810" y="0"/>
                    <a:pt x="742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2248250" y="4242325"/>
              <a:ext cx="942725" cy="649000"/>
            </a:xfrm>
            <a:custGeom>
              <a:avLst/>
              <a:gdLst/>
              <a:ahLst/>
              <a:cxnLst/>
              <a:rect l="l" t="t" r="r" b="b"/>
              <a:pathLst>
                <a:path w="37709" h="25960" extrusionOk="0">
                  <a:moveTo>
                    <a:pt x="28644" y="1508"/>
                  </a:moveTo>
                  <a:cubicBezTo>
                    <a:pt x="31205" y="1508"/>
                    <a:pt x="33675" y="2897"/>
                    <a:pt x="34923" y="5329"/>
                  </a:cubicBezTo>
                  <a:cubicBezTo>
                    <a:pt x="36704" y="8799"/>
                    <a:pt x="35334" y="13067"/>
                    <a:pt x="31865" y="14847"/>
                  </a:cubicBezTo>
                  <a:cubicBezTo>
                    <a:pt x="30827" y="15380"/>
                    <a:pt x="29720" y="15633"/>
                    <a:pt x="28630" y="15633"/>
                  </a:cubicBezTo>
                  <a:cubicBezTo>
                    <a:pt x="26075" y="15633"/>
                    <a:pt x="23611" y="14244"/>
                    <a:pt x="22347" y="11812"/>
                  </a:cubicBezTo>
                  <a:cubicBezTo>
                    <a:pt x="20566" y="8342"/>
                    <a:pt x="21936" y="4074"/>
                    <a:pt x="25405" y="2294"/>
                  </a:cubicBezTo>
                  <a:cubicBezTo>
                    <a:pt x="26443" y="1761"/>
                    <a:pt x="27552" y="1508"/>
                    <a:pt x="28644" y="1508"/>
                  </a:cubicBezTo>
                  <a:close/>
                  <a:moveTo>
                    <a:pt x="10654" y="10897"/>
                  </a:moveTo>
                  <a:cubicBezTo>
                    <a:pt x="13026" y="10897"/>
                    <a:pt x="15336" y="12100"/>
                    <a:pt x="16663" y="14277"/>
                  </a:cubicBezTo>
                  <a:cubicBezTo>
                    <a:pt x="18717" y="17586"/>
                    <a:pt x="17667" y="21946"/>
                    <a:pt x="14335" y="23978"/>
                  </a:cubicBezTo>
                  <a:cubicBezTo>
                    <a:pt x="13187" y="24690"/>
                    <a:pt x="11913" y="25029"/>
                    <a:pt x="10654" y="25029"/>
                  </a:cubicBezTo>
                  <a:cubicBezTo>
                    <a:pt x="8281" y="25029"/>
                    <a:pt x="5961" y="23826"/>
                    <a:pt x="4634" y="21649"/>
                  </a:cubicBezTo>
                  <a:cubicBezTo>
                    <a:pt x="2580" y="18317"/>
                    <a:pt x="3630" y="13980"/>
                    <a:pt x="6962" y="11949"/>
                  </a:cubicBezTo>
                  <a:cubicBezTo>
                    <a:pt x="8118" y="11236"/>
                    <a:pt x="9395" y="10897"/>
                    <a:pt x="10654" y="10897"/>
                  </a:cubicBezTo>
                  <a:close/>
                  <a:moveTo>
                    <a:pt x="30655" y="1"/>
                  </a:moveTo>
                  <a:cubicBezTo>
                    <a:pt x="28688" y="1"/>
                    <a:pt x="26682" y="577"/>
                    <a:pt x="24972" y="1449"/>
                  </a:cubicBezTo>
                  <a:cubicBezTo>
                    <a:pt x="21046" y="3480"/>
                    <a:pt x="19494" y="8297"/>
                    <a:pt x="21525" y="12245"/>
                  </a:cubicBezTo>
                  <a:cubicBezTo>
                    <a:pt x="21294" y="12212"/>
                    <a:pt x="21039" y="12188"/>
                    <a:pt x="20769" y="12188"/>
                  </a:cubicBezTo>
                  <a:cubicBezTo>
                    <a:pt x="20292" y="12188"/>
                    <a:pt x="19767" y="12263"/>
                    <a:pt x="19242" y="12496"/>
                  </a:cubicBezTo>
                  <a:cubicBezTo>
                    <a:pt x="18580" y="12816"/>
                    <a:pt x="18033" y="13341"/>
                    <a:pt x="17645" y="14094"/>
                  </a:cubicBezTo>
                  <a:cubicBezTo>
                    <a:pt x="17645" y="14071"/>
                    <a:pt x="17622" y="14049"/>
                    <a:pt x="17622" y="14026"/>
                  </a:cubicBezTo>
                  <a:cubicBezTo>
                    <a:pt x="17576" y="13934"/>
                    <a:pt x="17531" y="13866"/>
                    <a:pt x="17485" y="13775"/>
                  </a:cubicBezTo>
                  <a:cubicBezTo>
                    <a:pt x="15962" y="11310"/>
                    <a:pt x="13324" y="9950"/>
                    <a:pt x="10628" y="9950"/>
                  </a:cubicBezTo>
                  <a:cubicBezTo>
                    <a:pt x="9203" y="9950"/>
                    <a:pt x="7762" y="10330"/>
                    <a:pt x="6460" y="11127"/>
                  </a:cubicBezTo>
                  <a:cubicBezTo>
                    <a:pt x="4611" y="12268"/>
                    <a:pt x="2763" y="13661"/>
                    <a:pt x="1530" y="15487"/>
                  </a:cubicBezTo>
                  <a:cubicBezTo>
                    <a:pt x="731" y="16696"/>
                    <a:pt x="1" y="18614"/>
                    <a:pt x="663" y="20029"/>
                  </a:cubicBezTo>
                  <a:cubicBezTo>
                    <a:pt x="1347" y="21490"/>
                    <a:pt x="3242" y="21284"/>
                    <a:pt x="3995" y="22380"/>
                  </a:cubicBezTo>
                  <a:cubicBezTo>
                    <a:pt x="5527" y="24693"/>
                    <a:pt x="8058" y="25960"/>
                    <a:pt x="10654" y="25960"/>
                  </a:cubicBezTo>
                  <a:cubicBezTo>
                    <a:pt x="12080" y="25960"/>
                    <a:pt x="13526" y="25578"/>
                    <a:pt x="14837" y="24776"/>
                  </a:cubicBezTo>
                  <a:cubicBezTo>
                    <a:pt x="18192" y="22745"/>
                    <a:pt x="19471" y="18614"/>
                    <a:pt x="18124" y="15076"/>
                  </a:cubicBezTo>
                  <a:cubicBezTo>
                    <a:pt x="18421" y="14186"/>
                    <a:pt x="18923" y="13569"/>
                    <a:pt x="19608" y="13250"/>
                  </a:cubicBezTo>
                  <a:cubicBezTo>
                    <a:pt x="20002" y="13066"/>
                    <a:pt x="20416" y="13003"/>
                    <a:pt x="20796" y="13003"/>
                  </a:cubicBezTo>
                  <a:cubicBezTo>
                    <a:pt x="21407" y="13003"/>
                    <a:pt x="21930" y="13165"/>
                    <a:pt x="22141" y="13250"/>
                  </a:cubicBezTo>
                  <a:cubicBezTo>
                    <a:pt x="23678" y="15371"/>
                    <a:pt x="26136" y="16571"/>
                    <a:pt x="28665" y="16571"/>
                  </a:cubicBezTo>
                  <a:cubicBezTo>
                    <a:pt x="29892" y="16571"/>
                    <a:pt x="31136" y="16288"/>
                    <a:pt x="32299" y="15692"/>
                  </a:cubicBezTo>
                  <a:cubicBezTo>
                    <a:pt x="36156" y="13706"/>
                    <a:pt x="37708" y="9050"/>
                    <a:pt x="35882" y="5170"/>
                  </a:cubicBezTo>
                  <a:cubicBezTo>
                    <a:pt x="35540" y="4439"/>
                    <a:pt x="36110" y="3800"/>
                    <a:pt x="36202" y="3070"/>
                  </a:cubicBezTo>
                  <a:cubicBezTo>
                    <a:pt x="36224" y="2750"/>
                    <a:pt x="36156" y="2408"/>
                    <a:pt x="35882" y="2042"/>
                  </a:cubicBezTo>
                  <a:cubicBezTo>
                    <a:pt x="35152" y="1084"/>
                    <a:pt x="33896" y="513"/>
                    <a:pt x="32755" y="239"/>
                  </a:cubicBezTo>
                  <a:cubicBezTo>
                    <a:pt x="32071" y="76"/>
                    <a:pt x="31366" y="1"/>
                    <a:pt x="30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2789225" y="4442875"/>
              <a:ext cx="361225" cy="201125"/>
            </a:xfrm>
            <a:custGeom>
              <a:avLst/>
              <a:gdLst/>
              <a:ahLst/>
              <a:cxnLst/>
              <a:rect l="l" t="t" r="r" b="b"/>
              <a:pathLst>
                <a:path w="14449" h="8045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266" y="2740"/>
                    <a:pt x="12828" y="5479"/>
                    <a:pt x="10226" y="6825"/>
                  </a:cubicBezTo>
                  <a:cubicBezTo>
                    <a:pt x="9188" y="7358"/>
                    <a:pt x="8081" y="7611"/>
                    <a:pt x="6991" y="7611"/>
                  </a:cubicBezTo>
                  <a:cubicBezTo>
                    <a:pt x="4436" y="7611"/>
                    <a:pt x="1972" y="6222"/>
                    <a:pt x="708" y="3790"/>
                  </a:cubicBezTo>
                  <a:cubicBezTo>
                    <a:pt x="342" y="3059"/>
                    <a:pt x="114" y="2283"/>
                    <a:pt x="0" y="1530"/>
                  </a:cubicBezTo>
                  <a:lnTo>
                    <a:pt x="0" y="1530"/>
                  </a:lnTo>
                  <a:cubicBezTo>
                    <a:pt x="69" y="2443"/>
                    <a:pt x="320" y="3356"/>
                    <a:pt x="776" y="4223"/>
                  </a:cubicBezTo>
                  <a:cubicBezTo>
                    <a:pt x="2024" y="6655"/>
                    <a:pt x="4495" y="8044"/>
                    <a:pt x="7048" y="8044"/>
                  </a:cubicBezTo>
                  <a:cubicBezTo>
                    <a:pt x="8137" y="8044"/>
                    <a:pt x="9241" y="7792"/>
                    <a:pt x="10271" y="7259"/>
                  </a:cubicBezTo>
                  <a:cubicBezTo>
                    <a:pt x="13033" y="5844"/>
                    <a:pt x="14449" y="2900"/>
                    <a:pt x="140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2339550" y="4676850"/>
              <a:ext cx="360675" cy="202050"/>
            </a:xfrm>
            <a:custGeom>
              <a:avLst/>
              <a:gdLst/>
              <a:ahLst/>
              <a:cxnLst/>
              <a:rect l="l" t="t" r="r" b="b"/>
              <a:pathLst>
                <a:path w="14427" h="8082" extrusionOk="0">
                  <a:moveTo>
                    <a:pt x="14038" y="0"/>
                  </a:moveTo>
                  <a:lnTo>
                    <a:pt x="14038" y="0"/>
                  </a:lnTo>
                  <a:cubicBezTo>
                    <a:pt x="14244" y="2556"/>
                    <a:pt x="13034" y="5159"/>
                    <a:pt x="10683" y="6597"/>
                  </a:cubicBezTo>
                  <a:cubicBezTo>
                    <a:pt x="9535" y="7309"/>
                    <a:pt x="8261" y="7648"/>
                    <a:pt x="7002" y="7648"/>
                  </a:cubicBezTo>
                  <a:cubicBezTo>
                    <a:pt x="4629" y="7648"/>
                    <a:pt x="2309" y="6445"/>
                    <a:pt x="982" y="4268"/>
                  </a:cubicBezTo>
                  <a:cubicBezTo>
                    <a:pt x="457" y="3424"/>
                    <a:pt x="138" y="2511"/>
                    <a:pt x="1" y="1598"/>
                  </a:cubicBezTo>
                  <a:lnTo>
                    <a:pt x="1" y="1598"/>
                  </a:lnTo>
                  <a:cubicBezTo>
                    <a:pt x="92" y="2671"/>
                    <a:pt x="434" y="3721"/>
                    <a:pt x="1028" y="4702"/>
                  </a:cubicBezTo>
                  <a:cubicBezTo>
                    <a:pt x="2355" y="6879"/>
                    <a:pt x="4675" y="8082"/>
                    <a:pt x="7047" y="8082"/>
                  </a:cubicBezTo>
                  <a:cubicBezTo>
                    <a:pt x="8307" y="8082"/>
                    <a:pt x="9581" y="7743"/>
                    <a:pt x="10729" y="7030"/>
                  </a:cubicBezTo>
                  <a:cubicBezTo>
                    <a:pt x="13217" y="5501"/>
                    <a:pt x="14426" y="2693"/>
                    <a:pt x="140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2754975" y="4242325"/>
              <a:ext cx="398900" cy="241675"/>
            </a:xfrm>
            <a:custGeom>
              <a:avLst/>
              <a:gdLst/>
              <a:ahLst/>
              <a:cxnLst/>
              <a:rect l="l" t="t" r="r" b="b"/>
              <a:pathLst>
                <a:path w="15956" h="9667" extrusionOk="0">
                  <a:moveTo>
                    <a:pt x="10386" y="1"/>
                  </a:moveTo>
                  <a:cubicBezTo>
                    <a:pt x="8419" y="1"/>
                    <a:pt x="6413" y="577"/>
                    <a:pt x="4703" y="1449"/>
                  </a:cubicBezTo>
                  <a:cubicBezTo>
                    <a:pt x="1598" y="3047"/>
                    <a:pt x="1" y="6379"/>
                    <a:pt x="434" y="9666"/>
                  </a:cubicBezTo>
                  <a:cubicBezTo>
                    <a:pt x="183" y="6539"/>
                    <a:pt x="1781" y="3412"/>
                    <a:pt x="4748" y="1883"/>
                  </a:cubicBezTo>
                  <a:cubicBezTo>
                    <a:pt x="6459" y="1011"/>
                    <a:pt x="8465" y="434"/>
                    <a:pt x="10441" y="434"/>
                  </a:cubicBezTo>
                  <a:cubicBezTo>
                    <a:pt x="11155" y="434"/>
                    <a:pt x="11864" y="509"/>
                    <a:pt x="12554" y="673"/>
                  </a:cubicBezTo>
                  <a:cubicBezTo>
                    <a:pt x="13673" y="947"/>
                    <a:pt x="14928" y="1518"/>
                    <a:pt x="15659" y="2476"/>
                  </a:cubicBezTo>
                  <a:cubicBezTo>
                    <a:pt x="15796" y="2659"/>
                    <a:pt x="15887" y="2819"/>
                    <a:pt x="15933" y="2978"/>
                  </a:cubicBezTo>
                  <a:cubicBezTo>
                    <a:pt x="15955" y="2682"/>
                    <a:pt x="15864" y="2385"/>
                    <a:pt x="15613" y="2042"/>
                  </a:cubicBezTo>
                  <a:cubicBezTo>
                    <a:pt x="14883" y="1084"/>
                    <a:pt x="13627" y="513"/>
                    <a:pt x="12486" y="239"/>
                  </a:cubicBezTo>
                  <a:cubicBezTo>
                    <a:pt x="11802" y="76"/>
                    <a:pt x="11097" y="1"/>
                    <a:pt x="10386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2253950" y="4491075"/>
              <a:ext cx="533575" cy="234875"/>
            </a:xfrm>
            <a:custGeom>
              <a:avLst/>
              <a:gdLst/>
              <a:ahLst/>
              <a:cxnLst/>
              <a:rect l="l" t="t" r="r" b="b"/>
              <a:pathLst>
                <a:path w="21343" h="9395" extrusionOk="0">
                  <a:moveTo>
                    <a:pt x="10400" y="0"/>
                  </a:moveTo>
                  <a:cubicBezTo>
                    <a:pt x="8975" y="0"/>
                    <a:pt x="7534" y="380"/>
                    <a:pt x="6232" y="1177"/>
                  </a:cubicBezTo>
                  <a:cubicBezTo>
                    <a:pt x="4383" y="2318"/>
                    <a:pt x="2535" y="3711"/>
                    <a:pt x="1302" y="5537"/>
                  </a:cubicBezTo>
                  <a:cubicBezTo>
                    <a:pt x="617" y="6564"/>
                    <a:pt x="1" y="8070"/>
                    <a:pt x="229" y="9394"/>
                  </a:cubicBezTo>
                  <a:cubicBezTo>
                    <a:pt x="184" y="8184"/>
                    <a:pt x="754" y="6883"/>
                    <a:pt x="1370" y="5970"/>
                  </a:cubicBezTo>
                  <a:cubicBezTo>
                    <a:pt x="2580" y="4144"/>
                    <a:pt x="4429" y="2752"/>
                    <a:pt x="6278" y="1611"/>
                  </a:cubicBezTo>
                  <a:cubicBezTo>
                    <a:pt x="7580" y="814"/>
                    <a:pt x="9021" y="434"/>
                    <a:pt x="10445" y="434"/>
                  </a:cubicBezTo>
                  <a:cubicBezTo>
                    <a:pt x="13142" y="434"/>
                    <a:pt x="15779" y="1794"/>
                    <a:pt x="17303" y="4258"/>
                  </a:cubicBezTo>
                  <a:cubicBezTo>
                    <a:pt x="17348" y="4350"/>
                    <a:pt x="17394" y="4418"/>
                    <a:pt x="17439" y="4509"/>
                  </a:cubicBezTo>
                  <a:cubicBezTo>
                    <a:pt x="17439" y="4532"/>
                    <a:pt x="17462" y="4555"/>
                    <a:pt x="17462" y="4578"/>
                  </a:cubicBezTo>
                  <a:cubicBezTo>
                    <a:pt x="17850" y="3825"/>
                    <a:pt x="18398" y="3300"/>
                    <a:pt x="19060" y="2980"/>
                  </a:cubicBezTo>
                  <a:cubicBezTo>
                    <a:pt x="19585" y="2747"/>
                    <a:pt x="20109" y="2672"/>
                    <a:pt x="20586" y="2672"/>
                  </a:cubicBezTo>
                  <a:cubicBezTo>
                    <a:pt x="20857" y="2672"/>
                    <a:pt x="21112" y="2696"/>
                    <a:pt x="21343" y="2729"/>
                  </a:cubicBezTo>
                  <a:cubicBezTo>
                    <a:pt x="21274" y="2569"/>
                    <a:pt x="21206" y="2432"/>
                    <a:pt x="21137" y="2273"/>
                  </a:cubicBezTo>
                  <a:cubicBezTo>
                    <a:pt x="20962" y="2253"/>
                    <a:pt x="20776" y="2241"/>
                    <a:pt x="20582" y="2241"/>
                  </a:cubicBezTo>
                  <a:cubicBezTo>
                    <a:pt x="20093" y="2241"/>
                    <a:pt x="19554" y="2318"/>
                    <a:pt x="19014" y="2546"/>
                  </a:cubicBezTo>
                  <a:cubicBezTo>
                    <a:pt x="18352" y="2866"/>
                    <a:pt x="17805" y="3391"/>
                    <a:pt x="17417" y="4144"/>
                  </a:cubicBezTo>
                  <a:cubicBezTo>
                    <a:pt x="17417" y="4121"/>
                    <a:pt x="17394" y="4099"/>
                    <a:pt x="17394" y="4076"/>
                  </a:cubicBezTo>
                  <a:cubicBezTo>
                    <a:pt x="17348" y="3984"/>
                    <a:pt x="17303" y="3916"/>
                    <a:pt x="17257" y="3825"/>
                  </a:cubicBezTo>
                  <a:cubicBezTo>
                    <a:pt x="15734" y="1360"/>
                    <a:pt x="13096" y="0"/>
                    <a:pt x="1040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2702475" y="4626625"/>
              <a:ext cx="11450" cy="47950"/>
            </a:xfrm>
            <a:custGeom>
              <a:avLst/>
              <a:gdLst/>
              <a:ahLst/>
              <a:cxnLst/>
              <a:rect l="l" t="t" r="r" b="b"/>
              <a:pathLst>
                <a:path w="458" h="1918" extrusionOk="0">
                  <a:moveTo>
                    <a:pt x="46" y="0"/>
                  </a:moveTo>
                  <a:cubicBezTo>
                    <a:pt x="23" y="46"/>
                    <a:pt x="23" y="92"/>
                    <a:pt x="1" y="137"/>
                  </a:cubicBezTo>
                  <a:cubicBezTo>
                    <a:pt x="229" y="731"/>
                    <a:pt x="366" y="1324"/>
                    <a:pt x="457" y="1918"/>
                  </a:cubicBezTo>
                  <a:cubicBezTo>
                    <a:pt x="389" y="1279"/>
                    <a:pt x="275" y="640"/>
                    <a:pt x="46" y="0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3143575" y="4367550"/>
              <a:ext cx="20000" cy="71925"/>
            </a:xfrm>
            <a:custGeom>
              <a:avLst/>
              <a:gdLst/>
              <a:ahLst/>
              <a:cxnLst/>
              <a:rect l="l" t="t" r="r" b="b"/>
              <a:pathLst>
                <a:path w="800" h="2877" extrusionOk="0">
                  <a:moveTo>
                    <a:pt x="23" y="1"/>
                  </a:moveTo>
                  <a:cubicBezTo>
                    <a:pt x="1" y="206"/>
                    <a:pt x="23" y="389"/>
                    <a:pt x="115" y="594"/>
                  </a:cubicBezTo>
                  <a:cubicBezTo>
                    <a:pt x="457" y="1325"/>
                    <a:pt x="685" y="2101"/>
                    <a:pt x="799" y="2877"/>
                  </a:cubicBezTo>
                  <a:cubicBezTo>
                    <a:pt x="708" y="1964"/>
                    <a:pt x="480" y="1028"/>
                    <a:pt x="69" y="161"/>
                  </a:cubicBezTo>
                  <a:cubicBezTo>
                    <a:pt x="46" y="115"/>
                    <a:pt x="23" y="69"/>
                    <a:pt x="23" y="1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2288200" y="4329325"/>
              <a:ext cx="902775" cy="562000"/>
            </a:xfrm>
            <a:custGeom>
              <a:avLst/>
              <a:gdLst/>
              <a:ahLst/>
              <a:cxnLst/>
              <a:rect l="l" t="t" r="r" b="b"/>
              <a:pathLst>
                <a:path w="36111" h="22480" extrusionOk="0">
                  <a:moveTo>
                    <a:pt x="34490" y="0"/>
                  </a:moveTo>
                  <a:lnTo>
                    <a:pt x="32732" y="891"/>
                  </a:lnTo>
                  <a:cubicBezTo>
                    <a:pt x="32937" y="1210"/>
                    <a:pt x="33143" y="1507"/>
                    <a:pt x="33325" y="1849"/>
                  </a:cubicBezTo>
                  <a:cubicBezTo>
                    <a:pt x="35106" y="5319"/>
                    <a:pt x="33736" y="9587"/>
                    <a:pt x="30267" y="11367"/>
                  </a:cubicBezTo>
                  <a:cubicBezTo>
                    <a:pt x="29229" y="11900"/>
                    <a:pt x="28122" y="12153"/>
                    <a:pt x="27032" y="12153"/>
                  </a:cubicBezTo>
                  <a:cubicBezTo>
                    <a:pt x="24477" y="12153"/>
                    <a:pt x="22013" y="10764"/>
                    <a:pt x="20749" y="8332"/>
                  </a:cubicBezTo>
                  <a:cubicBezTo>
                    <a:pt x="20566" y="7966"/>
                    <a:pt x="20429" y="7578"/>
                    <a:pt x="20315" y="7213"/>
                  </a:cubicBezTo>
                  <a:lnTo>
                    <a:pt x="19470" y="7624"/>
                  </a:lnTo>
                  <a:cubicBezTo>
                    <a:pt x="19585" y="8012"/>
                    <a:pt x="19744" y="8400"/>
                    <a:pt x="19927" y="8765"/>
                  </a:cubicBezTo>
                  <a:cubicBezTo>
                    <a:pt x="19696" y="8732"/>
                    <a:pt x="19438" y="8708"/>
                    <a:pt x="19165" y="8708"/>
                  </a:cubicBezTo>
                  <a:cubicBezTo>
                    <a:pt x="18683" y="8708"/>
                    <a:pt x="18154" y="8783"/>
                    <a:pt x="17644" y="9016"/>
                  </a:cubicBezTo>
                  <a:cubicBezTo>
                    <a:pt x="16982" y="9336"/>
                    <a:pt x="16435" y="9861"/>
                    <a:pt x="16047" y="10614"/>
                  </a:cubicBezTo>
                  <a:cubicBezTo>
                    <a:pt x="16047" y="10591"/>
                    <a:pt x="16024" y="10569"/>
                    <a:pt x="16024" y="10546"/>
                  </a:cubicBezTo>
                  <a:cubicBezTo>
                    <a:pt x="15978" y="10454"/>
                    <a:pt x="15933" y="10386"/>
                    <a:pt x="15887" y="10295"/>
                  </a:cubicBezTo>
                  <a:cubicBezTo>
                    <a:pt x="15750" y="10089"/>
                    <a:pt x="15590" y="9861"/>
                    <a:pt x="15453" y="9678"/>
                  </a:cubicBezTo>
                  <a:lnTo>
                    <a:pt x="14586" y="10112"/>
                  </a:lnTo>
                  <a:cubicBezTo>
                    <a:pt x="14768" y="10317"/>
                    <a:pt x="14928" y="10546"/>
                    <a:pt x="15065" y="10797"/>
                  </a:cubicBezTo>
                  <a:cubicBezTo>
                    <a:pt x="17119" y="14106"/>
                    <a:pt x="16069" y="18466"/>
                    <a:pt x="12737" y="20498"/>
                  </a:cubicBezTo>
                  <a:cubicBezTo>
                    <a:pt x="11589" y="21210"/>
                    <a:pt x="10315" y="21549"/>
                    <a:pt x="9056" y="21549"/>
                  </a:cubicBezTo>
                  <a:cubicBezTo>
                    <a:pt x="6683" y="21549"/>
                    <a:pt x="4363" y="20346"/>
                    <a:pt x="3036" y="18169"/>
                  </a:cubicBezTo>
                  <a:cubicBezTo>
                    <a:pt x="2671" y="17599"/>
                    <a:pt x="2420" y="16982"/>
                    <a:pt x="2237" y="16366"/>
                  </a:cubicBezTo>
                  <a:lnTo>
                    <a:pt x="0" y="17507"/>
                  </a:lnTo>
                  <a:cubicBezTo>
                    <a:pt x="822" y="18010"/>
                    <a:pt x="1872" y="18147"/>
                    <a:pt x="2397" y="18900"/>
                  </a:cubicBezTo>
                  <a:cubicBezTo>
                    <a:pt x="3929" y="21213"/>
                    <a:pt x="6460" y="22480"/>
                    <a:pt x="9056" y="22480"/>
                  </a:cubicBezTo>
                  <a:cubicBezTo>
                    <a:pt x="10482" y="22480"/>
                    <a:pt x="11928" y="22098"/>
                    <a:pt x="13239" y="21296"/>
                  </a:cubicBezTo>
                  <a:cubicBezTo>
                    <a:pt x="16594" y="19265"/>
                    <a:pt x="17873" y="15134"/>
                    <a:pt x="16526" y="11596"/>
                  </a:cubicBezTo>
                  <a:cubicBezTo>
                    <a:pt x="16823" y="10706"/>
                    <a:pt x="17325" y="10089"/>
                    <a:pt x="18010" y="9770"/>
                  </a:cubicBezTo>
                  <a:cubicBezTo>
                    <a:pt x="18404" y="9586"/>
                    <a:pt x="18818" y="9523"/>
                    <a:pt x="19198" y="9523"/>
                  </a:cubicBezTo>
                  <a:cubicBezTo>
                    <a:pt x="19809" y="9523"/>
                    <a:pt x="20332" y="9685"/>
                    <a:pt x="20543" y="9770"/>
                  </a:cubicBezTo>
                  <a:cubicBezTo>
                    <a:pt x="22080" y="11891"/>
                    <a:pt x="24538" y="13091"/>
                    <a:pt x="27067" y="13091"/>
                  </a:cubicBezTo>
                  <a:cubicBezTo>
                    <a:pt x="28294" y="13091"/>
                    <a:pt x="29538" y="12808"/>
                    <a:pt x="30701" y="12212"/>
                  </a:cubicBezTo>
                  <a:cubicBezTo>
                    <a:pt x="34558" y="10226"/>
                    <a:pt x="36110" y="5570"/>
                    <a:pt x="34284" y="1690"/>
                  </a:cubicBezTo>
                  <a:cubicBezTo>
                    <a:pt x="34010" y="1096"/>
                    <a:pt x="34330" y="571"/>
                    <a:pt x="3449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3092225" y="4293625"/>
              <a:ext cx="38825" cy="33750"/>
            </a:xfrm>
            <a:custGeom>
              <a:avLst/>
              <a:gdLst/>
              <a:ahLst/>
              <a:cxnLst/>
              <a:rect l="l" t="t" r="r" b="b"/>
              <a:pathLst>
                <a:path w="1553" h="1350" extrusionOk="0">
                  <a:moveTo>
                    <a:pt x="785" y="1"/>
                  </a:moveTo>
                  <a:cubicBezTo>
                    <a:pt x="681" y="1"/>
                    <a:pt x="576" y="27"/>
                    <a:pt x="480" y="82"/>
                  </a:cubicBezTo>
                  <a:cubicBezTo>
                    <a:pt x="137" y="242"/>
                    <a:pt x="0" y="652"/>
                    <a:pt x="183" y="972"/>
                  </a:cubicBezTo>
                  <a:cubicBezTo>
                    <a:pt x="294" y="1211"/>
                    <a:pt x="528" y="1350"/>
                    <a:pt x="776" y="1350"/>
                  </a:cubicBezTo>
                  <a:cubicBezTo>
                    <a:pt x="883" y="1350"/>
                    <a:pt x="993" y="1324"/>
                    <a:pt x="1096" y="1269"/>
                  </a:cubicBezTo>
                  <a:cubicBezTo>
                    <a:pt x="1415" y="1109"/>
                    <a:pt x="1552" y="698"/>
                    <a:pt x="1393" y="379"/>
                  </a:cubicBezTo>
                  <a:cubicBezTo>
                    <a:pt x="1265" y="140"/>
                    <a:pt x="1027" y="1"/>
                    <a:pt x="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2277925" y="4703350"/>
              <a:ext cx="38250" cy="33750"/>
            </a:xfrm>
            <a:custGeom>
              <a:avLst/>
              <a:gdLst/>
              <a:ahLst/>
              <a:cxnLst/>
              <a:rect l="l" t="t" r="r" b="b"/>
              <a:pathLst>
                <a:path w="1530" h="1350" extrusionOk="0">
                  <a:moveTo>
                    <a:pt x="777" y="0"/>
                  </a:moveTo>
                  <a:cubicBezTo>
                    <a:pt x="670" y="0"/>
                    <a:pt x="561" y="26"/>
                    <a:pt x="457" y="81"/>
                  </a:cubicBezTo>
                  <a:cubicBezTo>
                    <a:pt x="138" y="241"/>
                    <a:pt x="1" y="652"/>
                    <a:pt x="160" y="972"/>
                  </a:cubicBezTo>
                  <a:cubicBezTo>
                    <a:pt x="288" y="1210"/>
                    <a:pt x="527" y="1349"/>
                    <a:pt x="768" y="1349"/>
                  </a:cubicBezTo>
                  <a:cubicBezTo>
                    <a:pt x="872" y="1349"/>
                    <a:pt x="977" y="1323"/>
                    <a:pt x="1073" y="1268"/>
                  </a:cubicBezTo>
                  <a:cubicBezTo>
                    <a:pt x="1416" y="1108"/>
                    <a:pt x="1530" y="698"/>
                    <a:pt x="1370" y="378"/>
                  </a:cubicBezTo>
                  <a:cubicBezTo>
                    <a:pt x="1259" y="139"/>
                    <a:pt x="1025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664843" y="-197073"/>
            <a:ext cx="5279612" cy="8403365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787410" y="2425107"/>
            <a:ext cx="6544860" cy="647874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/>
          <p:nvPr/>
        </p:nvSpPr>
        <p:spPr>
          <a:xfrm rot="1258073">
            <a:off x="-1178677" y="3658766"/>
            <a:ext cx="2729268" cy="4667457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720726" y="-197066"/>
            <a:ext cx="2972895" cy="7055084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 rot="-2555677" flipH="1">
            <a:off x="-230149" y="695503"/>
            <a:ext cx="2361892" cy="786381"/>
            <a:chOff x="7252275" y="740300"/>
            <a:chExt cx="1379800" cy="459400"/>
          </a:xfrm>
        </p:grpSpPr>
        <p:sp>
          <p:nvSpPr>
            <p:cNvPr id="14" name="Google Shape;14;p2"/>
            <p:cNvSpPr/>
            <p:nvPr/>
          </p:nvSpPr>
          <p:spPr>
            <a:xfrm>
              <a:off x="7252275" y="740300"/>
              <a:ext cx="1379800" cy="459400"/>
            </a:xfrm>
            <a:custGeom>
              <a:avLst/>
              <a:gdLst/>
              <a:ahLst/>
              <a:cxnLst/>
              <a:rect l="l" t="t" r="r" b="b"/>
              <a:pathLst>
                <a:path w="55192" h="18376" extrusionOk="0">
                  <a:moveTo>
                    <a:pt x="24560" y="1"/>
                  </a:moveTo>
                  <a:cubicBezTo>
                    <a:pt x="24423" y="1"/>
                    <a:pt x="24286" y="24"/>
                    <a:pt x="24172" y="46"/>
                  </a:cubicBezTo>
                  <a:lnTo>
                    <a:pt x="17918" y="1165"/>
                  </a:lnTo>
                  <a:cubicBezTo>
                    <a:pt x="17096" y="1325"/>
                    <a:pt x="16434" y="1895"/>
                    <a:pt x="16206" y="2694"/>
                  </a:cubicBezTo>
                  <a:cubicBezTo>
                    <a:pt x="15978" y="3493"/>
                    <a:pt x="16206" y="4338"/>
                    <a:pt x="16799" y="4908"/>
                  </a:cubicBezTo>
                  <a:lnTo>
                    <a:pt x="19675" y="7579"/>
                  </a:lnTo>
                  <a:lnTo>
                    <a:pt x="7852" y="7602"/>
                  </a:lnTo>
                  <a:cubicBezTo>
                    <a:pt x="7510" y="7602"/>
                    <a:pt x="7167" y="7693"/>
                    <a:pt x="6870" y="7830"/>
                  </a:cubicBezTo>
                  <a:lnTo>
                    <a:pt x="1210" y="10729"/>
                  </a:lnTo>
                  <a:cubicBezTo>
                    <a:pt x="457" y="11117"/>
                    <a:pt x="0" y="11870"/>
                    <a:pt x="23" y="12692"/>
                  </a:cubicBezTo>
                  <a:cubicBezTo>
                    <a:pt x="23" y="13536"/>
                    <a:pt x="502" y="14266"/>
                    <a:pt x="1233" y="14632"/>
                  </a:cubicBezTo>
                  <a:lnTo>
                    <a:pt x="6985" y="17439"/>
                  </a:lnTo>
                  <a:cubicBezTo>
                    <a:pt x="7281" y="17599"/>
                    <a:pt x="7601" y="17667"/>
                    <a:pt x="7943" y="17667"/>
                  </a:cubicBezTo>
                  <a:lnTo>
                    <a:pt x="29856" y="17667"/>
                  </a:lnTo>
                  <a:cubicBezTo>
                    <a:pt x="30198" y="17919"/>
                    <a:pt x="30654" y="18124"/>
                    <a:pt x="31202" y="18261"/>
                  </a:cubicBezTo>
                  <a:lnTo>
                    <a:pt x="31248" y="18261"/>
                  </a:lnTo>
                  <a:cubicBezTo>
                    <a:pt x="31545" y="18329"/>
                    <a:pt x="31887" y="18375"/>
                    <a:pt x="32229" y="18375"/>
                  </a:cubicBezTo>
                  <a:cubicBezTo>
                    <a:pt x="32754" y="18375"/>
                    <a:pt x="33325" y="18284"/>
                    <a:pt x="33918" y="18124"/>
                  </a:cubicBezTo>
                  <a:cubicBezTo>
                    <a:pt x="34147" y="18055"/>
                    <a:pt x="34352" y="17987"/>
                    <a:pt x="34535" y="17919"/>
                  </a:cubicBezTo>
                  <a:cubicBezTo>
                    <a:pt x="35014" y="17896"/>
                    <a:pt x="35539" y="17827"/>
                    <a:pt x="36064" y="17736"/>
                  </a:cubicBezTo>
                  <a:cubicBezTo>
                    <a:pt x="38529" y="17302"/>
                    <a:pt x="39579" y="16298"/>
                    <a:pt x="40058" y="15157"/>
                  </a:cubicBezTo>
                  <a:lnTo>
                    <a:pt x="43505" y="16207"/>
                  </a:lnTo>
                  <a:cubicBezTo>
                    <a:pt x="43779" y="16572"/>
                    <a:pt x="44167" y="16937"/>
                    <a:pt x="44692" y="17257"/>
                  </a:cubicBezTo>
                  <a:cubicBezTo>
                    <a:pt x="45422" y="17667"/>
                    <a:pt x="46313" y="17873"/>
                    <a:pt x="47317" y="17896"/>
                  </a:cubicBezTo>
                  <a:lnTo>
                    <a:pt x="47431" y="17896"/>
                  </a:lnTo>
                  <a:cubicBezTo>
                    <a:pt x="47682" y="17896"/>
                    <a:pt x="47933" y="17873"/>
                    <a:pt x="48184" y="17850"/>
                  </a:cubicBezTo>
                  <a:cubicBezTo>
                    <a:pt x="48527" y="17919"/>
                    <a:pt x="48869" y="17987"/>
                    <a:pt x="49234" y="18033"/>
                  </a:cubicBezTo>
                  <a:cubicBezTo>
                    <a:pt x="49645" y="18078"/>
                    <a:pt x="50033" y="18101"/>
                    <a:pt x="50375" y="18101"/>
                  </a:cubicBezTo>
                  <a:cubicBezTo>
                    <a:pt x="53411" y="18101"/>
                    <a:pt x="54233" y="16184"/>
                    <a:pt x="54598" y="15385"/>
                  </a:cubicBezTo>
                  <a:cubicBezTo>
                    <a:pt x="54621" y="15316"/>
                    <a:pt x="54644" y="15248"/>
                    <a:pt x="54667" y="15202"/>
                  </a:cubicBezTo>
                  <a:cubicBezTo>
                    <a:pt x="54758" y="15020"/>
                    <a:pt x="54826" y="14814"/>
                    <a:pt x="54895" y="14609"/>
                  </a:cubicBezTo>
                  <a:cubicBezTo>
                    <a:pt x="54895" y="14586"/>
                    <a:pt x="54918" y="14495"/>
                    <a:pt x="54918" y="14495"/>
                  </a:cubicBezTo>
                  <a:cubicBezTo>
                    <a:pt x="54963" y="14335"/>
                    <a:pt x="54986" y="14152"/>
                    <a:pt x="55009" y="13970"/>
                  </a:cubicBezTo>
                  <a:cubicBezTo>
                    <a:pt x="55009" y="13947"/>
                    <a:pt x="55009" y="13947"/>
                    <a:pt x="55009" y="13924"/>
                  </a:cubicBezTo>
                  <a:cubicBezTo>
                    <a:pt x="55192" y="12052"/>
                    <a:pt x="54279" y="9656"/>
                    <a:pt x="51813" y="8560"/>
                  </a:cubicBezTo>
                  <a:cubicBezTo>
                    <a:pt x="51311" y="7807"/>
                    <a:pt x="50627" y="7236"/>
                    <a:pt x="49828" y="6917"/>
                  </a:cubicBezTo>
                  <a:cubicBezTo>
                    <a:pt x="49371" y="6734"/>
                    <a:pt x="48892" y="6620"/>
                    <a:pt x="48458" y="6552"/>
                  </a:cubicBezTo>
                  <a:lnTo>
                    <a:pt x="48413" y="6552"/>
                  </a:lnTo>
                  <a:cubicBezTo>
                    <a:pt x="48253" y="6529"/>
                    <a:pt x="48093" y="6529"/>
                    <a:pt x="47910" y="6506"/>
                  </a:cubicBezTo>
                  <a:lnTo>
                    <a:pt x="47751" y="6506"/>
                  </a:lnTo>
                  <a:cubicBezTo>
                    <a:pt x="47408" y="6506"/>
                    <a:pt x="47066" y="6552"/>
                    <a:pt x="46723" y="6620"/>
                  </a:cubicBezTo>
                  <a:lnTo>
                    <a:pt x="25176" y="115"/>
                  </a:lnTo>
                  <a:cubicBezTo>
                    <a:pt x="24971" y="46"/>
                    <a:pt x="24765" y="1"/>
                    <a:pt x="24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55725" y="991750"/>
              <a:ext cx="157500" cy="141875"/>
            </a:xfrm>
            <a:custGeom>
              <a:avLst/>
              <a:gdLst/>
              <a:ahLst/>
              <a:cxnLst/>
              <a:rect l="l" t="t" r="r" b="b"/>
              <a:pathLst>
                <a:path w="6300" h="5675" extrusionOk="0">
                  <a:moveTo>
                    <a:pt x="0" y="579"/>
                  </a:moveTo>
                  <a:lnTo>
                    <a:pt x="137" y="625"/>
                  </a:lnTo>
                  <a:cubicBezTo>
                    <a:pt x="137" y="625"/>
                    <a:pt x="147" y="614"/>
                    <a:pt x="168" y="596"/>
                  </a:cubicBezTo>
                  <a:lnTo>
                    <a:pt x="168" y="596"/>
                  </a:lnTo>
                  <a:cubicBezTo>
                    <a:pt x="113" y="589"/>
                    <a:pt x="57" y="584"/>
                    <a:pt x="0" y="579"/>
                  </a:cubicBezTo>
                  <a:close/>
                  <a:moveTo>
                    <a:pt x="2684" y="1"/>
                  </a:moveTo>
                  <a:cubicBezTo>
                    <a:pt x="976" y="1"/>
                    <a:pt x="312" y="474"/>
                    <a:pt x="168" y="596"/>
                  </a:cubicBezTo>
                  <a:lnTo>
                    <a:pt x="168" y="596"/>
                  </a:lnTo>
                  <a:cubicBezTo>
                    <a:pt x="3201" y="969"/>
                    <a:pt x="3323" y="4762"/>
                    <a:pt x="274" y="5099"/>
                  </a:cubicBezTo>
                  <a:lnTo>
                    <a:pt x="274" y="5122"/>
                  </a:lnTo>
                  <a:cubicBezTo>
                    <a:pt x="274" y="5122"/>
                    <a:pt x="685" y="5674"/>
                    <a:pt x="2143" y="5674"/>
                  </a:cubicBezTo>
                  <a:cubicBezTo>
                    <a:pt x="2536" y="5674"/>
                    <a:pt x="3004" y="5634"/>
                    <a:pt x="3561" y="5532"/>
                  </a:cubicBezTo>
                  <a:cubicBezTo>
                    <a:pt x="6163" y="5076"/>
                    <a:pt x="6026" y="4072"/>
                    <a:pt x="6163" y="3090"/>
                  </a:cubicBezTo>
                  <a:cubicBezTo>
                    <a:pt x="6300" y="2086"/>
                    <a:pt x="5364" y="123"/>
                    <a:pt x="3081" y="9"/>
                  </a:cubicBezTo>
                  <a:cubicBezTo>
                    <a:pt x="2943" y="3"/>
                    <a:pt x="2811" y="1"/>
                    <a:pt x="2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062550" y="1054150"/>
              <a:ext cx="147825" cy="79475"/>
            </a:xfrm>
            <a:custGeom>
              <a:avLst/>
              <a:gdLst/>
              <a:ahLst/>
              <a:cxnLst/>
              <a:rect l="l" t="t" r="r" b="b"/>
              <a:pathLst>
                <a:path w="5913" h="3179" extrusionOk="0">
                  <a:moveTo>
                    <a:pt x="5844" y="1"/>
                  </a:moveTo>
                  <a:cubicBezTo>
                    <a:pt x="5502" y="411"/>
                    <a:pt x="5091" y="754"/>
                    <a:pt x="4589" y="1051"/>
                  </a:cubicBezTo>
                  <a:cubicBezTo>
                    <a:pt x="3767" y="1507"/>
                    <a:pt x="2945" y="1735"/>
                    <a:pt x="2010" y="1758"/>
                  </a:cubicBezTo>
                  <a:lnTo>
                    <a:pt x="1736" y="1758"/>
                  </a:lnTo>
                  <a:cubicBezTo>
                    <a:pt x="1370" y="2192"/>
                    <a:pt x="800" y="2511"/>
                    <a:pt x="1" y="2603"/>
                  </a:cubicBezTo>
                  <a:lnTo>
                    <a:pt x="1" y="2626"/>
                  </a:lnTo>
                  <a:cubicBezTo>
                    <a:pt x="1" y="2626"/>
                    <a:pt x="412" y="3178"/>
                    <a:pt x="1870" y="3178"/>
                  </a:cubicBezTo>
                  <a:cubicBezTo>
                    <a:pt x="2263" y="3178"/>
                    <a:pt x="2731" y="3138"/>
                    <a:pt x="3288" y="3036"/>
                  </a:cubicBezTo>
                  <a:cubicBezTo>
                    <a:pt x="5890" y="2580"/>
                    <a:pt x="5753" y="1576"/>
                    <a:pt x="5890" y="594"/>
                  </a:cubicBezTo>
                  <a:cubicBezTo>
                    <a:pt x="5913" y="411"/>
                    <a:pt x="5890" y="206"/>
                    <a:pt x="5844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07050" y="983975"/>
              <a:ext cx="886200" cy="143250"/>
            </a:xfrm>
            <a:custGeom>
              <a:avLst/>
              <a:gdLst/>
              <a:ahLst/>
              <a:cxnLst/>
              <a:rect l="l" t="t" r="r" b="b"/>
              <a:pathLst>
                <a:path w="35448" h="5730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5752" y="5729"/>
                  </a:lnTo>
                  <a:lnTo>
                    <a:pt x="31568" y="5729"/>
                  </a:lnTo>
                  <a:cubicBezTo>
                    <a:pt x="31568" y="5729"/>
                    <a:pt x="35448" y="2671"/>
                    <a:pt x="3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7050" y="983975"/>
              <a:ext cx="820025" cy="84475"/>
            </a:xfrm>
            <a:custGeom>
              <a:avLst/>
              <a:gdLst/>
              <a:ahLst/>
              <a:cxnLst/>
              <a:rect l="l" t="t" r="r" b="b"/>
              <a:pathLst>
                <a:path w="32801" h="3379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890" y="3378"/>
                  </a:lnTo>
                  <a:lnTo>
                    <a:pt x="6209" y="662"/>
                  </a:lnTo>
                  <a:lnTo>
                    <a:pt x="32093" y="616"/>
                  </a:lnTo>
                  <a:cubicBezTo>
                    <a:pt x="32367" y="799"/>
                    <a:pt x="32595" y="1004"/>
                    <a:pt x="32800" y="1187"/>
                  </a:cubicBezTo>
                  <a:cubicBezTo>
                    <a:pt x="32526" y="776"/>
                    <a:pt x="32138" y="388"/>
                    <a:pt x="315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13900" y="1060425"/>
              <a:ext cx="824575" cy="66800"/>
            </a:xfrm>
            <a:custGeom>
              <a:avLst/>
              <a:gdLst/>
              <a:ahLst/>
              <a:cxnLst/>
              <a:rect l="l" t="t" r="r" b="b"/>
              <a:pathLst>
                <a:path w="32983" h="2672" extrusionOk="0">
                  <a:moveTo>
                    <a:pt x="0" y="1"/>
                  </a:moveTo>
                  <a:lnTo>
                    <a:pt x="5478" y="2671"/>
                  </a:lnTo>
                  <a:lnTo>
                    <a:pt x="31294" y="2671"/>
                  </a:lnTo>
                  <a:cubicBezTo>
                    <a:pt x="31294" y="2671"/>
                    <a:pt x="32754" y="1530"/>
                    <a:pt x="3298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07050" y="985100"/>
              <a:ext cx="194600" cy="142125"/>
            </a:xfrm>
            <a:custGeom>
              <a:avLst/>
              <a:gdLst/>
              <a:ahLst/>
              <a:cxnLst/>
              <a:rect l="l" t="t" r="r" b="b"/>
              <a:pathLst>
                <a:path w="7784" h="5685" extrusionOk="0">
                  <a:moveTo>
                    <a:pt x="5661" y="1"/>
                  </a:moveTo>
                  <a:lnTo>
                    <a:pt x="0" y="2877"/>
                  </a:lnTo>
                  <a:lnTo>
                    <a:pt x="5729" y="5684"/>
                  </a:lnTo>
                  <a:cubicBezTo>
                    <a:pt x="7784" y="4474"/>
                    <a:pt x="6026" y="2831"/>
                    <a:pt x="6026" y="2831"/>
                  </a:cubicBezTo>
                  <a:cubicBezTo>
                    <a:pt x="7670" y="1462"/>
                    <a:pt x="6551" y="457"/>
                    <a:pt x="5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07050" y="1022200"/>
              <a:ext cx="89050" cy="63350"/>
            </a:xfrm>
            <a:custGeom>
              <a:avLst/>
              <a:gdLst/>
              <a:ahLst/>
              <a:cxnLst/>
              <a:rect l="l" t="t" r="r" b="b"/>
              <a:pathLst>
                <a:path w="3562" h="2534" extrusionOk="0">
                  <a:moveTo>
                    <a:pt x="2716" y="0"/>
                  </a:moveTo>
                  <a:lnTo>
                    <a:pt x="0" y="1393"/>
                  </a:lnTo>
                  <a:lnTo>
                    <a:pt x="2328" y="2534"/>
                  </a:lnTo>
                  <a:cubicBezTo>
                    <a:pt x="2922" y="2214"/>
                    <a:pt x="3561" y="1712"/>
                    <a:pt x="3470" y="1142"/>
                  </a:cubicBezTo>
                  <a:cubicBezTo>
                    <a:pt x="3447" y="891"/>
                    <a:pt x="3082" y="434"/>
                    <a:pt x="2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62550" y="1029625"/>
              <a:ext cx="224275" cy="73625"/>
            </a:xfrm>
            <a:custGeom>
              <a:avLst/>
              <a:gdLst/>
              <a:ahLst/>
              <a:cxnLst/>
              <a:rect l="l" t="t" r="r" b="b"/>
              <a:pathLst>
                <a:path w="8971" h="2945" extrusionOk="0">
                  <a:moveTo>
                    <a:pt x="4474" y="0"/>
                  </a:moveTo>
                  <a:cubicBezTo>
                    <a:pt x="2009" y="0"/>
                    <a:pt x="0" y="639"/>
                    <a:pt x="0" y="1461"/>
                  </a:cubicBezTo>
                  <a:cubicBezTo>
                    <a:pt x="0" y="2283"/>
                    <a:pt x="2009" y="2945"/>
                    <a:pt x="4474" y="2945"/>
                  </a:cubicBezTo>
                  <a:cubicBezTo>
                    <a:pt x="6962" y="2945"/>
                    <a:pt x="8971" y="2283"/>
                    <a:pt x="8971" y="1461"/>
                  </a:cubicBezTo>
                  <a:cubicBezTo>
                    <a:pt x="8971" y="639"/>
                    <a:pt x="6962" y="0"/>
                    <a:pt x="4474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651125" y="1020475"/>
              <a:ext cx="224300" cy="73650"/>
            </a:xfrm>
            <a:custGeom>
              <a:avLst/>
              <a:gdLst/>
              <a:ahLst/>
              <a:cxnLst/>
              <a:rect l="l" t="t" r="r" b="b"/>
              <a:pathLst>
                <a:path w="8972" h="2946" extrusionOk="0">
                  <a:moveTo>
                    <a:pt x="4498" y="1"/>
                  </a:moveTo>
                  <a:cubicBezTo>
                    <a:pt x="2010" y="1"/>
                    <a:pt x="1" y="663"/>
                    <a:pt x="1" y="1462"/>
                  </a:cubicBezTo>
                  <a:cubicBezTo>
                    <a:pt x="1" y="2283"/>
                    <a:pt x="2010" y="2945"/>
                    <a:pt x="4498" y="2945"/>
                  </a:cubicBezTo>
                  <a:cubicBezTo>
                    <a:pt x="6963" y="2945"/>
                    <a:pt x="8971" y="2283"/>
                    <a:pt x="8971" y="1462"/>
                  </a:cubicBezTo>
                  <a:cubicBezTo>
                    <a:pt x="8971" y="663"/>
                    <a:pt x="6963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15775" y="966600"/>
              <a:ext cx="123275" cy="178650"/>
            </a:xfrm>
            <a:custGeom>
              <a:avLst/>
              <a:gdLst/>
              <a:ahLst/>
              <a:cxnLst/>
              <a:rect l="l" t="t" r="r" b="b"/>
              <a:pathLst>
                <a:path w="4931" h="7146" extrusionOk="0">
                  <a:moveTo>
                    <a:pt x="0" y="741"/>
                  </a:moveTo>
                  <a:lnTo>
                    <a:pt x="114" y="809"/>
                  </a:lnTo>
                  <a:cubicBezTo>
                    <a:pt x="114" y="809"/>
                    <a:pt x="124" y="792"/>
                    <a:pt x="145" y="764"/>
                  </a:cubicBezTo>
                  <a:lnTo>
                    <a:pt x="145" y="764"/>
                  </a:lnTo>
                  <a:cubicBezTo>
                    <a:pt x="98" y="754"/>
                    <a:pt x="50" y="747"/>
                    <a:pt x="0" y="741"/>
                  </a:cubicBezTo>
                  <a:close/>
                  <a:moveTo>
                    <a:pt x="2118" y="0"/>
                  </a:moveTo>
                  <a:cubicBezTo>
                    <a:pt x="801" y="0"/>
                    <a:pt x="271" y="593"/>
                    <a:pt x="145" y="764"/>
                  </a:cubicBezTo>
                  <a:lnTo>
                    <a:pt x="145" y="764"/>
                  </a:lnTo>
                  <a:cubicBezTo>
                    <a:pt x="2494" y="1232"/>
                    <a:pt x="2600" y="5999"/>
                    <a:pt x="206" y="6424"/>
                  </a:cubicBezTo>
                  <a:lnTo>
                    <a:pt x="206" y="6447"/>
                  </a:lnTo>
                  <a:cubicBezTo>
                    <a:pt x="206" y="6447"/>
                    <a:pt x="534" y="7146"/>
                    <a:pt x="1685" y="7146"/>
                  </a:cubicBezTo>
                  <a:cubicBezTo>
                    <a:pt x="1991" y="7146"/>
                    <a:pt x="2354" y="7096"/>
                    <a:pt x="2785" y="6972"/>
                  </a:cubicBezTo>
                  <a:cubicBezTo>
                    <a:pt x="4816" y="6379"/>
                    <a:pt x="4702" y="5146"/>
                    <a:pt x="4816" y="3891"/>
                  </a:cubicBezTo>
                  <a:cubicBezTo>
                    <a:pt x="4931" y="2635"/>
                    <a:pt x="4200" y="147"/>
                    <a:pt x="2420" y="10"/>
                  </a:cubicBezTo>
                  <a:cubicBezTo>
                    <a:pt x="2315" y="4"/>
                    <a:pt x="2215" y="0"/>
                    <a:pt x="2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775" y="98510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0" y="1"/>
                  </a:moveTo>
                  <a:lnTo>
                    <a:pt x="114" y="69"/>
                  </a:lnTo>
                  <a:cubicBezTo>
                    <a:pt x="114" y="69"/>
                    <a:pt x="114" y="46"/>
                    <a:pt x="137" y="24"/>
                  </a:cubicBezTo>
                  <a:cubicBezTo>
                    <a:pt x="92" y="24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19200" y="967975"/>
              <a:ext cx="91900" cy="175800"/>
            </a:xfrm>
            <a:custGeom>
              <a:avLst/>
              <a:gdLst/>
              <a:ahLst/>
              <a:cxnLst/>
              <a:rect l="l" t="t" r="r" b="b"/>
              <a:pathLst>
                <a:path w="3676" h="7032" extrusionOk="0">
                  <a:moveTo>
                    <a:pt x="1347" y="1"/>
                  </a:moveTo>
                  <a:cubicBezTo>
                    <a:pt x="480" y="138"/>
                    <a:pt x="92" y="572"/>
                    <a:pt x="0" y="709"/>
                  </a:cubicBezTo>
                  <a:cubicBezTo>
                    <a:pt x="2374" y="1165"/>
                    <a:pt x="2465" y="5958"/>
                    <a:pt x="69" y="6369"/>
                  </a:cubicBezTo>
                  <a:lnTo>
                    <a:pt x="69" y="6392"/>
                  </a:lnTo>
                  <a:cubicBezTo>
                    <a:pt x="69" y="6392"/>
                    <a:pt x="297" y="6871"/>
                    <a:pt x="1027" y="7031"/>
                  </a:cubicBezTo>
                  <a:cubicBezTo>
                    <a:pt x="1187" y="7008"/>
                    <a:pt x="1347" y="6963"/>
                    <a:pt x="1530" y="6917"/>
                  </a:cubicBezTo>
                  <a:cubicBezTo>
                    <a:pt x="3561" y="6324"/>
                    <a:pt x="3470" y="5091"/>
                    <a:pt x="3561" y="3836"/>
                  </a:cubicBezTo>
                  <a:cubicBezTo>
                    <a:pt x="3675" y="2626"/>
                    <a:pt x="2990" y="298"/>
                    <a:pt x="13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20900" y="1046175"/>
              <a:ext cx="115875" cy="99075"/>
            </a:xfrm>
            <a:custGeom>
              <a:avLst/>
              <a:gdLst/>
              <a:ahLst/>
              <a:cxnLst/>
              <a:rect l="l" t="t" r="r" b="b"/>
              <a:pathLst>
                <a:path w="4635" h="3963" extrusionOk="0">
                  <a:moveTo>
                    <a:pt x="4589" y="0"/>
                  </a:moveTo>
                  <a:cubicBezTo>
                    <a:pt x="3767" y="1096"/>
                    <a:pt x="2717" y="1803"/>
                    <a:pt x="1530" y="1826"/>
                  </a:cubicBezTo>
                  <a:cubicBezTo>
                    <a:pt x="1256" y="2534"/>
                    <a:pt x="754" y="3104"/>
                    <a:pt x="1" y="3241"/>
                  </a:cubicBezTo>
                  <a:lnTo>
                    <a:pt x="1" y="3264"/>
                  </a:lnTo>
                  <a:cubicBezTo>
                    <a:pt x="1" y="3264"/>
                    <a:pt x="329" y="3963"/>
                    <a:pt x="1480" y="3963"/>
                  </a:cubicBezTo>
                  <a:cubicBezTo>
                    <a:pt x="1786" y="3963"/>
                    <a:pt x="2149" y="3913"/>
                    <a:pt x="2580" y="3789"/>
                  </a:cubicBezTo>
                  <a:cubicBezTo>
                    <a:pt x="4611" y="3196"/>
                    <a:pt x="4497" y="1963"/>
                    <a:pt x="4611" y="708"/>
                  </a:cubicBezTo>
                  <a:cubicBezTo>
                    <a:pt x="4634" y="502"/>
                    <a:pt x="4611" y="274"/>
                    <a:pt x="458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414075" y="990700"/>
              <a:ext cx="166075" cy="147725"/>
            </a:xfrm>
            <a:custGeom>
              <a:avLst/>
              <a:gdLst/>
              <a:ahLst/>
              <a:cxnLst/>
              <a:rect l="l" t="t" r="r" b="b"/>
              <a:pathLst>
                <a:path w="6643" h="5909" extrusionOk="0">
                  <a:moveTo>
                    <a:pt x="1073" y="73"/>
                  </a:moveTo>
                  <a:lnTo>
                    <a:pt x="1187" y="165"/>
                  </a:lnTo>
                  <a:cubicBezTo>
                    <a:pt x="1187" y="165"/>
                    <a:pt x="1203" y="156"/>
                    <a:pt x="1235" y="141"/>
                  </a:cubicBezTo>
                  <a:lnTo>
                    <a:pt x="1235" y="141"/>
                  </a:lnTo>
                  <a:cubicBezTo>
                    <a:pt x="1183" y="118"/>
                    <a:pt x="1129" y="95"/>
                    <a:pt x="1073" y="73"/>
                  </a:cubicBezTo>
                  <a:close/>
                  <a:moveTo>
                    <a:pt x="2100" y="1"/>
                  </a:moveTo>
                  <a:cubicBezTo>
                    <a:pt x="1614" y="1"/>
                    <a:pt x="1339" y="96"/>
                    <a:pt x="1235" y="141"/>
                  </a:cubicBezTo>
                  <a:lnTo>
                    <a:pt x="1235" y="141"/>
                  </a:lnTo>
                  <a:cubicBezTo>
                    <a:pt x="3809" y="1291"/>
                    <a:pt x="3143" y="4537"/>
                    <a:pt x="607" y="4537"/>
                  </a:cubicBezTo>
                  <a:cubicBezTo>
                    <a:pt x="415" y="4537"/>
                    <a:pt x="213" y="4518"/>
                    <a:pt x="0" y="4479"/>
                  </a:cubicBezTo>
                  <a:lnTo>
                    <a:pt x="0" y="4502"/>
                  </a:lnTo>
                  <a:cubicBezTo>
                    <a:pt x="0" y="4502"/>
                    <a:pt x="388" y="5529"/>
                    <a:pt x="3013" y="5848"/>
                  </a:cubicBezTo>
                  <a:cubicBezTo>
                    <a:pt x="3354" y="5890"/>
                    <a:pt x="3653" y="5909"/>
                    <a:pt x="3917" y="5909"/>
                  </a:cubicBezTo>
                  <a:cubicBezTo>
                    <a:pt x="5684" y="5909"/>
                    <a:pt x="5854" y="5048"/>
                    <a:pt x="6232" y="4273"/>
                  </a:cubicBezTo>
                  <a:cubicBezTo>
                    <a:pt x="6643" y="3360"/>
                    <a:pt x="6323" y="1192"/>
                    <a:pt x="4177" y="416"/>
                  </a:cubicBezTo>
                  <a:cubicBezTo>
                    <a:pt x="3258" y="93"/>
                    <a:pt x="2577" y="1"/>
                    <a:pt x="2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14075" y="1083250"/>
              <a:ext cx="159225" cy="55175"/>
            </a:xfrm>
            <a:custGeom>
              <a:avLst/>
              <a:gdLst/>
              <a:ahLst/>
              <a:cxnLst/>
              <a:rect l="l" t="t" r="r" b="b"/>
              <a:pathLst>
                <a:path w="6369" h="2207" extrusionOk="0">
                  <a:moveTo>
                    <a:pt x="6369" y="1"/>
                  </a:moveTo>
                  <a:lnTo>
                    <a:pt x="6369" y="1"/>
                  </a:lnTo>
                  <a:cubicBezTo>
                    <a:pt x="5912" y="275"/>
                    <a:pt x="5410" y="503"/>
                    <a:pt x="4862" y="617"/>
                  </a:cubicBezTo>
                  <a:cubicBezTo>
                    <a:pt x="4451" y="709"/>
                    <a:pt x="4050" y="756"/>
                    <a:pt x="3649" y="756"/>
                  </a:cubicBezTo>
                  <a:cubicBezTo>
                    <a:pt x="3159" y="756"/>
                    <a:pt x="2671" y="687"/>
                    <a:pt x="2169" y="548"/>
                  </a:cubicBezTo>
                  <a:cubicBezTo>
                    <a:pt x="2100" y="526"/>
                    <a:pt x="2009" y="503"/>
                    <a:pt x="1918" y="457"/>
                  </a:cubicBezTo>
                  <a:cubicBezTo>
                    <a:pt x="1564" y="693"/>
                    <a:pt x="1122" y="830"/>
                    <a:pt x="594" y="830"/>
                  </a:cubicBezTo>
                  <a:cubicBezTo>
                    <a:pt x="407" y="830"/>
                    <a:pt x="209" y="813"/>
                    <a:pt x="0" y="777"/>
                  </a:cubicBezTo>
                  <a:lnTo>
                    <a:pt x="0" y="800"/>
                  </a:lnTo>
                  <a:cubicBezTo>
                    <a:pt x="0" y="800"/>
                    <a:pt x="388" y="1827"/>
                    <a:pt x="3013" y="2146"/>
                  </a:cubicBezTo>
                  <a:cubicBezTo>
                    <a:pt x="3354" y="2188"/>
                    <a:pt x="3653" y="2207"/>
                    <a:pt x="3917" y="2207"/>
                  </a:cubicBezTo>
                  <a:cubicBezTo>
                    <a:pt x="5684" y="2207"/>
                    <a:pt x="5854" y="1346"/>
                    <a:pt x="6232" y="571"/>
                  </a:cubicBezTo>
                  <a:cubicBezTo>
                    <a:pt x="6300" y="412"/>
                    <a:pt x="6346" y="206"/>
                    <a:pt x="63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09900" y="795075"/>
              <a:ext cx="849125" cy="325300"/>
            </a:xfrm>
            <a:custGeom>
              <a:avLst/>
              <a:gdLst/>
              <a:ahLst/>
              <a:cxnLst/>
              <a:rect l="l" t="t" r="r" b="b"/>
              <a:pathLst>
                <a:path w="33965" h="13012" extrusionOk="0">
                  <a:moveTo>
                    <a:pt x="6255" y="1"/>
                  </a:moveTo>
                  <a:lnTo>
                    <a:pt x="1" y="1119"/>
                  </a:lnTo>
                  <a:lnTo>
                    <a:pt x="4680" y="5479"/>
                  </a:lnTo>
                  <a:lnTo>
                    <a:pt x="29354" y="13011"/>
                  </a:lnTo>
                  <a:cubicBezTo>
                    <a:pt x="29354" y="13011"/>
                    <a:pt x="33965" y="11185"/>
                    <a:pt x="31043" y="7510"/>
                  </a:cubicBezTo>
                  <a:lnTo>
                    <a:pt x="6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09350" y="795075"/>
              <a:ext cx="797200" cy="225425"/>
            </a:xfrm>
            <a:custGeom>
              <a:avLst/>
              <a:gdLst/>
              <a:ahLst/>
              <a:cxnLst/>
              <a:rect l="l" t="t" r="r" b="b"/>
              <a:pathLst>
                <a:path w="31888" h="9017" extrusionOk="0">
                  <a:moveTo>
                    <a:pt x="6277" y="1"/>
                  </a:moveTo>
                  <a:lnTo>
                    <a:pt x="0" y="1119"/>
                  </a:lnTo>
                  <a:lnTo>
                    <a:pt x="753" y="1804"/>
                  </a:lnTo>
                  <a:lnTo>
                    <a:pt x="6597" y="754"/>
                  </a:lnTo>
                  <a:lnTo>
                    <a:pt x="31385" y="8264"/>
                  </a:lnTo>
                  <a:cubicBezTo>
                    <a:pt x="31590" y="8515"/>
                    <a:pt x="31750" y="8766"/>
                    <a:pt x="31887" y="9017"/>
                  </a:cubicBezTo>
                  <a:cubicBezTo>
                    <a:pt x="31750" y="8560"/>
                    <a:pt x="31499" y="8058"/>
                    <a:pt x="31065" y="7510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15050" y="828175"/>
              <a:ext cx="788625" cy="292200"/>
            </a:xfrm>
            <a:custGeom>
              <a:avLst/>
              <a:gdLst/>
              <a:ahLst/>
              <a:cxnLst/>
              <a:rect l="l" t="t" r="r" b="b"/>
              <a:pathLst>
                <a:path w="31545" h="11688" extrusionOk="0">
                  <a:moveTo>
                    <a:pt x="0" y="1"/>
                  </a:moveTo>
                  <a:lnTo>
                    <a:pt x="4474" y="4155"/>
                  </a:lnTo>
                  <a:lnTo>
                    <a:pt x="29148" y="11687"/>
                  </a:lnTo>
                  <a:cubicBezTo>
                    <a:pt x="29148" y="11687"/>
                    <a:pt x="30883" y="11003"/>
                    <a:pt x="31545" y="96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09350" y="795075"/>
              <a:ext cx="194025" cy="136975"/>
            </a:xfrm>
            <a:custGeom>
              <a:avLst/>
              <a:gdLst/>
              <a:ahLst/>
              <a:cxnLst/>
              <a:rect l="l" t="t" r="r" b="b"/>
              <a:pathLst>
                <a:path w="7761" h="5479" extrusionOk="0">
                  <a:moveTo>
                    <a:pt x="6277" y="1"/>
                  </a:moveTo>
                  <a:lnTo>
                    <a:pt x="0" y="1119"/>
                  </a:lnTo>
                  <a:lnTo>
                    <a:pt x="4679" y="5479"/>
                  </a:lnTo>
                  <a:cubicBezTo>
                    <a:pt x="7007" y="4908"/>
                    <a:pt x="5798" y="2808"/>
                    <a:pt x="5798" y="2808"/>
                  </a:cubicBezTo>
                  <a:cubicBezTo>
                    <a:pt x="7761" y="1987"/>
                    <a:pt x="6962" y="709"/>
                    <a:pt x="6323" y="24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09350" y="809925"/>
              <a:ext cx="86175" cy="57650"/>
            </a:xfrm>
            <a:custGeom>
              <a:avLst/>
              <a:gdLst/>
              <a:ahLst/>
              <a:cxnLst/>
              <a:rect l="l" t="t" r="r" b="b"/>
              <a:pathLst>
                <a:path w="3447" h="2306" extrusionOk="0">
                  <a:moveTo>
                    <a:pt x="3013" y="0"/>
                  </a:moveTo>
                  <a:lnTo>
                    <a:pt x="0" y="525"/>
                  </a:lnTo>
                  <a:lnTo>
                    <a:pt x="1917" y="2306"/>
                  </a:lnTo>
                  <a:cubicBezTo>
                    <a:pt x="2579" y="2146"/>
                    <a:pt x="3310" y="1849"/>
                    <a:pt x="3424" y="1279"/>
                  </a:cubicBezTo>
                  <a:cubicBezTo>
                    <a:pt x="3447" y="1050"/>
                    <a:pt x="3241" y="503"/>
                    <a:pt x="3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40875" y="920075"/>
              <a:ext cx="226575" cy="95750"/>
            </a:xfrm>
            <a:custGeom>
              <a:avLst/>
              <a:gdLst/>
              <a:ahLst/>
              <a:cxnLst/>
              <a:rect l="l" t="t" r="r" b="b"/>
              <a:pathLst>
                <a:path w="9063" h="3830" extrusionOk="0">
                  <a:moveTo>
                    <a:pt x="1947" y="1"/>
                  </a:moveTo>
                  <a:cubicBezTo>
                    <a:pt x="1018" y="1"/>
                    <a:pt x="372" y="207"/>
                    <a:pt x="252" y="616"/>
                  </a:cubicBezTo>
                  <a:cubicBezTo>
                    <a:pt x="1" y="1392"/>
                    <a:pt x="1735" y="2602"/>
                    <a:pt x="4109" y="3309"/>
                  </a:cubicBezTo>
                  <a:cubicBezTo>
                    <a:pt x="5231" y="3658"/>
                    <a:pt x="6301" y="3830"/>
                    <a:pt x="7138" y="3830"/>
                  </a:cubicBezTo>
                  <a:cubicBezTo>
                    <a:pt x="8055" y="3830"/>
                    <a:pt x="8692" y="3624"/>
                    <a:pt x="8811" y="3218"/>
                  </a:cubicBezTo>
                  <a:cubicBezTo>
                    <a:pt x="9062" y="2442"/>
                    <a:pt x="7328" y="1232"/>
                    <a:pt x="4954" y="502"/>
                  </a:cubicBezTo>
                  <a:cubicBezTo>
                    <a:pt x="3841" y="167"/>
                    <a:pt x="2780" y="1"/>
                    <a:pt x="19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32900" y="908175"/>
              <a:ext cx="226550" cy="95750"/>
            </a:xfrm>
            <a:custGeom>
              <a:avLst/>
              <a:gdLst/>
              <a:ahLst/>
              <a:cxnLst/>
              <a:rect l="l" t="t" r="r" b="b"/>
              <a:pathLst>
                <a:path w="9062" h="3830" extrusionOk="0">
                  <a:moveTo>
                    <a:pt x="1924" y="1"/>
                  </a:moveTo>
                  <a:cubicBezTo>
                    <a:pt x="1007" y="1"/>
                    <a:pt x="370" y="207"/>
                    <a:pt x="251" y="613"/>
                  </a:cubicBezTo>
                  <a:cubicBezTo>
                    <a:pt x="0" y="1389"/>
                    <a:pt x="1735" y="2598"/>
                    <a:pt x="4109" y="3329"/>
                  </a:cubicBezTo>
                  <a:cubicBezTo>
                    <a:pt x="5221" y="3664"/>
                    <a:pt x="6282" y="3830"/>
                    <a:pt x="7116" y="3830"/>
                  </a:cubicBezTo>
                  <a:cubicBezTo>
                    <a:pt x="8044" y="3830"/>
                    <a:pt x="8690" y="3624"/>
                    <a:pt x="8811" y="3215"/>
                  </a:cubicBezTo>
                  <a:cubicBezTo>
                    <a:pt x="9062" y="2439"/>
                    <a:pt x="7327" y="1229"/>
                    <a:pt x="4953" y="521"/>
                  </a:cubicBezTo>
                  <a:cubicBezTo>
                    <a:pt x="3831" y="173"/>
                    <a:pt x="2761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78700" y="957450"/>
              <a:ext cx="140975" cy="175500"/>
            </a:xfrm>
            <a:custGeom>
              <a:avLst/>
              <a:gdLst/>
              <a:ahLst/>
              <a:cxnLst/>
              <a:rect l="l" t="t" r="r" b="b"/>
              <a:pathLst>
                <a:path w="5639" h="7020" extrusionOk="0">
                  <a:moveTo>
                    <a:pt x="1461" y="262"/>
                  </a:moveTo>
                  <a:lnTo>
                    <a:pt x="1552" y="354"/>
                  </a:lnTo>
                  <a:cubicBezTo>
                    <a:pt x="1552" y="354"/>
                    <a:pt x="1564" y="342"/>
                    <a:pt x="1588" y="323"/>
                  </a:cubicBezTo>
                  <a:lnTo>
                    <a:pt x="1588" y="323"/>
                  </a:lnTo>
                  <a:cubicBezTo>
                    <a:pt x="1547" y="302"/>
                    <a:pt x="1505" y="281"/>
                    <a:pt x="1461" y="262"/>
                  </a:cubicBezTo>
                  <a:close/>
                  <a:moveTo>
                    <a:pt x="2700" y="0"/>
                  </a:moveTo>
                  <a:cubicBezTo>
                    <a:pt x="2058" y="0"/>
                    <a:pt x="1697" y="238"/>
                    <a:pt x="1588" y="323"/>
                  </a:cubicBezTo>
                  <a:lnTo>
                    <a:pt x="1588" y="323"/>
                  </a:lnTo>
                  <a:cubicBezTo>
                    <a:pt x="3647" y="1409"/>
                    <a:pt x="2500" y="5756"/>
                    <a:pt x="234" y="5756"/>
                  </a:cubicBezTo>
                  <a:cubicBezTo>
                    <a:pt x="157" y="5756"/>
                    <a:pt x="79" y="5751"/>
                    <a:pt x="0" y="5740"/>
                  </a:cubicBezTo>
                  <a:lnTo>
                    <a:pt x="0" y="5786"/>
                  </a:lnTo>
                  <a:cubicBezTo>
                    <a:pt x="0" y="5786"/>
                    <a:pt x="183" y="6996"/>
                    <a:pt x="2306" y="7018"/>
                  </a:cubicBezTo>
                  <a:cubicBezTo>
                    <a:pt x="2344" y="7019"/>
                    <a:pt x="2381" y="7020"/>
                    <a:pt x="2419" y="7020"/>
                  </a:cubicBezTo>
                  <a:cubicBezTo>
                    <a:pt x="4437" y="7020"/>
                    <a:pt x="4688" y="5811"/>
                    <a:pt x="5159" y="4667"/>
                  </a:cubicBezTo>
                  <a:cubicBezTo>
                    <a:pt x="5615" y="3503"/>
                    <a:pt x="5638" y="924"/>
                    <a:pt x="3972" y="262"/>
                  </a:cubicBezTo>
                  <a:cubicBezTo>
                    <a:pt x="3465" y="68"/>
                    <a:pt x="3042" y="0"/>
                    <a:pt x="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5225" y="96400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0" y="0"/>
                  </a:moveTo>
                  <a:lnTo>
                    <a:pt x="91" y="92"/>
                  </a:lnTo>
                  <a:cubicBezTo>
                    <a:pt x="91" y="92"/>
                    <a:pt x="91" y="69"/>
                    <a:pt x="114" y="69"/>
                  </a:cubicBezTo>
                  <a:cubicBezTo>
                    <a:pt x="91" y="46"/>
                    <a:pt x="46" y="23"/>
                    <a:pt x="0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78700" y="957650"/>
              <a:ext cx="114150" cy="167325"/>
            </a:xfrm>
            <a:custGeom>
              <a:avLst/>
              <a:gdLst/>
              <a:ahLst/>
              <a:cxnLst/>
              <a:rect l="l" t="t" r="r" b="b"/>
              <a:pathLst>
                <a:path w="4566" h="6693" extrusionOk="0">
                  <a:moveTo>
                    <a:pt x="2701" y="0"/>
                  </a:moveTo>
                  <a:cubicBezTo>
                    <a:pt x="2066" y="0"/>
                    <a:pt x="1691" y="226"/>
                    <a:pt x="1575" y="323"/>
                  </a:cubicBezTo>
                  <a:cubicBezTo>
                    <a:pt x="3649" y="1404"/>
                    <a:pt x="2503" y="5748"/>
                    <a:pt x="239" y="5748"/>
                  </a:cubicBezTo>
                  <a:cubicBezTo>
                    <a:pt x="160" y="5748"/>
                    <a:pt x="81" y="5743"/>
                    <a:pt x="0" y="5732"/>
                  </a:cubicBezTo>
                  <a:lnTo>
                    <a:pt x="0" y="5778"/>
                  </a:lnTo>
                  <a:cubicBezTo>
                    <a:pt x="0" y="5778"/>
                    <a:pt x="91" y="6280"/>
                    <a:pt x="731" y="6668"/>
                  </a:cubicBezTo>
                  <a:cubicBezTo>
                    <a:pt x="890" y="6668"/>
                    <a:pt x="1050" y="6691"/>
                    <a:pt x="1233" y="6691"/>
                  </a:cubicBezTo>
                  <a:cubicBezTo>
                    <a:pt x="1271" y="6692"/>
                    <a:pt x="1309" y="6692"/>
                    <a:pt x="1346" y="6692"/>
                  </a:cubicBezTo>
                  <a:cubicBezTo>
                    <a:pt x="3365" y="6692"/>
                    <a:pt x="3638" y="5483"/>
                    <a:pt x="4086" y="4340"/>
                  </a:cubicBezTo>
                  <a:cubicBezTo>
                    <a:pt x="4520" y="3221"/>
                    <a:pt x="4565" y="779"/>
                    <a:pt x="3082" y="26"/>
                  </a:cubicBezTo>
                  <a:cubicBezTo>
                    <a:pt x="2946" y="8"/>
                    <a:pt x="2819" y="0"/>
                    <a:pt x="270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78700" y="1057575"/>
              <a:ext cx="133550" cy="75375"/>
            </a:xfrm>
            <a:custGeom>
              <a:avLst/>
              <a:gdLst/>
              <a:ahLst/>
              <a:cxnLst/>
              <a:rect l="l" t="t" r="r" b="b"/>
              <a:pathLst>
                <a:path w="5342" h="3015" extrusionOk="0">
                  <a:moveTo>
                    <a:pt x="5341" y="1"/>
                  </a:moveTo>
                  <a:cubicBezTo>
                    <a:pt x="4496" y="604"/>
                    <a:pt x="3599" y="960"/>
                    <a:pt x="2718" y="960"/>
                  </a:cubicBezTo>
                  <a:cubicBezTo>
                    <a:pt x="2434" y="960"/>
                    <a:pt x="2151" y="923"/>
                    <a:pt x="1872" y="845"/>
                  </a:cubicBezTo>
                  <a:cubicBezTo>
                    <a:pt x="1469" y="1389"/>
                    <a:pt x="906" y="1755"/>
                    <a:pt x="262" y="1755"/>
                  </a:cubicBezTo>
                  <a:cubicBezTo>
                    <a:pt x="176" y="1755"/>
                    <a:pt x="89" y="1749"/>
                    <a:pt x="0" y="1735"/>
                  </a:cubicBezTo>
                  <a:lnTo>
                    <a:pt x="0" y="1781"/>
                  </a:lnTo>
                  <a:cubicBezTo>
                    <a:pt x="0" y="1781"/>
                    <a:pt x="183" y="2991"/>
                    <a:pt x="2306" y="3013"/>
                  </a:cubicBezTo>
                  <a:cubicBezTo>
                    <a:pt x="2344" y="3014"/>
                    <a:pt x="2381" y="3015"/>
                    <a:pt x="2419" y="3015"/>
                  </a:cubicBezTo>
                  <a:cubicBezTo>
                    <a:pt x="4437" y="3015"/>
                    <a:pt x="4688" y="1806"/>
                    <a:pt x="5159" y="662"/>
                  </a:cubicBezTo>
                  <a:cubicBezTo>
                    <a:pt x="5227" y="480"/>
                    <a:pt x="5296" y="252"/>
                    <a:pt x="534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886100" y="888517"/>
            <a:ext cx="7111600" cy="4249600"/>
          </a:xfrm>
          <a:prstGeom prst="rect">
            <a:avLst/>
          </a:prstGeom>
        </p:spPr>
        <p:txBody>
          <a:bodyPr spcFirstLastPara="1" wrap="square" lIns="121849" tIns="121849" rIns="121849" bIns="12184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1886100" y="5138017"/>
            <a:ext cx="6074400" cy="634400"/>
          </a:xfrm>
          <a:prstGeom prst="rect">
            <a:avLst/>
          </a:prstGeom>
        </p:spPr>
        <p:txBody>
          <a:bodyPr spcFirstLastPara="1" wrap="square" lIns="121849" tIns="121849" rIns="121849" bIns="121849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327B-808F-4CB1-8AA1-4E8484C631D9}" type="datetimeFigureOut">
              <a:rPr lang="en-US" smtClean="0"/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DBF7-02B6-4742-961F-17ADD0B5887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 rot="-5400000">
            <a:off x="7369594" y="-1593914"/>
            <a:ext cx="3964751" cy="6310548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-161456" y="3606269"/>
            <a:ext cx="3926663" cy="3886995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46;p3"/>
          <p:cNvSpPr/>
          <p:nvPr/>
        </p:nvSpPr>
        <p:spPr>
          <a:xfrm rot="-9705403">
            <a:off x="10918561" y="1098599"/>
            <a:ext cx="2729195" cy="546964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 rot="1191528">
            <a:off x="-772652" y="-2077333"/>
            <a:ext cx="2972607" cy="7054400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3"/>
          <p:cNvSpPr/>
          <p:nvPr/>
        </p:nvSpPr>
        <p:spPr>
          <a:xfrm rot="7683222">
            <a:off x="9254889" y="-5360677"/>
            <a:ext cx="2972857" cy="705499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950800" y="3427784"/>
            <a:ext cx="4997200" cy="1122400"/>
          </a:xfrm>
          <a:prstGeom prst="rect">
            <a:avLst/>
          </a:prstGeom>
        </p:spPr>
        <p:txBody>
          <a:bodyPr spcFirstLastPara="1" wrap="square" lIns="121849" tIns="121849" rIns="121849" bIns="12184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7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614800" y="2221217"/>
            <a:ext cx="1669200" cy="742000"/>
          </a:xfrm>
          <a:prstGeom prst="rect">
            <a:avLst/>
          </a:prstGeom>
        </p:spPr>
        <p:txBody>
          <a:bodyPr spcFirstLastPara="1" wrap="square" lIns="121849" tIns="121849" rIns="121849" bIns="12184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950800" y="4550184"/>
            <a:ext cx="4997200" cy="449200"/>
          </a:xfrm>
          <a:prstGeom prst="rect">
            <a:avLst/>
          </a:prstGeom>
        </p:spPr>
        <p:txBody>
          <a:bodyPr spcFirstLastPara="1" wrap="square" lIns="121849" tIns="121849" rIns="121849" bIns="12184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/>
          <p:nvPr/>
        </p:nvSpPr>
        <p:spPr>
          <a:xfrm rot="5400000" flipH="1">
            <a:off x="-1423600" y="-1274082"/>
            <a:ext cx="3964751" cy="6310548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7" name="Google Shape;257;p9"/>
          <p:cNvSpPr/>
          <p:nvPr/>
        </p:nvSpPr>
        <p:spPr>
          <a:xfrm flipH="1">
            <a:off x="8682547" y="3674269"/>
            <a:ext cx="3926663" cy="3886995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8" name="Google Shape;258;p9"/>
          <p:cNvSpPr/>
          <p:nvPr/>
        </p:nvSpPr>
        <p:spPr>
          <a:xfrm rot="3794426">
            <a:off x="-1756040" y="-1321123"/>
            <a:ext cx="2729259" cy="5469592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9" name="Google Shape;259;p9"/>
          <p:cNvSpPr/>
          <p:nvPr/>
        </p:nvSpPr>
        <p:spPr>
          <a:xfrm rot="6641708">
            <a:off x="9299253" y="-3520092"/>
            <a:ext cx="2972627" cy="7054447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260;p9"/>
          <p:cNvSpPr/>
          <p:nvPr/>
        </p:nvSpPr>
        <p:spPr>
          <a:xfrm rot="-5400000">
            <a:off x="7059762" y="4139993"/>
            <a:ext cx="3235135" cy="6483411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9"/>
          <p:cNvSpPr txBox="1">
            <a:spLocks noGrp="1"/>
          </p:cNvSpPr>
          <p:nvPr>
            <p:ph type="title"/>
          </p:nvPr>
        </p:nvSpPr>
        <p:spPr>
          <a:xfrm>
            <a:off x="6143667" y="2082400"/>
            <a:ext cx="5097600" cy="1122400"/>
          </a:xfrm>
          <a:prstGeom prst="rect">
            <a:avLst/>
          </a:prstGeom>
        </p:spPr>
        <p:txBody>
          <a:bodyPr spcFirstLastPara="1" wrap="square" lIns="121849" tIns="121849" rIns="121849" bIns="12184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62" name="Google Shape;262;p9"/>
          <p:cNvSpPr txBox="1">
            <a:spLocks noGrp="1"/>
          </p:cNvSpPr>
          <p:nvPr>
            <p:ph type="subTitle" idx="1"/>
          </p:nvPr>
        </p:nvSpPr>
        <p:spPr>
          <a:xfrm>
            <a:off x="6143667" y="3204800"/>
            <a:ext cx="5097600" cy="1570800"/>
          </a:xfrm>
          <a:prstGeom prst="rect">
            <a:avLst/>
          </a:prstGeom>
        </p:spPr>
        <p:txBody>
          <a:bodyPr spcFirstLastPara="1" wrap="square" lIns="121849" tIns="121849" rIns="121849" bIns="12184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33"/>
          <p:cNvSpPr/>
          <p:nvPr/>
        </p:nvSpPr>
        <p:spPr>
          <a:xfrm rot="10800000" flipH="1">
            <a:off x="8871278" y="-1551144"/>
            <a:ext cx="4549559" cy="7241367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5" name="Google Shape;1295;p33"/>
          <p:cNvSpPr/>
          <p:nvPr/>
        </p:nvSpPr>
        <p:spPr>
          <a:xfrm rot="10800000" flipH="1">
            <a:off x="-861867" y="-1717950"/>
            <a:ext cx="5639851" cy="5582876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6" name="Google Shape;1296;p33"/>
          <p:cNvSpPr/>
          <p:nvPr/>
        </p:nvSpPr>
        <p:spPr>
          <a:xfrm rot="10645935" flipH="1">
            <a:off x="-2016880" y="2036156"/>
            <a:ext cx="2729253" cy="4667433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7" name="Google Shape;1297;p33"/>
          <p:cNvSpPr/>
          <p:nvPr/>
        </p:nvSpPr>
        <p:spPr>
          <a:xfrm rot="-963190" flipH="1">
            <a:off x="10228175" y="-2330673"/>
            <a:ext cx="2972820" cy="7054905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98" name="Google Shape;1298;p33"/>
          <p:cNvGrpSpPr/>
          <p:nvPr/>
        </p:nvGrpSpPr>
        <p:grpSpPr>
          <a:xfrm>
            <a:off x="111109" y="215467"/>
            <a:ext cx="1084633" cy="905500"/>
            <a:chOff x="191638" y="280100"/>
            <a:chExt cx="813475" cy="679125"/>
          </a:xfrm>
        </p:grpSpPr>
        <p:sp>
          <p:nvSpPr>
            <p:cNvPr id="1299" name="Google Shape;1299;p33"/>
            <p:cNvSpPr/>
            <p:nvPr/>
          </p:nvSpPr>
          <p:spPr>
            <a:xfrm>
              <a:off x="191638" y="280100"/>
              <a:ext cx="813475" cy="679125"/>
            </a:xfrm>
            <a:custGeom>
              <a:avLst/>
              <a:gdLst/>
              <a:ahLst/>
              <a:cxnLst/>
              <a:rect l="l" t="t" r="r" b="b"/>
              <a:pathLst>
                <a:path w="32539" h="27165" extrusionOk="0">
                  <a:moveTo>
                    <a:pt x="6112" y="1"/>
                  </a:moveTo>
                  <a:cubicBezTo>
                    <a:pt x="5418" y="1"/>
                    <a:pt x="4725" y="160"/>
                    <a:pt x="4031" y="463"/>
                  </a:cubicBezTo>
                  <a:cubicBezTo>
                    <a:pt x="3945" y="492"/>
                    <a:pt x="3858" y="536"/>
                    <a:pt x="3786" y="564"/>
                  </a:cubicBezTo>
                  <a:cubicBezTo>
                    <a:pt x="2919" y="955"/>
                    <a:pt x="2269" y="1518"/>
                    <a:pt x="1878" y="1923"/>
                  </a:cubicBezTo>
                  <a:cubicBezTo>
                    <a:pt x="1676" y="2125"/>
                    <a:pt x="1517" y="2313"/>
                    <a:pt x="1430" y="2428"/>
                  </a:cubicBezTo>
                  <a:cubicBezTo>
                    <a:pt x="1402" y="2457"/>
                    <a:pt x="1387" y="2472"/>
                    <a:pt x="1373" y="2486"/>
                  </a:cubicBezTo>
                  <a:lnTo>
                    <a:pt x="1272" y="2631"/>
                  </a:lnTo>
                  <a:cubicBezTo>
                    <a:pt x="1228" y="2688"/>
                    <a:pt x="1185" y="2746"/>
                    <a:pt x="1156" y="2790"/>
                  </a:cubicBezTo>
                  <a:cubicBezTo>
                    <a:pt x="1156" y="2790"/>
                    <a:pt x="1026" y="2992"/>
                    <a:pt x="1026" y="3006"/>
                  </a:cubicBezTo>
                  <a:cubicBezTo>
                    <a:pt x="954" y="3107"/>
                    <a:pt x="838" y="3324"/>
                    <a:pt x="708" y="3584"/>
                  </a:cubicBezTo>
                  <a:cubicBezTo>
                    <a:pt x="564" y="3873"/>
                    <a:pt x="434" y="4177"/>
                    <a:pt x="332" y="4466"/>
                  </a:cubicBezTo>
                  <a:cubicBezTo>
                    <a:pt x="188" y="4885"/>
                    <a:pt x="87" y="5347"/>
                    <a:pt x="29" y="5795"/>
                  </a:cubicBezTo>
                  <a:cubicBezTo>
                    <a:pt x="0" y="6069"/>
                    <a:pt x="0" y="6358"/>
                    <a:pt x="15" y="6676"/>
                  </a:cubicBezTo>
                  <a:cubicBezTo>
                    <a:pt x="15" y="6734"/>
                    <a:pt x="15" y="6777"/>
                    <a:pt x="15" y="6821"/>
                  </a:cubicBezTo>
                  <a:cubicBezTo>
                    <a:pt x="15" y="6879"/>
                    <a:pt x="15" y="6922"/>
                    <a:pt x="29" y="6994"/>
                  </a:cubicBezTo>
                  <a:cubicBezTo>
                    <a:pt x="29" y="7095"/>
                    <a:pt x="43" y="7196"/>
                    <a:pt x="58" y="7283"/>
                  </a:cubicBezTo>
                  <a:cubicBezTo>
                    <a:pt x="58" y="7355"/>
                    <a:pt x="72" y="7413"/>
                    <a:pt x="72" y="7471"/>
                  </a:cubicBezTo>
                  <a:cubicBezTo>
                    <a:pt x="101" y="7572"/>
                    <a:pt x="116" y="7688"/>
                    <a:pt x="145" y="7774"/>
                  </a:cubicBezTo>
                  <a:cubicBezTo>
                    <a:pt x="159" y="7832"/>
                    <a:pt x="159" y="7890"/>
                    <a:pt x="173" y="7933"/>
                  </a:cubicBezTo>
                  <a:cubicBezTo>
                    <a:pt x="217" y="8092"/>
                    <a:pt x="275" y="8251"/>
                    <a:pt x="318" y="8381"/>
                  </a:cubicBezTo>
                  <a:cubicBezTo>
                    <a:pt x="347" y="8439"/>
                    <a:pt x="361" y="8482"/>
                    <a:pt x="376" y="8526"/>
                  </a:cubicBezTo>
                  <a:cubicBezTo>
                    <a:pt x="434" y="8641"/>
                    <a:pt x="477" y="8742"/>
                    <a:pt x="520" y="8844"/>
                  </a:cubicBezTo>
                  <a:cubicBezTo>
                    <a:pt x="549" y="8901"/>
                    <a:pt x="578" y="8945"/>
                    <a:pt x="621" y="9003"/>
                  </a:cubicBezTo>
                  <a:cubicBezTo>
                    <a:pt x="679" y="9104"/>
                    <a:pt x="737" y="9205"/>
                    <a:pt x="795" y="9291"/>
                  </a:cubicBezTo>
                  <a:cubicBezTo>
                    <a:pt x="838" y="9349"/>
                    <a:pt x="867" y="9407"/>
                    <a:pt x="910" y="9450"/>
                  </a:cubicBezTo>
                  <a:cubicBezTo>
                    <a:pt x="954" y="9523"/>
                    <a:pt x="1011" y="9580"/>
                    <a:pt x="1055" y="9638"/>
                  </a:cubicBezTo>
                  <a:lnTo>
                    <a:pt x="1084" y="9682"/>
                  </a:lnTo>
                  <a:cubicBezTo>
                    <a:pt x="1127" y="9725"/>
                    <a:pt x="1170" y="9783"/>
                    <a:pt x="1214" y="9826"/>
                  </a:cubicBezTo>
                  <a:cubicBezTo>
                    <a:pt x="1329" y="9942"/>
                    <a:pt x="1532" y="10144"/>
                    <a:pt x="1821" y="10332"/>
                  </a:cubicBezTo>
                  <a:cubicBezTo>
                    <a:pt x="1835" y="10346"/>
                    <a:pt x="1850" y="10361"/>
                    <a:pt x="1878" y="10375"/>
                  </a:cubicBezTo>
                  <a:lnTo>
                    <a:pt x="2442" y="10823"/>
                  </a:lnTo>
                  <a:cubicBezTo>
                    <a:pt x="2500" y="10866"/>
                    <a:pt x="2543" y="10910"/>
                    <a:pt x="2601" y="10953"/>
                  </a:cubicBezTo>
                  <a:cubicBezTo>
                    <a:pt x="2659" y="10996"/>
                    <a:pt x="2731" y="11040"/>
                    <a:pt x="2789" y="11083"/>
                  </a:cubicBezTo>
                  <a:cubicBezTo>
                    <a:pt x="2832" y="11126"/>
                    <a:pt x="2890" y="11170"/>
                    <a:pt x="2948" y="11213"/>
                  </a:cubicBezTo>
                  <a:cubicBezTo>
                    <a:pt x="3005" y="11271"/>
                    <a:pt x="3078" y="11314"/>
                    <a:pt x="3135" y="11358"/>
                  </a:cubicBezTo>
                  <a:lnTo>
                    <a:pt x="4002" y="12022"/>
                  </a:lnTo>
                  <a:cubicBezTo>
                    <a:pt x="4118" y="12123"/>
                    <a:pt x="4262" y="12253"/>
                    <a:pt x="4450" y="12369"/>
                  </a:cubicBezTo>
                  <a:lnTo>
                    <a:pt x="21081" y="25286"/>
                  </a:lnTo>
                  <a:cubicBezTo>
                    <a:pt x="21370" y="25546"/>
                    <a:pt x="21948" y="25994"/>
                    <a:pt x="22815" y="25994"/>
                  </a:cubicBezTo>
                  <a:cubicBezTo>
                    <a:pt x="22887" y="25994"/>
                    <a:pt x="22973" y="25994"/>
                    <a:pt x="23046" y="25980"/>
                  </a:cubicBezTo>
                  <a:lnTo>
                    <a:pt x="29288" y="27063"/>
                  </a:lnTo>
                  <a:cubicBezTo>
                    <a:pt x="29504" y="27136"/>
                    <a:pt x="29735" y="27165"/>
                    <a:pt x="29967" y="27165"/>
                  </a:cubicBezTo>
                  <a:cubicBezTo>
                    <a:pt x="30689" y="27165"/>
                    <a:pt x="31397" y="26832"/>
                    <a:pt x="31859" y="26225"/>
                  </a:cubicBezTo>
                  <a:cubicBezTo>
                    <a:pt x="31874" y="26225"/>
                    <a:pt x="31888" y="26196"/>
                    <a:pt x="31888" y="26196"/>
                  </a:cubicBezTo>
                  <a:cubicBezTo>
                    <a:pt x="32437" y="25489"/>
                    <a:pt x="32538" y="24520"/>
                    <a:pt x="32148" y="23711"/>
                  </a:cubicBezTo>
                  <a:lnTo>
                    <a:pt x="31672" y="22700"/>
                  </a:lnTo>
                  <a:lnTo>
                    <a:pt x="30602" y="20316"/>
                  </a:lnTo>
                  <a:lnTo>
                    <a:pt x="29042" y="16935"/>
                  </a:lnTo>
                  <a:cubicBezTo>
                    <a:pt x="28868" y="16559"/>
                    <a:pt x="28623" y="16241"/>
                    <a:pt x="28305" y="15981"/>
                  </a:cubicBezTo>
                  <a:lnTo>
                    <a:pt x="28276" y="15967"/>
                  </a:lnTo>
                  <a:cubicBezTo>
                    <a:pt x="27467" y="15331"/>
                    <a:pt x="26643" y="14681"/>
                    <a:pt x="25820" y="14045"/>
                  </a:cubicBezTo>
                  <a:cubicBezTo>
                    <a:pt x="25820" y="14045"/>
                    <a:pt x="22786" y="11676"/>
                    <a:pt x="22497" y="11444"/>
                  </a:cubicBezTo>
                  <a:cubicBezTo>
                    <a:pt x="21962" y="11025"/>
                    <a:pt x="21427" y="10621"/>
                    <a:pt x="20907" y="10216"/>
                  </a:cubicBezTo>
                  <a:lnTo>
                    <a:pt x="15966" y="6402"/>
                  </a:lnTo>
                  <a:lnTo>
                    <a:pt x="12888" y="4047"/>
                  </a:lnTo>
                  <a:cubicBezTo>
                    <a:pt x="12253" y="3570"/>
                    <a:pt x="11617" y="3093"/>
                    <a:pt x="10996" y="2616"/>
                  </a:cubicBezTo>
                  <a:lnTo>
                    <a:pt x="9883" y="1778"/>
                  </a:lnTo>
                  <a:lnTo>
                    <a:pt x="8669" y="839"/>
                  </a:lnTo>
                  <a:cubicBezTo>
                    <a:pt x="8611" y="796"/>
                    <a:pt x="8539" y="752"/>
                    <a:pt x="8481" y="709"/>
                  </a:cubicBezTo>
                  <a:cubicBezTo>
                    <a:pt x="7788" y="247"/>
                    <a:pt x="6979" y="1"/>
                    <a:pt x="6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244363" y="340225"/>
              <a:ext cx="696450" cy="558325"/>
            </a:xfrm>
            <a:custGeom>
              <a:avLst/>
              <a:gdLst/>
              <a:ahLst/>
              <a:cxnLst/>
              <a:rect l="l" t="t" r="r" b="b"/>
              <a:pathLst>
                <a:path w="27858" h="22333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20"/>
                  </a:cubicBezTo>
                  <a:lnTo>
                    <a:pt x="20590" y="21075"/>
                  </a:lnTo>
                  <a:lnTo>
                    <a:pt x="27858" y="22332"/>
                  </a:lnTo>
                  <a:lnTo>
                    <a:pt x="24636" y="15512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893838" y="821225"/>
              <a:ext cx="46975" cy="77325"/>
            </a:xfrm>
            <a:custGeom>
              <a:avLst/>
              <a:gdLst/>
              <a:ahLst/>
              <a:cxnLst/>
              <a:rect l="l" t="t" r="r" b="b"/>
              <a:pathLst>
                <a:path w="1879" h="3093" extrusionOk="0">
                  <a:moveTo>
                    <a:pt x="419" y="0"/>
                  </a:moveTo>
                  <a:cubicBezTo>
                    <a:pt x="636" y="1012"/>
                    <a:pt x="506" y="1994"/>
                    <a:pt x="0" y="2774"/>
                  </a:cubicBezTo>
                  <a:lnTo>
                    <a:pt x="1879" y="30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261713" y="370575"/>
              <a:ext cx="679100" cy="528325"/>
            </a:xfrm>
            <a:custGeom>
              <a:avLst/>
              <a:gdLst/>
              <a:ahLst/>
              <a:cxnLst/>
              <a:rect l="l" t="t" r="r" b="b"/>
              <a:pathLst>
                <a:path w="27164" h="21133" extrusionOk="0">
                  <a:moveTo>
                    <a:pt x="1567" y="1"/>
                  </a:moveTo>
                  <a:cubicBezTo>
                    <a:pt x="1120" y="1"/>
                    <a:pt x="736" y="155"/>
                    <a:pt x="506" y="471"/>
                  </a:cubicBezTo>
                  <a:cubicBezTo>
                    <a:pt x="0" y="1179"/>
                    <a:pt x="419" y="2393"/>
                    <a:pt x="1445" y="3187"/>
                  </a:cubicBezTo>
                  <a:cubicBezTo>
                    <a:pt x="1488" y="3231"/>
                    <a:pt x="1532" y="3260"/>
                    <a:pt x="1575" y="3288"/>
                  </a:cubicBezTo>
                  <a:lnTo>
                    <a:pt x="19578" y="17260"/>
                  </a:lnTo>
                  <a:lnTo>
                    <a:pt x="27164" y="21133"/>
                  </a:lnTo>
                  <a:lnTo>
                    <a:pt x="27164" y="21133"/>
                  </a:lnTo>
                  <a:lnTo>
                    <a:pt x="21427" y="14732"/>
                  </a:lnTo>
                  <a:lnTo>
                    <a:pt x="3280" y="644"/>
                  </a:lnTo>
                  <a:cubicBezTo>
                    <a:pt x="2722" y="220"/>
                    <a:pt x="2100" y="1"/>
                    <a:pt x="1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276163" y="364725"/>
              <a:ext cx="195425" cy="198600"/>
            </a:xfrm>
            <a:custGeom>
              <a:avLst/>
              <a:gdLst/>
              <a:ahLst/>
              <a:cxnLst/>
              <a:rect l="l" t="t" r="r" b="b"/>
              <a:pathLst>
                <a:path w="7817" h="7944" extrusionOk="0">
                  <a:moveTo>
                    <a:pt x="3991" y="0"/>
                  </a:moveTo>
                  <a:cubicBezTo>
                    <a:pt x="3052" y="0"/>
                    <a:pt x="1966" y="613"/>
                    <a:pt x="1185" y="1687"/>
                  </a:cubicBezTo>
                  <a:cubicBezTo>
                    <a:pt x="72" y="3219"/>
                    <a:pt x="0" y="5126"/>
                    <a:pt x="1026" y="5921"/>
                  </a:cubicBezTo>
                  <a:cubicBezTo>
                    <a:pt x="1069" y="5950"/>
                    <a:pt x="1113" y="5979"/>
                    <a:pt x="1156" y="6008"/>
                  </a:cubicBezTo>
                  <a:lnTo>
                    <a:pt x="3656" y="7944"/>
                  </a:lnTo>
                  <a:cubicBezTo>
                    <a:pt x="2745" y="7091"/>
                    <a:pt x="2861" y="5285"/>
                    <a:pt x="3930" y="3811"/>
                  </a:cubicBezTo>
                  <a:cubicBezTo>
                    <a:pt x="4713" y="2744"/>
                    <a:pt x="5803" y="2127"/>
                    <a:pt x="6743" y="2127"/>
                  </a:cubicBezTo>
                  <a:cubicBezTo>
                    <a:pt x="7139" y="2127"/>
                    <a:pt x="7508" y="2236"/>
                    <a:pt x="7817" y="2468"/>
                  </a:cubicBezTo>
                  <a:lnTo>
                    <a:pt x="5072" y="344"/>
                  </a:lnTo>
                  <a:cubicBezTo>
                    <a:pt x="4761" y="111"/>
                    <a:pt x="4389" y="0"/>
                    <a:pt x="3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267838" y="358575"/>
              <a:ext cx="195800" cy="198625"/>
            </a:xfrm>
            <a:custGeom>
              <a:avLst/>
              <a:gdLst/>
              <a:ahLst/>
              <a:cxnLst/>
              <a:rect l="l" t="t" r="r" b="b"/>
              <a:pathLst>
                <a:path w="7832" h="7945" extrusionOk="0">
                  <a:moveTo>
                    <a:pt x="4006" y="1"/>
                  </a:moveTo>
                  <a:cubicBezTo>
                    <a:pt x="3067" y="1"/>
                    <a:pt x="1981" y="613"/>
                    <a:pt x="1200" y="1688"/>
                  </a:cubicBezTo>
                  <a:cubicBezTo>
                    <a:pt x="73" y="3219"/>
                    <a:pt x="1" y="5112"/>
                    <a:pt x="1041" y="5921"/>
                  </a:cubicBezTo>
                  <a:cubicBezTo>
                    <a:pt x="1084" y="5950"/>
                    <a:pt x="1128" y="5979"/>
                    <a:pt x="1171" y="6008"/>
                  </a:cubicBezTo>
                  <a:lnTo>
                    <a:pt x="3656" y="7944"/>
                  </a:lnTo>
                  <a:cubicBezTo>
                    <a:pt x="2760" y="7092"/>
                    <a:pt x="2862" y="5286"/>
                    <a:pt x="3945" y="3812"/>
                  </a:cubicBezTo>
                  <a:cubicBezTo>
                    <a:pt x="4726" y="2737"/>
                    <a:pt x="5813" y="2125"/>
                    <a:pt x="6746" y="2125"/>
                  </a:cubicBezTo>
                  <a:cubicBezTo>
                    <a:pt x="7143" y="2125"/>
                    <a:pt x="7511" y="2235"/>
                    <a:pt x="7817" y="2468"/>
                  </a:cubicBezTo>
                  <a:lnTo>
                    <a:pt x="7832" y="2468"/>
                  </a:lnTo>
                  <a:lnTo>
                    <a:pt x="5087" y="344"/>
                  </a:lnTo>
                  <a:cubicBezTo>
                    <a:pt x="4776" y="111"/>
                    <a:pt x="4404" y="1"/>
                    <a:pt x="4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726938" y="714450"/>
              <a:ext cx="153200" cy="160250"/>
            </a:xfrm>
            <a:custGeom>
              <a:avLst/>
              <a:gdLst/>
              <a:ahLst/>
              <a:cxnLst/>
              <a:rect l="l" t="t" r="r" b="b"/>
              <a:pathLst>
                <a:path w="6128" h="6410" extrusionOk="0">
                  <a:moveTo>
                    <a:pt x="4002" y="0"/>
                  </a:moveTo>
                  <a:cubicBezTo>
                    <a:pt x="3065" y="0"/>
                    <a:pt x="1979" y="617"/>
                    <a:pt x="1186" y="1685"/>
                  </a:cubicBezTo>
                  <a:cubicBezTo>
                    <a:pt x="117" y="3159"/>
                    <a:pt x="1" y="4965"/>
                    <a:pt x="911" y="5817"/>
                  </a:cubicBezTo>
                  <a:lnTo>
                    <a:pt x="1157" y="6019"/>
                  </a:lnTo>
                  <a:lnTo>
                    <a:pt x="1287" y="6106"/>
                  </a:lnTo>
                  <a:lnTo>
                    <a:pt x="3050" y="6410"/>
                  </a:lnTo>
                  <a:cubicBezTo>
                    <a:pt x="3021" y="5600"/>
                    <a:pt x="3324" y="4661"/>
                    <a:pt x="3931" y="3823"/>
                  </a:cubicBezTo>
                  <a:cubicBezTo>
                    <a:pt x="4552" y="2971"/>
                    <a:pt x="5361" y="2422"/>
                    <a:pt x="6127" y="2219"/>
                  </a:cubicBezTo>
                  <a:lnTo>
                    <a:pt x="5333" y="543"/>
                  </a:lnTo>
                  <a:lnTo>
                    <a:pt x="5072" y="341"/>
                  </a:lnTo>
                  <a:cubicBezTo>
                    <a:pt x="4764" y="110"/>
                    <a:pt x="4396" y="0"/>
                    <a:pt x="4002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rgbClr val="FFE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857713" y="821225"/>
              <a:ext cx="83100" cy="77325"/>
            </a:xfrm>
            <a:custGeom>
              <a:avLst/>
              <a:gdLst/>
              <a:ahLst/>
              <a:cxnLst/>
              <a:rect l="l" t="t" r="r" b="b"/>
              <a:pathLst>
                <a:path w="3324" h="3093" extrusionOk="0">
                  <a:moveTo>
                    <a:pt x="1864" y="0"/>
                  </a:moveTo>
                  <a:cubicBezTo>
                    <a:pt x="1301" y="159"/>
                    <a:pt x="795" y="448"/>
                    <a:pt x="448" y="910"/>
                  </a:cubicBezTo>
                  <a:cubicBezTo>
                    <a:pt x="130" y="1358"/>
                    <a:pt x="0" y="1922"/>
                    <a:pt x="0" y="2514"/>
                  </a:cubicBezTo>
                  <a:lnTo>
                    <a:pt x="3324" y="3092"/>
                  </a:lnTo>
                  <a:lnTo>
                    <a:pt x="3324" y="3092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751863" y="739225"/>
              <a:ext cx="188600" cy="159325"/>
            </a:xfrm>
            <a:custGeom>
              <a:avLst/>
              <a:gdLst/>
              <a:ahLst/>
              <a:cxnLst/>
              <a:rect l="l" t="t" r="r" b="b"/>
              <a:pathLst>
                <a:path w="7544" h="6373" extrusionOk="0">
                  <a:moveTo>
                    <a:pt x="1850" y="0"/>
                  </a:moveTo>
                  <a:cubicBezTo>
                    <a:pt x="1431" y="275"/>
                    <a:pt x="1056" y="650"/>
                    <a:pt x="723" y="1113"/>
                  </a:cubicBezTo>
                  <a:cubicBezTo>
                    <a:pt x="391" y="1561"/>
                    <a:pt x="145" y="2038"/>
                    <a:pt x="1" y="2529"/>
                  </a:cubicBezTo>
                  <a:lnTo>
                    <a:pt x="7514" y="6372"/>
                  </a:lnTo>
                  <a:lnTo>
                    <a:pt x="7543" y="6372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280838" y="375100"/>
              <a:ext cx="113825" cy="114175"/>
            </a:xfrm>
            <a:custGeom>
              <a:avLst/>
              <a:gdLst/>
              <a:ahLst/>
              <a:cxnLst/>
              <a:rect l="l" t="t" r="r" b="b"/>
              <a:pathLst>
                <a:path w="4553" h="4567" extrusionOk="0">
                  <a:moveTo>
                    <a:pt x="1691" y="1"/>
                  </a:moveTo>
                  <a:cubicBezTo>
                    <a:pt x="1330" y="261"/>
                    <a:pt x="983" y="608"/>
                    <a:pt x="680" y="1027"/>
                  </a:cubicBezTo>
                  <a:cubicBezTo>
                    <a:pt x="377" y="1431"/>
                    <a:pt x="145" y="1865"/>
                    <a:pt x="1" y="2313"/>
                  </a:cubicBezTo>
                  <a:cubicBezTo>
                    <a:pt x="189" y="2558"/>
                    <a:pt x="420" y="2804"/>
                    <a:pt x="680" y="3006"/>
                  </a:cubicBezTo>
                  <a:cubicBezTo>
                    <a:pt x="723" y="3050"/>
                    <a:pt x="767" y="3079"/>
                    <a:pt x="810" y="3107"/>
                  </a:cubicBezTo>
                  <a:lnTo>
                    <a:pt x="2703" y="4567"/>
                  </a:lnTo>
                  <a:cubicBezTo>
                    <a:pt x="2847" y="4090"/>
                    <a:pt x="3093" y="3599"/>
                    <a:pt x="3425" y="3151"/>
                  </a:cubicBezTo>
                  <a:cubicBezTo>
                    <a:pt x="3758" y="2688"/>
                    <a:pt x="4148" y="2327"/>
                    <a:pt x="4552" y="2038"/>
                  </a:cubicBezTo>
                  <a:lnTo>
                    <a:pt x="2515" y="463"/>
                  </a:lnTo>
                  <a:cubicBezTo>
                    <a:pt x="2255" y="261"/>
                    <a:pt x="1966" y="102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244363" y="340225"/>
              <a:ext cx="195800" cy="198550"/>
            </a:xfrm>
            <a:custGeom>
              <a:avLst/>
              <a:gdLst/>
              <a:ahLst/>
              <a:cxnLst/>
              <a:rect l="l" t="t" r="r" b="b"/>
              <a:pathLst>
                <a:path w="7832" h="7942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05"/>
                  </a:cubicBezTo>
                  <a:lnTo>
                    <a:pt x="3656" y="7941"/>
                  </a:lnTo>
                  <a:cubicBezTo>
                    <a:pt x="2760" y="7089"/>
                    <a:pt x="2861" y="5283"/>
                    <a:pt x="3945" y="3823"/>
                  </a:cubicBezTo>
                  <a:cubicBezTo>
                    <a:pt x="4726" y="2749"/>
                    <a:pt x="5812" y="2136"/>
                    <a:pt x="6746" y="2136"/>
                  </a:cubicBezTo>
                  <a:cubicBezTo>
                    <a:pt x="7142" y="2136"/>
                    <a:pt x="7511" y="2247"/>
                    <a:pt x="7817" y="2480"/>
                  </a:cubicBezTo>
                  <a:lnTo>
                    <a:pt x="7832" y="2465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298913" y="382425"/>
              <a:ext cx="141250" cy="156350"/>
            </a:xfrm>
            <a:custGeom>
              <a:avLst/>
              <a:gdLst/>
              <a:ahLst/>
              <a:cxnLst/>
              <a:rect l="l" t="t" r="r" b="b"/>
              <a:pathLst>
                <a:path w="5650" h="6254" extrusionOk="0">
                  <a:moveTo>
                    <a:pt x="3991" y="0"/>
                  </a:moveTo>
                  <a:cubicBezTo>
                    <a:pt x="3053" y="0"/>
                    <a:pt x="1966" y="613"/>
                    <a:pt x="1185" y="1687"/>
                  </a:cubicBezTo>
                  <a:cubicBezTo>
                    <a:pt x="101" y="3147"/>
                    <a:pt x="0" y="4953"/>
                    <a:pt x="896" y="5805"/>
                  </a:cubicBezTo>
                  <a:lnTo>
                    <a:pt x="1156" y="6008"/>
                  </a:lnTo>
                  <a:lnTo>
                    <a:pt x="1474" y="6253"/>
                  </a:lnTo>
                  <a:cubicBezTo>
                    <a:pt x="578" y="5401"/>
                    <a:pt x="679" y="3595"/>
                    <a:pt x="1763" y="2135"/>
                  </a:cubicBezTo>
                  <a:cubicBezTo>
                    <a:pt x="2544" y="1061"/>
                    <a:pt x="3630" y="448"/>
                    <a:pt x="4564" y="448"/>
                  </a:cubicBezTo>
                  <a:cubicBezTo>
                    <a:pt x="4960" y="448"/>
                    <a:pt x="5329" y="559"/>
                    <a:pt x="5635" y="792"/>
                  </a:cubicBezTo>
                  <a:lnTo>
                    <a:pt x="5650" y="777"/>
                  </a:lnTo>
                  <a:lnTo>
                    <a:pt x="5072" y="329"/>
                  </a:lnTo>
                  <a:lnTo>
                    <a:pt x="5072" y="344"/>
                  </a:lnTo>
                  <a:cubicBezTo>
                    <a:pt x="4762" y="111"/>
                    <a:pt x="4390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743563" y="724200"/>
              <a:ext cx="116700" cy="145800"/>
            </a:xfrm>
            <a:custGeom>
              <a:avLst/>
              <a:gdLst/>
              <a:ahLst/>
              <a:cxnLst/>
              <a:rect l="l" t="t" r="r" b="b"/>
              <a:pathLst>
                <a:path w="4668" h="5832" extrusionOk="0">
                  <a:moveTo>
                    <a:pt x="3638" y="0"/>
                  </a:moveTo>
                  <a:cubicBezTo>
                    <a:pt x="3480" y="0"/>
                    <a:pt x="3315" y="10"/>
                    <a:pt x="3150" y="38"/>
                  </a:cubicBezTo>
                  <a:cubicBezTo>
                    <a:pt x="2876" y="81"/>
                    <a:pt x="2616" y="168"/>
                    <a:pt x="2370" y="269"/>
                  </a:cubicBezTo>
                  <a:cubicBezTo>
                    <a:pt x="1879" y="500"/>
                    <a:pt x="1474" y="832"/>
                    <a:pt x="1200" y="1107"/>
                  </a:cubicBezTo>
                  <a:cubicBezTo>
                    <a:pt x="1070" y="1251"/>
                    <a:pt x="969" y="1367"/>
                    <a:pt x="896" y="1454"/>
                  </a:cubicBezTo>
                  <a:cubicBezTo>
                    <a:pt x="824" y="1555"/>
                    <a:pt x="781" y="1598"/>
                    <a:pt x="781" y="1598"/>
                  </a:cubicBezTo>
                  <a:cubicBezTo>
                    <a:pt x="781" y="1598"/>
                    <a:pt x="752" y="1656"/>
                    <a:pt x="694" y="1757"/>
                  </a:cubicBezTo>
                  <a:cubicBezTo>
                    <a:pt x="636" y="1844"/>
                    <a:pt x="550" y="1988"/>
                    <a:pt x="463" y="2162"/>
                  </a:cubicBezTo>
                  <a:cubicBezTo>
                    <a:pt x="376" y="2335"/>
                    <a:pt x="290" y="2552"/>
                    <a:pt x="203" y="2783"/>
                  </a:cubicBezTo>
                  <a:cubicBezTo>
                    <a:pt x="116" y="3014"/>
                    <a:pt x="58" y="3289"/>
                    <a:pt x="30" y="3563"/>
                  </a:cubicBezTo>
                  <a:cubicBezTo>
                    <a:pt x="1" y="3838"/>
                    <a:pt x="1" y="4127"/>
                    <a:pt x="44" y="4401"/>
                  </a:cubicBezTo>
                  <a:cubicBezTo>
                    <a:pt x="73" y="4676"/>
                    <a:pt x="145" y="4936"/>
                    <a:pt x="246" y="5167"/>
                  </a:cubicBezTo>
                  <a:cubicBezTo>
                    <a:pt x="347" y="5384"/>
                    <a:pt x="477" y="5557"/>
                    <a:pt x="564" y="5673"/>
                  </a:cubicBezTo>
                  <a:cubicBezTo>
                    <a:pt x="665" y="5774"/>
                    <a:pt x="738" y="5832"/>
                    <a:pt x="738" y="5832"/>
                  </a:cubicBezTo>
                  <a:cubicBezTo>
                    <a:pt x="752" y="5817"/>
                    <a:pt x="709" y="5745"/>
                    <a:pt x="636" y="5629"/>
                  </a:cubicBezTo>
                  <a:cubicBezTo>
                    <a:pt x="564" y="5514"/>
                    <a:pt x="463" y="5355"/>
                    <a:pt x="405" y="5138"/>
                  </a:cubicBezTo>
                  <a:cubicBezTo>
                    <a:pt x="261" y="4734"/>
                    <a:pt x="246" y="4185"/>
                    <a:pt x="333" y="3679"/>
                  </a:cubicBezTo>
                  <a:cubicBezTo>
                    <a:pt x="391" y="3419"/>
                    <a:pt x="463" y="3188"/>
                    <a:pt x="550" y="2971"/>
                  </a:cubicBezTo>
                  <a:cubicBezTo>
                    <a:pt x="636" y="2754"/>
                    <a:pt x="738" y="2566"/>
                    <a:pt x="839" y="2407"/>
                  </a:cubicBezTo>
                  <a:cubicBezTo>
                    <a:pt x="925" y="2248"/>
                    <a:pt x="1012" y="2118"/>
                    <a:pt x="1070" y="2032"/>
                  </a:cubicBezTo>
                  <a:cubicBezTo>
                    <a:pt x="1128" y="1945"/>
                    <a:pt x="1171" y="1887"/>
                    <a:pt x="1171" y="1887"/>
                  </a:cubicBezTo>
                  <a:cubicBezTo>
                    <a:pt x="1171" y="1887"/>
                    <a:pt x="1200" y="1844"/>
                    <a:pt x="1258" y="1757"/>
                  </a:cubicBezTo>
                  <a:cubicBezTo>
                    <a:pt x="1330" y="1670"/>
                    <a:pt x="1417" y="1540"/>
                    <a:pt x="1532" y="1396"/>
                  </a:cubicBezTo>
                  <a:cubicBezTo>
                    <a:pt x="1763" y="1121"/>
                    <a:pt x="2125" y="775"/>
                    <a:pt x="2558" y="543"/>
                  </a:cubicBezTo>
                  <a:cubicBezTo>
                    <a:pt x="2775" y="428"/>
                    <a:pt x="3020" y="327"/>
                    <a:pt x="3252" y="269"/>
                  </a:cubicBezTo>
                  <a:cubicBezTo>
                    <a:pt x="3497" y="197"/>
                    <a:pt x="3728" y="182"/>
                    <a:pt x="3945" y="168"/>
                  </a:cubicBezTo>
                  <a:cubicBezTo>
                    <a:pt x="3993" y="166"/>
                    <a:pt x="4039" y="165"/>
                    <a:pt x="4084" y="165"/>
                  </a:cubicBezTo>
                  <a:cubicBezTo>
                    <a:pt x="4349" y="165"/>
                    <a:pt x="4550" y="190"/>
                    <a:pt x="4624" y="190"/>
                  </a:cubicBezTo>
                  <a:cubicBezTo>
                    <a:pt x="4646" y="190"/>
                    <a:pt x="4656" y="188"/>
                    <a:pt x="4653" y="182"/>
                  </a:cubicBezTo>
                  <a:cubicBezTo>
                    <a:pt x="4668" y="168"/>
                    <a:pt x="4350" y="38"/>
                    <a:pt x="3902" y="9"/>
                  </a:cubicBezTo>
                  <a:cubicBezTo>
                    <a:pt x="3817" y="4"/>
                    <a:pt x="3729" y="0"/>
                    <a:pt x="36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251588" y="342375"/>
              <a:ext cx="116700" cy="145825"/>
            </a:xfrm>
            <a:custGeom>
              <a:avLst/>
              <a:gdLst/>
              <a:ahLst/>
              <a:cxnLst/>
              <a:rect l="l" t="t" r="r" b="b"/>
              <a:pathLst>
                <a:path w="4668" h="5833" extrusionOk="0">
                  <a:moveTo>
                    <a:pt x="3638" y="1"/>
                  </a:moveTo>
                  <a:cubicBezTo>
                    <a:pt x="3480" y="1"/>
                    <a:pt x="3315" y="11"/>
                    <a:pt x="3150" y="38"/>
                  </a:cubicBezTo>
                  <a:cubicBezTo>
                    <a:pt x="2876" y="82"/>
                    <a:pt x="2616" y="169"/>
                    <a:pt x="2370" y="270"/>
                  </a:cubicBezTo>
                  <a:cubicBezTo>
                    <a:pt x="1864" y="501"/>
                    <a:pt x="1474" y="833"/>
                    <a:pt x="1200" y="1108"/>
                  </a:cubicBezTo>
                  <a:cubicBezTo>
                    <a:pt x="1070" y="1252"/>
                    <a:pt x="969" y="1382"/>
                    <a:pt x="896" y="1469"/>
                  </a:cubicBezTo>
                  <a:cubicBezTo>
                    <a:pt x="824" y="1556"/>
                    <a:pt x="781" y="1599"/>
                    <a:pt x="781" y="1599"/>
                  </a:cubicBezTo>
                  <a:cubicBezTo>
                    <a:pt x="781" y="1599"/>
                    <a:pt x="752" y="1657"/>
                    <a:pt x="694" y="1758"/>
                  </a:cubicBezTo>
                  <a:cubicBezTo>
                    <a:pt x="636" y="1845"/>
                    <a:pt x="550" y="1989"/>
                    <a:pt x="463" y="2162"/>
                  </a:cubicBezTo>
                  <a:cubicBezTo>
                    <a:pt x="376" y="2336"/>
                    <a:pt x="290" y="2553"/>
                    <a:pt x="203" y="2784"/>
                  </a:cubicBezTo>
                  <a:cubicBezTo>
                    <a:pt x="116" y="3015"/>
                    <a:pt x="58" y="3289"/>
                    <a:pt x="29" y="3564"/>
                  </a:cubicBezTo>
                  <a:cubicBezTo>
                    <a:pt x="1" y="3838"/>
                    <a:pt x="1" y="4127"/>
                    <a:pt x="44" y="4402"/>
                  </a:cubicBezTo>
                  <a:cubicBezTo>
                    <a:pt x="73" y="4677"/>
                    <a:pt x="145" y="4937"/>
                    <a:pt x="246" y="5168"/>
                  </a:cubicBezTo>
                  <a:cubicBezTo>
                    <a:pt x="333" y="5385"/>
                    <a:pt x="477" y="5558"/>
                    <a:pt x="564" y="5673"/>
                  </a:cubicBezTo>
                  <a:cubicBezTo>
                    <a:pt x="665" y="5775"/>
                    <a:pt x="737" y="5832"/>
                    <a:pt x="737" y="5832"/>
                  </a:cubicBezTo>
                  <a:cubicBezTo>
                    <a:pt x="752" y="5818"/>
                    <a:pt x="709" y="5746"/>
                    <a:pt x="636" y="5645"/>
                  </a:cubicBezTo>
                  <a:cubicBezTo>
                    <a:pt x="564" y="5515"/>
                    <a:pt x="463" y="5356"/>
                    <a:pt x="405" y="5139"/>
                  </a:cubicBezTo>
                  <a:cubicBezTo>
                    <a:pt x="261" y="4734"/>
                    <a:pt x="246" y="4185"/>
                    <a:pt x="333" y="3680"/>
                  </a:cubicBezTo>
                  <a:cubicBezTo>
                    <a:pt x="391" y="3419"/>
                    <a:pt x="448" y="3188"/>
                    <a:pt x="550" y="2972"/>
                  </a:cubicBezTo>
                  <a:cubicBezTo>
                    <a:pt x="636" y="2755"/>
                    <a:pt x="737" y="2567"/>
                    <a:pt x="839" y="2408"/>
                  </a:cubicBezTo>
                  <a:cubicBezTo>
                    <a:pt x="925" y="2249"/>
                    <a:pt x="1012" y="2119"/>
                    <a:pt x="1070" y="2032"/>
                  </a:cubicBezTo>
                  <a:cubicBezTo>
                    <a:pt x="1128" y="1946"/>
                    <a:pt x="1171" y="1888"/>
                    <a:pt x="1171" y="1888"/>
                  </a:cubicBezTo>
                  <a:cubicBezTo>
                    <a:pt x="1171" y="1888"/>
                    <a:pt x="1200" y="1845"/>
                    <a:pt x="1258" y="1758"/>
                  </a:cubicBezTo>
                  <a:cubicBezTo>
                    <a:pt x="1330" y="1671"/>
                    <a:pt x="1417" y="1541"/>
                    <a:pt x="1532" y="1411"/>
                  </a:cubicBezTo>
                  <a:cubicBezTo>
                    <a:pt x="1763" y="1122"/>
                    <a:pt x="2125" y="790"/>
                    <a:pt x="2558" y="544"/>
                  </a:cubicBezTo>
                  <a:cubicBezTo>
                    <a:pt x="2775" y="429"/>
                    <a:pt x="3020" y="327"/>
                    <a:pt x="3251" y="270"/>
                  </a:cubicBezTo>
                  <a:cubicBezTo>
                    <a:pt x="3497" y="212"/>
                    <a:pt x="3728" y="183"/>
                    <a:pt x="3945" y="169"/>
                  </a:cubicBezTo>
                  <a:cubicBezTo>
                    <a:pt x="3984" y="167"/>
                    <a:pt x="4022" y="167"/>
                    <a:pt x="4059" y="167"/>
                  </a:cubicBezTo>
                  <a:cubicBezTo>
                    <a:pt x="4325" y="167"/>
                    <a:pt x="4529" y="197"/>
                    <a:pt x="4613" y="197"/>
                  </a:cubicBezTo>
                  <a:cubicBezTo>
                    <a:pt x="4642" y="197"/>
                    <a:pt x="4656" y="193"/>
                    <a:pt x="4653" y="183"/>
                  </a:cubicBezTo>
                  <a:cubicBezTo>
                    <a:pt x="4667" y="169"/>
                    <a:pt x="4350" y="38"/>
                    <a:pt x="3902" y="10"/>
                  </a:cubicBezTo>
                  <a:cubicBezTo>
                    <a:pt x="3817" y="4"/>
                    <a:pt x="3729" y="1"/>
                    <a:pt x="36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316613" y="392800"/>
              <a:ext cx="116325" cy="145650"/>
            </a:xfrm>
            <a:custGeom>
              <a:avLst/>
              <a:gdLst/>
              <a:ahLst/>
              <a:cxnLst/>
              <a:rect l="l" t="t" r="r" b="b"/>
              <a:pathLst>
                <a:path w="4653" h="5826" extrusionOk="0">
                  <a:moveTo>
                    <a:pt x="3646" y="0"/>
                  </a:moveTo>
                  <a:cubicBezTo>
                    <a:pt x="3486" y="0"/>
                    <a:pt x="3318" y="16"/>
                    <a:pt x="3150" y="44"/>
                  </a:cubicBezTo>
                  <a:cubicBezTo>
                    <a:pt x="2876" y="88"/>
                    <a:pt x="2616" y="160"/>
                    <a:pt x="2370" y="275"/>
                  </a:cubicBezTo>
                  <a:cubicBezTo>
                    <a:pt x="1864" y="492"/>
                    <a:pt x="1460" y="839"/>
                    <a:pt x="1200" y="1113"/>
                  </a:cubicBezTo>
                  <a:cubicBezTo>
                    <a:pt x="1070" y="1244"/>
                    <a:pt x="968" y="1374"/>
                    <a:pt x="896" y="1460"/>
                  </a:cubicBezTo>
                  <a:cubicBezTo>
                    <a:pt x="824" y="1547"/>
                    <a:pt x="781" y="1605"/>
                    <a:pt x="781" y="1605"/>
                  </a:cubicBezTo>
                  <a:cubicBezTo>
                    <a:pt x="781" y="1605"/>
                    <a:pt x="752" y="1663"/>
                    <a:pt x="694" y="1749"/>
                  </a:cubicBezTo>
                  <a:cubicBezTo>
                    <a:pt x="636" y="1850"/>
                    <a:pt x="549" y="1995"/>
                    <a:pt x="463" y="2168"/>
                  </a:cubicBezTo>
                  <a:cubicBezTo>
                    <a:pt x="376" y="2342"/>
                    <a:pt x="289" y="2544"/>
                    <a:pt x="203" y="2790"/>
                  </a:cubicBezTo>
                  <a:cubicBezTo>
                    <a:pt x="116" y="3021"/>
                    <a:pt x="58" y="3281"/>
                    <a:pt x="29" y="3570"/>
                  </a:cubicBezTo>
                  <a:cubicBezTo>
                    <a:pt x="0" y="3844"/>
                    <a:pt x="0" y="4133"/>
                    <a:pt x="44" y="4408"/>
                  </a:cubicBezTo>
                  <a:cubicBezTo>
                    <a:pt x="73" y="4682"/>
                    <a:pt x="145" y="4942"/>
                    <a:pt x="246" y="5159"/>
                  </a:cubicBezTo>
                  <a:cubicBezTo>
                    <a:pt x="333" y="5390"/>
                    <a:pt x="477" y="5564"/>
                    <a:pt x="564" y="5679"/>
                  </a:cubicBezTo>
                  <a:cubicBezTo>
                    <a:pt x="655" y="5770"/>
                    <a:pt x="710" y="5826"/>
                    <a:pt x="731" y="5826"/>
                  </a:cubicBezTo>
                  <a:cubicBezTo>
                    <a:pt x="734" y="5826"/>
                    <a:pt x="736" y="5825"/>
                    <a:pt x="737" y="5824"/>
                  </a:cubicBezTo>
                  <a:cubicBezTo>
                    <a:pt x="752" y="5824"/>
                    <a:pt x="708" y="5752"/>
                    <a:pt x="636" y="5636"/>
                  </a:cubicBezTo>
                  <a:cubicBezTo>
                    <a:pt x="564" y="5520"/>
                    <a:pt x="463" y="5361"/>
                    <a:pt x="405" y="5145"/>
                  </a:cubicBezTo>
                  <a:cubicBezTo>
                    <a:pt x="260" y="4726"/>
                    <a:pt x="246" y="4177"/>
                    <a:pt x="333" y="3671"/>
                  </a:cubicBezTo>
                  <a:cubicBezTo>
                    <a:pt x="376" y="3425"/>
                    <a:pt x="448" y="3180"/>
                    <a:pt x="549" y="2977"/>
                  </a:cubicBezTo>
                  <a:cubicBezTo>
                    <a:pt x="636" y="2761"/>
                    <a:pt x="737" y="2558"/>
                    <a:pt x="824" y="2399"/>
                  </a:cubicBezTo>
                  <a:cubicBezTo>
                    <a:pt x="925" y="2240"/>
                    <a:pt x="1012" y="2110"/>
                    <a:pt x="1070" y="2024"/>
                  </a:cubicBezTo>
                  <a:cubicBezTo>
                    <a:pt x="1127" y="1937"/>
                    <a:pt x="1171" y="1894"/>
                    <a:pt x="1171" y="1894"/>
                  </a:cubicBezTo>
                  <a:cubicBezTo>
                    <a:pt x="1171" y="1894"/>
                    <a:pt x="1200" y="1836"/>
                    <a:pt x="1257" y="1749"/>
                  </a:cubicBezTo>
                  <a:cubicBezTo>
                    <a:pt x="1330" y="1663"/>
                    <a:pt x="1416" y="1547"/>
                    <a:pt x="1532" y="1402"/>
                  </a:cubicBezTo>
                  <a:cubicBezTo>
                    <a:pt x="1763" y="1128"/>
                    <a:pt x="2124" y="781"/>
                    <a:pt x="2558" y="550"/>
                  </a:cubicBezTo>
                  <a:cubicBezTo>
                    <a:pt x="2774" y="420"/>
                    <a:pt x="3020" y="333"/>
                    <a:pt x="3251" y="261"/>
                  </a:cubicBezTo>
                  <a:cubicBezTo>
                    <a:pt x="3497" y="203"/>
                    <a:pt x="3728" y="174"/>
                    <a:pt x="3930" y="174"/>
                  </a:cubicBezTo>
                  <a:cubicBezTo>
                    <a:pt x="3978" y="173"/>
                    <a:pt x="4025" y="172"/>
                    <a:pt x="4069" y="172"/>
                  </a:cubicBezTo>
                  <a:cubicBezTo>
                    <a:pt x="4335" y="172"/>
                    <a:pt x="4537" y="197"/>
                    <a:pt x="4616" y="197"/>
                  </a:cubicBezTo>
                  <a:cubicBezTo>
                    <a:pt x="4640" y="197"/>
                    <a:pt x="4653" y="195"/>
                    <a:pt x="4653" y="189"/>
                  </a:cubicBezTo>
                  <a:cubicBezTo>
                    <a:pt x="4653" y="160"/>
                    <a:pt x="4349" y="44"/>
                    <a:pt x="3901" y="15"/>
                  </a:cubicBezTo>
                  <a:cubicBezTo>
                    <a:pt x="3820" y="5"/>
                    <a:pt x="3734" y="0"/>
                    <a:pt x="364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246538" y="405100"/>
              <a:ext cx="503200" cy="454800"/>
            </a:xfrm>
            <a:custGeom>
              <a:avLst/>
              <a:gdLst/>
              <a:ahLst/>
              <a:cxnLst/>
              <a:rect l="l" t="t" r="r" b="b"/>
              <a:pathLst>
                <a:path w="20128" h="18192" extrusionOk="0">
                  <a:moveTo>
                    <a:pt x="593" y="0"/>
                  </a:moveTo>
                  <a:cubicBezTo>
                    <a:pt x="0" y="1301"/>
                    <a:pt x="116" y="2673"/>
                    <a:pt x="954" y="3323"/>
                  </a:cubicBezTo>
                  <a:cubicBezTo>
                    <a:pt x="997" y="3352"/>
                    <a:pt x="1041" y="3396"/>
                    <a:pt x="1084" y="3425"/>
                  </a:cubicBezTo>
                  <a:lnTo>
                    <a:pt x="20127" y="18191"/>
                  </a:lnTo>
                  <a:cubicBezTo>
                    <a:pt x="20084" y="17888"/>
                    <a:pt x="20055" y="17570"/>
                    <a:pt x="20041" y="17252"/>
                  </a:cubicBezTo>
                  <a:cubicBezTo>
                    <a:pt x="19636" y="17006"/>
                    <a:pt x="19231" y="16732"/>
                    <a:pt x="18841" y="16457"/>
                  </a:cubicBezTo>
                  <a:cubicBezTo>
                    <a:pt x="16558" y="14882"/>
                    <a:pt x="14377" y="13076"/>
                    <a:pt x="12209" y="11328"/>
                  </a:cubicBezTo>
                  <a:cubicBezTo>
                    <a:pt x="9262" y="8944"/>
                    <a:pt x="6300" y="6459"/>
                    <a:pt x="3685" y="3714"/>
                  </a:cubicBezTo>
                  <a:cubicBezTo>
                    <a:pt x="2558" y="2529"/>
                    <a:pt x="1561" y="1272"/>
                    <a:pt x="59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367913" y="346925"/>
              <a:ext cx="572550" cy="551625"/>
            </a:xfrm>
            <a:custGeom>
              <a:avLst/>
              <a:gdLst/>
              <a:ahLst/>
              <a:cxnLst/>
              <a:rect l="l" t="t" r="r" b="b"/>
              <a:pathLst>
                <a:path w="22902" h="22065" extrusionOk="0">
                  <a:moveTo>
                    <a:pt x="0" y="1"/>
                  </a:moveTo>
                  <a:lnTo>
                    <a:pt x="0" y="1"/>
                  </a:lnTo>
                  <a:cubicBezTo>
                    <a:pt x="809" y="651"/>
                    <a:pt x="1633" y="1301"/>
                    <a:pt x="2442" y="1952"/>
                  </a:cubicBezTo>
                  <a:cubicBezTo>
                    <a:pt x="3251" y="2602"/>
                    <a:pt x="4060" y="3252"/>
                    <a:pt x="4884" y="3888"/>
                  </a:cubicBezTo>
                  <a:lnTo>
                    <a:pt x="7325" y="5824"/>
                  </a:lnTo>
                  <a:lnTo>
                    <a:pt x="9782" y="7731"/>
                  </a:lnTo>
                  <a:lnTo>
                    <a:pt x="12224" y="9653"/>
                  </a:lnTo>
                  <a:cubicBezTo>
                    <a:pt x="13047" y="10288"/>
                    <a:pt x="13871" y="10924"/>
                    <a:pt x="14694" y="11560"/>
                  </a:cubicBezTo>
                  <a:lnTo>
                    <a:pt x="17165" y="13453"/>
                  </a:lnTo>
                  <a:cubicBezTo>
                    <a:pt x="17966" y="14082"/>
                    <a:pt x="18781" y="14712"/>
                    <a:pt x="19597" y="15341"/>
                  </a:cubicBezTo>
                  <a:lnTo>
                    <a:pt x="19597" y="15341"/>
                  </a:lnTo>
                  <a:lnTo>
                    <a:pt x="21225" y="18683"/>
                  </a:lnTo>
                  <a:cubicBezTo>
                    <a:pt x="21774" y="19810"/>
                    <a:pt x="22323" y="20937"/>
                    <a:pt x="22901" y="22064"/>
                  </a:cubicBezTo>
                  <a:cubicBezTo>
                    <a:pt x="22395" y="20923"/>
                    <a:pt x="21875" y="19796"/>
                    <a:pt x="21355" y="18654"/>
                  </a:cubicBezTo>
                  <a:lnTo>
                    <a:pt x="19795" y="15259"/>
                  </a:lnTo>
                  <a:lnTo>
                    <a:pt x="19780" y="15215"/>
                  </a:lnTo>
                  <a:lnTo>
                    <a:pt x="19751" y="15201"/>
                  </a:lnTo>
                  <a:cubicBezTo>
                    <a:pt x="18928" y="14551"/>
                    <a:pt x="18119" y="13915"/>
                    <a:pt x="17295" y="13265"/>
                  </a:cubicBezTo>
                  <a:lnTo>
                    <a:pt x="14839" y="11358"/>
                  </a:lnTo>
                  <a:cubicBezTo>
                    <a:pt x="14015" y="10722"/>
                    <a:pt x="13206" y="10072"/>
                    <a:pt x="12383" y="9450"/>
                  </a:cubicBezTo>
                  <a:lnTo>
                    <a:pt x="9912" y="7543"/>
                  </a:lnTo>
                  <a:lnTo>
                    <a:pt x="7456" y="5636"/>
                  </a:lnTo>
                  <a:lnTo>
                    <a:pt x="4970" y="3758"/>
                  </a:lnTo>
                  <a:cubicBezTo>
                    <a:pt x="4147" y="3122"/>
                    <a:pt x="3323" y="2501"/>
                    <a:pt x="2500" y="1879"/>
                  </a:cubicBezTo>
                  <a:cubicBezTo>
                    <a:pt x="1662" y="1244"/>
                    <a:pt x="838" y="622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8" name="Google Shape;1318;p33"/>
          <p:cNvGrpSpPr/>
          <p:nvPr/>
        </p:nvGrpSpPr>
        <p:grpSpPr>
          <a:xfrm>
            <a:off x="10417741" y="5335927"/>
            <a:ext cx="1774256" cy="1713023"/>
            <a:chOff x="7826524" y="3967862"/>
            <a:chExt cx="1422439" cy="1373348"/>
          </a:xfrm>
        </p:grpSpPr>
        <p:sp>
          <p:nvSpPr>
            <p:cNvPr id="1319" name="Google Shape;1319;p33"/>
            <p:cNvSpPr/>
            <p:nvPr/>
          </p:nvSpPr>
          <p:spPr>
            <a:xfrm rot="4135454">
              <a:off x="8018460" y="4092451"/>
              <a:ext cx="1038569" cy="1124168"/>
            </a:xfrm>
            <a:custGeom>
              <a:avLst/>
              <a:gdLst/>
              <a:ahLst/>
              <a:cxnLst/>
              <a:rect l="l" t="t" r="r" b="b"/>
              <a:pathLst>
                <a:path w="41543" h="44967" extrusionOk="0">
                  <a:moveTo>
                    <a:pt x="19242" y="18557"/>
                  </a:moveTo>
                  <a:lnTo>
                    <a:pt x="28007" y="23031"/>
                  </a:lnTo>
                  <a:cubicBezTo>
                    <a:pt x="27939" y="23122"/>
                    <a:pt x="26455" y="25177"/>
                    <a:pt x="25770" y="26135"/>
                  </a:cubicBezTo>
                  <a:lnTo>
                    <a:pt x="24264" y="28235"/>
                  </a:lnTo>
                  <a:lnTo>
                    <a:pt x="19242" y="18557"/>
                  </a:lnTo>
                  <a:close/>
                  <a:moveTo>
                    <a:pt x="2443" y="0"/>
                  </a:moveTo>
                  <a:cubicBezTo>
                    <a:pt x="1849" y="0"/>
                    <a:pt x="1279" y="229"/>
                    <a:pt x="845" y="662"/>
                  </a:cubicBezTo>
                  <a:cubicBezTo>
                    <a:pt x="183" y="1347"/>
                    <a:pt x="0" y="2397"/>
                    <a:pt x="457" y="3242"/>
                  </a:cubicBezTo>
                  <a:lnTo>
                    <a:pt x="21022" y="43756"/>
                  </a:lnTo>
                  <a:cubicBezTo>
                    <a:pt x="21388" y="44441"/>
                    <a:pt x="22072" y="44898"/>
                    <a:pt x="22849" y="44966"/>
                  </a:cubicBezTo>
                  <a:lnTo>
                    <a:pt x="23008" y="44966"/>
                  </a:lnTo>
                  <a:cubicBezTo>
                    <a:pt x="23739" y="44966"/>
                    <a:pt x="24401" y="44624"/>
                    <a:pt x="24834" y="44030"/>
                  </a:cubicBezTo>
                  <a:cubicBezTo>
                    <a:pt x="26432" y="41793"/>
                    <a:pt x="40629" y="22095"/>
                    <a:pt x="41063" y="21433"/>
                  </a:cubicBezTo>
                  <a:cubicBezTo>
                    <a:pt x="41428" y="20886"/>
                    <a:pt x="41542" y="20224"/>
                    <a:pt x="41360" y="19607"/>
                  </a:cubicBezTo>
                  <a:cubicBezTo>
                    <a:pt x="41200" y="18991"/>
                    <a:pt x="40766" y="18466"/>
                    <a:pt x="40196" y="18169"/>
                  </a:cubicBezTo>
                  <a:lnTo>
                    <a:pt x="3424" y="229"/>
                  </a:lnTo>
                  <a:cubicBezTo>
                    <a:pt x="3105" y="69"/>
                    <a:pt x="2762" y="0"/>
                    <a:pt x="2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1596" y="11139"/>
                  </a:moveTo>
                  <a:lnTo>
                    <a:pt x="28898" y="19995"/>
                  </a:lnTo>
                  <a:cubicBezTo>
                    <a:pt x="28669" y="20315"/>
                    <a:pt x="21502" y="30221"/>
                    <a:pt x="21502" y="30221"/>
                  </a:cubicBezTo>
                  <a:lnTo>
                    <a:pt x="11596" y="11139"/>
                  </a:lnTo>
                  <a:close/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 rot="4135454">
              <a:off x="8451218" y="4528834"/>
              <a:ext cx="461672" cy="254523"/>
            </a:xfrm>
            <a:custGeom>
              <a:avLst/>
              <a:gdLst/>
              <a:ahLst/>
              <a:cxnLst/>
              <a:rect l="l" t="t" r="r" b="b"/>
              <a:pathLst>
                <a:path w="18467" h="10181" extrusionOk="0">
                  <a:moveTo>
                    <a:pt x="1" y="0"/>
                  </a:moveTo>
                  <a:lnTo>
                    <a:pt x="526" y="1438"/>
                  </a:lnTo>
                  <a:lnTo>
                    <a:pt x="17668" y="10180"/>
                  </a:lnTo>
                  <a:cubicBezTo>
                    <a:pt x="18033" y="9655"/>
                    <a:pt x="18421" y="9336"/>
                    <a:pt x="18466" y="92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2" name="Google Shape;1322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36293" y="17713"/>
                  </a:lnTo>
                  <a:cubicBezTo>
                    <a:pt x="33234" y="21981"/>
                    <a:pt x="20749" y="39351"/>
                    <a:pt x="20749" y="39351"/>
                  </a:cubicBezTo>
                  <a:lnTo>
                    <a:pt x="1005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3" name="Google Shape;1323;p33"/>
            <p:cNvSpPr/>
            <p:nvPr/>
          </p:nvSpPr>
          <p:spPr>
            <a:xfrm rot="4135454">
              <a:off x="8117307" y="4579700"/>
              <a:ext cx="585496" cy="608896"/>
            </a:xfrm>
            <a:custGeom>
              <a:avLst/>
              <a:gdLst/>
              <a:ahLst/>
              <a:cxnLst/>
              <a:rect l="l" t="t" r="r" b="b"/>
              <a:pathLst>
                <a:path w="23420" h="24356" extrusionOk="0">
                  <a:moveTo>
                    <a:pt x="19722" y="1"/>
                  </a:moveTo>
                  <a:cubicBezTo>
                    <a:pt x="18923" y="1051"/>
                    <a:pt x="18124" y="2078"/>
                    <a:pt x="17325" y="3105"/>
                  </a:cubicBezTo>
                  <a:cubicBezTo>
                    <a:pt x="16321" y="4086"/>
                    <a:pt x="15293" y="4977"/>
                    <a:pt x="14198" y="5753"/>
                  </a:cubicBezTo>
                  <a:cubicBezTo>
                    <a:pt x="12052" y="8697"/>
                    <a:pt x="8149" y="14084"/>
                    <a:pt x="8149" y="14084"/>
                  </a:cubicBezTo>
                  <a:lnTo>
                    <a:pt x="5730" y="9428"/>
                  </a:lnTo>
                  <a:cubicBezTo>
                    <a:pt x="3926" y="9656"/>
                    <a:pt x="2123" y="9907"/>
                    <a:pt x="320" y="10158"/>
                  </a:cubicBezTo>
                  <a:cubicBezTo>
                    <a:pt x="206" y="10158"/>
                    <a:pt x="115" y="10135"/>
                    <a:pt x="0" y="10135"/>
                  </a:cubicBezTo>
                  <a:lnTo>
                    <a:pt x="7213" y="24355"/>
                  </a:lnTo>
                  <a:cubicBezTo>
                    <a:pt x="7213" y="24355"/>
                    <a:pt x="22986" y="2466"/>
                    <a:pt x="23419" y="1804"/>
                  </a:cubicBezTo>
                  <a:lnTo>
                    <a:pt x="19722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4" name="Google Shape;1324;p33"/>
            <p:cNvSpPr/>
            <p:nvPr/>
          </p:nvSpPr>
          <p:spPr>
            <a:xfrm rot="4135454">
              <a:off x="8618741" y="4141666"/>
              <a:ext cx="98174" cy="372648"/>
            </a:xfrm>
            <a:custGeom>
              <a:avLst/>
              <a:gdLst/>
              <a:ahLst/>
              <a:cxnLst/>
              <a:rect l="l" t="t" r="r" b="b"/>
              <a:pathLst>
                <a:path w="3927" h="14906" extrusionOk="0">
                  <a:moveTo>
                    <a:pt x="594" y="0"/>
                  </a:moveTo>
                  <a:lnTo>
                    <a:pt x="0" y="8674"/>
                  </a:lnTo>
                  <a:lnTo>
                    <a:pt x="3173" y="14905"/>
                  </a:lnTo>
                  <a:lnTo>
                    <a:pt x="3926" y="162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5" name="Google Shape;1325;p33"/>
            <p:cNvSpPr/>
            <p:nvPr/>
          </p:nvSpPr>
          <p:spPr>
            <a:xfrm rot="4135454">
              <a:off x="8675107" y="4407226"/>
              <a:ext cx="132999" cy="197449"/>
            </a:xfrm>
            <a:custGeom>
              <a:avLst/>
              <a:gdLst/>
              <a:ahLst/>
              <a:cxnLst/>
              <a:rect l="l" t="t" r="r" b="b"/>
              <a:pathLst>
                <a:path w="5320" h="7898" extrusionOk="0">
                  <a:moveTo>
                    <a:pt x="366" y="0"/>
                  </a:moveTo>
                  <a:lnTo>
                    <a:pt x="1" y="5341"/>
                  </a:lnTo>
                  <a:lnTo>
                    <a:pt x="5000" y="7898"/>
                  </a:lnTo>
                  <a:lnTo>
                    <a:pt x="5319" y="242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" name="Google Shape;1326;p33"/>
            <p:cNvSpPr/>
            <p:nvPr/>
          </p:nvSpPr>
          <p:spPr>
            <a:xfrm rot="4135454">
              <a:off x="8362418" y="4357892"/>
              <a:ext cx="134674" cy="493047"/>
            </a:xfrm>
            <a:custGeom>
              <a:avLst/>
              <a:gdLst/>
              <a:ahLst/>
              <a:cxnLst/>
              <a:rect l="l" t="t" r="r" b="b"/>
              <a:pathLst>
                <a:path w="5387" h="19722" extrusionOk="0">
                  <a:moveTo>
                    <a:pt x="708" y="0"/>
                  </a:moveTo>
                  <a:lnTo>
                    <a:pt x="0" y="10340"/>
                  </a:lnTo>
                  <a:lnTo>
                    <a:pt x="4771" y="19721"/>
                  </a:lnTo>
                  <a:lnTo>
                    <a:pt x="5387" y="899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7" name="Google Shape;1327;p33"/>
            <p:cNvSpPr/>
            <p:nvPr/>
          </p:nvSpPr>
          <p:spPr>
            <a:xfrm rot="4135454">
              <a:off x="8497235" y="4705691"/>
              <a:ext cx="156949" cy="470797"/>
            </a:xfrm>
            <a:custGeom>
              <a:avLst/>
              <a:gdLst/>
              <a:ahLst/>
              <a:cxnLst/>
              <a:rect l="l" t="t" r="r" b="b"/>
              <a:pathLst>
                <a:path w="6278" h="18832" extrusionOk="0">
                  <a:moveTo>
                    <a:pt x="1301" y="1"/>
                  </a:moveTo>
                  <a:lnTo>
                    <a:pt x="913" y="5661"/>
                  </a:lnTo>
                  <a:lnTo>
                    <a:pt x="2466" y="6460"/>
                  </a:lnTo>
                  <a:cubicBezTo>
                    <a:pt x="2397" y="6574"/>
                    <a:pt x="1667" y="7579"/>
                    <a:pt x="685" y="8925"/>
                  </a:cubicBezTo>
                  <a:lnTo>
                    <a:pt x="0" y="18831"/>
                  </a:lnTo>
                  <a:cubicBezTo>
                    <a:pt x="1918" y="16161"/>
                    <a:pt x="3995" y="13262"/>
                    <a:pt x="5798" y="10751"/>
                  </a:cubicBezTo>
                  <a:lnTo>
                    <a:pt x="6277" y="2420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34"/>
          <p:cNvSpPr/>
          <p:nvPr/>
        </p:nvSpPr>
        <p:spPr>
          <a:xfrm rot="-10021120">
            <a:off x="-1523971" y="-2378941"/>
            <a:ext cx="5279504" cy="8403193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0" name="Google Shape;1330;p34"/>
          <p:cNvSpPr/>
          <p:nvPr/>
        </p:nvSpPr>
        <p:spPr>
          <a:xfrm rot="10145167">
            <a:off x="5916953" y="-1772341"/>
            <a:ext cx="6544891" cy="647877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1" name="Google Shape;1331;p34"/>
          <p:cNvSpPr/>
          <p:nvPr/>
        </p:nvSpPr>
        <p:spPr>
          <a:xfrm rot="7140305" flipH="1">
            <a:off x="-1130011" y="3151697"/>
            <a:ext cx="2729363" cy="466761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2" name="Google Shape;1332;p34"/>
          <p:cNvSpPr/>
          <p:nvPr/>
        </p:nvSpPr>
        <p:spPr>
          <a:xfrm rot="-10575427">
            <a:off x="10531429" y="1222109"/>
            <a:ext cx="2972715" cy="705465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/>
          <a:p>
            <a:pPr defTabSz="913765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33" name="Google Shape;1333;p34"/>
          <p:cNvGrpSpPr/>
          <p:nvPr/>
        </p:nvGrpSpPr>
        <p:grpSpPr>
          <a:xfrm>
            <a:off x="342609" y="381361"/>
            <a:ext cx="1779059" cy="1755104"/>
            <a:chOff x="5783000" y="2939850"/>
            <a:chExt cx="1655041" cy="1632756"/>
          </a:xfrm>
        </p:grpSpPr>
        <p:sp>
          <p:nvSpPr>
            <p:cNvPr id="1334" name="Google Shape;1334;p34"/>
            <p:cNvSpPr/>
            <p:nvPr/>
          </p:nvSpPr>
          <p:spPr>
            <a:xfrm>
              <a:off x="5793802" y="2939850"/>
              <a:ext cx="1643558" cy="1632756"/>
            </a:xfrm>
            <a:custGeom>
              <a:avLst/>
              <a:gdLst/>
              <a:ahLst/>
              <a:cxnLst/>
              <a:rect l="l" t="t" r="r" b="b"/>
              <a:pathLst>
                <a:path w="55535" h="55170" extrusionOk="0">
                  <a:moveTo>
                    <a:pt x="27574" y="1"/>
                  </a:moveTo>
                  <a:cubicBezTo>
                    <a:pt x="23556" y="1"/>
                    <a:pt x="19653" y="868"/>
                    <a:pt x="16001" y="2557"/>
                  </a:cubicBezTo>
                  <a:cubicBezTo>
                    <a:pt x="15499" y="2785"/>
                    <a:pt x="14997" y="3036"/>
                    <a:pt x="14403" y="3356"/>
                  </a:cubicBezTo>
                  <a:cubicBezTo>
                    <a:pt x="14403" y="3356"/>
                    <a:pt x="14381" y="3379"/>
                    <a:pt x="14358" y="3379"/>
                  </a:cubicBezTo>
                  <a:cubicBezTo>
                    <a:pt x="13947" y="3607"/>
                    <a:pt x="13513" y="3858"/>
                    <a:pt x="13080" y="4132"/>
                  </a:cubicBezTo>
                  <a:lnTo>
                    <a:pt x="13057" y="4132"/>
                  </a:lnTo>
                  <a:cubicBezTo>
                    <a:pt x="10135" y="5935"/>
                    <a:pt x="7624" y="8240"/>
                    <a:pt x="5570" y="10979"/>
                  </a:cubicBezTo>
                  <a:cubicBezTo>
                    <a:pt x="5570" y="10979"/>
                    <a:pt x="5547" y="11002"/>
                    <a:pt x="5547" y="11002"/>
                  </a:cubicBezTo>
                  <a:cubicBezTo>
                    <a:pt x="5456" y="11116"/>
                    <a:pt x="5365" y="11253"/>
                    <a:pt x="5273" y="11390"/>
                  </a:cubicBezTo>
                  <a:lnTo>
                    <a:pt x="5228" y="11436"/>
                  </a:lnTo>
                  <a:cubicBezTo>
                    <a:pt x="5114" y="11596"/>
                    <a:pt x="4999" y="11756"/>
                    <a:pt x="4908" y="11892"/>
                  </a:cubicBezTo>
                  <a:cubicBezTo>
                    <a:pt x="4794" y="12075"/>
                    <a:pt x="4680" y="12235"/>
                    <a:pt x="4566" y="12395"/>
                  </a:cubicBezTo>
                  <a:cubicBezTo>
                    <a:pt x="4452" y="12577"/>
                    <a:pt x="4337" y="12760"/>
                    <a:pt x="4223" y="12942"/>
                  </a:cubicBezTo>
                  <a:cubicBezTo>
                    <a:pt x="4064" y="13194"/>
                    <a:pt x="3904" y="13445"/>
                    <a:pt x="3767" y="13696"/>
                  </a:cubicBezTo>
                  <a:cubicBezTo>
                    <a:pt x="3676" y="13878"/>
                    <a:pt x="3561" y="14038"/>
                    <a:pt x="3470" y="14198"/>
                  </a:cubicBezTo>
                  <a:cubicBezTo>
                    <a:pt x="3379" y="14380"/>
                    <a:pt x="3287" y="14540"/>
                    <a:pt x="3196" y="14723"/>
                  </a:cubicBezTo>
                  <a:cubicBezTo>
                    <a:pt x="3105" y="14905"/>
                    <a:pt x="3014" y="15088"/>
                    <a:pt x="2922" y="15248"/>
                  </a:cubicBezTo>
                  <a:cubicBezTo>
                    <a:pt x="2808" y="15499"/>
                    <a:pt x="2671" y="15773"/>
                    <a:pt x="2557" y="16024"/>
                  </a:cubicBezTo>
                  <a:cubicBezTo>
                    <a:pt x="2466" y="16229"/>
                    <a:pt x="2374" y="16412"/>
                    <a:pt x="2283" y="16617"/>
                  </a:cubicBezTo>
                  <a:cubicBezTo>
                    <a:pt x="2215" y="16800"/>
                    <a:pt x="2146" y="16983"/>
                    <a:pt x="2078" y="17142"/>
                  </a:cubicBezTo>
                  <a:cubicBezTo>
                    <a:pt x="1986" y="17325"/>
                    <a:pt x="1918" y="17530"/>
                    <a:pt x="1849" y="17713"/>
                  </a:cubicBezTo>
                  <a:lnTo>
                    <a:pt x="1804" y="17827"/>
                  </a:lnTo>
                  <a:cubicBezTo>
                    <a:pt x="1758" y="17941"/>
                    <a:pt x="1713" y="18078"/>
                    <a:pt x="1644" y="18215"/>
                  </a:cubicBezTo>
                  <a:cubicBezTo>
                    <a:pt x="1553" y="18512"/>
                    <a:pt x="1439" y="18831"/>
                    <a:pt x="1347" y="19151"/>
                  </a:cubicBezTo>
                  <a:cubicBezTo>
                    <a:pt x="1279" y="19288"/>
                    <a:pt x="1256" y="19448"/>
                    <a:pt x="1210" y="19585"/>
                  </a:cubicBezTo>
                  <a:lnTo>
                    <a:pt x="1188" y="19653"/>
                  </a:lnTo>
                  <a:cubicBezTo>
                    <a:pt x="1119" y="19858"/>
                    <a:pt x="1051" y="20064"/>
                    <a:pt x="1005" y="20269"/>
                  </a:cubicBezTo>
                  <a:lnTo>
                    <a:pt x="982" y="20361"/>
                  </a:lnTo>
                  <a:cubicBezTo>
                    <a:pt x="936" y="20498"/>
                    <a:pt x="914" y="20612"/>
                    <a:pt x="868" y="20772"/>
                  </a:cubicBezTo>
                  <a:cubicBezTo>
                    <a:pt x="777" y="21091"/>
                    <a:pt x="708" y="21433"/>
                    <a:pt x="640" y="21753"/>
                  </a:cubicBezTo>
                  <a:cubicBezTo>
                    <a:pt x="617" y="21867"/>
                    <a:pt x="594" y="22004"/>
                    <a:pt x="571" y="22118"/>
                  </a:cubicBezTo>
                  <a:lnTo>
                    <a:pt x="548" y="22209"/>
                  </a:lnTo>
                  <a:cubicBezTo>
                    <a:pt x="503" y="22438"/>
                    <a:pt x="457" y="22689"/>
                    <a:pt x="411" y="22917"/>
                  </a:cubicBezTo>
                  <a:cubicBezTo>
                    <a:pt x="411" y="22917"/>
                    <a:pt x="366" y="23237"/>
                    <a:pt x="343" y="23374"/>
                  </a:cubicBezTo>
                  <a:cubicBezTo>
                    <a:pt x="275" y="23739"/>
                    <a:pt x="229" y="24081"/>
                    <a:pt x="183" y="24446"/>
                  </a:cubicBezTo>
                  <a:cubicBezTo>
                    <a:pt x="183" y="24515"/>
                    <a:pt x="160" y="24789"/>
                    <a:pt x="160" y="24789"/>
                  </a:cubicBezTo>
                  <a:cubicBezTo>
                    <a:pt x="115" y="25063"/>
                    <a:pt x="92" y="25337"/>
                    <a:pt x="92" y="25610"/>
                  </a:cubicBezTo>
                  <a:cubicBezTo>
                    <a:pt x="69" y="25747"/>
                    <a:pt x="69" y="25907"/>
                    <a:pt x="46" y="26044"/>
                  </a:cubicBezTo>
                  <a:cubicBezTo>
                    <a:pt x="46" y="26364"/>
                    <a:pt x="23" y="26683"/>
                    <a:pt x="23" y="27003"/>
                  </a:cubicBezTo>
                  <a:lnTo>
                    <a:pt x="1" y="27300"/>
                  </a:lnTo>
                  <a:cubicBezTo>
                    <a:pt x="1" y="27642"/>
                    <a:pt x="1" y="27984"/>
                    <a:pt x="23" y="28349"/>
                  </a:cubicBezTo>
                  <a:cubicBezTo>
                    <a:pt x="23" y="28464"/>
                    <a:pt x="23" y="28601"/>
                    <a:pt x="23" y="28738"/>
                  </a:cubicBezTo>
                  <a:cubicBezTo>
                    <a:pt x="46" y="29034"/>
                    <a:pt x="69" y="29354"/>
                    <a:pt x="92" y="29651"/>
                  </a:cubicBezTo>
                  <a:cubicBezTo>
                    <a:pt x="92" y="29651"/>
                    <a:pt x="92" y="29856"/>
                    <a:pt x="115" y="29924"/>
                  </a:cubicBezTo>
                  <a:cubicBezTo>
                    <a:pt x="138" y="30312"/>
                    <a:pt x="183" y="30700"/>
                    <a:pt x="229" y="31089"/>
                  </a:cubicBezTo>
                  <a:cubicBezTo>
                    <a:pt x="252" y="31180"/>
                    <a:pt x="275" y="31431"/>
                    <a:pt x="275" y="31431"/>
                  </a:cubicBezTo>
                  <a:cubicBezTo>
                    <a:pt x="320" y="31728"/>
                    <a:pt x="366" y="32047"/>
                    <a:pt x="434" y="32344"/>
                  </a:cubicBezTo>
                  <a:cubicBezTo>
                    <a:pt x="434" y="32344"/>
                    <a:pt x="457" y="32572"/>
                    <a:pt x="480" y="32641"/>
                  </a:cubicBezTo>
                  <a:cubicBezTo>
                    <a:pt x="548" y="33051"/>
                    <a:pt x="640" y="33440"/>
                    <a:pt x="731" y="33805"/>
                  </a:cubicBezTo>
                  <a:cubicBezTo>
                    <a:pt x="731" y="33896"/>
                    <a:pt x="800" y="34079"/>
                    <a:pt x="800" y="34079"/>
                  </a:cubicBezTo>
                  <a:cubicBezTo>
                    <a:pt x="868" y="34398"/>
                    <a:pt x="959" y="34718"/>
                    <a:pt x="1051" y="35037"/>
                  </a:cubicBezTo>
                  <a:lnTo>
                    <a:pt x="1119" y="35357"/>
                  </a:lnTo>
                  <a:cubicBezTo>
                    <a:pt x="1256" y="35768"/>
                    <a:pt x="1370" y="36156"/>
                    <a:pt x="1507" y="36521"/>
                  </a:cubicBezTo>
                  <a:lnTo>
                    <a:pt x="1553" y="36681"/>
                  </a:lnTo>
                  <a:cubicBezTo>
                    <a:pt x="1690" y="37023"/>
                    <a:pt x="1804" y="37365"/>
                    <a:pt x="1941" y="37708"/>
                  </a:cubicBezTo>
                  <a:lnTo>
                    <a:pt x="2055" y="38005"/>
                  </a:lnTo>
                  <a:cubicBezTo>
                    <a:pt x="2238" y="38461"/>
                    <a:pt x="2397" y="38826"/>
                    <a:pt x="2557" y="39169"/>
                  </a:cubicBezTo>
                  <a:cubicBezTo>
                    <a:pt x="7076" y="48892"/>
                    <a:pt x="16891" y="55169"/>
                    <a:pt x="27596" y="55169"/>
                  </a:cubicBezTo>
                  <a:cubicBezTo>
                    <a:pt x="31614" y="55169"/>
                    <a:pt x="35517" y="54302"/>
                    <a:pt x="39192" y="52613"/>
                  </a:cubicBezTo>
                  <a:cubicBezTo>
                    <a:pt x="42593" y="51015"/>
                    <a:pt x="45606" y="48801"/>
                    <a:pt x="48116" y="45993"/>
                  </a:cubicBezTo>
                  <a:cubicBezTo>
                    <a:pt x="48162" y="45948"/>
                    <a:pt x="48276" y="45834"/>
                    <a:pt x="48276" y="45834"/>
                  </a:cubicBezTo>
                  <a:cubicBezTo>
                    <a:pt x="50422" y="43391"/>
                    <a:pt x="52111" y="40629"/>
                    <a:pt x="53275" y="37594"/>
                  </a:cubicBezTo>
                  <a:cubicBezTo>
                    <a:pt x="53275" y="37594"/>
                    <a:pt x="53298" y="37571"/>
                    <a:pt x="53298" y="37548"/>
                  </a:cubicBezTo>
                  <a:cubicBezTo>
                    <a:pt x="53458" y="37137"/>
                    <a:pt x="53594" y="36726"/>
                    <a:pt x="53731" y="36316"/>
                  </a:cubicBezTo>
                  <a:lnTo>
                    <a:pt x="53754" y="36293"/>
                  </a:lnTo>
                  <a:cubicBezTo>
                    <a:pt x="55169" y="32070"/>
                    <a:pt x="55535" y="27505"/>
                    <a:pt x="54804" y="23123"/>
                  </a:cubicBezTo>
                  <a:lnTo>
                    <a:pt x="54804" y="23077"/>
                  </a:lnTo>
                  <a:cubicBezTo>
                    <a:pt x="54759" y="22803"/>
                    <a:pt x="54713" y="22552"/>
                    <a:pt x="54667" y="22301"/>
                  </a:cubicBezTo>
                  <a:cubicBezTo>
                    <a:pt x="54599" y="22004"/>
                    <a:pt x="54530" y="21707"/>
                    <a:pt x="54462" y="21411"/>
                  </a:cubicBezTo>
                  <a:cubicBezTo>
                    <a:pt x="54051" y="19539"/>
                    <a:pt x="53412" y="17713"/>
                    <a:pt x="52613" y="15978"/>
                  </a:cubicBezTo>
                  <a:cubicBezTo>
                    <a:pt x="52453" y="15659"/>
                    <a:pt x="52293" y="15316"/>
                    <a:pt x="52134" y="15020"/>
                  </a:cubicBezTo>
                  <a:cubicBezTo>
                    <a:pt x="52042" y="14814"/>
                    <a:pt x="51928" y="14632"/>
                    <a:pt x="51837" y="14449"/>
                  </a:cubicBezTo>
                  <a:cubicBezTo>
                    <a:pt x="51837" y="14426"/>
                    <a:pt x="51791" y="14380"/>
                    <a:pt x="51791" y="14358"/>
                  </a:cubicBezTo>
                  <a:cubicBezTo>
                    <a:pt x="50399" y="11824"/>
                    <a:pt x="48664" y="9541"/>
                    <a:pt x="46564" y="7579"/>
                  </a:cubicBezTo>
                  <a:cubicBezTo>
                    <a:pt x="46564" y="7556"/>
                    <a:pt x="46564" y="7556"/>
                    <a:pt x="46541" y="7556"/>
                  </a:cubicBezTo>
                  <a:cubicBezTo>
                    <a:pt x="41406" y="2671"/>
                    <a:pt x="34649" y="1"/>
                    <a:pt x="27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5783000" y="3029668"/>
              <a:ext cx="1655041" cy="1452789"/>
            </a:xfrm>
            <a:custGeom>
              <a:avLst/>
              <a:gdLst/>
              <a:ahLst/>
              <a:cxnLst/>
              <a:rect l="l" t="t" r="r" b="b"/>
              <a:pathLst>
                <a:path w="55923" h="49089" extrusionOk="0">
                  <a:moveTo>
                    <a:pt x="27949" y="1"/>
                  </a:moveTo>
                  <a:cubicBezTo>
                    <a:pt x="24495" y="1"/>
                    <a:pt x="20985" y="734"/>
                    <a:pt x="17644" y="2284"/>
                  </a:cubicBezTo>
                  <a:cubicBezTo>
                    <a:pt x="5342" y="7967"/>
                    <a:pt x="0" y="22553"/>
                    <a:pt x="5684" y="34855"/>
                  </a:cubicBezTo>
                  <a:cubicBezTo>
                    <a:pt x="9842" y="43820"/>
                    <a:pt x="18714" y="49088"/>
                    <a:pt x="27983" y="49088"/>
                  </a:cubicBezTo>
                  <a:cubicBezTo>
                    <a:pt x="31434" y="49088"/>
                    <a:pt x="34940" y="48358"/>
                    <a:pt x="38278" y="46816"/>
                  </a:cubicBezTo>
                  <a:cubicBezTo>
                    <a:pt x="50558" y="41110"/>
                    <a:pt x="55922" y="26524"/>
                    <a:pt x="50216" y="14221"/>
                  </a:cubicBezTo>
                  <a:cubicBezTo>
                    <a:pt x="46076" y="5276"/>
                    <a:pt x="37213" y="1"/>
                    <a:pt x="27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5887703" y="3125611"/>
              <a:ext cx="1409817" cy="1344974"/>
            </a:xfrm>
            <a:custGeom>
              <a:avLst/>
              <a:gdLst/>
              <a:ahLst/>
              <a:cxnLst/>
              <a:rect l="l" t="t" r="r" b="b"/>
              <a:pathLst>
                <a:path w="47637" h="45446" extrusionOk="0">
                  <a:moveTo>
                    <a:pt x="15727" y="0"/>
                  </a:moveTo>
                  <a:cubicBezTo>
                    <a:pt x="14951" y="274"/>
                    <a:pt x="14175" y="594"/>
                    <a:pt x="13399" y="936"/>
                  </a:cubicBezTo>
                  <a:cubicBezTo>
                    <a:pt x="13330" y="982"/>
                    <a:pt x="13262" y="1005"/>
                    <a:pt x="13171" y="1050"/>
                  </a:cubicBezTo>
                  <a:cubicBezTo>
                    <a:pt x="13701" y="1003"/>
                    <a:pt x="14229" y="978"/>
                    <a:pt x="14753" y="978"/>
                  </a:cubicBezTo>
                  <a:cubicBezTo>
                    <a:pt x="18490" y="978"/>
                    <a:pt x="22018" y="2247"/>
                    <a:pt x="24720" y="5570"/>
                  </a:cubicBezTo>
                  <a:cubicBezTo>
                    <a:pt x="26135" y="7305"/>
                    <a:pt x="26957" y="9519"/>
                    <a:pt x="26409" y="11641"/>
                  </a:cubicBezTo>
                  <a:cubicBezTo>
                    <a:pt x="23510" y="10660"/>
                    <a:pt x="20475" y="9952"/>
                    <a:pt x="17553" y="9290"/>
                  </a:cubicBezTo>
                  <a:cubicBezTo>
                    <a:pt x="14229" y="8538"/>
                    <a:pt x="10824" y="8054"/>
                    <a:pt x="7421" y="8054"/>
                  </a:cubicBezTo>
                  <a:cubicBezTo>
                    <a:pt x="6385" y="8054"/>
                    <a:pt x="5348" y="8099"/>
                    <a:pt x="4314" y="8195"/>
                  </a:cubicBezTo>
                  <a:cubicBezTo>
                    <a:pt x="4063" y="8537"/>
                    <a:pt x="3789" y="8879"/>
                    <a:pt x="3538" y="9245"/>
                  </a:cubicBezTo>
                  <a:cubicBezTo>
                    <a:pt x="4816" y="9088"/>
                    <a:pt x="6097" y="9017"/>
                    <a:pt x="7376" y="9017"/>
                  </a:cubicBezTo>
                  <a:cubicBezTo>
                    <a:pt x="10576" y="9017"/>
                    <a:pt x="13774" y="9460"/>
                    <a:pt x="16937" y="10112"/>
                  </a:cubicBezTo>
                  <a:cubicBezTo>
                    <a:pt x="19972" y="10751"/>
                    <a:pt x="23077" y="11504"/>
                    <a:pt x="26067" y="12554"/>
                  </a:cubicBezTo>
                  <a:cubicBezTo>
                    <a:pt x="26021" y="12668"/>
                    <a:pt x="25953" y="12783"/>
                    <a:pt x="25884" y="12897"/>
                  </a:cubicBezTo>
                  <a:cubicBezTo>
                    <a:pt x="24606" y="15134"/>
                    <a:pt x="22187" y="15978"/>
                    <a:pt x="19790" y="16252"/>
                  </a:cubicBezTo>
                  <a:cubicBezTo>
                    <a:pt x="18939" y="16352"/>
                    <a:pt x="18042" y="16389"/>
                    <a:pt x="17113" y="16389"/>
                  </a:cubicBezTo>
                  <a:cubicBezTo>
                    <a:pt x="14220" y="16389"/>
                    <a:pt x="11025" y="16024"/>
                    <a:pt x="8000" y="16024"/>
                  </a:cubicBezTo>
                  <a:cubicBezTo>
                    <a:pt x="5088" y="16024"/>
                    <a:pt x="2334" y="16362"/>
                    <a:pt x="160" y="17690"/>
                  </a:cubicBezTo>
                  <a:cubicBezTo>
                    <a:pt x="92" y="18101"/>
                    <a:pt x="46" y="18512"/>
                    <a:pt x="0" y="18923"/>
                  </a:cubicBezTo>
                  <a:cubicBezTo>
                    <a:pt x="1976" y="17331"/>
                    <a:pt x="4612" y="16918"/>
                    <a:pt x="7493" y="16918"/>
                  </a:cubicBezTo>
                  <a:cubicBezTo>
                    <a:pt x="10609" y="16918"/>
                    <a:pt x="14011" y="17401"/>
                    <a:pt x="17179" y="17401"/>
                  </a:cubicBezTo>
                  <a:cubicBezTo>
                    <a:pt x="19781" y="17401"/>
                    <a:pt x="22224" y="17075"/>
                    <a:pt x="24218" y="15887"/>
                  </a:cubicBezTo>
                  <a:cubicBezTo>
                    <a:pt x="25610" y="15065"/>
                    <a:pt x="26501" y="14015"/>
                    <a:pt x="26980" y="12874"/>
                  </a:cubicBezTo>
                  <a:cubicBezTo>
                    <a:pt x="28372" y="13376"/>
                    <a:pt x="29719" y="13970"/>
                    <a:pt x="30997" y="14631"/>
                  </a:cubicBezTo>
                  <a:cubicBezTo>
                    <a:pt x="29536" y="16868"/>
                    <a:pt x="28190" y="19128"/>
                    <a:pt x="26911" y="21365"/>
                  </a:cubicBezTo>
                  <a:cubicBezTo>
                    <a:pt x="22666" y="28806"/>
                    <a:pt x="19767" y="36795"/>
                    <a:pt x="19174" y="45263"/>
                  </a:cubicBezTo>
                  <a:cubicBezTo>
                    <a:pt x="19470" y="45331"/>
                    <a:pt x="19790" y="45400"/>
                    <a:pt x="20109" y="45446"/>
                  </a:cubicBezTo>
                  <a:cubicBezTo>
                    <a:pt x="20680" y="37114"/>
                    <a:pt x="23556" y="29240"/>
                    <a:pt x="27710" y="21913"/>
                  </a:cubicBezTo>
                  <a:cubicBezTo>
                    <a:pt x="28988" y="19653"/>
                    <a:pt x="30358" y="17325"/>
                    <a:pt x="31842" y="15065"/>
                  </a:cubicBezTo>
                  <a:cubicBezTo>
                    <a:pt x="31956" y="15134"/>
                    <a:pt x="32070" y="15179"/>
                    <a:pt x="32184" y="15248"/>
                  </a:cubicBezTo>
                  <a:cubicBezTo>
                    <a:pt x="32800" y="15590"/>
                    <a:pt x="33417" y="15978"/>
                    <a:pt x="34010" y="16389"/>
                  </a:cubicBezTo>
                  <a:cubicBezTo>
                    <a:pt x="32846" y="17644"/>
                    <a:pt x="32207" y="19402"/>
                    <a:pt x="32389" y="21639"/>
                  </a:cubicBezTo>
                  <a:cubicBezTo>
                    <a:pt x="32777" y="26295"/>
                    <a:pt x="37228" y="30267"/>
                    <a:pt x="39945" y="33713"/>
                  </a:cubicBezTo>
                  <a:cubicBezTo>
                    <a:pt x="40949" y="34969"/>
                    <a:pt x="41908" y="36270"/>
                    <a:pt x="42684" y="37708"/>
                  </a:cubicBezTo>
                  <a:cubicBezTo>
                    <a:pt x="42866" y="37480"/>
                    <a:pt x="43072" y="37251"/>
                    <a:pt x="43254" y="37023"/>
                  </a:cubicBezTo>
                  <a:cubicBezTo>
                    <a:pt x="41154" y="33188"/>
                    <a:pt x="37525" y="29559"/>
                    <a:pt x="35265" y="26181"/>
                  </a:cubicBezTo>
                  <a:cubicBezTo>
                    <a:pt x="34033" y="24332"/>
                    <a:pt x="33143" y="22278"/>
                    <a:pt x="33371" y="20018"/>
                  </a:cubicBezTo>
                  <a:cubicBezTo>
                    <a:pt x="33485" y="18717"/>
                    <a:pt x="34010" y="17690"/>
                    <a:pt x="34763" y="16891"/>
                  </a:cubicBezTo>
                  <a:cubicBezTo>
                    <a:pt x="38027" y="19219"/>
                    <a:pt x="40926" y="22187"/>
                    <a:pt x="43277" y="25359"/>
                  </a:cubicBezTo>
                  <a:cubicBezTo>
                    <a:pt x="44624" y="27163"/>
                    <a:pt x="45765" y="29103"/>
                    <a:pt x="46815" y="31111"/>
                  </a:cubicBezTo>
                  <a:cubicBezTo>
                    <a:pt x="46975" y="30723"/>
                    <a:pt x="47112" y="30335"/>
                    <a:pt x="47226" y="29947"/>
                  </a:cubicBezTo>
                  <a:cubicBezTo>
                    <a:pt x="46267" y="28167"/>
                    <a:pt x="45217" y="26409"/>
                    <a:pt x="44008" y="24743"/>
                  </a:cubicBezTo>
                  <a:cubicBezTo>
                    <a:pt x="41702" y="21548"/>
                    <a:pt x="38758" y="18603"/>
                    <a:pt x="35494" y="16252"/>
                  </a:cubicBezTo>
                  <a:cubicBezTo>
                    <a:pt x="36658" y="15408"/>
                    <a:pt x="38187" y="14974"/>
                    <a:pt x="39762" y="14928"/>
                  </a:cubicBezTo>
                  <a:cubicBezTo>
                    <a:pt x="39885" y="14925"/>
                    <a:pt x="40006" y="14923"/>
                    <a:pt x="40127" y="14923"/>
                  </a:cubicBezTo>
                  <a:cubicBezTo>
                    <a:pt x="43178" y="14923"/>
                    <a:pt x="45661" y="16024"/>
                    <a:pt x="47637" y="17759"/>
                  </a:cubicBezTo>
                  <a:cubicBezTo>
                    <a:pt x="47523" y="17234"/>
                    <a:pt x="47386" y="16731"/>
                    <a:pt x="47249" y="16229"/>
                  </a:cubicBezTo>
                  <a:cubicBezTo>
                    <a:pt x="45902" y="15316"/>
                    <a:pt x="44373" y="14631"/>
                    <a:pt x="42592" y="14243"/>
                  </a:cubicBezTo>
                  <a:cubicBezTo>
                    <a:pt x="41794" y="14066"/>
                    <a:pt x="40987" y="13978"/>
                    <a:pt x="40195" y="13978"/>
                  </a:cubicBezTo>
                  <a:cubicBezTo>
                    <a:pt x="38132" y="13978"/>
                    <a:pt x="36169" y="14573"/>
                    <a:pt x="34718" y="15727"/>
                  </a:cubicBezTo>
                  <a:cubicBezTo>
                    <a:pt x="33964" y="15202"/>
                    <a:pt x="33188" y="14723"/>
                    <a:pt x="32389" y="14266"/>
                  </a:cubicBezTo>
                  <a:cubicBezTo>
                    <a:pt x="34649" y="10911"/>
                    <a:pt x="37228" y="7693"/>
                    <a:pt x="40173" y="4999"/>
                  </a:cubicBezTo>
                  <a:cubicBezTo>
                    <a:pt x="39945" y="4794"/>
                    <a:pt x="39694" y="4566"/>
                    <a:pt x="39442" y="4383"/>
                  </a:cubicBezTo>
                  <a:cubicBezTo>
                    <a:pt x="36452" y="7122"/>
                    <a:pt x="33850" y="10386"/>
                    <a:pt x="31545" y="13810"/>
                  </a:cubicBezTo>
                  <a:cubicBezTo>
                    <a:pt x="30175" y="13102"/>
                    <a:pt x="28760" y="12486"/>
                    <a:pt x="27299" y="11961"/>
                  </a:cubicBezTo>
                  <a:cubicBezTo>
                    <a:pt x="27961" y="9131"/>
                    <a:pt x="26523" y="5867"/>
                    <a:pt x="24218" y="3584"/>
                  </a:cubicBezTo>
                  <a:cubicBezTo>
                    <a:pt x="21776" y="1187"/>
                    <a:pt x="18808" y="160"/>
                    <a:pt x="1572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5889715" y="3098326"/>
              <a:ext cx="1437548" cy="1374303"/>
            </a:xfrm>
            <a:custGeom>
              <a:avLst/>
              <a:gdLst/>
              <a:ahLst/>
              <a:cxnLst/>
              <a:rect l="l" t="t" r="r" b="b"/>
              <a:pathLst>
                <a:path w="48574" h="46437" extrusionOk="0">
                  <a:moveTo>
                    <a:pt x="15265" y="0"/>
                  </a:moveTo>
                  <a:cubicBezTo>
                    <a:pt x="14797" y="0"/>
                    <a:pt x="14327" y="19"/>
                    <a:pt x="13856" y="55"/>
                  </a:cubicBezTo>
                  <a:cubicBezTo>
                    <a:pt x="13011" y="466"/>
                    <a:pt x="12190" y="900"/>
                    <a:pt x="11436" y="1379"/>
                  </a:cubicBezTo>
                  <a:cubicBezTo>
                    <a:pt x="12676" y="1137"/>
                    <a:pt x="13916" y="1002"/>
                    <a:pt x="15136" y="1002"/>
                  </a:cubicBezTo>
                  <a:cubicBezTo>
                    <a:pt x="18860" y="1002"/>
                    <a:pt x="22392" y="2261"/>
                    <a:pt x="25109" y="5579"/>
                  </a:cubicBezTo>
                  <a:cubicBezTo>
                    <a:pt x="26501" y="7314"/>
                    <a:pt x="27346" y="9550"/>
                    <a:pt x="26798" y="11673"/>
                  </a:cubicBezTo>
                  <a:cubicBezTo>
                    <a:pt x="23876" y="10669"/>
                    <a:pt x="20863" y="9961"/>
                    <a:pt x="17942" y="9299"/>
                  </a:cubicBezTo>
                  <a:cubicBezTo>
                    <a:pt x="14606" y="8541"/>
                    <a:pt x="11196" y="8057"/>
                    <a:pt x="7794" y="8057"/>
                  </a:cubicBezTo>
                  <a:cubicBezTo>
                    <a:pt x="6586" y="8057"/>
                    <a:pt x="5380" y="8118"/>
                    <a:pt x="4178" y="8249"/>
                  </a:cubicBezTo>
                  <a:cubicBezTo>
                    <a:pt x="3950" y="8615"/>
                    <a:pt x="3699" y="8957"/>
                    <a:pt x="3493" y="9322"/>
                  </a:cubicBezTo>
                  <a:cubicBezTo>
                    <a:pt x="4916" y="9125"/>
                    <a:pt x="6343" y="9036"/>
                    <a:pt x="7770" y="9036"/>
                  </a:cubicBezTo>
                  <a:cubicBezTo>
                    <a:pt x="10967" y="9036"/>
                    <a:pt x="14162" y="9481"/>
                    <a:pt x="17302" y="10144"/>
                  </a:cubicBezTo>
                  <a:cubicBezTo>
                    <a:pt x="20338" y="10783"/>
                    <a:pt x="23465" y="11536"/>
                    <a:pt x="26455" y="12563"/>
                  </a:cubicBezTo>
                  <a:cubicBezTo>
                    <a:pt x="26387" y="12677"/>
                    <a:pt x="26341" y="12814"/>
                    <a:pt x="26273" y="12929"/>
                  </a:cubicBezTo>
                  <a:cubicBezTo>
                    <a:pt x="24995" y="15143"/>
                    <a:pt x="22552" y="15987"/>
                    <a:pt x="20178" y="16284"/>
                  </a:cubicBezTo>
                  <a:cubicBezTo>
                    <a:pt x="19349" y="16379"/>
                    <a:pt x="18476" y="16415"/>
                    <a:pt x="17572" y="16415"/>
                  </a:cubicBezTo>
                  <a:cubicBezTo>
                    <a:pt x="14652" y="16415"/>
                    <a:pt x="11418" y="16037"/>
                    <a:pt x="8360" y="16037"/>
                  </a:cubicBezTo>
                  <a:cubicBezTo>
                    <a:pt x="5302" y="16037"/>
                    <a:pt x="2420" y="16415"/>
                    <a:pt x="206" y="17927"/>
                  </a:cubicBezTo>
                  <a:cubicBezTo>
                    <a:pt x="115" y="18384"/>
                    <a:pt x="46" y="18817"/>
                    <a:pt x="1" y="19251"/>
                  </a:cubicBezTo>
                  <a:cubicBezTo>
                    <a:pt x="2001" y="17402"/>
                    <a:pt x="4772" y="16934"/>
                    <a:pt x="7822" y="16934"/>
                  </a:cubicBezTo>
                  <a:cubicBezTo>
                    <a:pt x="10961" y="16934"/>
                    <a:pt x="14396" y="17430"/>
                    <a:pt x="17590" y="17430"/>
                  </a:cubicBezTo>
                  <a:cubicBezTo>
                    <a:pt x="20183" y="17430"/>
                    <a:pt x="22617" y="17103"/>
                    <a:pt x="24607" y="15919"/>
                  </a:cubicBezTo>
                  <a:cubicBezTo>
                    <a:pt x="25999" y="15097"/>
                    <a:pt x="26889" y="14047"/>
                    <a:pt x="27368" y="12906"/>
                  </a:cubicBezTo>
                  <a:cubicBezTo>
                    <a:pt x="28761" y="13408"/>
                    <a:pt x="30107" y="13979"/>
                    <a:pt x="31386" y="14640"/>
                  </a:cubicBezTo>
                  <a:cubicBezTo>
                    <a:pt x="29925" y="16877"/>
                    <a:pt x="28578" y="19160"/>
                    <a:pt x="27300" y="21374"/>
                  </a:cubicBezTo>
                  <a:cubicBezTo>
                    <a:pt x="22872" y="29112"/>
                    <a:pt x="19927" y="37443"/>
                    <a:pt x="19494" y="46276"/>
                  </a:cubicBezTo>
                  <a:cubicBezTo>
                    <a:pt x="19790" y="46345"/>
                    <a:pt x="20110" y="46390"/>
                    <a:pt x="20429" y="46436"/>
                  </a:cubicBezTo>
                  <a:cubicBezTo>
                    <a:pt x="20840" y="37740"/>
                    <a:pt x="23762" y="29545"/>
                    <a:pt x="28076" y="21922"/>
                  </a:cubicBezTo>
                  <a:cubicBezTo>
                    <a:pt x="29354" y="19685"/>
                    <a:pt x="30747" y="17357"/>
                    <a:pt x="32230" y="15097"/>
                  </a:cubicBezTo>
                  <a:cubicBezTo>
                    <a:pt x="32344" y="15143"/>
                    <a:pt x="32458" y="15211"/>
                    <a:pt x="32550" y="15257"/>
                  </a:cubicBezTo>
                  <a:cubicBezTo>
                    <a:pt x="33189" y="15622"/>
                    <a:pt x="33805" y="16010"/>
                    <a:pt x="34399" y="16398"/>
                  </a:cubicBezTo>
                  <a:cubicBezTo>
                    <a:pt x="33234" y="17653"/>
                    <a:pt x="32595" y="19411"/>
                    <a:pt x="32778" y="21648"/>
                  </a:cubicBezTo>
                  <a:cubicBezTo>
                    <a:pt x="33166" y="26327"/>
                    <a:pt x="37594" y="30276"/>
                    <a:pt x="40333" y="33722"/>
                  </a:cubicBezTo>
                  <a:cubicBezTo>
                    <a:pt x="41383" y="35046"/>
                    <a:pt x="42410" y="36439"/>
                    <a:pt x="43186" y="37945"/>
                  </a:cubicBezTo>
                  <a:cubicBezTo>
                    <a:pt x="43392" y="37717"/>
                    <a:pt x="43574" y="37466"/>
                    <a:pt x="43757" y="37237"/>
                  </a:cubicBezTo>
                  <a:cubicBezTo>
                    <a:pt x="41680" y="33312"/>
                    <a:pt x="37936" y="29637"/>
                    <a:pt x="35654" y="26190"/>
                  </a:cubicBezTo>
                  <a:cubicBezTo>
                    <a:pt x="34421" y="24341"/>
                    <a:pt x="33531" y="22287"/>
                    <a:pt x="33759" y="20050"/>
                  </a:cubicBezTo>
                  <a:cubicBezTo>
                    <a:pt x="33874" y="18749"/>
                    <a:pt x="34376" y="17699"/>
                    <a:pt x="35152" y="16900"/>
                  </a:cubicBezTo>
                  <a:cubicBezTo>
                    <a:pt x="38416" y="19228"/>
                    <a:pt x="41292" y="22218"/>
                    <a:pt x="43666" y="25368"/>
                  </a:cubicBezTo>
                  <a:cubicBezTo>
                    <a:pt x="45012" y="27194"/>
                    <a:pt x="46154" y="29134"/>
                    <a:pt x="47204" y="31120"/>
                  </a:cubicBezTo>
                  <a:cubicBezTo>
                    <a:pt x="47363" y="30755"/>
                    <a:pt x="47500" y="30367"/>
                    <a:pt x="47614" y="29979"/>
                  </a:cubicBezTo>
                  <a:cubicBezTo>
                    <a:pt x="46656" y="28176"/>
                    <a:pt x="45606" y="26418"/>
                    <a:pt x="44396" y="24752"/>
                  </a:cubicBezTo>
                  <a:cubicBezTo>
                    <a:pt x="42091" y="21557"/>
                    <a:pt x="39146" y="18612"/>
                    <a:pt x="35859" y="16261"/>
                  </a:cubicBezTo>
                  <a:cubicBezTo>
                    <a:pt x="37046" y="15417"/>
                    <a:pt x="38576" y="14983"/>
                    <a:pt x="40151" y="14937"/>
                  </a:cubicBezTo>
                  <a:cubicBezTo>
                    <a:pt x="40264" y="14934"/>
                    <a:pt x="40377" y="14933"/>
                    <a:pt x="40489" y="14933"/>
                  </a:cubicBezTo>
                  <a:cubicBezTo>
                    <a:pt x="43822" y="14933"/>
                    <a:pt x="46475" y="16237"/>
                    <a:pt x="48573" y="18247"/>
                  </a:cubicBezTo>
                  <a:cubicBezTo>
                    <a:pt x="48482" y="17745"/>
                    <a:pt x="48390" y="17220"/>
                    <a:pt x="48254" y="16718"/>
                  </a:cubicBezTo>
                  <a:cubicBezTo>
                    <a:pt x="46793" y="15576"/>
                    <a:pt x="45035" y="14709"/>
                    <a:pt x="42981" y="14252"/>
                  </a:cubicBezTo>
                  <a:cubicBezTo>
                    <a:pt x="42186" y="14082"/>
                    <a:pt x="41383" y="13997"/>
                    <a:pt x="40594" y="13997"/>
                  </a:cubicBezTo>
                  <a:cubicBezTo>
                    <a:pt x="38528" y="13997"/>
                    <a:pt x="36560" y="14580"/>
                    <a:pt x="35106" y="15736"/>
                  </a:cubicBezTo>
                  <a:cubicBezTo>
                    <a:pt x="34353" y="15211"/>
                    <a:pt x="33554" y="14732"/>
                    <a:pt x="32778" y="14275"/>
                  </a:cubicBezTo>
                  <a:cubicBezTo>
                    <a:pt x="35220" y="10669"/>
                    <a:pt x="37982" y="7222"/>
                    <a:pt x="41223" y="4415"/>
                  </a:cubicBezTo>
                  <a:cubicBezTo>
                    <a:pt x="40995" y="4186"/>
                    <a:pt x="40767" y="3981"/>
                    <a:pt x="40516" y="3776"/>
                  </a:cubicBezTo>
                  <a:cubicBezTo>
                    <a:pt x="37229" y="6652"/>
                    <a:pt x="34421" y="10144"/>
                    <a:pt x="31933" y="13819"/>
                  </a:cubicBezTo>
                  <a:cubicBezTo>
                    <a:pt x="30564" y="13111"/>
                    <a:pt x="29149" y="12518"/>
                    <a:pt x="27665" y="11970"/>
                  </a:cubicBezTo>
                  <a:cubicBezTo>
                    <a:pt x="28350" y="9140"/>
                    <a:pt x="26912" y="5876"/>
                    <a:pt x="24607" y="3616"/>
                  </a:cubicBezTo>
                  <a:cubicBezTo>
                    <a:pt x="21919" y="989"/>
                    <a:pt x="18650" y="0"/>
                    <a:pt x="15265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6634118" y="3080362"/>
              <a:ext cx="156054" cy="70259"/>
            </a:xfrm>
            <a:custGeom>
              <a:avLst/>
              <a:gdLst/>
              <a:ahLst/>
              <a:cxnLst/>
              <a:rect l="l" t="t" r="r" b="b"/>
              <a:pathLst>
                <a:path w="5273" h="2374" extrusionOk="0">
                  <a:moveTo>
                    <a:pt x="69" y="936"/>
                  </a:moveTo>
                  <a:cubicBezTo>
                    <a:pt x="0" y="1529"/>
                    <a:pt x="1119" y="2100"/>
                    <a:pt x="2534" y="2237"/>
                  </a:cubicBezTo>
                  <a:cubicBezTo>
                    <a:pt x="3972" y="2374"/>
                    <a:pt x="5159" y="2032"/>
                    <a:pt x="5227" y="1438"/>
                  </a:cubicBezTo>
                  <a:cubicBezTo>
                    <a:pt x="5273" y="868"/>
                    <a:pt x="4155" y="274"/>
                    <a:pt x="2739" y="137"/>
                  </a:cubicBezTo>
                  <a:cubicBezTo>
                    <a:pt x="1324" y="0"/>
                    <a:pt x="114" y="365"/>
                    <a:pt x="69" y="936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6826626" y="3117562"/>
              <a:ext cx="114858" cy="62209"/>
            </a:xfrm>
            <a:custGeom>
              <a:avLst/>
              <a:gdLst/>
              <a:ahLst/>
              <a:cxnLst/>
              <a:rect l="l" t="t" r="r" b="b"/>
              <a:pathLst>
                <a:path w="3881" h="2102" extrusionOk="0">
                  <a:moveTo>
                    <a:pt x="868" y="1"/>
                  </a:moveTo>
                  <a:cubicBezTo>
                    <a:pt x="515" y="1"/>
                    <a:pt x="260" y="98"/>
                    <a:pt x="183" y="295"/>
                  </a:cubicBezTo>
                  <a:cubicBezTo>
                    <a:pt x="1" y="683"/>
                    <a:pt x="662" y="1345"/>
                    <a:pt x="1621" y="1779"/>
                  </a:cubicBezTo>
                  <a:cubicBezTo>
                    <a:pt x="2133" y="1993"/>
                    <a:pt x="2632" y="2102"/>
                    <a:pt x="3016" y="2102"/>
                  </a:cubicBezTo>
                  <a:cubicBezTo>
                    <a:pt x="3368" y="2102"/>
                    <a:pt x="3622" y="2010"/>
                    <a:pt x="3698" y="1825"/>
                  </a:cubicBezTo>
                  <a:cubicBezTo>
                    <a:pt x="3881" y="1414"/>
                    <a:pt x="3219" y="752"/>
                    <a:pt x="2260" y="341"/>
                  </a:cubicBezTo>
                  <a:cubicBezTo>
                    <a:pt x="1750" y="115"/>
                    <a:pt x="1251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5834996" y="3318801"/>
              <a:ext cx="1603043" cy="1163646"/>
            </a:xfrm>
            <a:custGeom>
              <a:avLst/>
              <a:gdLst/>
              <a:ahLst/>
              <a:cxnLst/>
              <a:rect l="l" t="t" r="r" b="b"/>
              <a:pathLst>
                <a:path w="54166" h="39319" extrusionOk="0">
                  <a:moveTo>
                    <a:pt x="6597" y="0"/>
                  </a:moveTo>
                  <a:cubicBezTo>
                    <a:pt x="1348" y="6985"/>
                    <a:pt x="1" y="16594"/>
                    <a:pt x="3927" y="25085"/>
                  </a:cubicBezTo>
                  <a:cubicBezTo>
                    <a:pt x="8085" y="34050"/>
                    <a:pt x="16957" y="39318"/>
                    <a:pt x="26226" y="39318"/>
                  </a:cubicBezTo>
                  <a:cubicBezTo>
                    <a:pt x="29677" y="39318"/>
                    <a:pt x="33183" y="38588"/>
                    <a:pt x="36521" y="37046"/>
                  </a:cubicBezTo>
                  <a:cubicBezTo>
                    <a:pt x="48801" y="31340"/>
                    <a:pt x="54165" y="16754"/>
                    <a:pt x="48459" y="4451"/>
                  </a:cubicBezTo>
                  <a:cubicBezTo>
                    <a:pt x="48231" y="3972"/>
                    <a:pt x="48003" y="3516"/>
                    <a:pt x="47752" y="3059"/>
                  </a:cubicBezTo>
                  <a:lnTo>
                    <a:pt x="47752" y="3059"/>
                  </a:lnTo>
                  <a:cubicBezTo>
                    <a:pt x="48528" y="8606"/>
                    <a:pt x="47021" y="14221"/>
                    <a:pt x="43734" y="18626"/>
                  </a:cubicBezTo>
                  <a:cubicBezTo>
                    <a:pt x="43597" y="18147"/>
                    <a:pt x="43164" y="17804"/>
                    <a:pt x="42639" y="17804"/>
                  </a:cubicBezTo>
                  <a:cubicBezTo>
                    <a:pt x="42000" y="17804"/>
                    <a:pt x="41497" y="18306"/>
                    <a:pt x="41497" y="18945"/>
                  </a:cubicBezTo>
                  <a:cubicBezTo>
                    <a:pt x="41497" y="19539"/>
                    <a:pt x="41954" y="20018"/>
                    <a:pt x="42547" y="20064"/>
                  </a:cubicBezTo>
                  <a:cubicBezTo>
                    <a:pt x="41223" y="21548"/>
                    <a:pt x="39694" y="22826"/>
                    <a:pt x="37937" y="23921"/>
                  </a:cubicBezTo>
                  <a:cubicBezTo>
                    <a:pt x="37708" y="23670"/>
                    <a:pt x="37389" y="23511"/>
                    <a:pt x="37024" y="23511"/>
                  </a:cubicBezTo>
                  <a:cubicBezTo>
                    <a:pt x="36339" y="23511"/>
                    <a:pt x="35791" y="24058"/>
                    <a:pt x="35791" y="24743"/>
                  </a:cubicBezTo>
                  <a:cubicBezTo>
                    <a:pt x="35791" y="24834"/>
                    <a:pt x="35814" y="24949"/>
                    <a:pt x="35837" y="25063"/>
                  </a:cubicBezTo>
                  <a:cubicBezTo>
                    <a:pt x="35791" y="25063"/>
                    <a:pt x="35745" y="25085"/>
                    <a:pt x="35723" y="25108"/>
                  </a:cubicBezTo>
                  <a:cubicBezTo>
                    <a:pt x="34353" y="25747"/>
                    <a:pt x="32938" y="26204"/>
                    <a:pt x="31523" y="26546"/>
                  </a:cubicBezTo>
                  <a:cubicBezTo>
                    <a:pt x="31203" y="25976"/>
                    <a:pt x="30587" y="25588"/>
                    <a:pt x="29879" y="25588"/>
                  </a:cubicBezTo>
                  <a:cubicBezTo>
                    <a:pt x="29012" y="25588"/>
                    <a:pt x="28259" y="26204"/>
                    <a:pt x="28053" y="27026"/>
                  </a:cubicBezTo>
                  <a:cubicBezTo>
                    <a:pt x="27666" y="27046"/>
                    <a:pt x="27280" y="27056"/>
                    <a:pt x="26894" y="27056"/>
                  </a:cubicBezTo>
                  <a:cubicBezTo>
                    <a:pt x="25121" y="27056"/>
                    <a:pt x="23368" y="26841"/>
                    <a:pt x="21662" y="26409"/>
                  </a:cubicBezTo>
                  <a:cubicBezTo>
                    <a:pt x="21685" y="26295"/>
                    <a:pt x="21708" y="26181"/>
                    <a:pt x="21708" y="26067"/>
                  </a:cubicBezTo>
                  <a:cubicBezTo>
                    <a:pt x="21708" y="25177"/>
                    <a:pt x="20977" y="24446"/>
                    <a:pt x="20087" y="24446"/>
                  </a:cubicBezTo>
                  <a:cubicBezTo>
                    <a:pt x="19448" y="24446"/>
                    <a:pt x="18878" y="24834"/>
                    <a:pt x="18626" y="25405"/>
                  </a:cubicBezTo>
                  <a:cubicBezTo>
                    <a:pt x="13970" y="23419"/>
                    <a:pt x="9998" y="19790"/>
                    <a:pt x="7693" y="14837"/>
                  </a:cubicBezTo>
                  <a:cubicBezTo>
                    <a:pt x="5456" y="9998"/>
                    <a:pt x="5205" y="4748"/>
                    <a:pt x="659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6759063" y="3811245"/>
              <a:ext cx="56112" cy="56763"/>
            </a:xfrm>
            <a:custGeom>
              <a:avLst/>
              <a:gdLst/>
              <a:ahLst/>
              <a:cxnLst/>
              <a:rect l="l" t="t" r="r" b="b"/>
              <a:pathLst>
                <a:path w="1896" h="1918" extrusionOk="0">
                  <a:moveTo>
                    <a:pt x="937" y="0"/>
                  </a:moveTo>
                  <a:cubicBezTo>
                    <a:pt x="412" y="0"/>
                    <a:pt x="1" y="434"/>
                    <a:pt x="1" y="959"/>
                  </a:cubicBezTo>
                  <a:cubicBezTo>
                    <a:pt x="1" y="1484"/>
                    <a:pt x="412" y="1917"/>
                    <a:pt x="937" y="1917"/>
                  </a:cubicBezTo>
                  <a:cubicBezTo>
                    <a:pt x="1462" y="1917"/>
                    <a:pt x="1896" y="1484"/>
                    <a:pt x="1896" y="959"/>
                  </a:cubicBezTo>
                  <a:cubicBezTo>
                    <a:pt x="1896" y="434"/>
                    <a:pt x="1462" y="0"/>
                    <a:pt x="93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7107619" y="3636966"/>
              <a:ext cx="45310" cy="45280"/>
            </a:xfrm>
            <a:custGeom>
              <a:avLst/>
              <a:gdLst/>
              <a:ahLst/>
              <a:cxnLst/>
              <a:rect l="l" t="t" r="r" b="b"/>
              <a:pathLst>
                <a:path w="1531" h="1530" extrusionOk="0">
                  <a:moveTo>
                    <a:pt x="777" y="0"/>
                  </a:moveTo>
                  <a:cubicBezTo>
                    <a:pt x="343" y="0"/>
                    <a:pt x="1" y="343"/>
                    <a:pt x="1" y="753"/>
                  </a:cubicBezTo>
                  <a:cubicBezTo>
                    <a:pt x="1" y="1187"/>
                    <a:pt x="343" y="1529"/>
                    <a:pt x="777" y="1529"/>
                  </a:cubicBezTo>
                  <a:cubicBezTo>
                    <a:pt x="1188" y="1529"/>
                    <a:pt x="1530" y="1187"/>
                    <a:pt x="1530" y="753"/>
                  </a:cubicBezTo>
                  <a:cubicBezTo>
                    <a:pt x="1530" y="343"/>
                    <a:pt x="1188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43" name="Google Shape;1343;p34"/>
          <p:cNvGrpSpPr/>
          <p:nvPr/>
        </p:nvGrpSpPr>
        <p:grpSpPr>
          <a:xfrm rot="487687">
            <a:off x="9301525" y="387211"/>
            <a:ext cx="1851161" cy="1384255"/>
            <a:chOff x="2475650" y="3688825"/>
            <a:chExt cx="1135325" cy="848900"/>
          </a:xfrm>
        </p:grpSpPr>
        <p:sp>
          <p:nvSpPr>
            <p:cNvPr id="1344" name="Google Shape;1344;p34"/>
            <p:cNvSpPr/>
            <p:nvPr/>
          </p:nvSpPr>
          <p:spPr>
            <a:xfrm>
              <a:off x="2475650" y="3688825"/>
              <a:ext cx="1135325" cy="848900"/>
            </a:xfrm>
            <a:custGeom>
              <a:avLst/>
              <a:gdLst/>
              <a:ahLst/>
              <a:cxnLst/>
              <a:rect l="l" t="t" r="r" b="b"/>
              <a:pathLst>
                <a:path w="45413" h="33956" extrusionOk="0">
                  <a:moveTo>
                    <a:pt x="28349" y="1"/>
                  </a:moveTo>
                  <a:lnTo>
                    <a:pt x="2399" y="1865"/>
                  </a:lnTo>
                  <a:cubicBezTo>
                    <a:pt x="1489" y="1922"/>
                    <a:pt x="694" y="2500"/>
                    <a:pt x="347" y="3353"/>
                  </a:cubicBezTo>
                  <a:cubicBezTo>
                    <a:pt x="1" y="4191"/>
                    <a:pt x="160" y="5173"/>
                    <a:pt x="766" y="5853"/>
                  </a:cubicBezTo>
                  <a:cubicBezTo>
                    <a:pt x="781" y="5867"/>
                    <a:pt x="795" y="5896"/>
                    <a:pt x="810" y="5910"/>
                  </a:cubicBezTo>
                  <a:cubicBezTo>
                    <a:pt x="810" y="5910"/>
                    <a:pt x="882" y="5997"/>
                    <a:pt x="882" y="5997"/>
                  </a:cubicBezTo>
                  <a:cubicBezTo>
                    <a:pt x="1027" y="6170"/>
                    <a:pt x="1142" y="6329"/>
                    <a:pt x="1229" y="6474"/>
                  </a:cubicBezTo>
                  <a:cubicBezTo>
                    <a:pt x="1272" y="6546"/>
                    <a:pt x="1315" y="6618"/>
                    <a:pt x="1359" y="6691"/>
                  </a:cubicBezTo>
                  <a:lnTo>
                    <a:pt x="1373" y="6748"/>
                  </a:lnTo>
                  <a:cubicBezTo>
                    <a:pt x="1402" y="6806"/>
                    <a:pt x="1431" y="6864"/>
                    <a:pt x="1460" y="6922"/>
                  </a:cubicBezTo>
                  <a:lnTo>
                    <a:pt x="1474" y="6965"/>
                  </a:lnTo>
                  <a:cubicBezTo>
                    <a:pt x="1489" y="7008"/>
                    <a:pt x="1518" y="7052"/>
                    <a:pt x="1518" y="7095"/>
                  </a:cubicBezTo>
                  <a:cubicBezTo>
                    <a:pt x="1518" y="7095"/>
                    <a:pt x="1547" y="7167"/>
                    <a:pt x="1547" y="7167"/>
                  </a:cubicBezTo>
                  <a:cubicBezTo>
                    <a:pt x="1561" y="7211"/>
                    <a:pt x="1576" y="7268"/>
                    <a:pt x="1590" y="7312"/>
                  </a:cubicBezTo>
                  <a:cubicBezTo>
                    <a:pt x="1590" y="7326"/>
                    <a:pt x="1604" y="7355"/>
                    <a:pt x="1604" y="7370"/>
                  </a:cubicBezTo>
                  <a:cubicBezTo>
                    <a:pt x="1619" y="7413"/>
                    <a:pt x="1619" y="7456"/>
                    <a:pt x="1633" y="7514"/>
                  </a:cubicBezTo>
                  <a:lnTo>
                    <a:pt x="1648" y="7572"/>
                  </a:lnTo>
                  <a:cubicBezTo>
                    <a:pt x="1648" y="7615"/>
                    <a:pt x="1662" y="7659"/>
                    <a:pt x="1662" y="7702"/>
                  </a:cubicBezTo>
                  <a:lnTo>
                    <a:pt x="1662" y="7760"/>
                  </a:lnTo>
                  <a:cubicBezTo>
                    <a:pt x="1662" y="7803"/>
                    <a:pt x="1677" y="7846"/>
                    <a:pt x="1677" y="7875"/>
                  </a:cubicBezTo>
                  <a:lnTo>
                    <a:pt x="1677" y="7933"/>
                  </a:lnTo>
                  <a:cubicBezTo>
                    <a:pt x="1677" y="7976"/>
                    <a:pt x="1677" y="8034"/>
                    <a:pt x="1677" y="8078"/>
                  </a:cubicBezTo>
                  <a:lnTo>
                    <a:pt x="1677" y="8121"/>
                  </a:lnTo>
                  <a:cubicBezTo>
                    <a:pt x="1662" y="8164"/>
                    <a:pt x="1662" y="8208"/>
                    <a:pt x="1662" y="8251"/>
                  </a:cubicBezTo>
                  <a:cubicBezTo>
                    <a:pt x="1662" y="8265"/>
                    <a:pt x="1662" y="8280"/>
                    <a:pt x="1662" y="8294"/>
                  </a:cubicBezTo>
                  <a:cubicBezTo>
                    <a:pt x="1648" y="8352"/>
                    <a:pt x="1648" y="8395"/>
                    <a:pt x="1633" y="8439"/>
                  </a:cubicBezTo>
                  <a:lnTo>
                    <a:pt x="1633" y="8482"/>
                  </a:lnTo>
                  <a:cubicBezTo>
                    <a:pt x="1619" y="8526"/>
                    <a:pt x="1619" y="8569"/>
                    <a:pt x="1604" y="8627"/>
                  </a:cubicBezTo>
                  <a:lnTo>
                    <a:pt x="1604" y="8656"/>
                  </a:lnTo>
                  <a:cubicBezTo>
                    <a:pt x="1590" y="8699"/>
                    <a:pt x="1576" y="8742"/>
                    <a:pt x="1561" y="8786"/>
                  </a:cubicBezTo>
                  <a:lnTo>
                    <a:pt x="1561" y="8814"/>
                  </a:lnTo>
                  <a:cubicBezTo>
                    <a:pt x="1532" y="8916"/>
                    <a:pt x="1503" y="9017"/>
                    <a:pt x="1460" y="9103"/>
                  </a:cubicBezTo>
                  <a:cubicBezTo>
                    <a:pt x="1460" y="9103"/>
                    <a:pt x="1460" y="9118"/>
                    <a:pt x="1460" y="9132"/>
                  </a:cubicBezTo>
                  <a:cubicBezTo>
                    <a:pt x="1446" y="9176"/>
                    <a:pt x="1431" y="9205"/>
                    <a:pt x="1402" y="9262"/>
                  </a:cubicBezTo>
                  <a:cubicBezTo>
                    <a:pt x="1388" y="9306"/>
                    <a:pt x="1373" y="9349"/>
                    <a:pt x="1344" y="9378"/>
                  </a:cubicBezTo>
                  <a:cubicBezTo>
                    <a:pt x="1258" y="9595"/>
                    <a:pt x="1171" y="9725"/>
                    <a:pt x="1142" y="9768"/>
                  </a:cubicBezTo>
                  <a:cubicBezTo>
                    <a:pt x="694" y="10361"/>
                    <a:pt x="564" y="11112"/>
                    <a:pt x="752" y="11820"/>
                  </a:cubicBezTo>
                  <a:cubicBezTo>
                    <a:pt x="954" y="12542"/>
                    <a:pt x="1489" y="13106"/>
                    <a:pt x="2182" y="13395"/>
                  </a:cubicBezTo>
                  <a:lnTo>
                    <a:pt x="2847" y="13669"/>
                  </a:lnTo>
                  <a:cubicBezTo>
                    <a:pt x="2804" y="13814"/>
                    <a:pt x="2775" y="13973"/>
                    <a:pt x="2746" y="14132"/>
                  </a:cubicBezTo>
                  <a:lnTo>
                    <a:pt x="2717" y="14276"/>
                  </a:lnTo>
                  <a:cubicBezTo>
                    <a:pt x="2703" y="14406"/>
                    <a:pt x="2688" y="14536"/>
                    <a:pt x="2674" y="14681"/>
                  </a:cubicBezTo>
                  <a:lnTo>
                    <a:pt x="2659" y="14825"/>
                  </a:lnTo>
                  <a:cubicBezTo>
                    <a:pt x="2645" y="14970"/>
                    <a:pt x="2630" y="15129"/>
                    <a:pt x="2630" y="15288"/>
                  </a:cubicBezTo>
                  <a:cubicBezTo>
                    <a:pt x="2616" y="15316"/>
                    <a:pt x="2616" y="15360"/>
                    <a:pt x="2616" y="15374"/>
                  </a:cubicBezTo>
                  <a:cubicBezTo>
                    <a:pt x="2616" y="15562"/>
                    <a:pt x="2616" y="15764"/>
                    <a:pt x="2630" y="15952"/>
                  </a:cubicBezTo>
                  <a:cubicBezTo>
                    <a:pt x="2630" y="15996"/>
                    <a:pt x="2630" y="16039"/>
                    <a:pt x="2630" y="16097"/>
                  </a:cubicBezTo>
                  <a:cubicBezTo>
                    <a:pt x="2645" y="16256"/>
                    <a:pt x="2659" y="16415"/>
                    <a:pt x="2674" y="16573"/>
                  </a:cubicBezTo>
                  <a:cubicBezTo>
                    <a:pt x="2674" y="16631"/>
                    <a:pt x="2688" y="16689"/>
                    <a:pt x="2688" y="16747"/>
                  </a:cubicBezTo>
                  <a:cubicBezTo>
                    <a:pt x="2717" y="16920"/>
                    <a:pt x="2731" y="17079"/>
                    <a:pt x="2775" y="17253"/>
                  </a:cubicBezTo>
                  <a:cubicBezTo>
                    <a:pt x="2775" y="17296"/>
                    <a:pt x="2789" y="17339"/>
                    <a:pt x="2789" y="17383"/>
                  </a:cubicBezTo>
                  <a:cubicBezTo>
                    <a:pt x="2833" y="17585"/>
                    <a:pt x="2890" y="17802"/>
                    <a:pt x="2934" y="18018"/>
                  </a:cubicBezTo>
                  <a:cubicBezTo>
                    <a:pt x="2948" y="18062"/>
                    <a:pt x="2963" y="18105"/>
                    <a:pt x="2977" y="18148"/>
                  </a:cubicBezTo>
                  <a:cubicBezTo>
                    <a:pt x="3020" y="18307"/>
                    <a:pt x="3078" y="18466"/>
                    <a:pt x="3122" y="18625"/>
                  </a:cubicBezTo>
                  <a:cubicBezTo>
                    <a:pt x="2341" y="18799"/>
                    <a:pt x="1677" y="19362"/>
                    <a:pt x="1388" y="20128"/>
                  </a:cubicBezTo>
                  <a:cubicBezTo>
                    <a:pt x="1070" y="20966"/>
                    <a:pt x="1258" y="21934"/>
                    <a:pt x="1865" y="22599"/>
                  </a:cubicBezTo>
                  <a:cubicBezTo>
                    <a:pt x="2038" y="22801"/>
                    <a:pt x="2197" y="22989"/>
                    <a:pt x="2312" y="23191"/>
                  </a:cubicBezTo>
                  <a:cubicBezTo>
                    <a:pt x="2356" y="23249"/>
                    <a:pt x="2385" y="23321"/>
                    <a:pt x="2428" y="23408"/>
                  </a:cubicBezTo>
                  <a:cubicBezTo>
                    <a:pt x="2428" y="23408"/>
                    <a:pt x="2457" y="23451"/>
                    <a:pt x="2457" y="23466"/>
                  </a:cubicBezTo>
                  <a:cubicBezTo>
                    <a:pt x="2486" y="23509"/>
                    <a:pt x="2515" y="23552"/>
                    <a:pt x="2529" y="23610"/>
                  </a:cubicBezTo>
                  <a:lnTo>
                    <a:pt x="2558" y="23653"/>
                  </a:lnTo>
                  <a:cubicBezTo>
                    <a:pt x="2573" y="23697"/>
                    <a:pt x="2587" y="23740"/>
                    <a:pt x="2601" y="23783"/>
                  </a:cubicBezTo>
                  <a:cubicBezTo>
                    <a:pt x="2601" y="23783"/>
                    <a:pt x="2616" y="23841"/>
                    <a:pt x="2630" y="23856"/>
                  </a:cubicBezTo>
                  <a:cubicBezTo>
                    <a:pt x="2645" y="23899"/>
                    <a:pt x="2659" y="23942"/>
                    <a:pt x="2659" y="24000"/>
                  </a:cubicBezTo>
                  <a:cubicBezTo>
                    <a:pt x="2674" y="24015"/>
                    <a:pt x="2674" y="24029"/>
                    <a:pt x="2688" y="24058"/>
                  </a:cubicBezTo>
                  <a:cubicBezTo>
                    <a:pt x="2688" y="24101"/>
                    <a:pt x="2703" y="24145"/>
                    <a:pt x="2703" y="24188"/>
                  </a:cubicBezTo>
                  <a:lnTo>
                    <a:pt x="2717" y="24246"/>
                  </a:lnTo>
                  <a:cubicBezTo>
                    <a:pt x="2717" y="24289"/>
                    <a:pt x="2731" y="24332"/>
                    <a:pt x="2731" y="24376"/>
                  </a:cubicBezTo>
                  <a:lnTo>
                    <a:pt x="2746" y="24434"/>
                  </a:lnTo>
                  <a:cubicBezTo>
                    <a:pt x="2746" y="24477"/>
                    <a:pt x="2746" y="24520"/>
                    <a:pt x="2746" y="24549"/>
                  </a:cubicBezTo>
                  <a:cubicBezTo>
                    <a:pt x="2746" y="24549"/>
                    <a:pt x="2746" y="24607"/>
                    <a:pt x="2746" y="24607"/>
                  </a:cubicBezTo>
                  <a:cubicBezTo>
                    <a:pt x="2746" y="24665"/>
                    <a:pt x="2746" y="24708"/>
                    <a:pt x="2746" y="24737"/>
                  </a:cubicBezTo>
                  <a:lnTo>
                    <a:pt x="2746" y="24795"/>
                  </a:lnTo>
                  <a:cubicBezTo>
                    <a:pt x="2746" y="24838"/>
                    <a:pt x="2746" y="24881"/>
                    <a:pt x="2731" y="24939"/>
                  </a:cubicBezTo>
                  <a:cubicBezTo>
                    <a:pt x="2731" y="24954"/>
                    <a:pt x="2731" y="24968"/>
                    <a:pt x="2731" y="24983"/>
                  </a:cubicBezTo>
                  <a:cubicBezTo>
                    <a:pt x="2731" y="25026"/>
                    <a:pt x="2717" y="25084"/>
                    <a:pt x="2717" y="25127"/>
                  </a:cubicBezTo>
                  <a:cubicBezTo>
                    <a:pt x="2717" y="25127"/>
                    <a:pt x="2688" y="25257"/>
                    <a:pt x="2688" y="25286"/>
                  </a:cubicBezTo>
                  <a:cubicBezTo>
                    <a:pt x="2688" y="25286"/>
                    <a:pt x="2674" y="25344"/>
                    <a:pt x="2674" y="25344"/>
                  </a:cubicBezTo>
                  <a:cubicBezTo>
                    <a:pt x="2659" y="25387"/>
                    <a:pt x="2659" y="25431"/>
                    <a:pt x="2645" y="25459"/>
                  </a:cubicBezTo>
                  <a:lnTo>
                    <a:pt x="2630" y="25503"/>
                  </a:lnTo>
                  <a:cubicBezTo>
                    <a:pt x="2601" y="25604"/>
                    <a:pt x="2573" y="25705"/>
                    <a:pt x="2544" y="25806"/>
                  </a:cubicBezTo>
                  <a:cubicBezTo>
                    <a:pt x="2544" y="25806"/>
                    <a:pt x="2500" y="25907"/>
                    <a:pt x="2486" y="25951"/>
                  </a:cubicBezTo>
                  <a:cubicBezTo>
                    <a:pt x="2486" y="25951"/>
                    <a:pt x="2442" y="26052"/>
                    <a:pt x="2428" y="26095"/>
                  </a:cubicBezTo>
                  <a:cubicBezTo>
                    <a:pt x="2327" y="26312"/>
                    <a:pt x="2240" y="26471"/>
                    <a:pt x="2211" y="26514"/>
                  </a:cubicBezTo>
                  <a:cubicBezTo>
                    <a:pt x="1763" y="27107"/>
                    <a:pt x="1648" y="27858"/>
                    <a:pt x="1865" y="28580"/>
                  </a:cubicBezTo>
                  <a:cubicBezTo>
                    <a:pt x="2067" y="29303"/>
                    <a:pt x="2630" y="29866"/>
                    <a:pt x="3338" y="30126"/>
                  </a:cubicBezTo>
                  <a:lnTo>
                    <a:pt x="13019" y="33796"/>
                  </a:lnTo>
                  <a:cubicBezTo>
                    <a:pt x="13293" y="33912"/>
                    <a:pt x="13582" y="33955"/>
                    <a:pt x="13871" y="33955"/>
                  </a:cubicBezTo>
                  <a:cubicBezTo>
                    <a:pt x="13958" y="33955"/>
                    <a:pt x="14045" y="33955"/>
                    <a:pt x="14131" y="33941"/>
                  </a:cubicBezTo>
                  <a:lnTo>
                    <a:pt x="39951" y="31109"/>
                  </a:lnTo>
                  <a:cubicBezTo>
                    <a:pt x="40616" y="31037"/>
                    <a:pt x="41237" y="30675"/>
                    <a:pt x="41627" y="30126"/>
                  </a:cubicBezTo>
                  <a:cubicBezTo>
                    <a:pt x="42335" y="29158"/>
                    <a:pt x="42884" y="28147"/>
                    <a:pt x="43260" y="27135"/>
                  </a:cubicBezTo>
                  <a:cubicBezTo>
                    <a:pt x="43274" y="27092"/>
                    <a:pt x="43289" y="27049"/>
                    <a:pt x="43303" y="27005"/>
                  </a:cubicBezTo>
                  <a:cubicBezTo>
                    <a:pt x="43332" y="26962"/>
                    <a:pt x="43332" y="26919"/>
                    <a:pt x="43347" y="26875"/>
                  </a:cubicBezTo>
                  <a:cubicBezTo>
                    <a:pt x="43404" y="26716"/>
                    <a:pt x="43462" y="26558"/>
                    <a:pt x="43506" y="26384"/>
                  </a:cubicBezTo>
                  <a:cubicBezTo>
                    <a:pt x="43520" y="26341"/>
                    <a:pt x="43534" y="26297"/>
                    <a:pt x="43549" y="26254"/>
                  </a:cubicBezTo>
                  <a:cubicBezTo>
                    <a:pt x="43607" y="26037"/>
                    <a:pt x="43650" y="25821"/>
                    <a:pt x="43693" y="25618"/>
                  </a:cubicBezTo>
                  <a:cubicBezTo>
                    <a:pt x="43693" y="25575"/>
                    <a:pt x="43708" y="25532"/>
                    <a:pt x="43708" y="25488"/>
                  </a:cubicBezTo>
                  <a:cubicBezTo>
                    <a:pt x="43751" y="25315"/>
                    <a:pt x="43766" y="25156"/>
                    <a:pt x="43795" y="24997"/>
                  </a:cubicBezTo>
                  <a:cubicBezTo>
                    <a:pt x="43795" y="24925"/>
                    <a:pt x="43809" y="24867"/>
                    <a:pt x="43809" y="24809"/>
                  </a:cubicBezTo>
                  <a:cubicBezTo>
                    <a:pt x="43823" y="24650"/>
                    <a:pt x="43838" y="24506"/>
                    <a:pt x="43852" y="24332"/>
                  </a:cubicBezTo>
                  <a:cubicBezTo>
                    <a:pt x="43852" y="24289"/>
                    <a:pt x="43852" y="24246"/>
                    <a:pt x="43852" y="24202"/>
                  </a:cubicBezTo>
                  <a:cubicBezTo>
                    <a:pt x="43867" y="24000"/>
                    <a:pt x="43867" y="23798"/>
                    <a:pt x="43867" y="23610"/>
                  </a:cubicBezTo>
                  <a:cubicBezTo>
                    <a:pt x="43867" y="23581"/>
                    <a:pt x="43867" y="23552"/>
                    <a:pt x="43852" y="23523"/>
                  </a:cubicBezTo>
                  <a:cubicBezTo>
                    <a:pt x="43852" y="23364"/>
                    <a:pt x="43838" y="23220"/>
                    <a:pt x="43823" y="23061"/>
                  </a:cubicBezTo>
                  <a:cubicBezTo>
                    <a:pt x="43823" y="23018"/>
                    <a:pt x="43823" y="22960"/>
                    <a:pt x="43809" y="22902"/>
                  </a:cubicBezTo>
                  <a:cubicBezTo>
                    <a:pt x="43795" y="22772"/>
                    <a:pt x="43780" y="22642"/>
                    <a:pt x="43766" y="22526"/>
                  </a:cubicBezTo>
                  <a:cubicBezTo>
                    <a:pt x="43766" y="22526"/>
                    <a:pt x="43751" y="22411"/>
                    <a:pt x="43737" y="22367"/>
                  </a:cubicBezTo>
                  <a:cubicBezTo>
                    <a:pt x="43708" y="22208"/>
                    <a:pt x="43679" y="22064"/>
                    <a:pt x="43650" y="21934"/>
                  </a:cubicBezTo>
                  <a:cubicBezTo>
                    <a:pt x="43650" y="21920"/>
                    <a:pt x="43636" y="21905"/>
                    <a:pt x="43636" y="21891"/>
                  </a:cubicBezTo>
                  <a:cubicBezTo>
                    <a:pt x="43621" y="21818"/>
                    <a:pt x="43607" y="21746"/>
                    <a:pt x="43592" y="21674"/>
                  </a:cubicBezTo>
                  <a:cubicBezTo>
                    <a:pt x="44084" y="21370"/>
                    <a:pt x="44459" y="20908"/>
                    <a:pt x="44618" y="20345"/>
                  </a:cubicBezTo>
                  <a:cubicBezTo>
                    <a:pt x="44835" y="19622"/>
                    <a:pt x="44719" y="18871"/>
                    <a:pt x="44271" y="18264"/>
                  </a:cubicBezTo>
                  <a:cubicBezTo>
                    <a:pt x="44242" y="18221"/>
                    <a:pt x="44156" y="18076"/>
                    <a:pt x="44055" y="17859"/>
                  </a:cubicBezTo>
                  <a:cubicBezTo>
                    <a:pt x="44040" y="17816"/>
                    <a:pt x="44026" y="17773"/>
                    <a:pt x="43997" y="17715"/>
                  </a:cubicBezTo>
                  <a:cubicBezTo>
                    <a:pt x="43982" y="17672"/>
                    <a:pt x="43968" y="17628"/>
                    <a:pt x="43939" y="17570"/>
                  </a:cubicBezTo>
                  <a:cubicBezTo>
                    <a:pt x="43910" y="17469"/>
                    <a:pt x="43881" y="17368"/>
                    <a:pt x="43852" y="17267"/>
                  </a:cubicBezTo>
                  <a:cubicBezTo>
                    <a:pt x="43852" y="17267"/>
                    <a:pt x="43838" y="17238"/>
                    <a:pt x="43838" y="17238"/>
                  </a:cubicBezTo>
                  <a:cubicBezTo>
                    <a:pt x="43823" y="17195"/>
                    <a:pt x="43823" y="17151"/>
                    <a:pt x="43809" y="17094"/>
                  </a:cubicBezTo>
                  <a:lnTo>
                    <a:pt x="43795" y="17050"/>
                  </a:lnTo>
                  <a:cubicBezTo>
                    <a:pt x="43795" y="17007"/>
                    <a:pt x="43780" y="16978"/>
                    <a:pt x="43780" y="16935"/>
                  </a:cubicBezTo>
                  <a:cubicBezTo>
                    <a:pt x="43780" y="16935"/>
                    <a:pt x="43766" y="16891"/>
                    <a:pt x="43766" y="16891"/>
                  </a:cubicBezTo>
                  <a:cubicBezTo>
                    <a:pt x="43766" y="16834"/>
                    <a:pt x="43751" y="16790"/>
                    <a:pt x="43751" y="16747"/>
                  </a:cubicBezTo>
                  <a:lnTo>
                    <a:pt x="43751" y="16704"/>
                  </a:lnTo>
                  <a:cubicBezTo>
                    <a:pt x="43737" y="16660"/>
                    <a:pt x="43737" y="16602"/>
                    <a:pt x="43737" y="16559"/>
                  </a:cubicBezTo>
                  <a:lnTo>
                    <a:pt x="43737" y="16516"/>
                  </a:lnTo>
                  <a:cubicBezTo>
                    <a:pt x="43737" y="16458"/>
                    <a:pt x="43737" y="16415"/>
                    <a:pt x="43737" y="16371"/>
                  </a:cubicBezTo>
                  <a:lnTo>
                    <a:pt x="43737" y="16313"/>
                  </a:lnTo>
                  <a:cubicBezTo>
                    <a:pt x="43737" y="16270"/>
                    <a:pt x="43737" y="16227"/>
                    <a:pt x="43751" y="16183"/>
                  </a:cubicBezTo>
                  <a:lnTo>
                    <a:pt x="43751" y="16140"/>
                  </a:lnTo>
                  <a:cubicBezTo>
                    <a:pt x="43751" y="16097"/>
                    <a:pt x="43766" y="16053"/>
                    <a:pt x="43766" y="16010"/>
                  </a:cubicBezTo>
                  <a:lnTo>
                    <a:pt x="43780" y="15952"/>
                  </a:lnTo>
                  <a:cubicBezTo>
                    <a:pt x="43780" y="15894"/>
                    <a:pt x="43795" y="15851"/>
                    <a:pt x="43795" y="15822"/>
                  </a:cubicBezTo>
                  <a:cubicBezTo>
                    <a:pt x="43809" y="15793"/>
                    <a:pt x="43809" y="15779"/>
                    <a:pt x="43823" y="15764"/>
                  </a:cubicBezTo>
                  <a:cubicBezTo>
                    <a:pt x="43823" y="15707"/>
                    <a:pt x="43838" y="15663"/>
                    <a:pt x="43852" y="15620"/>
                  </a:cubicBezTo>
                  <a:lnTo>
                    <a:pt x="43881" y="15548"/>
                  </a:lnTo>
                  <a:cubicBezTo>
                    <a:pt x="43896" y="15504"/>
                    <a:pt x="43910" y="15461"/>
                    <a:pt x="43925" y="15418"/>
                  </a:cubicBezTo>
                  <a:lnTo>
                    <a:pt x="43953" y="15360"/>
                  </a:lnTo>
                  <a:cubicBezTo>
                    <a:pt x="43968" y="15316"/>
                    <a:pt x="43997" y="15273"/>
                    <a:pt x="44011" y="15230"/>
                  </a:cubicBezTo>
                  <a:cubicBezTo>
                    <a:pt x="44026" y="15215"/>
                    <a:pt x="44055" y="15157"/>
                    <a:pt x="44055" y="15157"/>
                  </a:cubicBezTo>
                  <a:cubicBezTo>
                    <a:pt x="44084" y="15085"/>
                    <a:pt x="44127" y="15013"/>
                    <a:pt x="44170" y="14955"/>
                  </a:cubicBezTo>
                  <a:cubicBezTo>
                    <a:pt x="44286" y="14753"/>
                    <a:pt x="44445" y="14551"/>
                    <a:pt x="44618" y="14363"/>
                  </a:cubicBezTo>
                  <a:cubicBezTo>
                    <a:pt x="45239" y="13698"/>
                    <a:pt x="45413" y="12730"/>
                    <a:pt x="45095" y="11878"/>
                  </a:cubicBezTo>
                  <a:cubicBezTo>
                    <a:pt x="44777" y="11025"/>
                    <a:pt x="43997" y="10433"/>
                    <a:pt x="43087" y="10346"/>
                  </a:cubicBezTo>
                  <a:lnTo>
                    <a:pt x="42581" y="10288"/>
                  </a:lnTo>
                  <a:cubicBezTo>
                    <a:pt x="42595" y="10230"/>
                    <a:pt x="42595" y="10187"/>
                    <a:pt x="42610" y="10144"/>
                  </a:cubicBezTo>
                  <a:cubicBezTo>
                    <a:pt x="42624" y="10100"/>
                    <a:pt x="42624" y="10057"/>
                    <a:pt x="42639" y="10014"/>
                  </a:cubicBezTo>
                  <a:cubicBezTo>
                    <a:pt x="42668" y="9840"/>
                    <a:pt x="42696" y="9681"/>
                    <a:pt x="42711" y="9508"/>
                  </a:cubicBezTo>
                  <a:cubicBezTo>
                    <a:pt x="42725" y="9450"/>
                    <a:pt x="42725" y="9392"/>
                    <a:pt x="42740" y="9335"/>
                  </a:cubicBezTo>
                  <a:cubicBezTo>
                    <a:pt x="42754" y="9176"/>
                    <a:pt x="42769" y="9017"/>
                    <a:pt x="42769" y="8858"/>
                  </a:cubicBezTo>
                  <a:cubicBezTo>
                    <a:pt x="42783" y="8814"/>
                    <a:pt x="42783" y="8771"/>
                    <a:pt x="42783" y="8728"/>
                  </a:cubicBezTo>
                  <a:cubicBezTo>
                    <a:pt x="42798" y="8526"/>
                    <a:pt x="42798" y="8323"/>
                    <a:pt x="42783" y="8150"/>
                  </a:cubicBezTo>
                  <a:cubicBezTo>
                    <a:pt x="42783" y="8107"/>
                    <a:pt x="42783" y="8078"/>
                    <a:pt x="42783" y="8049"/>
                  </a:cubicBezTo>
                  <a:cubicBezTo>
                    <a:pt x="42783" y="7890"/>
                    <a:pt x="42769" y="7745"/>
                    <a:pt x="42754" y="7601"/>
                  </a:cubicBezTo>
                  <a:cubicBezTo>
                    <a:pt x="42754" y="7543"/>
                    <a:pt x="42740" y="7485"/>
                    <a:pt x="42740" y="7427"/>
                  </a:cubicBezTo>
                  <a:cubicBezTo>
                    <a:pt x="42725" y="7297"/>
                    <a:pt x="42711" y="7182"/>
                    <a:pt x="42696" y="7052"/>
                  </a:cubicBezTo>
                  <a:cubicBezTo>
                    <a:pt x="42696" y="7052"/>
                    <a:pt x="42668" y="6936"/>
                    <a:pt x="42668" y="6893"/>
                  </a:cubicBezTo>
                  <a:cubicBezTo>
                    <a:pt x="42639" y="6748"/>
                    <a:pt x="42610" y="6604"/>
                    <a:pt x="42581" y="6459"/>
                  </a:cubicBezTo>
                  <a:cubicBezTo>
                    <a:pt x="42581" y="6445"/>
                    <a:pt x="42566" y="6416"/>
                    <a:pt x="42566" y="6416"/>
                  </a:cubicBezTo>
                  <a:cubicBezTo>
                    <a:pt x="42133" y="4538"/>
                    <a:pt x="41194" y="3310"/>
                    <a:pt x="40919" y="2963"/>
                  </a:cubicBezTo>
                  <a:cubicBezTo>
                    <a:pt x="40919" y="2963"/>
                    <a:pt x="40847" y="2891"/>
                    <a:pt x="40833" y="2876"/>
                  </a:cubicBezTo>
                  <a:cubicBezTo>
                    <a:pt x="40486" y="2486"/>
                    <a:pt x="40023" y="2226"/>
                    <a:pt x="39518" y="2125"/>
                  </a:cubicBezTo>
                  <a:lnTo>
                    <a:pt x="28985" y="44"/>
                  </a:lnTo>
                  <a:cubicBezTo>
                    <a:pt x="28826" y="15"/>
                    <a:pt x="28681" y="1"/>
                    <a:pt x="28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" y="2717"/>
                  </a:lnTo>
                  <a:cubicBezTo>
                    <a:pt x="3064" y="6055"/>
                    <a:pt x="550" y="9624"/>
                    <a:pt x="550" y="9624"/>
                  </a:cubicBezTo>
                  <a:lnTo>
                    <a:pt x="10230" y="13294"/>
                  </a:ln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15475" y="7688"/>
                    <a:pt x="10230" y="13294"/>
                  </a:cubicBez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2566675" y="4145400"/>
              <a:ext cx="913550" cy="119600"/>
            </a:xfrm>
            <a:custGeom>
              <a:avLst/>
              <a:gdLst/>
              <a:ahLst/>
              <a:cxnLst/>
              <a:rect l="l" t="t" r="r" b="b"/>
              <a:pathLst>
                <a:path w="36542" h="478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9522" y="4726"/>
                    <a:pt x="9609" y="4784"/>
                  </a:cubicBezTo>
                  <a:lnTo>
                    <a:pt x="36541" y="1822"/>
                  </a:lnTo>
                  <a:cubicBezTo>
                    <a:pt x="36498" y="1764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2566675" y="4188750"/>
              <a:ext cx="913550" cy="76250"/>
            </a:xfrm>
            <a:custGeom>
              <a:avLst/>
              <a:gdLst/>
              <a:ahLst/>
              <a:cxnLst/>
              <a:rect l="l" t="t" r="r" b="b"/>
              <a:pathLst>
                <a:path w="36542" h="3050" extrusionOk="0">
                  <a:moveTo>
                    <a:pt x="36469" y="1"/>
                  </a:moveTo>
                  <a:lnTo>
                    <a:pt x="1" y="983"/>
                  </a:lnTo>
                  <a:cubicBezTo>
                    <a:pt x="44" y="1041"/>
                    <a:pt x="87" y="1084"/>
                    <a:pt x="145" y="1142"/>
                  </a:cubicBezTo>
                  <a:lnTo>
                    <a:pt x="9465" y="2963"/>
                  </a:lnTo>
                  <a:cubicBezTo>
                    <a:pt x="9465" y="2963"/>
                    <a:pt x="9522" y="2992"/>
                    <a:pt x="9609" y="3050"/>
                  </a:cubicBezTo>
                  <a:lnTo>
                    <a:pt x="36541" y="88"/>
                  </a:lnTo>
                  <a:cubicBezTo>
                    <a:pt x="36498" y="30"/>
                    <a:pt x="36469" y="1"/>
                    <a:pt x="364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2863600" y="4249800"/>
              <a:ext cx="651300" cy="163650"/>
            </a:xfrm>
            <a:custGeom>
              <a:avLst/>
              <a:gdLst/>
              <a:ahLst/>
              <a:cxnLst/>
              <a:rect l="l" t="t" r="r" b="b"/>
              <a:pathLst>
                <a:path w="26052" h="6546" extrusionOk="0">
                  <a:moveTo>
                    <a:pt x="25777" y="1"/>
                  </a:moveTo>
                  <a:lnTo>
                    <a:pt x="1" y="2818"/>
                  </a:lnTo>
                  <a:cubicBezTo>
                    <a:pt x="521" y="3772"/>
                    <a:pt x="752" y="5029"/>
                    <a:pt x="102" y="6546"/>
                  </a:cubicBezTo>
                  <a:lnTo>
                    <a:pt x="25517" y="3772"/>
                  </a:lnTo>
                  <a:cubicBezTo>
                    <a:pt x="26051" y="2284"/>
                    <a:pt x="26008" y="998"/>
                    <a:pt x="25777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2584750" y="423680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0" y="1"/>
                  </a:moveTo>
                  <a:lnTo>
                    <a:pt x="0" y="1"/>
                  </a:lnTo>
                  <a:cubicBezTo>
                    <a:pt x="1286" y="2067"/>
                    <a:pt x="737" y="4089"/>
                    <a:pt x="260" y="5159"/>
                  </a:cubicBezTo>
                  <a:lnTo>
                    <a:pt x="8958" y="8381"/>
                  </a:lnTo>
                  <a:cubicBezTo>
                    <a:pt x="8958" y="8381"/>
                    <a:pt x="9897" y="8207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2584750" y="4236800"/>
              <a:ext cx="268400" cy="204125"/>
            </a:xfrm>
            <a:custGeom>
              <a:avLst/>
              <a:gdLst/>
              <a:ahLst/>
              <a:cxnLst/>
              <a:rect l="l" t="t" r="r" b="b"/>
              <a:pathLst>
                <a:path w="10736" h="8165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261"/>
                    <a:pt x="289" y="521"/>
                    <a:pt x="405" y="781"/>
                  </a:cubicBezTo>
                  <a:lnTo>
                    <a:pt x="8698" y="3020"/>
                  </a:lnTo>
                  <a:cubicBezTo>
                    <a:pt x="8698" y="3020"/>
                    <a:pt x="10403" y="5939"/>
                    <a:pt x="9320" y="8164"/>
                  </a:cubicBezTo>
                  <a:cubicBezTo>
                    <a:pt x="9637" y="7875"/>
                    <a:pt x="10071" y="7239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2597375" y="4263175"/>
              <a:ext cx="169800" cy="44875"/>
            </a:xfrm>
            <a:custGeom>
              <a:avLst/>
              <a:gdLst/>
              <a:ahLst/>
              <a:cxnLst/>
              <a:rect l="l" t="t" r="r" b="b"/>
              <a:pathLst>
                <a:path w="6792" h="1795" extrusionOk="0">
                  <a:moveTo>
                    <a:pt x="1" y="0"/>
                  </a:moveTo>
                  <a:cubicBezTo>
                    <a:pt x="30" y="58"/>
                    <a:pt x="44" y="130"/>
                    <a:pt x="73" y="203"/>
                  </a:cubicBezTo>
                  <a:cubicBezTo>
                    <a:pt x="218" y="246"/>
                    <a:pt x="362" y="289"/>
                    <a:pt x="507" y="333"/>
                  </a:cubicBezTo>
                  <a:cubicBezTo>
                    <a:pt x="1547" y="622"/>
                    <a:pt x="2573" y="925"/>
                    <a:pt x="2573" y="925"/>
                  </a:cubicBezTo>
                  <a:cubicBezTo>
                    <a:pt x="2573" y="925"/>
                    <a:pt x="3627" y="1156"/>
                    <a:pt x="4668" y="1387"/>
                  </a:cubicBezTo>
                  <a:cubicBezTo>
                    <a:pt x="5202" y="1503"/>
                    <a:pt x="5723" y="1604"/>
                    <a:pt x="6127" y="1691"/>
                  </a:cubicBezTo>
                  <a:cubicBezTo>
                    <a:pt x="6467" y="1754"/>
                    <a:pt x="6708" y="1795"/>
                    <a:pt x="6765" y="1795"/>
                  </a:cubicBezTo>
                  <a:cubicBezTo>
                    <a:pt x="6773" y="1795"/>
                    <a:pt x="6777" y="1794"/>
                    <a:pt x="6777" y="1792"/>
                  </a:cubicBezTo>
                  <a:cubicBezTo>
                    <a:pt x="6792" y="1763"/>
                    <a:pt x="6532" y="1691"/>
                    <a:pt x="6142" y="1575"/>
                  </a:cubicBezTo>
                  <a:cubicBezTo>
                    <a:pt x="5751" y="1460"/>
                    <a:pt x="5231" y="1315"/>
                    <a:pt x="4711" y="1185"/>
                  </a:cubicBezTo>
                  <a:cubicBezTo>
                    <a:pt x="3671" y="911"/>
                    <a:pt x="2631" y="636"/>
                    <a:pt x="2631" y="636"/>
                  </a:cubicBezTo>
                  <a:cubicBezTo>
                    <a:pt x="2631" y="636"/>
                    <a:pt x="1590" y="376"/>
                    <a:pt x="550" y="130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2711525" y="4317200"/>
              <a:ext cx="132600" cy="51825"/>
            </a:xfrm>
            <a:custGeom>
              <a:avLst/>
              <a:gdLst/>
              <a:ahLst/>
              <a:cxnLst/>
              <a:rect l="l" t="t" r="r" b="b"/>
              <a:pathLst>
                <a:path w="5304" h="2073" extrusionOk="0">
                  <a:moveTo>
                    <a:pt x="29" y="0"/>
                  </a:moveTo>
                  <a:cubicBezTo>
                    <a:pt x="20" y="0"/>
                    <a:pt x="15" y="2"/>
                    <a:pt x="15" y="7"/>
                  </a:cubicBezTo>
                  <a:cubicBezTo>
                    <a:pt x="1" y="21"/>
                    <a:pt x="203" y="122"/>
                    <a:pt x="506" y="267"/>
                  </a:cubicBezTo>
                  <a:cubicBezTo>
                    <a:pt x="810" y="426"/>
                    <a:pt x="1214" y="613"/>
                    <a:pt x="1619" y="787"/>
                  </a:cubicBezTo>
                  <a:cubicBezTo>
                    <a:pt x="2442" y="1162"/>
                    <a:pt x="3266" y="1480"/>
                    <a:pt x="3266" y="1480"/>
                  </a:cubicBezTo>
                  <a:cubicBezTo>
                    <a:pt x="3266" y="1480"/>
                    <a:pt x="3483" y="1553"/>
                    <a:pt x="3801" y="1654"/>
                  </a:cubicBezTo>
                  <a:cubicBezTo>
                    <a:pt x="4104" y="1755"/>
                    <a:pt x="4538" y="1870"/>
                    <a:pt x="4957" y="1986"/>
                  </a:cubicBezTo>
                  <a:cubicBezTo>
                    <a:pt x="5072" y="2015"/>
                    <a:pt x="5188" y="2044"/>
                    <a:pt x="5303" y="2073"/>
                  </a:cubicBezTo>
                  <a:cubicBezTo>
                    <a:pt x="5303" y="2000"/>
                    <a:pt x="5303" y="1943"/>
                    <a:pt x="5303" y="1885"/>
                  </a:cubicBezTo>
                  <a:cubicBezTo>
                    <a:pt x="5202" y="1856"/>
                    <a:pt x="5101" y="1827"/>
                    <a:pt x="5000" y="1784"/>
                  </a:cubicBezTo>
                  <a:cubicBezTo>
                    <a:pt x="4581" y="1654"/>
                    <a:pt x="4162" y="1509"/>
                    <a:pt x="3858" y="1394"/>
                  </a:cubicBezTo>
                  <a:cubicBezTo>
                    <a:pt x="3555" y="1278"/>
                    <a:pt x="3338" y="1206"/>
                    <a:pt x="3338" y="1206"/>
                  </a:cubicBezTo>
                  <a:cubicBezTo>
                    <a:pt x="3338" y="1206"/>
                    <a:pt x="2515" y="917"/>
                    <a:pt x="1677" y="599"/>
                  </a:cubicBezTo>
                  <a:cubicBezTo>
                    <a:pt x="1272" y="440"/>
                    <a:pt x="853" y="281"/>
                    <a:pt x="535" y="166"/>
                  </a:cubicBezTo>
                  <a:cubicBezTo>
                    <a:pt x="277" y="67"/>
                    <a:pt x="82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2604600" y="4301825"/>
              <a:ext cx="169450" cy="57975"/>
            </a:xfrm>
            <a:custGeom>
              <a:avLst/>
              <a:gdLst/>
              <a:ahLst/>
              <a:cxnLst/>
              <a:rect l="l" t="t" r="r" b="b"/>
              <a:pathLst>
                <a:path w="6778" h="2319" extrusionOk="0">
                  <a:moveTo>
                    <a:pt x="1" y="0"/>
                  </a:moveTo>
                  <a:cubicBezTo>
                    <a:pt x="1" y="58"/>
                    <a:pt x="1" y="130"/>
                    <a:pt x="1" y="203"/>
                  </a:cubicBezTo>
                  <a:cubicBezTo>
                    <a:pt x="73" y="231"/>
                    <a:pt x="160" y="275"/>
                    <a:pt x="232" y="304"/>
                  </a:cubicBezTo>
                  <a:cubicBezTo>
                    <a:pt x="1301" y="708"/>
                    <a:pt x="2370" y="1113"/>
                    <a:pt x="2370" y="1113"/>
                  </a:cubicBezTo>
                  <a:cubicBezTo>
                    <a:pt x="2370" y="1113"/>
                    <a:pt x="3469" y="1445"/>
                    <a:pt x="4567" y="1777"/>
                  </a:cubicBezTo>
                  <a:cubicBezTo>
                    <a:pt x="5116" y="1922"/>
                    <a:pt x="5665" y="2066"/>
                    <a:pt x="6069" y="2168"/>
                  </a:cubicBezTo>
                  <a:cubicBezTo>
                    <a:pt x="6425" y="2253"/>
                    <a:pt x="6677" y="2318"/>
                    <a:pt x="6753" y="2318"/>
                  </a:cubicBezTo>
                  <a:cubicBezTo>
                    <a:pt x="6767" y="2318"/>
                    <a:pt x="6775" y="2316"/>
                    <a:pt x="6777" y="2312"/>
                  </a:cubicBezTo>
                  <a:cubicBezTo>
                    <a:pt x="6777" y="2298"/>
                    <a:pt x="6503" y="2196"/>
                    <a:pt x="6098" y="2052"/>
                  </a:cubicBezTo>
                  <a:cubicBezTo>
                    <a:pt x="5694" y="1922"/>
                    <a:pt x="5145" y="1749"/>
                    <a:pt x="4610" y="1575"/>
                  </a:cubicBezTo>
                  <a:cubicBezTo>
                    <a:pt x="3526" y="1200"/>
                    <a:pt x="2443" y="838"/>
                    <a:pt x="2443" y="838"/>
                  </a:cubicBezTo>
                  <a:cubicBezTo>
                    <a:pt x="2443" y="838"/>
                    <a:pt x="1359" y="477"/>
                    <a:pt x="290" y="101"/>
                  </a:cubicBezTo>
                  <a:cubicBezTo>
                    <a:pt x="189" y="73"/>
                    <a:pt x="102" y="2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2653375" y="4356300"/>
              <a:ext cx="138000" cy="44400"/>
            </a:xfrm>
            <a:custGeom>
              <a:avLst/>
              <a:gdLst/>
              <a:ahLst/>
              <a:cxnLst/>
              <a:rect l="l" t="t" r="r" b="b"/>
              <a:pathLst>
                <a:path w="5520" h="1776" extrusionOk="0">
                  <a:moveTo>
                    <a:pt x="13" y="0"/>
                  </a:moveTo>
                  <a:cubicBezTo>
                    <a:pt x="6" y="0"/>
                    <a:pt x="1" y="1"/>
                    <a:pt x="0" y="3"/>
                  </a:cubicBezTo>
                  <a:cubicBezTo>
                    <a:pt x="0" y="46"/>
                    <a:pt x="679" y="306"/>
                    <a:pt x="1344" y="581"/>
                  </a:cubicBezTo>
                  <a:cubicBezTo>
                    <a:pt x="2023" y="856"/>
                    <a:pt x="2702" y="1116"/>
                    <a:pt x="2702" y="1116"/>
                  </a:cubicBezTo>
                  <a:cubicBezTo>
                    <a:pt x="2702" y="1116"/>
                    <a:pt x="3396" y="1347"/>
                    <a:pt x="4089" y="1535"/>
                  </a:cubicBezTo>
                  <a:cubicBezTo>
                    <a:pt x="4687" y="1681"/>
                    <a:pt x="5284" y="1776"/>
                    <a:pt x="5456" y="1776"/>
                  </a:cubicBezTo>
                  <a:cubicBezTo>
                    <a:pt x="5488" y="1776"/>
                    <a:pt x="5505" y="1773"/>
                    <a:pt x="5505" y="1766"/>
                  </a:cubicBezTo>
                  <a:cubicBezTo>
                    <a:pt x="5520" y="1722"/>
                    <a:pt x="4812" y="1563"/>
                    <a:pt x="4133" y="1332"/>
                  </a:cubicBezTo>
                  <a:cubicBezTo>
                    <a:pt x="3454" y="1101"/>
                    <a:pt x="2775" y="841"/>
                    <a:pt x="2775" y="841"/>
                  </a:cubicBezTo>
                  <a:cubicBezTo>
                    <a:pt x="2775" y="841"/>
                    <a:pt x="2095" y="610"/>
                    <a:pt x="1402" y="379"/>
                  </a:cubicBezTo>
                  <a:cubicBezTo>
                    <a:pt x="756" y="177"/>
                    <a:pt x="110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3335000" y="4202475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40" y="73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5"/>
                  </a:lnTo>
                  <a:cubicBezTo>
                    <a:pt x="3294" y="4624"/>
                    <a:pt x="2037" y="1027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3377975" y="4197800"/>
              <a:ext cx="82375" cy="218900"/>
            </a:xfrm>
            <a:custGeom>
              <a:avLst/>
              <a:gdLst/>
              <a:ahLst/>
              <a:cxnLst/>
              <a:rect l="l" t="t" r="r" b="b"/>
              <a:pathLst>
                <a:path w="3295" h="8756" extrusionOk="0">
                  <a:moveTo>
                    <a:pt x="1590" y="0"/>
                  </a:moveTo>
                  <a:lnTo>
                    <a:pt x="1041" y="72"/>
                  </a:lnTo>
                  <a:cubicBezTo>
                    <a:pt x="1243" y="419"/>
                    <a:pt x="3179" y="4262"/>
                    <a:pt x="0" y="8756"/>
                  </a:cubicBezTo>
                  <a:lnTo>
                    <a:pt x="694" y="8684"/>
                  </a:lnTo>
                  <a:cubicBezTo>
                    <a:pt x="3295" y="4624"/>
                    <a:pt x="2038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2933325" y="42465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55" y="58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4"/>
                  </a:lnTo>
                  <a:cubicBezTo>
                    <a:pt x="3294" y="4624"/>
                    <a:pt x="2037" y="1026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2890325" y="425125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590" y="0"/>
                  </a:moveTo>
                  <a:lnTo>
                    <a:pt x="1055" y="73"/>
                  </a:lnTo>
                  <a:cubicBezTo>
                    <a:pt x="1243" y="419"/>
                    <a:pt x="3179" y="4263"/>
                    <a:pt x="1" y="8756"/>
                  </a:cubicBezTo>
                  <a:lnTo>
                    <a:pt x="694" y="8684"/>
                  </a:lnTo>
                  <a:cubicBezTo>
                    <a:pt x="3295" y="4624"/>
                    <a:pt x="2052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lnTo>
                    <a:pt x="39214" y="9609"/>
                  </a:lnTo>
                  <a:cubicBezTo>
                    <a:pt x="39214" y="9609"/>
                    <a:pt x="36700" y="6054"/>
                    <a:pt x="39763" y="2702"/>
                  </a:cubicBezTo>
                  <a:lnTo>
                    <a:pt x="138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cubicBezTo>
                    <a:pt x="24288" y="7687"/>
                    <a:pt x="30299" y="4696"/>
                    <a:pt x="30299" y="4696"/>
                  </a:cubicBezTo>
                  <a:lnTo>
                    <a:pt x="39618" y="2875"/>
                  </a:lnTo>
                  <a:cubicBezTo>
                    <a:pt x="39676" y="2818"/>
                    <a:pt x="39720" y="2760"/>
                    <a:pt x="39763" y="2702"/>
                  </a:cubicBezTo>
                  <a:lnTo>
                    <a:pt x="26976" y="1373"/>
                  </a:lnTo>
                  <a:lnTo>
                    <a:pt x="138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2633150" y="3939525"/>
              <a:ext cx="913525" cy="119225"/>
            </a:xfrm>
            <a:custGeom>
              <a:avLst/>
              <a:gdLst/>
              <a:ahLst/>
              <a:cxnLst/>
              <a:rect l="l" t="t" r="r" b="b"/>
              <a:pathLst>
                <a:path w="36541" h="4769" extrusionOk="0">
                  <a:moveTo>
                    <a:pt x="10606" y="0"/>
                  </a:moveTo>
                  <a:lnTo>
                    <a:pt x="73" y="1734"/>
                  </a:lnTo>
                  <a:cubicBezTo>
                    <a:pt x="73" y="1734"/>
                    <a:pt x="44" y="1763"/>
                    <a:pt x="0" y="1821"/>
                  </a:cubicBezTo>
                  <a:lnTo>
                    <a:pt x="26933" y="4768"/>
                  </a:lnTo>
                  <a:cubicBezTo>
                    <a:pt x="27019" y="4725"/>
                    <a:pt x="27077" y="4696"/>
                    <a:pt x="27077" y="4696"/>
                  </a:cubicBezTo>
                  <a:lnTo>
                    <a:pt x="36396" y="2875"/>
                  </a:lnTo>
                  <a:cubicBezTo>
                    <a:pt x="36454" y="2818"/>
                    <a:pt x="36498" y="2760"/>
                    <a:pt x="36541" y="2702"/>
                  </a:cubicBezTo>
                  <a:lnTo>
                    <a:pt x="23754" y="1373"/>
                  </a:lnTo>
                  <a:lnTo>
                    <a:pt x="10606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2633150" y="3982875"/>
              <a:ext cx="913525" cy="75875"/>
            </a:xfrm>
            <a:custGeom>
              <a:avLst/>
              <a:gdLst/>
              <a:ahLst/>
              <a:cxnLst/>
              <a:rect l="l" t="t" r="r" b="b"/>
              <a:pathLst>
                <a:path w="36541" h="3035" extrusionOk="0">
                  <a:moveTo>
                    <a:pt x="73" y="0"/>
                  </a:moveTo>
                  <a:cubicBezTo>
                    <a:pt x="73" y="0"/>
                    <a:pt x="44" y="29"/>
                    <a:pt x="0" y="87"/>
                  </a:cubicBezTo>
                  <a:lnTo>
                    <a:pt x="26933" y="3034"/>
                  </a:lnTo>
                  <a:cubicBezTo>
                    <a:pt x="27019" y="2991"/>
                    <a:pt x="27077" y="2962"/>
                    <a:pt x="27077" y="2962"/>
                  </a:cubicBezTo>
                  <a:lnTo>
                    <a:pt x="36396" y="1141"/>
                  </a:lnTo>
                  <a:cubicBezTo>
                    <a:pt x="36454" y="1084"/>
                    <a:pt x="36498" y="1026"/>
                    <a:pt x="36541" y="968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2598475" y="4043550"/>
              <a:ext cx="651300" cy="164025"/>
            </a:xfrm>
            <a:custGeom>
              <a:avLst/>
              <a:gdLst/>
              <a:ahLst/>
              <a:cxnLst/>
              <a:rect l="l" t="t" r="r" b="b"/>
              <a:pathLst>
                <a:path w="26052" h="6561" extrusionOk="0">
                  <a:moveTo>
                    <a:pt x="275" y="0"/>
                  </a:moveTo>
                  <a:lnTo>
                    <a:pt x="275" y="0"/>
                  </a:lnTo>
                  <a:cubicBezTo>
                    <a:pt x="44" y="1012"/>
                    <a:pt x="0" y="2298"/>
                    <a:pt x="535" y="3772"/>
                  </a:cubicBezTo>
                  <a:lnTo>
                    <a:pt x="25950" y="6560"/>
                  </a:lnTo>
                  <a:cubicBezTo>
                    <a:pt x="25300" y="5029"/>
                    <a:pt x="25531" y="3786"/>
                    <a:pt x="26051" y="2832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3260225" y="403055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10736" y="0"/>
                  </a:moveTo>
                  <a:lnTo>
                    <a:pt x="10736" y="0"/>
                  </a:ln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838" y="8222"/>
                    <a:pt x="1777" y="8381"/>
                    <a:pt x="1777" y="8381"/>
                  </a:cubicBezTo>
                  <a:lnTo>
                    <a:pt x="10475" y="5173"/>
                  </a:lnTo>
                  <a:cubicBezTo>
                    <a:pt x="9999" y="4089"/>
                    <a:pt x="9450" y="2081"/>
                    <a:pt x="10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3260225" y="4030550"/>
              <a:ext cx="268400" cy="204100"/>
            </a:xfrm>
            <a:custGeom>
              <a:avLst/>
              <a:gdLst/>
              <a:ahLst/>
              <a:cxnLst/>
              <a:rect l="l" t="t" r="r" b="b"/>
              <a:pathLst>
                <a:path w="10736" h="8164" extrusionOk="0">
                  <a:moveTo>
                    <a:pt x="10736" y="0"/>
                  </a:move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665" y="7239"/>
                    <a:pt x="1113" y="7889"/>
                    <a:pt x="1416" y="8164"/>
                  </a:cubicBezTo>
                  <a:cubicBezTo>
                    <a:pt x="332" y="5953"/>
                    <a:pt x="2037" y="3035"/>
                    <a:pt x="2037" y="3035"/>
                  </a:cubicBezTo>
                  <a:lnTo>
                    <a:pt x="10331" y="795"/>
                  </a:lnTo>
                  <a:cubicBezTo>
                    <a:pt x="10447" y="535"/>
                    <a:pt x="10577" y="275"/>
                    <a:pt x="1073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3346175" y="4056925"/>
              <a:ext cx="169800" cy="45025"/>
            </a:xfrm>
            <a:custGeom>
              <a:avLst/>
              <a:gdLst/>
              <a:ahLst/>
              <a:cxnLst/>
              <a:rect l="l" t="t" r="r" b="b"/>
              <a:pathLst>
                <a:path w="6792" h="1801" extrusionOk="0">
                  <a:moveTo>
                    <a:pt x="6792" y="0"/>
                  </a:moveTo>
                  <a:lnTo>
                    <a:pt x="6792" y="0"/>
                  </a:lnTo>
                  <a:cubicBezTo>
                    <a:pt x="6618" y="43"/>
                    <a:pt x="6431" y="87"/>
                    <a:pt x="6243" y="145"/>
                  </a:cubicBezTo>
                  <a:cubicBezTo>
                    <a:pt x="5202" y="390"/>
                    <a:pt x="4162" y="650"/>
                    <a:pt x="4162" y="650"/>
                  </a:cubicBezTo>
                  <a:cubicBezTo>
                    <a:pt x="4162" y="650"/>
                    <a:pt x="3122" y="925"/>
                    <a:pt x="2082" y="1185"/>
                  </a:cubicBezTo>
                  <a:cubicBezTo>
                    <a:pt x="1561" y="1329"/>
                    <a:pt x="1041" y="1474"/>
                    <a:pt x="651" y="1589"/>
                  </a:cubicBezTo>
                  <a:cubicBezTo>
                    <a:pt x="261" y="1691"/>
                    <a:pt x="1" y="1777"/>
                    <a:pt x="15" y="1792"/>
                  </a:cubicBezTo>
                  <a:cubicBezTo>
                    <a:pt x="15" y="1798"/>
                    <a:pt x="27" y="1801"/>
                    <a:pt x="48" y="1801"/>
                  </a:cubicBezTo>
                  <a:cubicBezTo>
                    <a:pt x="130" y="1801"/>
                    <a:pt x="357" y="1759"/>
                    <a:pt x="666" y="1691"/>
                  </a:cubicBezTo>
                  <a:cubicBezTo>
                    <a:pt x="1070" y="1618"/>
                    <a:pt x="1590" y="1503"/>
                    <a:pt x="2125" y="1387"/>
                  </a:cubicBezTo>
                  <a:cubicBezTo>
                    <a:pt x="3165" y="1156"/>
                    <a:pt x="4220" y="925"/>
                    <a:pt x="4220" y="925"/>
                  </a:cubicBezTo>
                  <a:cubicBezTo>
                    <a:pt x="4220" y="925"/>
                    <a:pt x="5246" y="636"/>
                    <a:pt x="6286" y="332"/>
                  </a:cubicBezTo>
                  <a:cubicBezTo>
                    <a:pt x="6431" y="289"/>
                    <a:pt x="6575" y="246"/>
                    <a:pt x="6720" y="202"/>
                  </a:cubicBezTo>
                  <a:cubicBezTo>
                    <a:pt x="6748" y="145"/>
                    <a:pt x="6763" y="72"/>
                    <a:pt x="6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3269250" y="4111050"/>
              <a:ext cx="132600" cy="52075"/>
            </a:xfrm>
            <a:custGeom>
              <a:avLst/>
              <a:gdLst/>
              <a:ahLst/>
              <a:cxnLst/>
              <a:rect l="l" t="t" r="r" b="b"/>
              <a:pathLst>
                <a:path w="5304" h="2083" extrusionOk="0">
                  <a:moveTo>
                    <a:pt x="5284" y="1"/>
                  </a:moveTo>
                  <a:cubicBezTo>
                    <a:pt x="5251" y="1"/>
                    <a:pt x="5046" y="70"/>
                    <a:pt x="4768" y="176"/>
                  </a:cubicBezTo>
                  <a:cubicBezTo>
                    <a:pt x="4451" y="291"/>
                    <a:pt x="4032" y="450"/>
                    <a:pt x="3627" y="609"/>
                  </a:cubicBezTo>
                  <a:cubicBezTo>
                    <a:pt x="2789" y="913"/>
                    <a:pt x="1965" y="1202"/>
                    <a:pt x="1965" y="1202"/>
                  </a:cubicBezTo>
                  <a:cubicBezTo>
                    <a:pt x="1965" y="1202"/>
                    <a:pt x="1749" y="1288"/>
                    <a:pt x="1445" y="1404"/>
                  </a:cubicBezTo>
                  <a:cubicBezTo>
                    <a:pt x="1142" y="1519"/>
                    <a:pt x="723" y="1649"/>
                    <a:pt x="304" y="1794"/>
                  </a:cubicBezTo>
                  <a:cubicBezTo>
                    <a:pt x="203" y="1823"/>
                    <a:pt x="102" y="1866"/>
                    <a:pt x="0" y="1895"/>
                  </a:cubicBezTo>
                  <a:cubicBezTo>
                    <a:pt x="0" y="1953"/>
                    <a:pt x="0" y="2011"/>
                    <a:pt x="0" y="2083"/>
                  </a:cubicBezTo>
                  <a:cubicBezTo>
                    <a:pt x="116" y="2054"/>
                    <a:pt x="232" y="2025"/>
                    <a:pt x="347" y="1996"/>
                  </a:cubicBezTo>
                  <a:cubicBezTo>
                    <a:pt x="766" y="1881"/>
                    <a:pt x="1200" y="1765"/>
                    <a:pt x="1503" y="1664"/>
                  </a:cubicBezTo>
                  <a:cubicBezTo>
                    <a:pt x="1821" y="1563"/>
                    <a:pt x="2038" y="1491"/>
                    <a:pt x="2038" y="1491"/>
                  </a:cubicBezTo>
                  <a:cubicBezTo>
                    <a:pt x="2038" y="1491"/>
                    <a:pt x="2861" y="1158"/>
                    <a:pt x="3685" y="797"/>
                  </a:cubicBezTo>
                  <a:cubicBezTo>
                    <a:pt x="4089" y="609"/>
                    <a:pt x="4494" y="421"/>
                    <a:pt x="4797" y="277"/>
                  </a:cubicBezTo>
                  <a:cubicBezTo>
                    <a:pt x="5101" y="132"/>
                    <a:pt x="5303" y="31"/>
                    <a:pt x="5289" y="2"/>
                  </a:cubicBezTo>
                  <a:cubicBezTo>
                    <a:pt x="5289" y="1"/>
                    <a:pt x="5287" y="1"/>
                    <a:pt x="5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3339325" y="4095575"/>
              <a:ext cx="169425" cy="58225"/>
            </a:xfrm>
            <a:custGeom>
              <a:avLst/>
              <a:gdLst/>
              <a:ahLst/>
              <a:cxnLst/>
              <a:rect l="l" t="t" r="r" b="b"/>
              <a:pathLst>
                <a:path w="6777" h="2329" extrusionOk="0">
                  <a:moveTo>
                    <a:pt x="6777" y="0"/>
                  </a:moveTo>
                  <a:cubicBezTo>
                    <a:pt x="6676" y="43"/>
                    <a:pt x="6589" y="87"/>
                    <a:pt x="6488" y="116"/>
                  </a:cubicBezTo>
                  <a:cubicBezTo>
                    <a:pt x="5419" y="477"/>
                    <a:pt x="4335" y="853"/>
                    <a:pt x="4335" y="853"/>
                  </a:cubicBezTo>
                  <a:cubicBezTo>
                    <a:pt x="4335" y="853"/>
                    <a:pt x="3251" y="1214"/>
                    <a:pt x="2168" y="1575"/>
                  </a:cubicBezTo>
                  <a:cubicBezTo>
                    <a:pt x="1633" y="1748"/>
                    <a:pt x="1084" y="1936"/>
                    <a:pt x="679" y="2066"/>
                  </a:cubicBezTo>
                  <a:cubicBezTo>
                    <a:pt x="275" y="2211"/>
                    <a:pt x="0" y="2312"/>
                    <a:pt x="0" y="2326"/>
                  </a:cubicBezTo>
                  <a:cubicBezTo>
                    <a:pt x="2" y="2328"/>
                    <a:pt x="6" y="2328"/>
                    <a:pt x="13" y="2328"/>
                  </a:cubicBezTo>
                  <a:cubicBezTo>
                    <a:pt x="72" y="2328"/>
                    <a:pt x="332" y="2273"/>
                    <a:pt x="708" y="2182"/>
                  </a:cubicBezTo>
                  <a:cubicBezTo>
                    <a:pt x="1113" y="2081"/>
                    <a:pt x="1662" y="1922"/>
                    <a:pt x="2211" y="1777"/>
                  </a:cubicBezTo>
                  <a:cubicBezTo>
                    <a:pt x="3309" y="1459"/>
                    <a:pt x="4407" y="1127"/>
                    <a:pt x="4407" y="1127"/>
                  </a:cubicBezTo>
                  <a:cubicBezTo>
                    <a:pt x="4407" y="1127"/>
                    <a:pt x="5476" y="722"/>
                    <a:pt x="6546" y="318"/>
                  </a:cubicBezTo>
                  <a:cubicBezTo>
                    <a:pt x="6618" y="275"/>
                    <a:pt x="6705" y="246"/>
                    <a:pt x="6777" y="202"/>
                  </a:cubicBezTo>
                  <a:cubicBezTo>
                    <a:pt x="6777" y="145"/>
                    <a:pt x="6777" y="72"/>
                    <a:pt x="6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3321975" y="4150300"/>
              <a:ext cx="138025" cy="44400"/>
            </a:xfrm>
            <a:custGeom>
              <a:avLst/>
              <a:gdLst/>
              <a:ahLst/>
              <a:cxnLst/>
              <a:rect l="l" t="t" r="r" b="b"/>
              <a:pathLst>
                <a:path w="5521" h="1776" extrusionOk="0">
                  <a:moveTo>
                    <a:pt x="5497" y="1"/>
                  </a:moveTo>
                  <a:cubicBezTo>
                    <a:pt x="5370" y="1"/>
                    <a:pt x="4745" y="174"/>
                    <a:pt x="4119" y="383"/>
                  </a:cubicBezTo>
                  <a:cubicBezTo>
                    <a:pt x="3425" y="614"/>
                    <a:pt x="2746" y="845"/>
                    <a:pt x="2746" y="845"/>
                  </a:cubicBezTo>
                  <a:cubicBezTo>
                    <a:pt x="2746" y="845"/>
                    <a:pt x="2067" y="1091"/>
                    <a:pt x="1388" y="1322"/>
                  </a:cubicBezTo>
                  <a:cubicBezTo>
                    <a:pt x="709" y="1553"/>
                    <a:pt x="1" y="1727"/>
                    <a:pt x="15" y="1770"/>
                  </a:cubicBezTo>
                  <a:cubicBezTo>
                    <a:pt x="15" y="1774"/>
                    <a:pt x="27" y="1775"/>
                    <a:pt x="48" y="1775"/>
                  </a:cubicBezTo>
                  <a:cubicBezTo>
                    <a:pt x="194" y="1775"/>
                    <a:pt x="813" y="1689"/>
                    <a:pt x="1431" y="1524"/>
                  </a:cubicBezTo>
                  <a:cubicBezTo>
                    <a:pt x="2125" y="1351"/>
                    <a:pt x="2818" y="1120"/>
                    <a:pt x="2818" y="1120"/>
                  </a:cubicBezTo>
                  <a:cubicBezTo>
                    <a:pt x="2818" y="1120"/>
                    <a:pt x="3497" y="860"/>
                    <a:pt x="4177" y="585"/>
                  </a:cubicBezTo>
                  <a:cubicBezTo>
                    <a:pt x="4841" y="311"/>
                    <a:pt x="5520" y="51"/>
                    <a:pt x="5520" y="7"/>
                  </a:cubicBezTo>
                  <a:cubicBezTo>
                    <a:pt x="5519" y="3"/>
                    <a:pt x="5511" y="1"/>
                    <a:pt x="5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2696000" y="399660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5" y="0"/>
                  </a:moveTo>
                  <a:lnTo>
                    <a:pt x="1705" y="0"/>
                  </a:lnTo>
                  <a:cubicBezTo>
                    <a:pt x="1257" y="1026"/>
                    <a:pt x="0" y="4609"/>
                    <a:pt x="2601" y="8669"/>
                  </a:cubicBezTo>
                  <a:lnTo>
                    <a:pt x="3295" y="8756"/>
                  </a:lnTo>
                  <a:cubicBezTo>
                    <a:pt x="116" y="4262"/>
                    <a:pt x="2052" y="419"/>
                    <a:pt x="2254" y="58"/>
                  </a:cubicBezTo>
                  <a:lnTo>
                    <a:pt x="17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2653000" y="399190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706" y="0"/>
                  </a:moveTo>
                  <a:lnTo>
                    <a:pt x="1706" y="0"/>
                  </a:lnTo>
                  <a:cubicBezTo>
                    <a:pt x="1258" y="1026"/>
                    <a:pt x="1" y="4609"/>
                    <a:pt x="2602" y="8670"/>
                  </a:cubicBezTo>
                  <a:lnTo>
                    <a:pt x="3295" y="8756"/>
                  </a:lnTo>
                  <a:cubicBezTo>
                    <a:pt x="117" y="4263"/>
                    <a:pt x="2053" y="419"/>
                    <a:pt x="2255" y="58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097675" y="4040650"/>
              <a:ext cx="82375" cy="218575"/>
            </a:xfrm>
            <a:custGeom>
              <a:avLst/>
              <a:gdLst/>
              <a:ahLst/>
              <a:cxnLst/>
              <a:rect l="l" t="t" r="r" b="b"/>
              <a:pathLst>
                <a:path w="3295" h="8743" extrusionOk="0">
                  <a:moveTo>
                    <a:pt x="1705" y="1"/>
                  </a:moveTo>
                  <a:lnTo>
                    <a:pt x="1705" y="1"/>
                  </a:lnTo>
                  <a:cubicBezTo>
                    <a:pt x="1257" y="1027"/>
                    <a:pt x="0" y="4610"/>
                    <a:pt x="2601" y="8670"/>
                  </a:cubicBezTo>
                  <a:lnTo>
                    <a:pt x="3295" y="8742"/>
                  </a:lnTo>
                  <a:cubicBezTo>
                    <a:pt x="116" y="4263"/>
                    <a:pt x="2052" y="420"/>
                    <a:pt x="2240" y="59"/>
                  </a:cubicBezTo>
                  <a:lnTo>
                    <a:pt x="1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3140650" y="40453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6" y="1"/>
                  </a:moveTo>
                  <a:cubicBezTo>
                    <a:pt x="1243" y="1027"/>
                    <a:pt x="1" y="4610"/>
                    <a:pt x="2601" y="8670"/>
                  </a:cubicBezTo>
                  <a:lnTo>
                    <a:pt x="3295" y="8757"/>
                  </a:lnTo>
                  <a:cubicBezTo>
                    <a:pt x="116" y="4263"/>
                    <a:pt x="2052" y="420"/>
                    <a:pt x="2240" y="58"/>
                  </a:cubicBezTo>
                  <a:lnTo>
                    <a:pt x="17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" y="1850"/>
                  </a:lnTo>
                  <a:cubicBezTo>
                    <a:pt x="3049" y="5289"/>
                    <a:pt x="535" y="8757"/>
                    <a:pt x="535" y="8757"/>
                  </a:cubicBezTo>
                  <a:lnTo>
                    <a:pt x="10201" y="12730"/>
                  </a:ln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15475" y="7312"/>
                    <a:pt x="10201" y="12730"/>
                  </a:cubicBez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2539950" y="3749150"/>
              <a:ext cx="913900" cy="105875"/>
            </a:xfrm>
            <a:custGeom>
              <a:avLst/>
              <a:gdLst/>
              <a:ahLst/>
              <a:cxnLst/>
              <a:rect l="l" t="t" r="r" b="b"/>
              <a:pathLst>
                <a:path w="36556" h="4235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9508" y="4176"/>
                    <a:pt x="9609" y="4234"/>
                  </a:cubicBezTo>
                  <a:lnTo>
                    <a:pt x="36556" y="2168"/>
                  </a:lnTo>
                  <a:cubicBezTo>
                    <a:pt x="36498" y="2096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2539950" y="3795400"/>
              <a:ext cx="913900" cy="59625"/>
            </a:xfrm>
            <a:custGeom>
              <a:avLst/>
              <a:gdLst/>
              <a:ahLst/>
              <a:cxnLst/>
              <a:rect l="l" t="t" r="r" b="b"/>
              <a:pathLst>
                <a:path w="36556" h="2385" extrusionOk="0">
                  <a:moveTo>
                    <a:pt x="1" y="0"/>
                  </a:moveTo>
                  <a:lnTo>
                    <a:pt x="1" y="0"/>
                  </a:lnTo>
                  <a:cubicBezTo>
                    <a:pt x="58" y="58"/>
                    <a:pt x="102" y="116"/>
                    <a:pt x="145" y="174"/>
                  </a:cubicBezTo>
                  <a:lnTo>
                    <a:pt x="9464" y="2297"/>
                  </a:lnTo>
                  <a:cubicBezTo>
                    <a:pt x="9464" y="2297"/>
                    <a:pt x="9508" y="2326"/>
                    <a:pt x="9609" y="2384"/>
                  </a:cubicBezTo>
                  <a:lnTo>
                    <a:pt x="36556" y="318"/>
                  </a:lnTo>
                  <a:cubicBezTo>
                    <a:pt x="36498" y="246"/>
                    <a:pt x="36469" y="217"/>
                    <a:pt x="36469" y="2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2836500" y="3862575"/>
              <a:ext cx="651300" cy="142700"/>
            </a:xfrm>
            <a:custGeom>
              <a:avLst/>
              <a:gdLst/>
              <a:ahLst/>
              <a:cxnLst/>
              <a:rect l="l" t="t" r="r" b="b"/>
              <a:pathLst>
                <a:path w="26052" h="5708" extrusionOk="0">
                  <a:moveTo>
                    <a:pt x="25792" y="1"/>
                  </a:moveTo>
                  <a:lnTo>
                    <a:pt x="1" y="1980"/>
                  </a:lnTo>
                  <a:cubicBezTo>
                    <a:pt x="521" y="2948"/>
                    <a:pt x="752" y="4205"/>
                    <a:pt x="102" y="5708"/>
                  </a:cubicBezTo>
                  <a:lnTo>
                    <a:pt x="25532" y="3757"/>
                  </a:lnTo>
                  <a:cubicBezTo>
                    <a:pt x="26052" y="2284"/>
                    <a:pt x="26023" y="1012"/>
                    <a:pt x="25792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2558000" y="3819600"/>
              <a:ext cx="268425" cy="216375"/>
            </a:xfrm>
            <a:custGeom>
              <a:avLst/>
              <a:gdLst/>
              <a:ahLst/>
              <a:cxnLst/>
              <a:rect l="l" t="t" r="r" b="b"/>
              <a:pathLst>
                <a:path w="10737" h="8655" extrusionOk="0">
                  <a:moveTo>
                    <a:pt x="1" y="0"/>
                  </a:moveTo>
                  <a:cubicBezTo>
                    <a:pt x="1287" y="2095"/>
                    <a:pt x="723" y="4104"/>
                    <a:pt x="247" y="5158"/>
                  </a:cubicBezTo>
                  <a:lnTo>
                    <a:pt x="8930" y="8655"/>
                  </a:lnTo>
                  <a:cubicBezTo>
                    <a:pt x="8930" y="8655"/>
                    <a:pt x="9869" y="8511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2558000" y="3819600"/>
              <a:ext cx="268425" cy="210975"/>
            </a:xfrm>
            <a:custGeom>
              <a:avLst/>
              <a:gdLst/>
              <a:ahLst/>
              <a:cxnLst/>
              <a:rect l="l" t="t" r="r" b="b"/>
              <a:pathLst>
                <a:path w="10737" h="8439" extrusionOk="0">
                  <a:moveTo>
                    <a:pt x="1" y="0"/>
                  </a:moveTo>
                  <a:cubicBezTo>
                    <a:pt x="160" y="260"/>
                    <a:pt x="290" y="535"/>
                    <a:pt x="406" y="795"/>
                  </a:cubicBezTo>
                  <a:lnTo>
                    <a:pt x="8699" y="3295"/>
                  </a:lnTo>
                  <a:cubicBezTo>
                    <a:pt x="8699" y="3295"/>
                    <a:pt x="10390" y="6257"/>
                    <a:pt x="9306" y="8438"/>
                  </a:cubicBezTo>
                  <a:cubicBezTo>
                    <a:pt x="9609" y="8164"/>
                    <a:pt x="10043" y="7542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2570650" y="3846325"/>
              <a:ext cx="169450" cy="50275"/>
            </a:xfrm>
            <a:custGeom>
              <a:avLst/>
              <a:gdLst/>
              <a:ahLst/>
              <a:cxnLst/>
              <a:rect l="l" t="t" r="r" b="b"/>
              <a:pathLst>
                <a:path w="6778" h="2011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58"/>
                    <a:pt x="44" y="130"/>
                    <a:pt x="58" y="203"/>
                  </a:cubicBezTo>
                  <a:cubicBezTo>
                    <a:pt x="203" y="246"/>
                    <a:pt x="362" y="289"/>
                    <a:pt x="506" y="347"/>
                  </a:cubicBezTo>
                  <a:cubicBezTo>
                    <a:pt x="1532" y="665"/>
                    <a:pt x="2573" y="997"/>
                    <a:pt x="2573" y="997"/>
                  </a:cubicBezTo>
                  <a:cubicBezTo>
                    <a:pt x="2573" y="997"/>
                    <a:pt x="3613" y="1272"/>
                    <a:pt x="4668" y="1532"/>
                  </a:cubicBezTo>
                  <a:cubicBezTo>
                    <a:pt x="5188" y="1662"/>
                    <a:pt x="5722" y="1792"/>
                    <a:pt x="6112" y="1879"/>
                  </a:cubicBezTo>
                  <a:cubicBezTo>
                    <a:pt x="6462" y="1957"/>
                    <a:pt x="6719" y="2011"/>
                    <a:pt x="6768" y="2011"/>
                  </a:cubicBezTo>
                  <a:cubicBezTo>
                    <a:pt x="6774" y="2011"/>
                    <a:pt x="6777" y="2010"/>
                    <a:pt x="6777" y="2009"/>
                  </a:cubicBezTo>
                  <a:cubicBezTo>
                    <a:pt x="6777" y="1980"/>
                    <a:pt x="6517" y="1893"/>
                    <a:pt x="6127" y="1763"/>
                  </a:cubicBezTo>
                  <a:cubicBezTo>
                    <a:pt x="5751" y="1648"/>
                    <a:pt x="5231" y="1489"/>
                    <a:pt x="4711" y="1330"/>
                  </a:cubicBezTo>
                  <a:cubicBezTo>
                    <a:pt x="3671" y="1026"/>
                    <a:pt x="2630" y="723"/>
                    <a:pt x="2630" y="723"/>
                  </a:cubicBezTo>
                  <a:cubicBezTo>
                    <a:pt x="2630" y="723"/>
                    <a:pt x="1590" y="434"/>
                    <a:pt x="550" y="145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2684800" y="3903700"/>
              <a:ext cx="132225" cy="56075"/>
            </a:xfrm>
            <a:custGeom>
              <a:avLst/>
              <a:gdLst/>
              <a:ahLst/>
              <a:cxnLst/>
              <a:rect l="l" t="t" r="r" b="b"/>
              <a:pathLst>
                <a:path w="5289" h="2243" extrusionOk="0">
                  <a:moveTo>
                    <a:pt x="8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32"/>
                    <a:pt x="203" y="147"/>
                    <a:pt x="492" y="292"/>
                  </a:cubicBezTo>
                  <a:cubicBezTo>
                    <a:pt x="795" y="451"/>
                    <a:pt x="1200" y="653"/>
                    <a:pt x="1619" y="855"/>
                  </a:cubicBezTo>
                  <a:cubicBezTo>
                    <a:pt x="2428" y="1245"/>
                    <a:pt x="3251" y="1592"/>
                    <a:pt x="3251" y="1592"/>
                  </a:cubicBezTo>
                  <a:cubicBezTo>
                    <a:pt x="3251" y="1592"/>
                    <a:pt x="3468" y="1664"/>
                    <a:pt x="3786" y="1780"/>
                  </a:cubicBezTo>
                  <a:cubicBezTo>
                    <a:pt x="4089" y="1896"/>
                    <a:pt x="4523" y="2026"/>
                    <a:pt x="4942" y="2156"/>
                  </a:cubicBezTo>
                  <a:cubicBezTo>
                    <a:pt x="5057" y="2185"/>
                    <a:pt x="5173" y="2213"/>
                    <a:pt x="5289" y="2242"/>
                  </a:cubicBezTo>
                  <a:cubicBezTo>
                    <a:pt x="5289" y="2185"/>
                    <a:pt x="5289" y="2127"/>
                    <a:pt x="5289" y="2069"/>
                  </a:cubicBezTo>
                  <a:cubicBezTo>
                    <a:pt x="5187" y="2026"/>
                    <a:pt x="5086" y="1997"/>
                    <a:pt x="4985" y="1953"/>
                  </a:cubicBezTo>
                  <a:cubicBezTo>
                    <a:pt x="4566" y="1794"/>
                    <a:pt x="4147" y="1650"/>
                    <a:pt x="3844" y="1520"/>
                  </a:cubicBezTo>
                  <a:cubicBezTo>
                    <a:pt x="3540" y="1404"/>
                    <a:pt x="3338" y="1318"/>
                    <a:pt x="3338" y="1318"/>
                  </a:cubicBezTo>
                  <a:cubicBezTo>
                    <a:pt x="3338" y="1318"/>
                    <a:pt x="2500" y="1000"/>
                    <a:pt x="1676" y="653"/>
                  </a:cubicBezTo>
                  <a:cubicBezTo>
                    <a:pt x="1257" y="494"/>
                    <a:pt x="838" y="321"/>
                    <a:pt x="535" y="191"/>
                  </a:cubicBezTo>
                  <a:cubicBezTo>
                    <a:pt x="244" y="72"/>
                    <a:pt x="50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2577525" y="3884975"/>
              <a:ext cx="169425" cy="63400"/>
            </a:xfrm>
            <a:custGeom>
              <a:avLst/>
              <a:gdLst/>
              <a:ahLst/>
              <a:cxnLst/>
              <a:rect l="l" t="t" r="r" b="b"/>
              <a:pathLst>
                <a:path w="6777" h="2536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73"/>
                    <a:pt x="15" y="130"/>
                    <a:pt x="0" y="203"/>
                  </a:cubicBezTo>
                  <a:cubicBezTo>
                    <a:pt x="87" y="246"/>
                    <a:pt x="159" y="275"/>
                    <a:pt x="246" y="318"/>
                  </a:cubicBezTo>
                  <a:cubicBezTo>
                    <a:pt x="1315" y="752"/>
                    <a:pt x="2384" y="1200"/>
                    <a:pt x="2384" y="1200"/>
                  </a:cubicBezTo>
                  <a:cubicBezTo>
                    <a:pt x="2384" y="1200"/>
                    <a:pt x="3468" y="1561"/>
                    <a:pt x="4566" y="1922"/>
                  </a:cubicBezTo>
                  <a:cubicBezTo>
                    <a:pt x="5115" y="2081"/>
                    <a:pt x="5664" y="2254"/>
                    <a:pt x="6083" y="2370"/>
                  </a:cubicBezTo>
                  <a:cubicBezTo>
                    <a:pt x="6427" y="2468"/>
                    <a:pt x="6677" y="2535"/>
                    <a:pt x="6753" y="2535"/>
                  </a:cubicBezTo>
                  <a:cubicBezTo>
                    <a:pt x="6766" y="2535"/>
                    <a:pt x="6774" y="2533"/>
                    <a:pt x="6777" y="2529"/>
                  </a:cubicBezTo>
                  <a:cubicBezTo>
                    <a:pt x="6777" y="2515"/>
                    <a:pt x="6502" y="2413"/>
                    <a:pt x="6098" y="2254"/>
                  </a:cubicBezTo>
                  <a:cubicBezTo>
                    <a:pt x="5693" y="2110"/>
                    <a:pt x="5158" y="1908"/>
                    <a:pt x="4609" y="1720"/>
                  </a:cubicBezTo>
                  <a:cubicBezTo>
                    <a:pt x="3526" y="1315"/>
                    <a:pt x="2442" y="925"/>
                    <a:pt x="2442" y="925"/>
                  </a:cubicBezTo>
                  <a:cubicBezTo>
                    <a:pt x="2442" y="925"/>
                    <a:pt x="1373" y="521"/>
                    <a:pt x="304" y="116"/>
                  </a:cubicBezTo>
                  <a:cubicBezTo>
                    <a:pt x="202" y="73"/>
                    <a:pt x="101" y="4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2626275" y="3941175"/>
              <a:ext cx="137650" cy="48675"/>
            </a:xfrm>
            <a:custGeom>
              <a:avLst/>
              <a:gdLst/>
              <a:ahLst/>
              <a:cxnLst/>
              <a:rect l="l" t="t" r="r" b="b"/>
              <a:pathLst>
                <a:path w="5506" h="1947" extrusionOk="0">
                  <a:moveTo>
                    <a:pt x="19" y="1"/>
                  </a:moveTo>
                  <a:cubicBezTo>
                    <a:pt x="8" y="1"/>
                    <a:pt x="2" y="3"/>
                    <a:pt x="1" y="6"/>
                  </a:cubicBezTo>
                  <a:cubicBezTo>
                    <a:pt x="1" y="35"/>
                    <a:pt x="680" y="324"/>
                    <a:pt x="1359" y="613"/>
                  </a:cubicBezTo>
                  <a:cubicBezTo>
                    <a:pt x="2024" y="917"/>
                    <a:pt x="2703" y="1191"/>
                    <a:pt x="2703" y="1191"/>
                  </a:cubicBezTo>
                  <a:cubicBezTo>
                    <a:pt x="2703" y="1191"/>
                    <a:pt x="3396" y="1451"/>
                    <a:pt x="4090" y="1654"/>
                  </a:cubicBezTo>
                  <a:cubicBezTo>
                    <a:pt x="4725" y="1835"/>
                    <a:pt x="5361" y="1947"/>
                    <a:pt x="5484" y="1947"/>
                  </a:cubicBezTo>
                  <a:cubicBezTo>
                    <a:pt x="5498" y="1947"/>
                    <a:pt x="5506" y="1946"/>
                    <a:pt x="5506" y="1943"/>
                  </a:cubicBezTo>
                  <a:cubicBezTo>
                    <a:pt x="5506" y="1899"/>
                    <a:pt x="4812" y="1711"/>
                    <a:pt x="4133" y="1451"/>
                  </a:cubicBezTo>
                  <a:cubicBezTo>
                    <a:pt x="3454" y="1206"/>
                    <a:pt x="2775" y="917"/>
                    <a:pt x="2775" y="917"/>
                  </a:cubicBezTo>
                  <a:cubicBezTo>
                    <a:pt x="2775" y="917"/>
                    <a:pt x="2096" y="671"/>
                    <a:pt x="1402" y="425"/>
                  </a:cubicBezTo>
                  <a:cubicBezTo>
                    <a:pt x="769" y="201"/>
                    <a:pt x="135" y="1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3307900" y="3811275"/>
              <a:ext cx="82375" cy="217125"/>
            </a:xfrm>
            <a:custGeom>
              <a:avLst/>
              <a:gdLst/>
              <a:ahLst/>
              <a:cxnLst/>
              <a:rect l="l" t="t" r="r" b="b"/>
              <a:pathLst>
                <a:path w="3295" h="8685" extrusionOk="0">
                  <a:moveTo>
                    <a:pt x="1604" y="1"/>
                  </a:moveTo>
                  <a:lnTo>
                    <a:pt x="1070" y="44"/>
                  </a:lnTo>
                  <a:cubicBezTo>
                    <a:pt x="1257" y="405"/>
                    <a:pt x="3194" y="4292"/>
                    <a:pt x="0" y="8685"/>
                  </a:cubicBezTo>
                  <a:lnTo>
                    <a:pt x="694" y="8627"/>
                  </a:lnTo>
                  <a:cubicBezTo>
                    <a:pt x="3295" y="4668"/>
                    <a:pt x="2052" y="1041"/>
                    <a:pt x="1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3350875" y="3808025"/>
              <a:ext cx="82400" cy="216775"/>
            </a:xfrm>
            <a:custGeom>
              <a:avLst/>
              <a:gdLst/>
              <a:ahLst/>
              <a:cxnLst/>
              <a:rect l="l" t="t" r="r" b="b"/>
              <a:pathLst>
                <a:path w="3296" h="8671" extrusionOk="0">
                  <a:moveTo>
                    <a:pt x="1605" y="1"/>
                  </a:moveTo>
                  <a:lnTo>
                    <a:pt x="1070" y="44"/>
                  </a:lnTo>
                  <a:cubicBezTo>
                    <a:pt x="1258" y="405"/>
                    <a:pt x="3194" y="4292"/>
                    <a:pt x="1" y="8670"/>
                  </a:cubicBezTo>
                  <a:lnTo>
                    <a:pt x="694" y="8627"/>
                  </a:lnTo>
                  <a:cubicBezTo>
                    <a:pt x="3295" y="4653"/>
                    <a:pt x="2052" y="1027"/>
                    <a:pt x="1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2906225" y="384200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55" y="43"/>
                  </a:lnTo>
                  <a:cubicBezTo>
                    <a:pt x="1257" y="405"/>
                    <a:pt x="3194" y="4306"/>
                    <a:pt x="0" y="8684"/>
                  </a:cubicBezTo>
                  <a:lnTo>
                    <a:pt x="680" y="8626"/>
                  </a:lnTo>
                  <a:cubicBezTo>
                    <a:pt x="3295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2863250" y="384525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69" y="43"/>
                  </a:lnTo>
                  <a:cubicBezTo>
                    <a:pt x="1257" y="405"/>
                    <a:pt x="3193" y="4306"/>
                    <a:pt x="0" y="8684"/>
                  </a:cubicBezTo>
                  <a:lnTo>
                    <a:pt x="679" y="8626"/>
                  </a:lnTo>
                  <a:cubicBezTo>
                    <a:pt x="3294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90" name="Google Shape;1390;p34"/>
          <p:cNvGrpSpPr/>
          <p:nvPr/>
        </p:nvGrpSpPr>
        <p:grpSpPr>
          <a:xfrm rot="1185169">
            <a:off x="5254329" y="5479347"/>
            <a:ext cx="1683331" cy="1297159"/>
            <a:chOff x="2189667" y="4167941"/>
            <a:chExt cx="1114332" cy="858694"/>
          </a:xfrm>
        </p:grpSpPr>
        <p:sp>
          <p:nvSpPr>
            <p:cNvPr id="1391" name="Google Shape;1391;p34"/>
            <p:cNvSpPr/>
            <p:nvPr/>
          </p:nvSpPr>
          <p:spPr>
            <a:xfrm>
              <a:off x="2189667" y="4167941"/>
              <a:ext cx="1114332" cy="858694"/>
            </a:xfrm>
            <a:custGeom>
              <a:avLst/>
              <a:gdLst/>
              <a:ahLst/>
              <a:cxnLst/>
              <a:rect l="l" t="t" r="r" b="b"/>
              <a:pathLst>
                <a:path w="45469" h="35038" extrusionOk="0">
                  <a:moveTo>
                    <a:pt x="33348" y="0"/>
                  </a:moveTo>
                  <a:cubicBezTo>
                    <a:pt x="31020" y="0"/>
                    <a:pt x="28509" y="640"/>
                    <a:pt x="26272" y="1804"/>
                  </a:cubicBezTo>
                  <a:cubicBezTo>
                    <a:pt x="25976" y="1941"/>
                    <a:pt x="25702" y="2100"/>
                    <a:pt x="25382" y="2306"/>
                  </a:cubicBezTo>
                  <a:cubicBezTo>
                    <a:pt x="25314" y="2351"/>
                    <a:pt x="25245" y="2397"/>
                    <a:pt x="25154" y="2443"/>
                  </a:cubicBezTo>
                  <a:lnTo>
                    <a:pt x="25131" y="2488"/>
                  </a:lnTo>
                  <a:cubicBezTo>
                    <a:pt x="24926" y="2625"/>
                    <a:pt x="24720" y="2762"/>
                    <a:pt x="24538" y="2899"/>
                  </a:cubicBezTo>
                  <a:cubicBezTo>
                    <a:pt x="24446" y="2968"/>
                    <a:pt x="24355" y="3036"/>
                    <a:pt x="24286" y="3128"/>
                  </a:cubicBezTo>
                  <a:cubicBezTo>
                    <a:pt x="24081" y="3264"/>
                    <a:pt x="23898" y="3424"/>
                    <a:pt x="23716" y="3607"/>
                  </a:cubicBezTo>
                  <a:cubicBezTo>
                    <a:pt x="23647" y="3675"/>
                    <a:pt x="23602" y="3721"/>
                    <a:pt x="23533" y="3789"/>
                  </a:cubicBezTo>
                  <a:cubicBezTo>
                    <a:pt x="23282" y="4041"/>
                    <a:pt x="23077" y="4269"/>
                    <a:pt x="22871" y="4520"/>
                  </a:cubicBezTo>
                  <a:cubicBezTo>
                    <a:pt x="22826" y="4566"/>
                    <a:pt x="22780" y="4634"/>
                    <a:pt x="22734" y="4702"/>
                  </a:cubicBezTo>
                  <a:cubicBezTo>
                    <a:pt x="22552" y="4885"/>
                    <a:pt x="22415" y="5090"/>
                    <a:pt x="22278" y="5296"/>
                  </a:cubicBezTo>
                  <a:cubicBezTo>
                    <a:pt x="22209" y="5364"/>
                    <a:pt x="22164" y="5456"/>
                    <a:pt x="22118" y="5547"/>
                  </a:cubicBezTo>
                  <a:lnTo>
                    <a:pt x="22072" y="5570"/>
                  </a:lnTo>
                  <a:cubicBezTo>
                    <a:pt x="21958" y="5752"/>
                    <a:pt x="21844" y="5935"/>
                    <a:pt x="21753" y="6118"/>
                  </a:cubicBezTo>
                  <a:cubicBezTo>
                    <a:pt x="21684" y="6232"/>
                    <a:pt x="21639" y="6323"/>
                    <a:pt x="21570" y="6437"/>
                  </a:cubicBezTo>
                  <a:cubicBezTo>
                    <a:pt x="21479" y="6643"/>
                    <a:pt x="21365" y="6848"/>
                    <a:pt x="21273" y="7076"/>
                  </a:cubicBezTo>
                  <a:cubicBezTo>
                    <a:pt x="21228" y="7145"/>
                    <a:pt x="21182" y="7236"/>
                    <a:pt x="21159" y="7305"/>
                  </a:cubicBezTo>
                  <a:cubicBezTo>
                    <a:pt x="21045" y="7601"/>
                    <a:pt x="20931" y="7875"/>
                    <a:pt x="20840" y="8172"/>
                  </a:cubicBezTo>
                  <a:cubicBezTo>
                    <a:pt x="20794" y="8286"/>
                    <a:pt x="20771" y="8377"/>
                    <a:pt x="20749" y="8469"/>
                  </a:cubicBezTo>
                  <a:lnTo>
                    <a:pt x="20749" y="8514"/>
                  </a:lnTo>
                  <a:cubicBezTo>
                    <a:pt x="20680" y="8697"/>
                    <a:pt x="20634" y="8902"/>
                    <a:pt x="20589" y="9108"/>
                  </a:cubicBezTo>
                  <a:cubicBezTo>
                    <a:pt x="20543" y="9222"/>
                    <a:pt x="20520" y="9359"/>
                    <a:pt x="20497" y="9496"/>
                  </a:cubicBezTo>
                  <a:cubicBezTo>
                    <a:pt x="20452" y="9678"/>
                    <a:pt x="20429" y="9884"/>
                    <a:pt x="20406" y="10066"/>
                  </a:cubicBezTo>
                  <a:lnTo>
                    <a:pt x="20383" y="10112"/>
                  </a:lnTo>
                  <a:cubicBezTo>
                    <a:pt x="20383" y="10226"/>
                    <a:pt x="20360" y="10340"/>
                    <a:pt x="20338" y="10477"/>
                  </a:cubicBezTo>
                  <a:cubicBezTo>
                    <a:pt x="20315" y="10683"/>
                    <a:pt x="20315" y="10888"/>
                    <a:pt x="20292" y="11116"/>
                  </a:cubicBezTo>
                  <a:lnTo>
                    <a:pt x="20292" y="11162"/>
                  </a:lnTo>
                  <a:cubicBezTo>
                    <a:pt x="20292" y="11253"/>
                    <a:pt x="20292" y="11367"/>
                    <a:pt x="20292" y="11459"/>
                  </a:cubicBezTo>
                  <a:cubicBezTo>
                    <a:pt x="20292" y="11755"/>
                    <a:pt x="20292" y="12052"/>
                    <a:pt x="20315" y="12349"/>
                  </a:cubicBezTo>
                  <a:cubicBezTo>
                    <a:pt x="20315" y="12372"/>
                    <a:pt x="20315" y="12417"/>
                    <a:pt x="20315" y="12440"/>
                  </a:cubicBezTo>
                  <a:cubicBezTo>
                    <a:pt x="18375" y="10865"/>
                    <a:pt x="15887" y="9952"/>
                    <a:pt x="13330" y="9952"/>
                  </a:cubicBezTo>
                  <a:cubicBezTo>
                    <a:pt x="11299" y="9952"/>
                    <a:pt x="9313" y="10523"/>
                    <a:pt x="7578" y="11596"/>
                  </a:cubicBezTo>
                  <a:cubicBezTo>
                    <a:pt x="4862" y="13262"/>
                    <a:pt x="2990" y="14928"/>
                    <a:pt x="1712" y="16823"/>
                  </a:cubicBezTo>
                  <a:cubicBezTo>
                    <a:pt x="1598" y="16982"/>
                    <a:pt x="1484" y="17165"/>
                    <a:pt x="1393" y="17325"/>
                  </a:cubicBezTo>
                  <a:lnTo>
                    <a:pt x="1324" y="17439"/>
                  </a:lnTo>
                  <a:cubicBezTo>
                    <a:pt x="1233" y="17622"/>
                    <a:pt x="1119" y="17804"/>
                    <a:pt x="1027" y="17987"/>
                  </a:cubicBezTo>
                  <a:lnTo>
                    <a:pt x="1005" y="18078"/>
                  </a:lnTo>
                  <a:cubicBezTo>
                    <a:pt x="776" y="18512"/>
                    <a:pt x="617" y="18945"/>
                    <a:pt x="457" y="19379"/>
                  </a:cubicBezTo>
                  <a:cubicBezTo>
                    <a:pt x="457" y="19402"/>
                    <a:pt x="457" y="19402"/>
                    <a:pt x="457" y="19425"/>
                  </a:cubicBezTo>
                  <a:cubicBezTo>
                    <a:pt x="366" y="19676"/>
                    <a:pt x="297" y="19927"/>
                    <a:pt x="251" y="20201"/>
                  </a:cubicBezTo>
                  <a:lnTo>
                    <a:pt x="229" y="20201"/>
                  </a:lnTo>
                  <a:cubicBezTo>
                    <a:pt x="46" y="21114"/>
                    <a:pt x="0" y="21981"/>
                    <a:pt x="137" y="22803"/>
                  </a:cubicBezTo>
                  <a:cubicBezTo>
                    <a:pt x="137" y="22871"/>
                    <a:pt x="160" y="22940"/>
                    <a:pt x="160" y="23008"/>
                  </a:cubicBezTo>
                  <a:cubicBezTo>
                    <a:pt x="251" y="23488"/>
                    <a:pt x="411" y="23967"/>
                    <a:pt x="617" y="24378"/>
                  </a:cubicBezTo>
                  <a:cubicBezTo>
                    <a:pt x="1415" y="26044"/>
                    <a:pt x="2808" y="26729"/>
                    <a:pt x="3287" y="26957"/>
                  </a:cubicBezTo>
                  <a:lnTo>
                    <a:pt x="3356" y="26980"/>
                  </a:lnTo>
                  <a:cubicBezTo>
                    <a:pt x="3470" y="27048"/>
                    <a:pt x="3607" y="27094"/>
                    <a:pt x="3721" y="27163"/>
                  </a:cubicBezTo>
                  <a:cubicBezTo>
                    <a:pt x="3744" y="27163"/>
                    <a:pt x="4337" y="27414"/>
                    <a:pt x="4337" y="27414"/>
                  </a:cubicBezTo>
                  <a:cubicBezTo>
                    <a:pt x="4748" y="27984"/>
                    <a:pt x="5227" y="28509"/>
                    <a:pt x="5729" y="29011"/>
                  </a:cubicBezTo>
                  <a:cubicBezTo>
                    <a:pt x="5159" y="31385"/>
                    <a:pt x="5547" y="32572"/>
                    <a:pt x="6003" y="33325"/>
                  </a:cubicBezTo>
                  <a:cubicBezTo>
                    <a:pt x="6528" y="34216"/>
                    <a:pt x="7396" y="34832"/>
                    <a:pt x="8423" y="34992"/>
                  </a:cubicBezTo>
                  <a:cubicBezTo>
                    <a:pt x="8605" y="35014"/>
                    <a:pt x="8811" y="35037"/>
                    <a:pt x="8993" y="35037"/>
                  </a:cubicBezTo>
                  <a:cubicBezTo>
                    <a:pt x="9655" y="35037"/>
                    <a:pt x="10614" y="34855"/>
                    <a:pt x="11573" y="33987"/>
                  </a:cubicBezTo>
                  <a:cubicBezTo>
                    <a:pt x="11596" y="33964"/>
                    <a:pt x="11641" y="33919"/>
                    <a:pt x="11687" y="33873"/>
                  </a:cubicBezTo>
                  <a:cubicBezTo>
                    <a:pt x="11755" y="33805"/>
                    <a:pt x="11847" y="33713"/>
                    <a:pt x="11915" y="33645"/>
                  </a:cubicBezTo>
                  <a:cubicBezTo>
                    <a:pt x="11938" y="33599"/>
                    <a:pt x="11984" y="33576"/>
                    <a:pt x="12006" y="33531"/>
                  </a:cubicBezTo>
                  <a:cubicBezTo>
                    <a:pt x="12075" y="33462"/>
                    <a:pt x="12121" y="33371"/>
                    <a:pt x="12189" y="33303"/>
                  </a:cubicBezTo>
                  <a:lnTo>
                    <a:pt x="12258" y="33211"/>
                  </a:lnTo>
                  <a:cubicBezTo>
                    <a:pt x="12303" y="33143"/>
                    <a:pt x="12349" y="33074"/>
                    <a:pt x="12394" y="33006"/>
                  </a:cubicBezTo>
                  <a:lnTo>
                    <a:pt x="12463" y="32914"/>
                  </a:lnTo>
                  <a:cubicBezTo>
                    <a:pt x="12509" y="32846"/>
                    <a:pt x="12554" y="32755"/>
                    <a:pt x="12600" y="32686"/>
                  </a:cubicBezTo>
                  <a:cubicBezTo>
                    <a:pt x="12600" y="32663"/>
                    <a:pt x="12623" y="32641"/>
                    <a:pt x="12646" y="32618"/>
                  </a:cubicBezTo>
                  <a:cubicBezTo>
                    <a:pt x="12737" y="32435"/>
                    <a:pt x="12851" y="32253"/>
                    <a:pt x="12942" y="32047"/>
                  </a:cubicBezTo>
                  <a:lnTo>
                    <a:pt x="13376" y="32047"/>
                  </a:lnTo>
                  <a:cubicBezTo>
                    <a:pt x="15407" y="32047"/>
                    <a:pt x="17393" y="31499"/>
                    <a:pt x="19105" y="30427"/>
                  </a:cubicBezTo>
                  <a:cubicBezTo>
                    <a:pt x="22666" y="28258"/>
                    <a:pt x="24652" y="24355"/>
                    <a:pt x="24355" y="20201"/>
                  </a:cubicBezTo>
                  <a:cubicBezTo>
                    <a:pt x="24355" y="20201"/>
                    <a:pt x="24355" y="20178"/>
                    <a:pt x="24355" y="20178"/>
                  </a:cubicBezTo>
                  <a:cubicBezTo>
                    <a:pt x="26295" y="21753"/>
                    <a:pt x="28783" y="22666"/>
                    <a:pt x="31339" y="22666"/>
                  </a:cubicBezTo>
                  <a:cubicBezTo>
                    <a:pt x="33097" y="22666"/>
                    <a:pt x="34832" y="22232"/>
                    <a:pt x="36384" y="21433"/>
                  </a:cubicBezTo>
                  <a:cubicBezTo>
                    <a:pt x="37845" y="20680"/>
                    <a:pt x="39123" y="19607"/>
                    <a:pt x="40104" y="18306"/>
                  </a:cubicBezTo>
                  <a:cubicBezTo>
                    <a:pt x="40538" y="18375"/>
                    <a:pt x="40949" y="18420"/>
                    <a:pt x="41337" y="18420"/>
                  </a:cubicBezTo>
                  <a:lnTo>
                    <a:pt x="41383" y="18420"/>
                  </a:lnTo>
                  <a:cubicBezTo>
                    <a:pt x="41679" y="18398"/>
                    <a:pt x="41953" y="18375"/>
                    <a:pt x="42227" y="18329"/>
                  </a:cubicBezTo>
                  <a:lnTo>
                    <a:pt x="42273" y="18329"/>
                  </a:lnTo>
                  <a:cubicBezTo>
                    <a:pt x="43483" y="18101"/>
                    <a:pt x="44464" y="17393"/>
                    <a:pt x="44989" y="16366"/>
                  </a:cubicBezTo>
                  <a:cubicBezTo>
                    <a:pt x="45445" y="15476"/>
                    <a:pt x="45468" y="14403"/>
                    <a:pt x="45080" y="13467"/>
                  </a:cubicBezTo>
                  <a:cubicBezTo>
                    <a:pt x="44647" y="12463"/>
                    <a:pt x="43779" y="11641"/>
                    <a:pt x="42341" y="10934"/>
                  </a:cubicBezTo>
                  <a:lnTo>
                    <a:pt x="42341" y="10911"/>
                  </a:lnTo>
                  <a:cubicBezTo>
                    <a:pt x="42341" y="10842"/>
                    <a:pt x="42341" y="10751"/>
                    <a:pt x="42341" y="10683"/>
                  </a:cubicBezTo>
                  <a:cubicBezTo>
                    <a:pt x="42318" y="10569"/>
                    <a:pt x="42318" y="10477"/>
                    <a:pt x="42296" y="10363"/>
                  </a:cubicBezTo>
                  <a:cubicBezTo>
                    <a:pt x="42273" y="10203"/>
                    <a:pt x="42250" y="10021"/>
                    <a:pt x="42227" y="9861"/>
                  </a:cubicBezTo>
                  <a:cubicBezTo>
                    <a:pt x="42204" y="9701"/>
                    <a:pt x="42181" y="9541"/>
                    <a:pt x="42136" y="9382"/>
                  </a:cubicBezTo>
                  <a:lnTo>
                    <a:pt x="42113" y="9268"/>
                  </a:lnTo>
                  <a:cubicBezTo>
                    <a:pt x="42090" y="9131"/>
                    <a:pt x="42067" y="8994"/>
                    <a:pt x="42022" y="8857"/>
                  </a:cubicBezTo>
                  <a:cubicBezTo>
                    <a:pt x="41976" y="8674"/>
                    <a:pt x="41930" y="8491"/>
                    <a:pt x="41862" y="8309"/>
                  </a:cubicBezTo>
                  <a:lnTo>
                    <a:pt x="41839" y="8218"/>
                  </a:lnTo>
                  <a:cubicBezTo>
                    <a:pt x="41793" y="8103"/>
                    <a:pt x="41771" y="7989"/>
                    <a:pt x="41725" y="7875"/>
                  </a:cubicBezTo>
                  <a:cubicBezTo>
                    <a:pt x="41702" y="7807"/>
                    <a:pt x="41656" y="7715"/>
                    <a:pt x="41634" y="7624"/>
                  </a:cubicBezTo>
                  <a:cubicBezTo>
                    <a:pt x="41748" y="7327"/>
                    <a:pt x="41862" y="6917"/>
                    <a:pt x="41908" y="6460"/>
                  </a:cubicBezTo>
                  <a:cubicBezTo>
                    <a:pt x="41908" y="6392"/>
                    <a:pt x="41930" y="6346"/>
                    <a:pt x="41930" y="6277"/>
                  </a:cubicBezTo>
                  <a:cubicBezTo>
                    <a:pt x="41930" y="6255"/>
                    <a:pt x="41930" y="6255"/>
                    <a:pt x="41930" y="6232"/>
                  </a:cubicBezTo>
                  <a:cubicBezTo>
                    <a:pt x="41930" y="6095"/>
                    <a:pt x="41930" y="5981"/>
                    <a:pt x="41930" y="5889"/>
                  </a:cubicBezTo>
                  <a:cubicBezTo>
                    <a:pt x="41930" y="5798"/>
                    <a:pt x="41930" y="5684"/>
                    <a:pt x="41908" y="5547"/>
                  </a:cubicBezTo>
                  <a:cubicBezTo>
                    <a:pt x="41908" y="5433"/>
                    <a:pt x="41885" y="5296"/>
                    <a:pt x="41862" y="5159"/>
                  </a:cubicBezTo>
                  <a:cubicBezTo>
                    <a:pt x="41839" y="5022"/>
                    <a:pt x="41793" y="4885"/>
                    <a:pt x="41771" y="4748"/>
                  </a:cubicBezTo>
                  <a:cubicBezTo>
                    <a:pt x="41702" y="4566"/>
                    <a:pt x="41656" y="4406"/>
                    <a:pt x="41611" y="4314"/>
                  </a:cubicBezTo>
                  <a:cubicBezTo>
                    <a:pt x="41565" y="4177"/>
                    <a:pt x="41520" y="4063"/>
                    <a:pt x="41451" y="3972"/>
                  </a:cubicBezTo>
                  <a:cubicBezTo>
                    <a:pt x="41314" y="3721"/>
                    <a:pt x="41177" y="3470"/>
                    <a:pt x="40995" y="3264"/>
                  </a:cubicBezTo>
                  <a:cubicBezTo>
                    <a:pt x="39579" y="1393"/>
                    <a:pt x="37365" y="617"/>
                    <a:pt x="36178" y="320"/>
                  </a:cubicBezTo>
                  <a:cubicBezTo>
                    <a:pt x="35265" y="115"/>
                    <a:pt x="34330" y="0"/>
                    <a:pt x="33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2292200" y="4466125"/>
              <a:ext cx="959750" cy="288925"/>
            </a:xfrm>
            <a:custGeom>
              <a:avLst/>
              <a:gdLst/>
              <a:ahLst/>
              <a:cxnLst/>
              <a:rect l="l" t="t" r="r" b="b"/>
              <a:pathLst>
                <a:path w="38390" h="11557" extrusionOk="0">
                  <a:moveTo>
                    <a:pt x="28889" y="1"/>
                  </a:moveTo>
                  <a:cubicBezTo>
                    <a:pt x="28074" y="1"/>
                    <a:pt x="27324" y="79"/>
                    <a:pt x="26706" y="258"/>
                  </a:cubicBezTo>
                  <a:cubicBezTo>
                    <a:pt x="23077" y="1285"/>
                    <a:pt x="0" y="10643"/>
                    <a:pt x="0" y="10643"/>
                  </a:cubicBezTo>
                  <a:lnTo>
                    <a:pt x="480" y="11556"/>
                  </a:lnTo>
                  <a:cubicBezTo>
                    <a:pt x="480" y="11556"/>
                    <a:pt x="23008" y="2243"/>
                    <a:pt x="27505" y="1992"/>
                  </a:cubicBezTo>
                  <a:cubicBezTo>
                    <a:pt x="27733" y="1978"/>
                    <a:pt x="27962" y="1972"/>
                    <a:pt x="28192" y="1972"/>
                  </a:cubicBezTo>
                  <a:cubicBezTo>
                    <a:pt x="31565" y="1972"/>
                    <a:pt x="35147" y="3363"/>
                    <a:pt x="36864" y="3363"/>
                  </a:cubicBezTo>
                  <a:cubicBezTo>
                    <a:pt x="37345" y="3363"/>
                    <a:pt x="37679" y="3254"/>
                    <a:pt x="37822" y="2974"/>
                  </a:cubicBezTo>
                  <a:cubicBezTo>
                    <a:pt x="38390" y="1856"/>
                    <a:pt x="32861" y="1"/>
                    <a:pt x="28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2300750" y="4487450"/>
              <a:ext cx="929600" cy="267600"/>
            </a:xfrm>
            <a:custGeom>
              <a:avLst/>
              <a:gdLst/>
              <a:ahLst/>
              <a:cxnLst/>
              <a:rect l="l" t="t" r="r" b="b"/>
              <a:pathLst>
                <a:path w="37184" h="10704" extrusionOk="0">
                  <a:moveTo>
                    <a:pt x="28401" y="1"/>
                  </a:moveTo>
                  <a:cubicBezTo>
                    <a:pt x="27599" y="1"/>
                    <a:pt x="26860" y="77"/>
                    <a:pt x="26250" y="249"/>
                  </a:cubicBezTo>
                  <a:cubicBezTo>
                    <a:pt x="22940" y="1185"/>
                    <a:pt x="3310" y="9105"/>
                    <a:pt x="1" y="10452"/>
                  </a:cubicBezTo>
                  <a:lnTo>
                    <a:pt x="138" y="10703"/>
                  </a:lnTo>
                  <a:cubicBezTo>
                    <a:pt x="138" y="10703"/>
                    <a:pt x="22666" y="1390"/>
                    <a:pt x="27163" y="1139"/>
                  </a:cubicBezTo>
                  <a:cubicBezTo>
                    <a:pt x="27390" y="1125"/>
                    <a:pt x="27620" y="1119"/>
                    <a:pt x="27850" y="1119"/>
                  </a:cubicBezTo>
                  <a:cubicBezTo>
                    <a:pt x="31215" y="1119"/>
                    <a:pt x="34798" y="2514"/>
                    <a:pt x="36511" y="2514"/>
                  </a:cubicBezTo>
                  <a:cubicBezTo>
                    <a:pt x="36786" y="2514"/>
                    <a:pt x="37013" y="2478"/>
                    <a:pt x="37183" y="2395"/>
                  </a:cubicBezTo>
                  <a:cubicBezTo>
                    <a:pt x="36189" y="1309"/>
                    <a:pt x="31740" y="1"/>
                    <a:pt x="2840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2366375" y="4315625"/>
              <a:ext cx="760675" cy="650175"/>
            </a:xfrm>
            <a:custGeom>
              <a:avLst/>
              <a:gdLst/>
              <a:ahLst/>
              <a:cxnLst/>
              <a:rect l="l" t="t" r="r" b="b"/>
              <a:pathLst>
                <a:path w="30427" h="26007" extrusionOk="0">
                  <a:moveTo>
                    <a:pt x="29993" y="1"/>
                  </a:moveTo>
                  <a:cubicBezTo>
                    <a:pt x="29993" y="1"/>
                    <a:pt x="8811" y="13102"/>
                    <a:pt x="5821" y="15431"/>
                  </a:cubicBezTo>
                  <a:cubicBezTo>
                    <a:pt x="2854" y="17736"/>
                    <a:pt x="1" y="25770"/>
                    <a:pt x="1484" y="25999"/>
                  </a:cubicBezTo>
                  <a:cubicBezTo>
                    <a:pt x="1516" y="26004"/>
                    <a:pt x="1548" y="26007"/>
                    <a:pt x="1579" y="26007"/>
                  </a:cubicBezTo>
                  <a:cubicBezTo>
                    <a:pt x="3008" y="26007"/>
                    <a:pt x="3943" y="20492"/>
                    <a:pt x="6757" y="17097"/>
                  </a:cubicBezTo>
                  <a:cubicBezTo>
                    <a:pt x="9633" y="13605"/>
                    <a:pt x="30427" y="914"/>
                    <a:pt x="30427" y="914"/>
                  </a:cubicBezTo>
                  <a:lnTo>
                    <a:pt x="299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2401750" y="4328175"/>
              <a:ext cx="725300" cy="633425"/>
            </a:xfrm>
            <a:custGeom>
              <a:avLst/>
              <a:gdLst/>
              <a:ahLst/>
              <a:cxnLst/>
              <a:rect l="l" t="t" r="r" b="b"/>
              <a:pathLst>
                <a:path w="29012" h="25337" extrusionOk="0">
                  <a:moveTo>
                    <a:pt x="28806" y="1"/>
                  </a:moveTo>
                  <a:cubicBezTo>
                    <a:pt x="25337" y="2146"/>
                    <a:pt x="7944" y="12966"/>
                    <a:pt x="5273" y="15043"/>
                  </a:cubicBezTo>
                  <a:cubicBezTo>
                    <a:pt x="2580" y="17143"/>
                    <a:pt x="1" y="23853"/>
                    <a:pt x="594" y="25337"/>
                  </a:cubicBezTo>
                  <a:cubicBezTo>
                    <a:pt x="1827" y="24378"/>
                    <a:pt x="2831" y="19631"/>
                    <a:pt x="5342" y="16595"/>
                  </a:cubicBezTo>
                  <a:cubicBezTo>
                    <a:pt x="8218" y="13103"/>
                    <a:pt x="29012" y="412"/>
                    <a:pt x="29012" y="412"/>
                  </a:cubicBezTo>
                  <a:lnTo>
                    <a:pt x="2880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2298475" y="4500625"/>
              <a:ext cx="425150" cy="371725"/>
            </a:xfrm>
            <a:custGeom>
              <a:avLst/>
              <a:gdLst/>
              <a:ahLst/>
              <a:cxnLst/>
              <a:rect l="l" t="t" r="r" b="b"/>
              <a:pathLst>
                <a:path w="17006" h="14869" extrusionOk="0">
                  <a:moveTo>
                    <a:pt x="8514" y="0"/>
                  </a:moveTo>
                  <a:cubicBezTo>
                    <a:pt x="7250" y="0"/>
                    <a:pt x="5968" y="323"/>
                    <a:pt x="4794" y="1000"/>
                  </a:cubicBezTo>
                  <a:cubicBezTo>
                    <a:pt x="1233" y="3032"/>
                    <a:pt x="0" y="7574"/>
                    <a:pt x="2055" y="11135"/>
                  </a:cubicBezTo>
                  <a:cubicBezTo>
                    <a:pt x="3435" y="13527"/>
                    <a:pt x="5938" y="14868"/>
                    <a:pt x="8511" y="14868"/>
                  </a:cubicBezTo>
                  <a:cubicBezTo>
                    <a:pt x="9769" y="14868"/>
                    <a:pt x="11043" y="14548"/>
                    <a:pt x="12212" y="13874"/>
                  </a:cubicBezTo>
                  <a:cubicBezTo>
                    <a:pt x="15773" y="11820"/>
                    <a:pt x="17005" y="7277"/>
                    <a:pt x="14951" y="3717"/>
                  </a:cubicBezTo>
                  <a:cubicBezTo>
                    <a:pt x="13574" y="1331"/>
                    <a:pt x="11081" y="0"/>
                    <a:pt x="8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2325300" y="4500450"/>
              <a:ext cx="300750" cy="226125"/>
            </a:xfrm>
            <a:custGeom>
              <a:avLst/>
              <a:gdLst/>
              <a:ahLst/>
              <a:cxnLst/>
              <a:rect l="l" t="t" r="r" b="b"/>
              <a:pathLst>
                <a:path w="12030" h="9045" extrusionOk="0">
                  <a:moveTo>
                    <a:pt x="7415" y="1"/>
                  </a:moveTo>
                  <a:cubicBezTo>
                    <a:pt x="6160" y="1"/>
                    <a:pt x="4888" y="318"/>
                    <a:pt x="3721" y="985"/>
                  </a:cubicBezTo>
                  <a:cubicBezTo>
                    <a:pt x="1324" y="2377"/>
                    <a:pt x="0" y="4865"/>
                    <a:pt x="0" y="7444"/>
                  </a:cubicBezTo>
                  <a:cubicBezTo>
                    <a:pt x="1315" y="8486"/>
                    <a:pt x="2949" y="9044"/>
                    <a:pt x="4615" y="9044"/>
                  </a:cubicBezTo>
                  <a:cubicBezTo>
                    <a:pt x="5869" y="9044"/>
                    <a:pt x="7141" y="8727"/>
                    <a:pt x="8309" y="8060"/>
                  </a:cubicBezTo>
                  <a:cubicBezTo>
                    <a:pt x="10705" y="6691"/>
                    <a:pt x="12029" y="4180"/>
                    <a:pt x="12029" y="1601"/>
                  </a:cubicBezTo>
                  <a:cubicBezTo>
                    <a:pt x="10714" y="559"/>
                    <a:pt x="9080" y="1"/>
                    <a:pt x="741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2752700" y="4266650"/>
              <a:ext cx="424575" cy="371725"/>
            </a:xfrm>
            <a:custGeom>
              <a:avLst/>
              <a:gdLst/>
              <a:ahLst/>
              <a:cxnLst/>
              <a:rect l="l" t="t" r="r" b="b"/>
              <a:pathLst>
                <a:path w="16983" h="14869" extrusionOk="0">
                  <a:moveTo>
                    <a:pt x="8503" y="1"/>
                  </a:moveTo>
                  <a:cubicBezTo>
                    <a:pt x="7240" y="1"/>
                    <a:pt x="5961" y="323"/>
                    <a:pt x="4794" y="1001"/>
                  </a:cubicBezTo>
                  <a:cubicBezTo>
                    <a:pt x="1233" y="3032"/>
                    <a:pt x="0" y="7575"/>
                    <a:pt x="2055" y="11135"/>
                  </a:cubicBezTo>
                  <a:cubicBezTo>
                    <a:pt x="3435" y="13527"/>
                    <a:pt x="5937" y="14869"/>
                    <a:pt x="8511" y="14869"/>
                  </a:cubicBezTo>
                  <a:cubicBezTo>
                    <a:pt x="9769" y="14869"/>
                    <a:pt x="11043" y="14549"/>
                    <a:pt x="12212" y="13874"/>
                  </a:cubicBezTo>
                  <a:cubicBezTo>
                    <a:pt x="15773" y="11820"/>
                    <a:pt x="16982" y="7278"/>
                    <a:pt x="14928" y="3717"/>
                  </a:cubicBezTo>
                  <a:cubicBezTo>
                    <a:pt x="13567" y="1331"/>
                    <a:pt x="11068" y="1"/>
                    <a:pt x="8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2779525" y="4266500"/>
              <a:ext cx="284200" cy="214425"/>
            </a:xfrm>
            <a:custGeom>
              <a:avLst/>
              <a:gdLst/>
              <a:ahLst/>
              <a:cxnLst/>
              <a:rect l="l" t="t" r="r" b="b"/>
              <a:pathLst>
                <a:path w="11368" h="8577" extrusionOk="0">
                  <a:moveTo>
                    <a:pt x="7421" y="0"/>
                  </a:moveTo>
                  <a:cubicBezTo>
                    <a:pt x="6159" y="0"/>
                    <a:pt x="4883" y="323"/>
                    <a:pt x="3721" y="1007"/>
                  </a:cubicBezTo>
                  <a:cubicBezTo>
                    <a:pt x="1324" y="2377"/>
                    <a:pt x="0" y="4864"/>
                    <a:pt x="0" y="7444"/>
                  </a:cubicBezTo>
                  <a:cubicBezTo>
                    <a:pt x="1172" y="8185"/>
                    <a:pt x="2539" y="8576"/>
                    <a:pt x="3930" y="8576"/>
                  </a:cubicBezTo>
                  <a:cubicBezTo>
                    <a:pt x="5192" y="8576"/>
                    <a:pt x="6473" y="8254"/>
                    <a:pt x="7647" y="7581"/>
                  </a:cubicBezTo>
                  <a:cubicBezTo>
                    <a:pt x="10020" y="6211"/>
                    <a:pt x="11367" y="3700"/>
                    <a:pt x="11367" y="1121"/>
                  </a:cubicBezTo>
                  <a:cubicBezTo>
                    <a:pt x="10183" y="391"/>
                    <a:pt x="8810" y="0"/>
                    <a:pt x="742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2248250" y="4242325"/>
              <a:ext cx="942725" cy="649000"/>
            </a:xfrm>
            <a:custGeom>
              <a:avLst/>
              <a:gdLst/>
              <a:ahLst/>
              <a:cxnLst/>
              <a:rect l="l" t="t" r="r" b="b"/>
              <a:pathLst>
                <a:path w="37709" h="25960" extrusionOk="0">
                  <a:moveTo>
                    <a:pt x="28644" y="1508"/>
                  </a:moveTo>
                  <a:cubicBezTo>
                    <a:pt x="31205" y="1508"/>
                    <a:pt x="33675" y="2897"/>
                    <a:pt x="34923" y="5329"/>
                  </a:cubicBezTo>
                  <a:cubicBezTo>
                    <a:pt x="36704" y="8799"/>
                    <a:pt x="35334" y="13067"/>
                    <a:pt x="31865" y="14847"/>
                  </a:cubicBezTo>
                  <a:cubicBezTo>
                    <a:pt x="30827" y="15380"/>
                    <a:pt x="29720" y="15633"/>
                    <a:pt x="28630" y="15633"/>
                  </a:cubicBezTo>
                  <a:cubicBezTo>
                    <a:pt x="26075" y="15633"/>
                    <a:pt x="23611" y="14244"/>
                    <a:pt x="22347" y="11812"/>
                  </a:cubicBezTo>
                  <a:cubicBezTo>
                    <a:pt x="20566" y="8342"/>
                    <a:pt x="21936" y="4074"/>
                    <a:pt x="25405" y="2294"/>
                  </a:cubicBezTo>
                  <a:cubicBezTo>
                    <a:pt x="26443" y="1761"/>
                    <a:pt x="27552" y="1508"/>
                    <a:pt x="28644" y="1508"/>
                  </a:cubicBezTo>
                  <a:close/>
                  <a:moveTo>
                    <a:pt x="10654" y="10897"/>
                  </a:moveTo>
                  <a:cubicBezTo>
                    <a:pt x="13026" y="10897"/>
                    <a:pt x="15336" y="12100"/>
                    <a:pt x="16663" y="14277"/>
                  </a:cubicBezTo>
                  <a:cubicBezTo>
                    <a:pt x="18717" y="17586"/>
                    <a:pt x="17667" y="21946"/>
                    <a:pt x="14335" y="23978"/>
                  </a:cubicBezTo>
                  <a:cubicBezTo>
                    <a:pt x="13187" y="24690"/>
                    <a:pt x="11913" y="25029"/>
                    <a:pt x="10654" y="25029"/>
                  </a:cubicBezTo>
                  <a:cubicBezTo>
                    <a:pt x="8281" y="25029"/>
                    <a:pt x="5961" y="23826"/>
                    <a:pt x="4634" y="21649"/>
                  </a:cubicBezTo>
                  <a:cubicBezTo>
                    <a:pt x="2580" y="18317"/>
                    <a:pt x="3630" y="13980"/>
                    <a:pt x="6962" y="11949"/>
                  </a:cubicBezTo>
                  <a:cubicBezTo>
                    <a:pt x="8118" y="11236"/>
                    <a:pt x="9395" y="10897"/>
                    <a:pt x="10654" y="10897"/>
                  </a:cubicBezTo>
                  <a:close/>
                  <a:moveTo>
                    <a:pt x="30655" y="1"/>
                  </a:moveTo>
                  <a:cubicBezTo>
                    <a:pt x="28688" y="1"/>
                    <a:pt x="26682" y="577"/>
                    <a:pt x="24972" y="1449"/>
                  </a:cubicBezTo>
                  <a:cubicBezTo>
                    <a:pt x="21046" y="3480"/>
                    <a:pt x="19494" y="8297"/>
                    <a:pt x="21525" y="12245"/>
                  </a:cubicBezTo>
                  <a:cubicBezTo>
                    <a:pt x="21294" y="12212"/>
                    <a:pt x="21039" y="12188"/>
                    <a:pt x="20769" y="12188"/>
                  </a:cubicBezTo>
                  <a:cubicBezTo>
                    <a:pt x="20292" y="12188"/>
                    <a:pt x="19767" y="12263"/>
                    <a:pt x="19242" y="12496"/>
                  </a:cubicBezTo>
                  <a:cubicBezTo>
                    <a:pt x="18580" y="12816"/>
                    <a:pt x="18033" y="13341"/>
                    <a:pt x="17645" y="14094"/>
                  </a:cubicBezTo>
                  <a:cubicBezTo>
                    <a:pt x="17645" y="14071"/>
                    <a:pt x="17622" y="14049"/>
                    <a:pt x="17622" y="14026"/>
                  </a:cubicBezTo>
                  <a:cubicBezTo>
                    <a:pt x="17576" y="13934"/>
                    <a:pt x="17531" y="13866"/>
                    <a:pt x="17485" y="13775"/>
                  </a:cubicBezTo>
                  <a:cubicBezTo>
                    <a:pt x="15962" y="11310"/>
                    <a:pt x="13324" y="9950"/>
                    <a:pt x="10628" y="9950"/>
                  </a:cubicBezTo>
                  <a:cubicBezTo>
                    <a:pt x="9203" y="9950"/>
                    <a:pt x="7762" y="10330"/>
                    <a:pt x="6460" y="11127"/>
                  </a:cubicBezTo>
                  <a:cubicBezTo>
                    <a:pt x="4611" y="12268"/>
                    <a:pt x="2763" y="13661"/>
                    <a:pt x="1530" y="15487"/>
                  </a:cubicBezTo>
                  <a:cubicBezTo>
                    <a:pt x="731" y="16696"/>
                    <a:pt x="1" y="18614"/>
                    <a:pt x="663" y="20029"/>
                  </a:cubicBezTo>
                  <a:cubicBezTo>
                    <a:pt x="1347" y="21490"/>
                    <a:pt x="3242" y="21284"/>
                    <a:pt x="3995" y="22380"/>
                  </a:cubicBezTo>
                  <a:cubicBezTo>
                    <a:pt x="5527" y="24693"/>
                    <a:pt x="8058" y="25960"/>
                    <a:pt x="10654" y="25960"/>
                  </a:cubicBezTo>
                  <a:cubicBezTo>
                    <a:pt x="12080" y="25960"/>
                    <a:pt x="13526" y="25578"/>
                    <a:pt x="14837" y="24776"/>
                  </a:cubicBezTo>
                  <a:cubicBezTo>
                    <a:pt x="18192" y="22745"/>
                    <a:pt x="19471" y="18614"/>
                    <a:pt x="18124" y="15076"/>
                  </a:cubicBezTo>
                  <a:cubicBezTo>
                    <a:pt x="18421" y="14186"/>
                    <a:pt x="18923" y="13569"/>
                    <a:pt x="19608" y="13250"/>
                  </a:cubicBezTo>
                  <a:cubicBezTo>
                    <a:pt x="20002" y="13066"/>
                    <a:pt x="20416" y="13003"/>
                    <a:pt x="20796" y="13003"/>
                  </a:cubicBezTo>
                  <a:cubicBezTo>
                    <a:pt x="21407" y="13003"/>
                    <a:pt x="21930" y="13165"/>
                    <a:pt x="22141" y="13250"/>
                  </a:cubicBezTo>
                  <a:cubicBezTo>
                    <a:pt x="23678" y="15371"/>
                    <a:pt x="26136" y="16571"/>
                    <a:pt x="28665" y="16571"/>
                  </a:cubicBezTo>
                  <a:cubicBezTo>
                    <a:pt x="29892" y="16571"/>
                    <a:pt x="31136" y="16288"/>
                    <a:pt x="32299" y="15692"/>
                  </a:cubicBezTo>
                  <a:cubicBezTo>
                    <a:pt x="36156" y="13706"/>
                    <a:pt x="37708" y="9050"/>
                    <a:pt x="35882" y="5170"/>
                  </a:cubicBezTo>
                  <a:cubicBezTo>
                    <a:pt x="35540" y="4439"/>
                    <a:pt x="36110" y="3800"/>
                    <a:pt x="36202" y="3070"/>
                  </a:cubicBezTo>
                  <a:cubicBezTo>
                    <a:pt x="36224" y="2750"/>
                    <a:pt x="36156" y="2408"/>
                    <a:pt x="35882" y="2042"/>
                  </a:cubicBezTo>
                  <a:cubicBezTo>
                    <a:pt x="35152" y="1084"/>
                    <a:pt x="33896" y="513"/>
                    <a:pt x="32755" y="239"/>
                  </a:cubicBezTo>
                  <a:cubicBezTo>
                    <a:pt x="32071" y="76"/>
                    <a:pt x="31366" y="1"/>
                    <a:pt x="30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2789225" y="4442875"/>
              <a:ext cx="361225" cy="201125"/>
            </a:xfrm>
            <a:custGeom>
              <a:avLst/>
              <a:gdLst/>
              <a:ahLst/>
              <a:cxnLst/>
              <a:rect l="l" t="t" r="r" b="b"/>
              <a:pathLst>
                <a:path w="14449" h="8045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266" y="2740"/>
                    <a:pt x="12828" y="5479"/>
                    <a:pt x="10226" y="6825"/>
                  </a:cubicBezTo>
                  <a:cubicBezTo>
                    <a:pt x="9188" y="7358"/>
                    <a:pt x="8081" y="7611"/>
                    <a:pt x="6991" y="7611"/>
                  </a:cubicBezTo>
                  <a:cubicBezTo>
                    <a:pt x="4436" y="7611"/>
                    <a:pt x="1972" y="6222"/>
                    <a:pt x="708" y="3790"/>
                  </a:cubicBezTo>
                  <a:cubicBezTo>
                    <a:pt x="342" y="3059"/>
                    <a:pt x="114" y="2283"/>
                    <a:pt x="0" y="1530"/>
                  </a:cubicBezTo>
                  <a:lnTo>
                    <a:pt x="0" y="1530"/>
                  </a:lnTo>
                  <a:cubicBezTo>
                    <a:pt x="69" y="2443"/>
                    <a:pt x="320" y="3356"/>
                    <a:pt x="776" y="4223"/>
                  </a:cubicBezTo>
                  <a:cubicBezTo>
                    <a:pt x="2024" y="6655"/>
                    <a:pt x="4495" y="8044"/>
                    <a:pt x="7048" y="8044"/>
                  </a:cubicBezTo>
                  <a:cubicBezTo>
                    <a:pt x="8137" y="8044"/>
                    <a:pt x="9241" y="7792"/>
                    <a:pt x="10271" y="7259"/>
                  </a:cubicBezTo>
                  <a:cubicBezTo>
                    <a:pt x="13033" y="5844"/>
                    <a:pt x="14449" y="2900"/>
                    <a:pt x="140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2339550" y="4676850"/>
              <a:ext cx="360675" cy="202050"/>
            </a:xfrm>
            <a:custGeom>
              <a:avLst/>
              <a:gdLst/>
              <a:ahLst/>
              <a:cxnLst/>
              <a:rect l="l" t="t" r="r" b="b"/>
              <a:pathLst>
                <a:path w="14427" h="8082" extrusionOk="0">
                  <a:moveTo>
                    <a:pt x="14038" y="0"/>
                  </a:moveTo>
                  <a:lnTo>
                    <a:pt x="14038" y="0"/>
                  </a:lnTo>
                  <a:cubicBezTo>
                    <a:pt x="14244" y="2556"/>
                    <a:pt x="13034" y="5159"/>
                    <a:pt x="10683" y="6597"/>
                  </a:cubicBezTo>
                  <a:cubicBezTo>
                    <a:pt x="9535" y="7309"/>
                    <a:pt x="8261" y="7648"/>
                    <a:pt x="7002" y="7648"/>
                  </a:cubicBezTo>
                  <a:cubicBezTo>
                    <a:pt x="4629" y="7648"/>
                    <a:pt x="2309" y="6445"/>
                    <a:pt x="982" y="4268"/>
                  </a:cubicBezTo>
                  <a:cubicBezTo>
                    <a:pt x="457" y="3424"/>
                    <a:pt x="138" y="2511"/>
                    <a:pt x="1" y="1598"/>
                  </a:cubicBezTo>
                  <a:lnTo>
                    <a:pt x="1" y="1598"/>
                  </a:lnTo>
                  <a:cubicBezTo>
                    <a:pt x="92" y="2671"/>
                    <a:pt x="434" y="3721"/>
                    <a:pt x="1028" y="4702"/>
                  </a:cubicBezTo>
                  <a:cubicBezTo>
                    <a:pt x="2355" y="6879"/>
                    <a:pt x="4675" y="8082"/>
                    <a:pt x="7047" y="8082"/>
                  </a:cubicBezTo>
                  <a:cubicBezTo>
                    <a:pt x="8307" y="8082"/>
                    <a:pt x="9581" y="7743"/>
                    <a:pt x="10729" y="7030"/>
                  </a:cubicBezTo>
                  <a:cubicBezTo>
                    <a:pt x="13217" y="5501"/>
                    <a:pt x="14426" y="2693"/>
                    <a:pt x="140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2754975" y="4242325"/>
              <a:ext cx="398900" cy="241675"/>
            </a:xfrm>
            <a:custGeom>
              <a:avLst/>
              <a:gdLst/>
              <a:ahLst/>
              <a:cxnLst/>
              <a:rect l="l" t="t" r="r" b="b"/>
              <a:pathLst>
                <a:path w="15956" h="9667" extrusionOk="0">
                  <a:moveTo>
                    <a:pt x="10386" y="1"/>
                  </a:moveTo>
                  <a:cubicBezTo>
                    <a:pt x="8419" y="1"/>
                    <a:pt x="6413" y="577"/>
                    <a:pt x="4703" y="1449"/>
                  </a:cubicBezTo>
                  <a:cubicBezTo>
                    <a:pt x="1598" y="3047"/>
                    <a:pt x="1" y="6379"/>
                    <a:pt x="434" y="9666"/>
                  </a:cubicBezTo>
                  <a:cubicBezTo>
                    <a:pt x="183" y="6539"/>
                    <a:pt x="1781" y="3412"/>
                    <a:pt x="4748" y="1883"/>
                  </a:cubicBezTo>
                  <a:cubicBezTo>
                    <a:pt x="6459" y="1011"/>
                    <a:pt x="8465" y="434"/>
                    <a:pt x="10441" y="434"/>
                  </a:cubicBezTo>
                  <a:cubicBezTo>
                    <a:pt x="11155" y="434"/>
                    <a:pt x="11864" y="509"/>
                    <a:pt x="12554" y="673"/>
                  </a:cubicBezTo>
                  <a:cubicBezTo>
                    <a:pt x="13673" y="947"/>
                    <a:pt x="14928" y="1518"/>
                    <a:pt x="15659" y="2476"/>
                  </a:cubicBezTo>
                  <a:cubicBezTo>
                    <a:pt x="15796" y="2659"/>
                    <a:pt x="15887" y="2819"/>
                    <a:pt x="15933" y="2978"/>
                  </a:cubicBezTo>
                  <a:cubicBezTo>
                    <a:pt x="15955" y="2682"/>
                    <a:pt x="15864" y="2385"/>
                    <a:pt x="15613" y="2042"/>
                  </a:cubicBezTo>
                  <a:cubicBezTo>
                    <a:pt x="14883" y="1084"/>
                    <a:pt x="13627" y="513"/>
                    <a:pt x="12486" y="239"/>
                  </a:cubicBezTo>
                  <a:cubicBezTo>
                    <a:pt x="11802" y="76"/>
                    <a:pt x="11097" y="1"/>
                    <a:pt x="10386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2253950" y="4491075"/>
              <a:ext cx="533575" cy="234875"/>
            </a:xfrm>
            <a:custGeom>
              <a:avLst/>
              <a:gdLst/>
              <a:ahLst/>
              <a:cxnLst/>
              <a:rect l="l" t="t" r="r" b="b"/>
              <a:pathLst>
                <a:path w="21343" h="9395" extrusionOk="0">
                  <a:moveTo>
                    <a:pt x="10400" y="0"/>
                  </a:moveTo>
                  <a:cubicBezTo>
                    <a:pt x="8975" y="0"/>
                    <a:pt x="7534" y="380"/>
                    <a:pt x="6232" y="1177"/>
                  </a:cubicBezTo>
                  <a:cubicBezTo>
                    <a:pt x="4383" y="2318"/>
                    <a:pt x="2535" y="3711"/>
                    <a:pt x="1302" y="5537"/>
                  </a:cubicBezTo>
                  <a:cubicBezTo>
                    <a:pt x="617" y="6564"/>
                    <a:pt x="1" y="8070"/>
                    <a:pt x="229" y="9394"/>
                  </a:cubicBezTo>
                  <a:cubicBezTo>
                    <a:pt x="184" y="8184"/>
                    <a:pt x="754" y="6883"/>
                    <a:pt x="1370" y="5970"/>
                  </a:cubicBezTo>
                  <a:cubicBezTo>
                    <a:pt x="2580" y="4144"/>
                    <a:pt x="4429" y="2752"/>
                    <a:pt x="6278" y="1611"/>
                  </a:cubicBezTo>
                  <a:cubicBezTo>
                    <a:pt x="7580" y="814"/>
                    <a:pt x="9021" y="434"/>
                    <a:pt x="10445" y="434"/>
                  </a:cubicBezTo>
                  <a:cubicBezTo>
                    <a:pt x="13142" y="434"/>
                    <a:pt x="15779" y="1794"/>
                    <a:pt x="17303" y="4258"/>
                  </a:cubicBezTo>
                  <a:cubicBezTo>
                    <a:pt x="17348" y="4350"/>
                    <a:pt x="17394" y="4418"/>
                    <a:pt x="17439" y="4509"/>
                  </a:cubicBezTo>
                  <a:cubicBezTo>
                    <a:pt x="17439" y="4532"/>
                    <a:pt x="17462" y="4555"/>
                    <a:pt x="17462" y="4578"/>
                  </a:cubicBezTo>
                  <a:cubicBezTo>
                    <a:pt x="17850" y="3825"/>
                    <a:pt x="18398" y="3300"/>
                    <a:pt x="19060" y="2980"/>
                  </a:cubicBezTo>
                  <a:cubicBezTo>
                    <a:pt x="19585" y="2747"/>
                    <a:pt x="20109" y="2672"/>
                    <a:pt x="20586" y="2672"/>
                  </a:cubicBezTo>
                  <a:cubicBezTo>
                    <a:pt x="20857" y="2672"/>
                    <a:pt x="21112" y="2696"/>
                    <a:pt x="21343" y="2729"/>
                  </a:cubicBezTo>
                  <a:cubicBezTo>
                    <a:pt x="21274" y="2569"/>
                    <a:pt x="21206" y="2432"/>
                    <a:pt x="21137" y="2273"/>
                  </a:cubicBezTo>
                  <a:cubicBezTo>
                    <a:pt x="20962" y="2253"/>
                    <a:pt x="20776" y="2241"/>
                    <a:pt x="20582" y="2241"/>
                  </a:cubicBezTo>
                  <a:cubicBezTo>
                    <a:pt x="20093" y="2241"/>
                    <a:pt x="19554" y="2318"/>
                    <a:pt x="19014" y="2546"/>
                  </a:cubicBezTo>
                  <a:cubicBezTo>
                    <a:pt x="18352" y="2866"/>
                    <a:pt x="17805" y="3391"/>
                    <a:pt x="17417" y="4144"/>
                  </a:cubicBezTo>
                  <a:cubicBezTo>
                    <a:pt x="17417" y="4121"/>
                    <a:pt x="17394" y="4099"/>
                    <a:pt x="17394" y="4076"/>
                  </a:cubicBezTo>
                  <a:cubicBezTo>
                    <a:pt x="17348" y="3984"/>
                    <a:pt x="17303" y="3916"/>
                    <a:pt x="17257" y="3825"/>
                  </a:cubicBezTo>
                  <a:cubicBezTo>
                    <a:pt x="15734" y="1360"/>
                    <a:pt x="13096" y="0"/>
                    <a:pt x="1040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2702475" y="4626625"/>
              <a:ext cx="11450" cy="47950"/>
            </a:xfrm>
            <a:custGeom>
              <a:avLst/>
              <a:gdLst/>
              <a:ahLst/>
              <a:cxnLst/>
              <a:rect l="l" t="t" r="r" b="b"/>
              <a:pathLst>
                <a:path w="458" h="1918" extrusionOk="0">
                  <a:moveTo>
                    <a:pt x="46" y="0"/>
                  </a:moveTo>
                  <a:cubicBezTo>
                    <a:pt x="23" y="46"/>
                    <a:pt x="23" y="92"/>
                    <a:pt x="1" y="137"/>
                  </a:cubicBezTo>
                  <a:cubicBezTo>
                    <a:pt x="229" y="731"/>
                    <a:pt x="366" y="1324"/>
                    <a:pt x="457" y="1918"/>
                  </a:cubicBezTo>
                  <a:cubicBezTo>
                    <a:pt x="389" y="1279"/>
                    <a:pt x="275" y="640"/>
                    <a:pt x="46" y="0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3143575" y="4367550"/>
              <a:ext cx="20000" cy="71925"/>
            </a:xfrm>
            <a:custGeom>
              <a:avLst/>
              <a:gdLst/>
              <a:ahLst/>
              <a:cxnLst/>
              <a:rect l="l" t="t" r="r" b="b"/>
              <a:pathLst>
                <a:path w="800" h="2877" extrusionOk="0">
                  <a:moveTo>
                    <a:pt x="23" y="1"/>
                  </a:moveTo>
                  <a:cubicBezTo>
                    <a:pt x="1" y="206"/>
                    <a:pt x="23" y="389"/>
                    <a:pt x="115" y="594"/>
                  </a:cubicBezTo>
                  <a:cubicBezTo>
                    <a:pt x="457" y="1325"/>
                    <a:pt x="685" y="2101"/>
                    <a:pt x="799" y="2877"/>
                  </a:cubicBezTo>
                  <a:cubicBezTo>
                    <a:pt x="708" y="1964"/>
                    <a:pt x="480" y="1028"/>
                    <a:pt x="69" y="161"/>
                  </a:cubicBezTo>
                  <a:cubicBezTo>
                    <a:pt x="46" y="115"/>
                    <a:pt x="23" y="69"/>
                    <a:pt x="23" y="1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2288200" y="4329325"/>
              <a:ext cx="902775" cy="562000"/>
            </a:xfrm>
            <a:custGeom>
              <a:avLst/>
              <a:gdLst/>
              <a:ahLst/>
              <a:cxnLst/>
              <a:rect l="l" t="t" r="r" b="b"/>
              <a:pathLst>
                <a:path w="36111" h="22480" extrusionOk="0">
                  <a:moveTo>
                    <a:pt x="34490" y="0"/>
                  </a:moveTo>
                  <a:lnTo>
                    <a:pt x="32732" y="891"/>
                  </a:lnTo>
                  <a:cubicBezTo>
                    <a:pt x="32937" y="1210"/>
                    <a:pt x="33143" y="1507"/>
                    <a:pt x="33325" y="1849"/>
                  </a:cubicBezTo>
                  <a:cubicBezTo>
                    <a:pt x="35106" y="5319"/>
                    <a:pt x="33736" y="9587"/>
                    <a:pt x="30267" y="11367"/>
                  </a:cubicBezTo>
                  <a:cubicBezTo>
                    <a:pt x="29229" y="11900"/>
                    <a:pt x="28122" y="12153"/>
                    <a:pt x="27032" y="12153"/>
                  </a:cubicBezTo>
                  <a:cubicBezTo>
                    <a:pt x="24477" y="12153"/>
                    <a:pt x="22013" y="10764"/>
                    <a:pt x="20749" y="8332"/>
                  </a:cubicBezTo>
                  <a:cubicBezTo>
                    <a:pt x="20566" y="7966"/>
                    <a:pt x="20429" y="7578"/>
                    <a:pt x="20315" y="7213"/>
                  </a:cubicBezTo>
                  <a:lnTo>
                    <a:pt x="19470" y="7624"/>
                  </a:lnTo>
                  <a:cubicBezTo>
                    <a:pt x="19585" y="8012"/>
                    <a:pt x="19744" y="8400"/>
                    <a:pt x="19927" y="8765"/>
                  </a:cubicBezTo>
                  <a:cubicBezTo>
                    <a:pt x="19696" y="8732"/>
                    <a:pt x="19438" y="8708"/>
                    <a:pt x="19165" y="8708"/>
                  </a:cubicBezTo>
                  <a:cubicBezTo>
                    <a:pt x="18683" y="8708"/>
                    <a:pt x="18154" y="8783"/>
                    <a:pt x="17644" y="9016"/>
                  </a:cubicBezTo>
                  <a:cubicBezTo>
                    <a:pt x="16982" y="9336"/>
                    <a:pt x="16435" y="9861"/>
                    <a:pt x="16047" y="10614"/>
                  </a:cubicBezTo>
                  <a:cubicBezTo>
                    <a:pt x="16047" y="10591"/>
                    <a:pt x="16024" y="10569"/>
                    <a:pt x="16024" y="10546"/>
                  </a:cubicBezTo>
                  <a:cubicBezTo>
                    <a:pt x="15978" y="10454"/>
                    <a:pt x="15933" y="10386"/>
                    <a:pt x="15887" y="10295"/>
                  </a:cubicBezTo>
                  <a:cubicBezTo>
                    <a:pt x="15750" y="10089"/>
                    <a:pt x="15590" y="9861"/>
                    <a:pt x="15453" y="9678"/>
                  </a:cubicBezTo>
                  <a:lnTo>
                    <a:pt x="14586" y="10112"/>
                  </a:lnTo>
                  <a:cubicBezTo>
                    <a:pt x="14768" y="10317"/>
                    <a:pt x="14928" y="10546"/>
                    <a:pt x="15065" y="10797"/>
                  </a:cubicBezTo>
                  <a:cubicBezTo>
                    <a:pt x="17119" y="14106"/>
                    <a:pt x="16069" y="18466"/>
                    <a:pt x="12737" y="20498"/>
                  </a:cubicBezTo>
                  <a:cubicBezTo>
                    <a:pt x="11589" y="21210"/>
                    <a:pt x="10315" y="21549"/>
                    <a:pt x="9056" y="21549"/>
                  </a:cubicBezTo>
                  <a:cubicBezTo>
                    <a:pt x="6683" y="21549"/>
                    <a:pt x="4363" y="20346"/>
                    <a:pt x="3036" y="18169"/>
                  </a:cubicBezTo>
                  <a:cubicBezTo>
                    <a:pt x="2671" y="17599"/>
                    <a:pt x="2420" y="16982"/>
                    <a:pt x="2237" y="16366"/>
                  </a:cubicBezTo>
                  <a:lnTo>
                    <a:pt x="0" y="17507"/>
                  </a:lnTo>
                  <a:cubicBezTo>
                    <a:pt x="822" y="18010"/>
                    <a:pt x="1872" y="18147"/>
                    <a:pt x="2397" y="18900"/>
                  </a:cubicBezTo>
                  <a:cubicBezTo>
                    <a:pt x="3929" y="21213"/>
                    <a:pt x="6460" y="22480"/>
                    <a:pt x="9056" y="22480"/>
                  </a:cubicBezTo>
                  <a:cubicBezTo>
                    <a:pt x="10482" y="22480"/>
                    <a:pt x="11928" y="22098"/>
                    <a:pt x="13239" y="21296"/>
                  </a:cubicBezTo>
                  <a:cubicBezTo>
                    <a:pt x="16594" y="19265"/>
                    <a:pt x="17873" y="15134"/>
                    <a:pt x="16526" y="11596"/>
                  </a:cubicBezTo>
                  <a:cubicBezTo>
                    <a:pt x="16823" y="10706"/>
                    <a:pt x="17325" y="10089"/>
                    <a:pt x="18010" y="9770"/>
                  </a:cubicBezTo>
                  <a:cubicBezTo>
                    <a:pt x="18404" y="9586"/>
                    <a:pt x="18818" y="9523"/>
                    <a:pt x="19198" y="9523"/>
                  </a:cubicBezTo>
                  <a:cubicBezTo>
                    <a:pt x="19809" y="9523"/>
                    <a:pt x="20332" y="9685"/>
                    <a:pt x="20543" y="9770"/>
                  </a:cubicBezTo>
                  <a:cubicBezTo>
                    <a:pt x="22080" y="11891"/>
                    <a:pt x="24538" y="13091"/>
                    <a:pt x="27067" y="13091"/>
                  </a:cubicBezTo>
                  <a:cubicBezTo>
                    <a:pt x="28294" y="13091"/>
                    <a:pt x="29538" y="12808"/>
                    <a:pt x="30701" y="12212"/>
                  </a:cubicBezTo>
                  <a:cubicBezTo>
                    <a:pt x="34558" y="10226"/>
                    <a:pt x="36110" y="5570"/>
                    <a:pt x="34284" y="1690"/>
                  </a:cubicBezTo>
                  <a:cubicBezTo>
                    <a:pt x="34010" y="1096"/>
                    <a:pt x="34330" y="571"/>
                    <a:pt x="3449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3092225" y="4293625"/>
              <a:ext cx="38825" cy="33750"/>
            </a:xfrm>
            <a:custGeom>
              <a:avLst/>
              <a:gdLst/>
              <a:ahLst/>
              <a:cxnLst/>
              <a:rect l="l" t="t" r="r" b="b"/>
              <a:pathLst>
                <a:path w="1553" h="1350" extrusionOk="0">
                  <a:moveTo>
                    <a:pt x="785" y="1"/>
                  </a:moveTo>
                  <a:cubicBezTo>
                    <a:pt x="681" y="1"/>
                    <a:pt x="576" y="27"/>
                    <a:pt x="480" y="82"/>
                  </a:cubicBezTo>
                  <a:cubicBezTo>
                    <a:pt x="137" y="242"/>
                    <a:pt x="0" y="652"/>
                    <a:pt x="183" y="972"/>
                  </a:cubicBezTo>
                  <a:cubicBezTo>
                    <a:pt x="294" y="1211"/>
                    <a:pt x="528" y="1350"/>
                    <a:pt x="776" y="1350"/>
                  </a:cubicBezTo>
                  <a:cubicBezTo>
                    <a:pt x="883" y="1350"/>
                    <a:pt x="993" y="1324"/>
                    <a:pt x="1096" y="1269"/>
                  </a:cubicBezTo>
                  <a:cubicBezTo>
                    <a:pt x="1415" y="1109"/>
                    <a:pt x="1552" y="698"/>
                    <a:pt x="1393" y="379"/>
                  </a:cubicBezTo>
                  <a:cubicBezTo>
                    <a:pt x="1265" y="140"/>
                    <a:pt x="1027" y="1"/>
                    <a:pt x="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2277925" y="4703350"/>
              <a:ext cx="38250" cy="33750"/>
            </a:xfrm>
            <a:custGeom>
              <a:avLst/>
              <a:gdLst/>
              <a:ahLst/>
              <a:cxnLst/>
              <a:rect l="l" t="t" r="r" b="b"/>
              <a:pathLst>
                <a:path w="1530" h="1350" extrusionOk="0">
                  <a:moveTo>
                    <a:pt x="777" y="0"/>
                  </a:moveTo>
                  <a:cubicBezTo>
                    <a:pt x="670" y="0"/>
                    <a:pt x="561" y="26"/>
                    <a:pt x="457" y="81"/>
                  </a:cubicBezTo>
                  <a:cubicBezTo>
                    <a:pt x="138" y="241"/>
                    <a:pt x="1" y="652"/>
                    <a:pt x="160" y="972"/>
                  </a:cubicBezTo>
                  <a:cubicBezTo>
                    <a:pt x="288" y="1210"/>
                    <a:pt x="527" y="1349"/>
                    <a:pt x="768" y="1349"/>
                  </a:cubicBezTo>
                  <a:cubicBezTo>
                    <a:pt x="872" y="1349"/>
                    <a:pt x="977" y="1323"/>
                    <a:pt x="1073" y="1268"/>
                  </a:cubicBezTo>
                  <a:cubicBezTo>
                    <a:pt x="1416" y="1108"/>
                    <a:pt x="1530" y="698"/>
                    <a:pt x="1370" y="378"/>
                  </a:cubicBezTo>
                  <a:cubicBezTo>
                    <a:pt x="1259" y="139"/>
                    <a:pt x="1025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65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664841" y="-197073"/>
            <a:ext cx="5279612" cy="8403365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787411" y="2425083"/>
            <a:ext cx="6544860" cy="647874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/>
          <p:nvPr/>
        </p:nvSpPr>
        <p:spPr>
          <a:xfrm rot="1258073">
            <a:off x="-1178677" y="3658742"/>
            <a:ext cx="2729268" cy="4667457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720702" y="-197067"/>
            <a:ext cx="2972895" cy="7055084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 rot="-2555677" flipH="1">
            <a:off x="-230149" y="695502"/>
            <a:ext cx="2361892" cy="786381"/>
            <a:chOff x="7252275" y="740300"/>
            <a:chExt cx="1379800" cy="459400"/>
          </a:xfrm>
        </p:grpSpPr>
        <p:sp>
          <p:nvSpPr>
            <p:cNvPr id="14" name="Google Shape;14;p2"/>
            <p:cNvSpPr/>
            <p:nvPr/>
          </p:nvSpPr>
          <p:spPr>
            <a:xfrm>
              <a:off x="7252275" y="740300"/>
              <a:ext cx="1379800" cy="459400"/>
            </a:xfrm>
            <a:custGeom>
              <a:avLst/>
              <a:gdLst/>
              <a:ahLst/>
              <a:cxnLst/>
              <a:rect l="l" t="t" r="r" b="b"/>
              <a:pathLst>
                <a:path w="55192" h="18376" extrusionOk="0">
                  <a:moveTo>
                    <a:pt x="24560" y="1"/>
                  </a:moveTo>
                  <a:cubicBezTo>
                    <a:pt x="24423" y="1"/>
                    <a:pt x="24286" y="24"/>
                    <a:pt x="24172" y="46"/>
                  </a:cubicBezTo>
                  <a:lnTo>
                    <a:pt x="17918" y="1165"/>
                  </a:lnTo>
                  <a:cubicBezTo>
                    <a:pt x="17096" y="1325"/>
                    <a:pt x="16434" y="1895"/>
                    <a:pt x="16206" y="2694"/>
                  </a:cubicBezTo>
                  <a:cubicBezTo>
                    <a:pt x="15978" y="3493"/>
                    <a:pt x="16206" y="4338"/>
                    <a:pt x="16799" y="4908"/>
                  </a:cubicBezTo>
                  <a:lnTo>
                    <a:pt x="19675" y="7579"/>
                  </a:lnTo>
                  <a:lnTo>
                    <a:pt x="7852" y="7602"/>
                  </a:lnTo>
                  <a:cubicBezTo>
                    <a:pt x="7510" y="7602"/>
                    <a:pt x="7167" y="7693"/>
                    <a:pt x="6870" y="7830"/>
                  </a:cubicBezTo>
                  <a:lnTo>
                    <a:pt x="1210" y="10729"/>
                  </a:lnTo>
                  <a:cubicBezTo>
                    <a:pt x="457" y="11117"/>
                    <a:pt x="0" y="11870"/>
                    <a:pt x="23" y="12692"/>
                  </a:cubicBezTo>
                  <a:cubicBezTo>
                    <a:pt x="23" y="13536"/>
                    <a:pt x="502" y="14266"/>
                    <a:pt x="1233" y="14632"/>
                  </a:cubicBezTo>
                  <a:lnTo>
                    <a:pt x="6985" y="17439"/>
                  </a:lnTo>
                  <a:cubicBezTo>
                    <a:pt x="7281" y="17599"/>
                    <a:pt x="7601" y="17667"/>
                    <a:pt x="7943" y="17667"/>
                  </a:cubicBezTo>
                  <a:lnTo>
                    <a:pt x="29856" y="17667"/>
                  </a:lnTo>
                  <a:cubicBezTo>
                    <a:pt x="30198" y="17919"/>
                    <a:pt x="30654" y="18124"/>
                    <a:pt x="31202" y="18261"/>
                  </a:cubicBezTo>
                  <a:lnTo>
                    <a:pt x="31248" y="18261"/>
                  </a:lnTo>
                  <a:cubicBezTo>
                    <a:pt x="31545" y="18329"/>
                    <a:pt x="31887" y="18375"/>
                    <a:pt x="32229" y="18375"/>
                  </a:cubicBezTo>
                  <a:cubicBezTo>
                    <a:pt x="32754" y="18375"/>
                    <a:pt x="33325" y="18284"/>
                    <a:pt x="33918" y="18124"/>
                  </a:cubicBezTo>
                  <a:cubicBezTo>
                    <a:pt x="34147" y="18055"/>
                    <a:pt x="34352" y="17987"/>
                    <a:pt x="34535" y="17919"/>
                  </a:cubicBezTo>
                  <a:cubicBezTo>
                    <a:pt x="35014" y="17896"/>
                    <a:pt x="35539" y="17827"/>
                    <a:pt x="36064" y="17736"/>
                  </a:cubicBezTo>
                  <a:cubicBezTo>
                    <a:pt x="38529" y="17302"/>
                    <a:pt x="39579" y="16298"/>
                    <a:pt x="40058" y="15157"/>
                  </a:cubicBezTo>
                  <a:lnTo>
                    <a:pt x="43505" y="16207"/>
                  </a:lnTo>
                  <a:cubicBezTo>
                    <a:pt x="43779" y="16572"/>
                    <a:pt x="44167" y="16937"/>
                    <a:pt x="44692" y="17257"/>
                  </a:cubicBezTo>
                  <a:cubicBezTo>
                    <a:pt x="45422" y="17667"/>
                    <a:pt x="46313" y="17873"/>
                    <a:pt x="47317" y="17896"/>
                  </a:cubicBezTo>
                  <a:lnTo>
                    <a:pt x="47431" y="17896"/>
                  </a:lnTo>
                  <a:cubicBezTo>
                    <a:pt x="47682" y="17896"/>
                    <a:pt x="47933" y="17873"/>
                    <a:pt x="48184" y="17850"/>
                  </a:cubicBezTo>
                  <a:cubicBezTo>
                    <a:pt x="48527" y="17919"/>
                    <a:pt x="48869" y="17987"/>
                    <a:pt x="49234" y="18033"/>
                  </a:cubicBezTo>
                  <a:cubicBezTo>
                    <a:pt x="49645" y="18078"/>
                    <a:pt x="50033" y="18101"/>
                    <a:pt x="50375" y="18101"/>
                  </a:cubicBezTo>
                  <a:cubicBezTo>
                    <a:pt x="53411" y="18101"/>
                    <a:pt x="54233" y="16184"/>
                    <a:pt x="54598" y="15385"/>
                  </a:cubicBezTo>
                  <a:cubicBezTo>
                    <a:pt x="54621" y="15316"/>
                    <a:pt x="54644" y="15248"/>
                    <a:pt x="54667" y="15202"/>
                  </a:cubicBezTo>
                  <a:cubicBezTo>
                    <a:pt x="54758" y="15020"/>
                    <a:pt x="54826" y="14814"/>
                    <a:pt x="54895" y="14609"/>
                  </a:cubicBezTo>
                  <a:cubicBezTo>
                    <a:pt x="54895" y="14586"/>
                    <a:pt x="54918" y="14495"/>
                    <a:pt x="54918" y="14495"/>
                  </a:cubicBezTo>
                  <a:cubicBezTo>
                    <a:pt x="54963" y="14335"/>
                    <a:pt x="54986" y="14152"/>
                    <a:pt x="55009" y="13970"/>
                  </a:cubicBezTo>
                  <a:cubicBezTo>
                    <a:pt x="55009" y="13947"/>
                    <a:pt x="55009" y="13947"/>
                    <a:pt x="55009" y="13924"/>
                  </a:cubicBezTo>
                  <a:cubicBezTo>
                    <a:pt x="55192" y="12052"/>
                    <a:pt x="54279" y="9656"/>
                    <a:pt x="51813" y="8560"/>
                  </a:cubicBezTo>
                  <a:cubicBezTo>
                    <a:pt x="51311" y="7807"/>
                    <a:pt x="50627" y="7236"/>
                    <a:pt x="49828" y="6917"/>
                  </a:cubicBezTo>
                  <a:cubicBezTo>
                    <a:pt x="49371" y="6734"/>
                    <a:pt x="48892" y="6620"/>
                    <a:pt x="48458" y="6552"/>
                  </a:cubicBezTo>
                  <a:lnTo>
                    <a:pt x="48413" y="6552"/>
                  </a:lnTo>
                  <a:cubicBezTo>
                    <a:pt x="48253" y="6529"/>
                    <a:pt x="48093" y="6529"/>
                    <a:pt x="47910" y="6506"/>
                  </a:cubicBezTo>
                  <a:lnTo>
                    <a:pt x="47751" y="6506"/>
                  </a:lnTo>
                  <a:cubicBezTo>
                    <a:pt x="47408" y="6506"/>
                    <a:pt x="47066" y="6552"/>
                    <a:pt x="46723" y="6620"/>
                  </a:cubicBezTo>
                  <a:lnTo>
                    <a:pt x="25176" y="115"/>
                  </a:lnTo>
                  <a:cubicBezTo>
                    <a:pt x="24971" y="46"/>
                    <a:pt x="24765" y="1"/>
                    <a:pt x="24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55725" y="991750"/>
              <a:ext cx="157500" cy="141875"/>
            </a:xfrm>
            <a:custGeom>
              <a:avLst/>
              <a:gdLst/>
              <a:ahLst/>
              <a:cxnLst/>
              <a:rect l="l" t="t" r="r" b="b"/>
              <a:pathLst>
                <a:path w="6300" h="5675" extrusionOk="0">
                  <a:moveTo>
                    <a:pt x="0" y="579"/>
                  </a:moveTo>
                  <a:lnTo>
                    <a:pt x="137" y="625"/>
                  </a:lnTo>
                  <a:cubicBezTo>
                    <a:pt x="137" y="625"/>
                    <a:pt x="147" y="614"/>
                    <a:pt x="168" y="596"/>
                  </a:cubicBezTo>
                  <a:lnTo>
                    <a:pt x="168" y="596"/>
                  </a:lnTo>
                  <a:cubicBezTo>
                    <a:pt x="113" y="589"/>
                    <a:pt x="57" y="584"/>
                    <a:pt x="0" y="579"/>
                  </a:cubicBezTo>
                  <a:close/>
                  <a:moveTo>
                    <a:pt x="2684" y="1"/>
                  </a:moveTo>
                  <a:cubicBezTo>
                    <a:pt x="976" y="1"/>
                    <a:pt x="312" y="474"/>
                    <a:pt x="168" y="596"/>
                  </a:cubicBezTo>
                  <a:lnTo>
                    <a:pt x="168" y="596"/>
                  </a:lnTo>
                  <a:cubicBezTo>
                    <a:pt x="3201" y="969"/>
                    <a:pt x="3323" y="4762"/>
                    <a:pt x="274" y="5099"/>
                  </a:cubicBezTo>
                  <a:lnTo>
                    <a:pt x="274" y="5122"/>
                  </a:lnTo>
                  <a:cubicBezTo>
                    <a:pt x="274" y="5122"/>
                    <a:pt x="685" y="5674"/>
                    <a:pt x="2143" y="5674"/>
                  </a:cubicBezTo>
                  <a:cubicBezTo>
                    <a:pt x="2536" y="5674"/>
                    <a:pt x="3004" y="5634"/>
                    <a:pt x="3561" y="5532"/>
                  </a:cubicBezTo>
                  <a:cubicBezTo>
                    <a:pt x="6163" y="5076"/>
                    <a:pt x="6026" y="4072"/>
                    <a:pt x="6163" y="3090"/>
                  </a:cubicBezTo>
                  <a:cubicBezTo>
                    <a:pt x="6300" y="2086"/>
                    <a:pt x="5364" y="123"/>
                    <a:pt x="3081" y="9"/>
                  </a:cubicBezTo>
                  <a:cubicBezTo>
                    <a:pt x="2943" y="3"/>
                    <a:pt x="2811" y="1"/>
                    <a:pt x="2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062550" y="1054150"/>
              <a:ext cx="147825" cy="79475"/>
            </a:xfrm>
            <a:custGeom>
              <a:avLst/>
              <a:gdLst/>
              <a:ahLst/>
              <a:cxnLst/>
              <a:rect l="l" t="t" r="r" b="b"/>
              <a:pathLst>
                <a:path w="5913" h="3179" extrusionOk="0">
                  <a:moveTo>
                    <a:pt x="5844" y="1"/>
                  </a:moveTo>
                  <a:cubicBezTo>
                    <a:pt x="5502" y="411"/>
                    <a:pt x="5091" y="754"/>
                    <a:pt x="4589" y="1051"/>
                  </a:cubicBezTo>
                  <a:cubicBezTo>
                    <a:pt x="3767" y="1507"/>
                    <a:pt x="2945" y="1735"/>
                    <a:pt x="2010" y="1758"/>
                  </a:cubicBezTo>
                  <a:lnTo>
                    <a:pt x="1736" y="1758"/>
                  </a:lnTo>
                  <a:cubicBezTo>
                    <a:pt x="1370" y="2192"/>
                    <a:pt x="800" y="2511"/>
                    <a:pt x="1" y="2603"/>
                  </a:cubicBezTo>
                  <a:lnTo>
                    <a:pt x="1" y="2626"/>
                  </a:lnTo>
                  <a:cubicBezTo>
                    <a:pt x="1" y="2626"/>
                    <a:pt x="412" y="3178"/>
                    <a:pt x="1870" y="3178"/>
                  </a:cubicBezTo>
                  <a:cubicBezTo>
                    <a:pt x="2263" y="3178"/>
                    <a:pt x="2731" y="3138"/>
                    <a:pt x="3288" y="3036"/>
                  </a:cubicBezTo>
                  <a:cubicBezTo>
                    <a:pt x="5890" y="2580"/>
                    <a:pt x="5753" y="1576"/>
                    <a:pt x="5890" y="594"/>
                  </a:cubicBezTo>
                  <a:cubicBezTo>
                    <a:pt x="5913" y="411"/>
                    <a:pt x="5890" y="206"/>
                    <a:pt x="5844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07050" y="983975"/>
              <a:ext cx="886200" cy="143250"/>
            </a:xfrm>
            <a:custGeom>
              <a:avLst/>
              <a:gdLst/>
              <a:ahLst/>
              <a:cxnLst/>
              <a:rect l="l" t="t" r="r" b="b"/>
              <a:pathLst>
                <a:path w="35448" h="5730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5752" y="5729"/>
                  </a:lnTo>
                  <a:lnTo>
                    <a:pt x="31568" y="5729"/>
                  </a:lnTo>
                  <a:cubicBezTo>
                    <a:pt x="31568" y="5729"/>
                    <a:pt x="35448" y="2671"/>
                    <a:pt x="3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7050" y="983975"/>
              <a:ext cx="820025" cy="84475"/>
            </a:xfrm>
            <a:custGeom>
              <a:avLst/>
              <a:gdLst/>
              <a:ahLst/>
              <a:cxnLst/>
              <a:rect l="l" t="t" r="r" b="b"/>
              <a:pathLst>
                <a:path w="32801" h="3379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890" y="3378"/>
                  </a:lnTo>
                  <a:lnTo>
                    <a:pt x="6209" y="662"/>
                  </a:lnTo>
                  <a:lnTo>
                    <a:pt x="32093" y="616"/>
                  </a:lnTo>
                  <a:cubicBezTo>
                    <a:pt x="32367" y="799"/>
                    <a:pt x="32595" y="1004"/>
                    <a:pt x="32800" y="1187"/>
                  </a:cubicBezTo>
                  <a:cubicBezTo>
                    <a:pt x="32526" y="776"/>
                    <a:pt x="32138" y="388"/>
                    <a:pt x="315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13900" y="1060425"/>
              <a:ext cx="824575" cy="66800"/>
            </a:xfrm>
            <a:custGeom>
              <a:avLst/>
              <a:gdLst/>
              <a:ahLst/>
              <a:cxnLst/>
              <a:rect l="l" t="t" r="r" b="b"/>
              <a:pathLst>
                <a:path w="32983" h="2672" extrusionOk="0">
                  <a:moveTo>
                    <a:pt x="0" y="1"/>
                  </a:moveTo>
                  <a:lnTo>
                    <a:pt x="5478" y="2671"/>
                  </a:lnTo>
                  <a:lnTo>
                    <a:pt x="31294" y="2671"/>
                  </a:lnTo>
                  <a:cubicBezTo>
                    <a:pt x="31294" y="2671"/>
                    <a:pt x="32754" y="1530"/>
                    <a:pt x="3298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07050" y="985100"/>
              <a:ext cx="194600" cy="142125"/>
            </a:xfrm>
            <a:custGeom>
              <a:avLst/>
              <a:gdLst/>
              <a:ahLst/>
              <a:cxnLst/>
              <a:rect l="l" t="t" r="r" b="b"/>
              <a:pathLst>
                <a:path w="7784" h="5685" extrusionOk="0">
                  <a:moveTo>
                    <a:pt x="5661" y="1"/>
                  </a:moveTo>
                  <a:lnTo>
                    <a:pt x="0" y="2877"/>
                  </a:lnTo>
                  <a:lnTo>
                    <a:pt x="5729" y="5684"/>
                  </a:lnTo>
                  <a:cubicBezTo>
                    <a:pt x="7784" y="4474"/>
                    <a:pt x="6026" y="2831"/>
                    <a:pt x="6026" y="2831"/>
                  </a:cubicBezTo>
                  <a:cubicBezTo>
                    <a:pt x="7670" y="1462"/>
                    <a:pt x="6551" y="457"/>
                    <a:pt x="5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07050" y="1022200"/>
              <a:ext cx="89050" cy="63350"/>
            </a:xfrm>
            <a:custGeom>
              <a:avLst/>
              <a:gdLst/>
              <a:ahLst/>
              <a:cxnLst/>
              <a:rect l="l" t="t" r="r" b="b"/>
              <a:pathLst>
                <a:path w="3562" h="2534" extrusionOk="0">
                  <a:moveTo>
                    <a:pt x="2716" y="0"/>
                  </a:moveTo>
                  <a:lnTo>
                    <a:pt x="0" y="1393"/>
                  </a:lnTo>
                  <a:lnTo>
                    <a:pt x="2328" y="2534"/>
                  </a:lnTo>
                  <a:cubicBezTo>
                    <a:pt x="2922" y="2214"/>
                    <a:pt x="3561" y="1712"/>
                    <a:pt x="3470" y="1142"/>
                  </a:cubicBezTo>
                  <a:cubicBezTo>
                    <a:pt x="3447" y="891"/>
                    <a:pt x="3082" y="434"/>
                    <a:pt x="2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62550" y="1029625"/>
              <a:ext cx="224275" cy="73625"/>
            </a:xfrm>
            <a:custGeom>
              <a:avLst/>
              <a:gdLst/>
              <a:ahLst/>
              <a:cxnLst/>
              <a:rect l="l" t="t" r="r" b="b"/>
              <a:pathLst>
                <a:path w="8971" h="2945" extrusionOk="0">
                  <a:moveTo>
                    <a:pt x="4474" y="0"/>
                  </a:moveTo>
                  <a:cubicBezTo>
                    <a:pt x="2009" y="0"/>
                    <a:pt x="0" y="639"/>
                    <a:pt x="0" y="1461"/>
                  </a:cubicBezTo>
                  <a:cubicBezTo>
                    <a:pt x="0" y="2283"/>
                    <a:pt x="2009" y="2945"/>
                    <a:pt x="4474" y="2945"/>
                  </a:cubicBezTo>
                  <a:cubicBezTo>
                    <a:pt x="6962" y="2945"/>
                    <a:pt x="8971" y="2283"/>
                    <a:pt x="8971" y="1461"/>
                  </a:cubicBezTo>
                  <a:cubicBezTo>
                    <a:pt x="8971" y="639"/>
                    <a:pt x="6962" y="0"/>
                    <a:pt x="4474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651125" y="1020475"/>
              <a:ext cx="224300" cy="73650"/>
            </a:xfrm>
            <a:custGeom>
              <a:avLst/>
              <a:gdLst/>
              <a:ahLst/>
              <a:cxnLst/>
              <a:rect l="l" t="t" r="r" b="b"/>
              <a:pathLst>
                <a:path w="8972" h="2946" extrusionOk="0">
                  <a:moveTo>
                    <a:pt x="4498" y="1"/>
                  </a:moveTo>
                  <a:cubicBezTo>
                    <a:pt x="2010" y="1"/>
                    <a:pt x="1" y="663"/>
                    <a:pt x="1" y="1462"/>
                  </a:cubicBezTo>
                  <a:cubicBezTo>
                    <a:pt x="1" y="2283"/>
                    <a:pt x="2010" y="2945"/>
                    <a:pt x="4498" y="2945"/>
                  </a:cubicBezTo>
                  <a:cubicBezTo>
                    <a:pt x="6963" y="2945"/>
                    <a:pt x="8971" y="2283"/>
                    <a:pt x="8971" y="1462"/>
                  </a:cubicBezTo>
                  <a:cubicBezTo>
                    <a:pt x="8971" y="663"/>
                    <a:pt x="6963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15775" y="966600"/>
              <a:ext cx="123275" cy="178650"/>
            </a:xfrm>
            <a:custGeom>
              <a:avLst/>
              <a:gdLst/>
              <a:ahLst/>
              <a:cxnLst/>
              <a:rect l="l" t="t" r="r" b="b"/>
              <a:pathLst>
                <a:path w="4931" h="7146" extrusionOk="0">
                  <a:moveTo>
                    <a:pt x="0" y="741"/>
                  </a:moveTo>
                  <a:lnTo>
                    <a:pt x="114" y="809"/>
                  </a:lnTo>
                  <a:cubicBezTo>
                    <a:pt x="114" y="809"/>
                    <a:pt x="124" y="792"/>
                    <a:pt x="145" y="764"/>
                  </a:cubicBezTo>
                  <a:lnTo>
                    <a:pt x="145" y="764"/>
                  </a:lnTo>
                  <a:cubicBezTo>
                    <a:pt x="98" y="754"/>
                    <a:pt x="50" y="747"/>
                    <a:pt x="0" y="741"/>
                  </a:cubicBezTo>
                  <a:close/>
                  <a:moveTo>
                    <a:pt x="2118" y="0"/>
                  </a:moveTo>
                  <a:cubicBezTo>
                    <a:pt x="801" y="0"/>
                    <a:pt x="271" y="593"/>
                    <a:pt x="145" y="764"/>
                  </a:cubicBezTo>
                  <a:lnTo>
                    <a:pt x="145" y="764"/>
                  </a:lnTo>
                  <a:cubicBezTo>
                    <a:pt x="2494" y="1232"/>
                    <a:pt x="2600" y="5999"/>
                    <a:pt x="206" y="6424"/>
                  </a:cubicBezTo>
                  <a:lnTo>
                    <a:pt x="206" y="6447"/>
                  </a:lnTo>
                  <a:cubicBezTo>
                    <a:pt x="206" y="6447"/>
                    <a:pt x="534" y="7146"/>
                    <a:pt x="1685" y="7146"/>
                  </a:cubicBezTo>
                  <a:cubicBezTo>
                    <a:pt x="1991" y="7146"/>
                    <a:pt x="2354" y="7096"/>
                    <a:pt x="2785" y="6972"/>
                  </a:cubicBezTo>
                  <a:cubicBezTo>
                    <a:pt x="4816" y="6379"/>
                    <a:pt x="4702" y="5146"/>
                    <a:pt x="4816" y="3891"/>
                  </a:cubicBezTo>
                  <a:cubicBezTo>
                    <a:pt x="4931" y="2635"/>
                    <a:pt x="4200" y="147"/>
                    <a:pt x="2420" y="10"/>
                  </a:cubicBezTo>
                  <a:cubicBezTo>
                    <a:pt x="2315" y="4"/>
                    <a:pt x="2215" y="0"/>
                    <a:pt x="2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775" y="98510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0" y="1"/>
                  </a:moveTo>
                  <a:lnTo>
                    <a:pt x="114" y="69"/>
                  </a:lnTo>
                  <a:cubicBezTo>
                    <a:pt x="114" y="69"/>
                    <a:pt x="114" y="46"/>
                    <a:pt x="137" y="24"/>
                  </a:cubicBezTo>
                  <a:cubicBezTo>
                    <a:pt x="92" y="24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19200" y="967975"/>
              <a:ext cx="91900" cy="175800"/>
            </a:xfrm>
            <a:custGeom>
              <a:avLst/>
              <a:gdLst/>
              <a:ahLst/>
              <a:cxnLst/>
              <a:rect l="l" t="t" r="r" b="b"/>
              <a:pathLst>
                <a:path w="3676" h="7032" extrusionOk="0">
                  <a:moveTo>
                    <a:pt x="1347" y="1"/>
                  </a:moveTo>
                  <a:cubicBezTo>
                    <a:pt x="480" y="138"/>
                    <a:pt x="92" y="572"/>
                    <a:pt x="0" y="709"/>
                  </a:cubicBezTo>
                  <a:cubicBezTo>
                    <a:pt x="2374" y="1165"/>
                    <a:pt x="2465" y="5958"/>
                    <a:pt x="69" y="6369"/>
                  </a:cubicBezTo>
                  <a:lnTo>
                    <a:pt x="69" y="6392"/>
                  </a:lnTo>
                  <a:cubicBezTo>
                    <a:pt x="69" y="6392"/>
                    <a:pt x="297" y="6871"/>
                    <a:pt x="1027" y="7031"/>
                  </a:cubicBezTo>
                  <a:cubicBezTo>
                    <a:pt x="1187" y="7008"/>
                    <a:pt x="1347" y="6963"/>
                    <a:pt x="1530" y="6917"/>
                  </a:cubicBezTo>
                  <a:cubicBezTo>
                    <a:pt x="3561" y="6324"/>
                    <a:pt x="3470" y="5091"/>
                    <a:pt x="3561" y="3836"/>
                  </a:cubicBezTo>
                  <a:cubicBezTo>
                    <a:pt x="3675" y="2626"/>
                    <a:pt x="2990" y="298"/>
                    <a:pt x="13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20900" y="1046175"/>
              <a:ext cx="115875" cy="99075"/>
            </a:xfrm>
            <a:custGeom>
              <a:avLst/>
              <a:gdLst/>
              <a:ahLst/>
              <a:cxnLst/>
              <a:rect l="l" t="t" r="r" b="b"/>
              <a:pathLst>
                <a:path w="4635" h="3963" extrusionOk="0">
                  <a:moveTo>
                    <a:pt x="4589" y="0"/>
                  </a:moveTo>
                  <a:cubicBezTo>
                    <a:pt x="3767" y="1096"/>
                    <a:pt x="2717" y="1803"/>
                    <a:pt x="1530" y="1826"/>
                  </a:cubicBezTo>
                  <a:cubicBezTo>
                    <a:pt x="1256" y="2534"/>
                    <a:pt x="754" y="3104"/>
                    <a:pt x="1" y="3241"/>
                  </a:cubicBezTo>
                  <a:lnTo>
                    <a:pt x="1" y="3264"/>
                  </a:lnTo>
                  <a:cubicBezTo>
                    <a:pt x="1" y="3264"/>
                    <a:pt x="329" y="3963"/>
                    <a:pt x="1480" y="3963"/>
                  </a:cubicBezTo>
                  <a:cubicBezTo>
                    <a:pt x="1786" y="3963"/>
                    <a:pt x="2149" y="3913"/>
                    <a:pt x="2580" y="3789"/>
                  </a:cubicBezTo>
                  <a:cubicBezTo>
                    <a:pt x="4611" y="3196"/>
                    <a:pt x="4497" y="1963"/>
                    <a:pt x="4611" y="708"/>
                  </a:cubicBezTo>
                  <a:cubicBezTo>
                    <a:pt x="4634" y="502"/>
                    <a:pt x="4611" y="274"/>
                    <a:pt x="458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414075" y="990700"/>
              <a:ext cx="166075" cy="147725"/>
            </a:xfrm>
            <a:custGeom>
              <a:avLst/>
              <a:gdLst/>
              <a:ahLst/>
              <a:cxnLst/>
              <a:rect l="l" t="t" r="r" b="b"/>
              <a:pathLst>
                <a:path w="6643" h="5909" extrusionOk="0">
                  <a:moveTo>
                    <a:pt x="1073" y="73"/>
                  </a:moveTo>
                  <a:lnTo>
                    <a:pt x="1187" y="165"/>
                  </a:lnTo>
                  <a:cubicBezTo>
                    <a:pt x="1187" y="165"/>
                    <a:pt x="1203" y="156"/>
                    <a:pt x="1235" y="141"/>
                  </a:cubicBezTo>
                  <a:lnTo>
                    <a:pt x="1235" y="141"/>
                  </a:lnTo>
                  <a:cubicBezTo>
                    <a:pt x="1183" y="118"/>
                    <a:pt x="1129" y="95"/>
                    <a:pt x="1073" y="73"/>
                  </a:cubicBezTo>
                  <a:close/>
                  <a:moveTo>
                    <a:pt x="2100" y="1"/>
                  </a:moveTo>
                  <a:cubicBezTo>
                    <a:pt x="1614" y="1"/>
                    <a:pt x="1339" y="96"/>
                    <a:pt x="1235" y="141"/>
                  </a:cubicBezTo>
                  <a:lnTo>
                    <a:pt x="1235" y="141"/>
                  </a:lnTo>
                  <a:cubicBezTo>
                    <a:pt x="3809" y="1291"/>
                    <a:pt x="3143" y="4537"/>
                    <a:pt x="607" y="4537"/>
                  </a:cubicBezTo>
                  <a:cubicBezTo>
                    <a:pt x="415" y="4537"/>
                    <a:pt x="213" y="4518"/>
                    <a:pt x="0" y="4479"/>
                  </a:cubicBezTo>
                  <a:lnTo>
                    <a:pt x="0" y="4502"/>
                  </a:lnTo>
                  <a:cubicBezTo>
                    <a:pt x="0" y="4502"/>
                    <a:pt x="388" y="5529"/>
                    <a:pt x="3013" y="5848"/>
                  </a:cubicBezTo>
                  <a:cubicBezTo>
                    <a:pt x="3354" y="5890"/>
                    <a:pt x="3653" y="5909"/>
                    <a:pt x="3917" y="5909"/>
                  </a:cubicBezTo>
                  <a:cubicBezTo>
                    <a:pt x="5684" y="5909"/>
                    <a:pt x="5854" y="5048"/>
                    <a:pt x="6232" y="4273"/>
                  </a:cubicBezTo>
                  <a:cubicBezTo>
                    <a:pt x="6643" y="3360"/>
                    <a:pt x="6323" y="1192"/>
                    <a:pt x="4177" y="416"/>
                  </a:cubicBezTo>
                  <a:cubicBezTo>
                    <a:pt x="3258" y="93"/>
                    <a:pt x="2577" y="1"/>
                    <a:pt x="2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14075" y="1083250"/>
              <a:ext cx="159225" cy="55175"/>
            </a:xfrm>
            <a:custGeom>
              <a:avLst/>
              <a:gdLst/>
              <a:ahLst/>
              <a:cxnLst/>
              <a:rect l="l" t="t" r="r" b="b"/>
              <a:pathLst>
                <a:path w="6369" h="2207" extrusionOk="0">
                  <a:moveTo>
                    <a:pt x="6369" y="1"/>
                  </a:moveTo>
                  <a:lnTo>
                    <a:pt x="6369" y="1"/>
                  </a:lnTo>
                  <a:cubicBezTo>
                    <a:pt x="5912" y="275"/>
                    <a:pt x="5410" y="503"/>
                    <a:pt x="4862" y="617"/>
                  </a:cubicBezTo>
                  <a:cubicBezTo>
                    <a:pt x="4451" y="709"/>
                    <a:pt x="4050" y="756"/>
                    <a:pt x="3649" y="756"/>
                  </a:cubicBezTo>
                  <a:cubicBezTo>
                    <a:pt x="3159" y="756"/>
                    <a:pt x="2671" y="687"/>
                    <a:pt x="2169" y="548"/>
                  </a:cubicBezTo>
                  <a:cubicBezTo>
                    <a:pt x="2100" y="526"/>
                    <a:pt x="2009" y="503"/>
                    <a:pt x="1918" y="457"/>
                  </a:cubicBezTo>
                  <a:cubicBezTo>
                    <a:pt x="1564" y="693"/>
                    <a:pt x="1122" y="830"/>
                    <a:pt x="594" y="830"/>
                  </a:cubicBezTo>
                  <a:cubicBezTo>
                    <a:pt x="407" y="830"/>
                    <a:pt x="209" y="813"/>
                    <a:pt x="0" y="777"/>
                  </a:cubicBezTo>
                  <a:lnTo>
                    <a:pt x="0" y="800"/>
                  </a:lnTo>
                  <a:cubicBezTo>
                    <a:pt x="0" y="800"/>
                    <a:pt x="388" y="1827"/>
                    <a:pt x="3013" y="2146"/>
                  </a:cubicBezTo>
                  <a:cubicBezTo>
                    <a:pt x="3354" y="2188"/>
                    <a:pt x="3653" y="2207"/>
                    <a:pt x="3917" y="2207"/>
                  </a:cubicBezTo>
                  <a:cubicBezTo>
                    <a:pt x="5684" y="2207"/>
                    <a:pt x="5854" y="1346"/>
                    <a:pt x="6232" y="571"/>
                  </a:cubicBezTo>
                  <a:cubicBezTo>
                    <a:pt x="6300" y="412"/>
                    <a:pt x="6346" y="206"/>
                    <a:pt x="63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09900" y="795075"/>
              <a:ext cx="849125" cy="325300"/>
            </a:xfrm>
            <a:custGeom>
              <a:avLst/>
              <a:gdLst/>
              <a:ahLst/>
              <a:cxnLst/>
              <a:rect l="l" t="t" r="r" b="b"/>
              <a:pathLst>
                <a:path w="33965" h="13012" extrusionOk="0">
                  <a:moveTo>
                    <a:pt x="6255" y="1"/>
                  </a:moveTo>
                  <a:lnTo>
                    <a:pt x="1" y="1119"/>
                  </a:lnTo>
                  <a:lnTo>
                    <a:pt x="4680" y="5479"/>
                  </a:lnTo>
                  <a:lnTo>
                    <a:pt x="29354" y="13011"/>
                  </a:lnTo>
                  <a:cubicBezTo>
                    <a:pt x="29354" y="13011"/>
                    <a:pt x="33965" y="11185"/>
                    <a:pt x="31043" y="7510"/>
                  </a:cubicBezTo>
                  <a:lnTo>
                    <a:pt x="6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09350" y="795075"/>
              <a:ext cx="797200" cy="225425"/>
            </a:xfrm>
            <a:custGeom>
              <a:avLst/>
              <a:gdLst/>
              <a:ahLst/>
              <a:cxnLst/>
              <a:rect l="l" t="t" r="r" b="b"/>
              <a:pathLst>
                <a:path w="31888" h="9017" extrusionOk="0">
                  <a:moveTo>
                    <a:pt x="6277" y="1"/>
                  </a:moveTo>
                  <a:lnTo>
                    <a:pt x="0" y="1119"/>
                  </a:lnTo>
                  <a:lnTo>
                    <a:pt x="753" y="1804"/>
                  </a:lnTo>
                  <a:lnTo>
                    <a:pt x="6597" y="754"/>
                  </a:lnTo>
                  <a:lnTo>
                    <a:pt x="31385" y="8264"/>
                  </a:lnTo>
                  <a:cubicBezTo>
                    <a:pt x="31590" y="8515"/>
                    <a:pt x="31750" y="8766"/>
                    <a:pt x="31887" y="9017"/>
                  </a:cubicBezTo>
                  <a:cubicBezTo>
                    <a:pt x="31750" y="8560"/>
                    <a:pt x="31499" y="8058"/>
                    <a:pt x="31065" y="7510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15050" y="828175"/>
              <a:ext cx="788625" cy="292200"/>
            </a:xfrm>
            <a:custGeom>
              <a:avLst/>
              <a:gdLst/>
              <a:ahLst/>
              <a:cxnLst/>
              <a:rect l="l" t="t" r="r" b="b"/>
              <a:pathLst>
                <a:path w="31545" h="11688" extrusionOk="0">
                  <a:moveTo>
                    <a:pt x="0" y="1"/>
                  </a:moveTo>
                  <a:lnTo>
                    <a:pt x="4474" y="4155"/>
                  </a:lnTo>
                  <a:lnTo>
                    <a:pt x="29148" y="11687"/>
                  </a:lnTo>
                  <a:cubicBezTo>
                    <a:pt x="29148" y="11687"/>
                    <a:pt x="30883" y="11003"/>
                    <a:pt x="31545" y="96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09350" y="795075"/>
              <a:ext cx="194025" cy="136975"/>
            </a:xfrm>
            <a:custGeom>
              <a:avLst/>
              <a:gdLst/>
              <a:ahLst/>
              <a:cxnLst/>
              <a:rect l="l" t="t" r="r" b="b"/>
              <a:pathLst>
                <a:path w="7761" h="5479" extrusionOk="0">
                  <a:moveTo>
                    <a:pt x="6277" y="1"/>
                  </a:moveTo>
                  <a:lnTo>
                    <a:pt x="0" y="1119"/>
                  </a:lnTo>
                  <a:lnTo>
                    <a:pt x="4679" y="5479"/>
                  </a:lnTo>
                  <a:cubicBezTo>
                    <a:pt x="7007" y="4908"/>
                    <a:pt x="5798" y="2808"/>
                    <a:pt x="5798" y="2808"/>
                  </a:cubicBezTo>
                  <a:cubicBezTo>
                    <a:pt x="7761" y="1987"/>
                    <a:pt x="6962" y="709"/>
                    <a:pt x="6323" y="24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09350" y="809925"/>
              <a:ext cx="86175" cy="57650"/>
            </a:xfrm>
            <a:custGeom>
              <a:avLst/>
              <a:gdLst/>
              <a:ahLst/>
              <a:cxnLst/>
              <a:rect l="l" t="t" r="r" b="b"/>
              <a:pathLst>
                <a:path w="3447" h="2306" extrusionOk="0">
                  <a:moveTo>
                    <a:pt x="3013" y="0"/>
                  </a:moveTo>
                  <a:lnTo>
                    <a:pt x="0" y="525"/>
                  </a:lnTo>
                  <a:lnTo>
                    <a:pt x="1917" y="2306"/>
                  </a:lnTo>
                  <a:cubicBezTo>
                    <a:pt x="2579" y="2146"/>
                    <a:pt x="3310" y="1849"/>
                    <a:pt x="3424" y="1279"/>
                  </a:cubicBezTo>
                  <a:cubicBezTo>
                    <a:pt x="3447" y="1050"/>
                    <a:pt x="3241" y="503"/>
                    <a:pt x="3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40875" y="920075"/>
              <a:ext cx="226575" cy="95750"/>
            </a:xfrm>
            <a:custGeom>
              <a:avLst/>
              <a:gdLst/>
              <a:ahLst/>
              <a:cxnLst/>
              <a:rect l="l" t="t" r="r" b="b"/>
              <a:pathLst>
                <a:path w="9063" h="3830" extrusionOk="0">
                  <a:moveTo>
                    <a:pt x="1947" y="1"/>
                  </a:moveTo>
                  <a:cubicBezTo>
                    <a:pt x="1018" y="1"/>
                    <a:pt x="372" y="207"/>
                    <a:pt x="252" y="616"/>
                  </a:cubicBezTo>
                  <a:cubicBezTo>
                    <a:pt x="1" y="1392"/>
                    <a:pt x="1735" y="2602"/>
                    <a:pt x="4109" y="3309"/>
                  </a:cubicBezTo>
                  <a:cubicBezTo>
                    <a:pt x="5231" y="3658"/>
                    <a:pt x="6301" y="3830"/>
                    <a:pt x="7138" y="3830"/>
                  </a:cubicBezTo>
                  <a:cubicBezTo>
                    <a:pt x="8055" y="3830"/>
                    <a:pt x="8692" y="3624"/>
                    <a:pt x="8811" y="3218"/>
                  </a:cubicBezTo>
                  <a:cubicBezTo>
                    <a:pt x="9062" y="2442"/>
                    <a:pt x="7328" y="1232"/>
                    <a:pt x="4954" y="502"/>
                  </a:cubicBezTo>
                  <a:cubicBezTo>
                    <a:pt x="3841" y="167"/>
                    <a:pt x="2780" y="1"/>
                    <a:pt x="19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32900" y="908175"/>
              <a:ext cx="226550" cy="95750"/>
            </a:xfrm>
            <a:custGeom>
              <a:avLst/>
              <a:gdLst/>
              <a:ahLst/>
              <a:cxnLst/>
              <a:rect l="l" t="t" r="r" b="b"/>
              <a:pathLst>
                <a:path w="9062" h="3830" extrusionOk="0">
                  <a:moveTo>
                    <a:pt x="1924" y="1"/>
                  </a:moveTo>
                  <a:cubicBezTo>
                    <a:pt x="1007" y="1"/>
                    <a:pt x="370" y="207"/>
                    <a:pt x="251" y="613"/>
                  </a:cubicBezTo>
                  <a:cubicBezTo>
                    <a:pt x="0" y="1389"/>
                    <a:pt x="1735" y="2598"/>
                    <a:pt x="4109" y="3329"/>
                  </a:cubicBezTo>
                  <a:cubicBezTo>
                    <a:pt x="5221" y="3664"/>
                    <a:pt x="6282" y="3830"/>
                    <a:pt x="7116" y="3830"/>
                  </a:cubicBezTo>
                  <a:cubicBezTo>
                    <a:pt x="8044" y="3830"/>
                    <a:pt x="8690" y="3624"/>
                    <a:pt x="8811" y="3215"/>
                  </a:cubicBezTo>
                  <a:cubicBezTo>
                    <a:pt x="9062" y="2439"/>
                    <a:pt x="7327" y="1229"/>
                    <a:pt x="4953" y="521"/>
                  </a:cubicBezTo>
                  <a:cubicBezTo>
                    <a:pt x="3831" y="173"/>
                    <a:pt x="2761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78700" y="957450"/>
              <a:ext cx="140975" cy="175500"/>
            </a:xfrm>
            <a:custGeom>
              <a:avLst/>
              <a:gdLst/>
              <a:ahLst/>
              <a:cxnLst/>
              <a:rect l="l" t="t" r="r" b="b"/>
              <a:pathLst>
                <a:path w="5639" h="7020" extrusionOk="0">
                  <a:moveTo>
                    <a:pt x="1461" y="262"/>
                  </a:moveTo>
                  <a:lnTo>
                    <a:pt x="1552" y="354"/>
                  </a:lnTo>
                  <a:cubicBezTo>
                    <a:pt x="1552" y="354"/>
                    <a:pt x="1564" y="342"/>
                    <a:pt x="1588" y="323"/>
                  </a:cubicBezTo>
                  <a:lnTo>
                    <a:pt x="1588" y="323"/>
                  </a:lnTo>
                  <a:cubicBezTo>
                    <a:pt x="1547" y="302"/>
                    <a:pt x="1505" y="281"/>
                    <a:pt x="1461" y="262"/>
                  </a:cubicBezTo>
                  <a:close/>
                  <a:moveTo>
                    <a:pt x="2700" y="0"/>
                  </a:moveTo>
                  <a:cubicBezTo>
                    <a:pt x="2058" y="0"/>
                    <a:pt x="1697" y="238"/>
                    <a:pt x="1588" y="323"/>
                  </a:cubicBezTo>
                  <a:lnTo>
                    <a:pt x="1588" y="323"/>
                  </a:lnTo>
                  <a:cubicBezTo>
                    <a:pt x="3647" y="1409"/>
                    <a:pt x="2500" y="5756"/>
                    <a:pt x="234" y="5756"/>
                  </a:cubicBezTo>
                  <a:cubicBezTo>
                    <a:pt x="157" y="5756"/>
                    <a:pt x="79" y="5751"/>
                    <a:pt x="0" y="5740"/>
                  </a:cubicBezTo>
                  <a:lnTo>
                    <a:pt x="0" y="5786"/>
                  </a:lnTo>
                  <a:cubicBezTo>
                    <a:pt x="0" y="5786"/>
                    <a:pt x="183" y="6996"/>
                    <a:pt x="2306" y="7018"/>
                  </a:cubicBezTo>
                  <a:cubicBezTo>
                    <a:pt x="2344" y="7019"/>
                    <a:pt x="2381" y="7020"/>
                    <a:pt x="2419" y="7020"/>
                  </a:cubicBezTo>
                  <a:cubicBezTo>
                    <a:pt x="4437" y="7020"/>
                    <a:pt x="4688" y="5811"/>
                    <a:pt x="5159" y="4667"/>
                  </a:cubicBezTo>
                  <a:cubicBezTo>
                    <a:pt x="5615" y="3503"/>
                    <a:pt x="5638" y="924"/>
                    <a:pt x="3972" y="262"/>
                  </a:cubicBezTo>
                  <a:cubicBezTo>
                    <a:pt x="3465" y="68"/>
                    <a:pt x="3042" y="0"/>
                    <a:pt x="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5225" y="96400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0" y="0"/>
                  </a:moveTo>
                  <a:lnTo>
                    <a:pt x="91" y="92"/>
                  </a:lnTo>
                  <a:cubicBezTo>
                    <a:pt x="91" y="92"/>
                    <a:pt x="91" y="69"/>
                    <a:pt x="114" y="69"/>
                  </a:cubicBezTo>
                  <a:cubicBezTo>
                    <a:pt x="91" y="46"/>
                    <a:pt x="46" y="23"/>
                    <a:pt x="0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78700" y="957650"/>
              <a:ext cx="114150" cy="167325"/>
            </a:xfrm>
            <a:custGeom>
              <a:avLst/>
              <a:gdLst/>
              <a:ahLst/>
              <a:cxnLst/>
              <a:rect l="l" t="t" r="r" b="b"/>
              <a:pathLst>
                <a:path w="4566" h="6693" extrusionOk="0">
                  <a:moveTo>
                    <a:pt x="2701" y="0"/>
                  </a:moveTo>
                  <a:cubicBezTo>
                    <a:pt x="2066" y="0"/>
                    <a:pt x="1691" y="226"/>
                    <a:pt x="1575" y="323"/>
                  </a:cubicBezTo>
                  <a:cubicBezTo>
                    <a:pt x="3649" y="1404"/>
                    <a:pt x="2503" y="5748"/>
                    <a:pt x="239" y="5748"/>
                  </a:cubicBezTo>
                  <a:cubicBezTo>
                    <a:pt x="160" y="5748"/>
                    <a:pt x="81" y="5743"/>
                    <a:pt x="0" y="5732"/>
                  </a:cubicBezTo>
                  <a:lnTo>
                    <a:pt x="0" y="5778"/>
                  </a:lnTo>
                  <a:cubicBezTo>
                    <a:pt x="0" y="5778"/>
                    <a:pt x="91" y="6280"/>
                    <a:pt x="731" y="6668"/>
                  </a:cubicBezTo>
                  <a:cubicBezTo>
                    <a:pt x="890" y="6668"/>
                    <a:pt x="1050" y="6691"/>
                    <a:pt x="1233" y="6691"/>
                  </a:cubicBezTo>
                  <a:cubicBezTo>
                    <a:pt x="1271" y="6692"/>
                    <a:pt x="1309" y="6692"/>
                    <a:pt x="1346" y="6692"/>
                  </a:cubicBezTo>
                  <a:cubicBezTo>
                    <a:pt x="3365" y="6692"/>
                    <a:pt x="3638" y="5483"/>
                    <a:pt x="4086" y="4340"/>
                  </a:cubicBezTo>
                  <a:cubicBezTo>
                    <a:pt x="4520" y="3221"/>
                    <a:pt x="4565" y="779"/>
                    <a:pt x="3082" y="26"/>
                  </a:cubicBezTo>
                  <a:cubicBezTo>
                    <a:pt x="2946" y="8"/>
                    <a:pt x="2819" y="0"/>
                    <a:pt x="270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78700" y="1057575"/>
              <a:ext cx="133550" cy="75375"/>
            </a:xfrm>
            <a:custGeom>
              <a:avLst/>
              <a:gdLst/>
              <a:ahLst/>
              <a:cxnLst/>
              <a:rect l="l" t="t" r="r" b="b"/>
              <a:pathLst>
                <a:path w="5342" h="3015" extrusionOk="0">
                  <a:moveTo>
                    <a:pt x="5341" y="1"/>
                  </a:moveTo>
                  <a:cubicBezTo>
                    <a:pt x="4496" y="604"/>
                    <a:pt x="3599" y="960"/>
                    <a:pt x="2718" y="960"/>
                  </a:cubicBezTo>
                  <a:cubicBezTo>
                    <a:pt x="2434" y="960"/>
                    <a:pt x="2151" y="923"/>
                    <a:pt x="1872" y="845"/>
                  </a:cubicBezTo>
                  <a:cubicBezTo>
                    <a:pt x="1469" y="1389"/>
                    <a:pt x="906" y="1755"/>
                    <a:pt x="262" y="1755"/>
                  </a:cubicBezTo>
                  <a:cubicBezTo>
                    <a:pt x="176" y="1755"/>
                    <a:pt x="89" y="1749"/>
                    <a:pt x="0" y="1735"/>
                  </a:cubicBezTo>
                  <a:lnTo>
                    <a:pt x="0" y="1781"/>
                  </a:lnTo>
                  <a:cubicBezTo>
                    <a:pt x="0" y="1781"/>
                    <a:pt x="183" y="2991"/>
                    <a:pt x="2306" y="3013"/>
                  </a:cubicBezTo>
                  <a:cubicBezTo>
                    <a:pt x="2344" y="3014"/>
                    <a:pt x="2381" y="3015"/>
                    <a:pt x="2419" y="3015"/>
                  </a:cubicBezTo>
                  <a:cubicBezTo>
                    <a:pt x="4437" y="3015"/>
                    <a:pt x="4688" y="1806"/>
                    <a:pt x="5159" y="662"/>
                  </a:cubicBezTo>
                  <a:cubicBezTo>
                    <a:pt x="5227" y="480"/>
                    <a:pt x="5296" y="252"/>
                    <a:pt x="534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886100" y="888517"/>
            <a:ext cx="7111600" cy="4249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1886100" y="5138017"/>
            <a:ext cx="6074400" cy="63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/>
          <p:nvPr/>
        </p:nvSpPr>
        <p:spPr>
          <a:xfrm rot="5400000" flipH="1">
            <a:off x="-1423601" y="-1274082"/>
            <a:ext cx="3964751" cy="6310548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7" name="Google Shape;257;p9"/>
          <p:cNvSpPr/>
          <p:nvPr/>
        </p:nvSpPr>
        <p:spPr>
          <a:xfrm flipH="1">
            <a:off x="8682523" y="3674267"/>
            <a:ext cx="3926663" cy="3886995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8" name="Google Shape;258;p9"/>
          <p:cNvSpPr/>
          <p:nvPr/>
        </p:nvSpPr>
        <p:spPr>
          <a:xfrm rot="3794426">
            <a:off x="-1756040" y="-1321123"/>
            <a:ext cx="2729259" cy="5469592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9" name="Google Shape;259;p9"/>
          <p:cNvSpPr/>
          <p:nvPr/>
        </p:nvSpPr>
        <p:spPr>
          <a:xfrm rot="6641708">
            <a:off x="9299253" y="-3520094"/>
            <a:ext cx="2972627" cy="7054447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260;p9"/>
          <p:cNvSpPr/>
          <p:nvPr/>
        </p:nvSpPr>
        <p:spPr>
          <a:xfrm rot="-5400000">
            <a:off x="7059738" y="4139993"/>
            <a:ext cx="3235135" cy="6483411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9"/>
          <p:cNvSpPr txBox="1">
            <a:spLocks noGrp="1"/>
          </p:cNvSpPr>
          <p:nvPr>
            <p:ph type="title"/>
          </p:nvPr>
        </p:nvSpPr>
        <p:spPr>
          <a:xfrm>
            <a:off x="6143667" y="2082400"/>
            <a:ext cx="50976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62" name="Google Shape;262;p9"/>
          <p:cNvSpPr txBox="1">
            <a:spLocks noGrp="1"/>
          </p:cNvSpPr>
          <p:nvPr>
            <p:ph type="subTitle" idx="1"/>
          </p:nvPr>
        </p:nvSpPr>
        <p:spPr>
          <a:xfrm>
            <a:off x="6143667" y="3204800"/>
            <a:ext cx="5097600" cy="157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33"/>
          <p:cNvSpPr/>
          <p:nvPr/>
        </p:nvSpPr>
        <p:spPr>
          <a:xfrm rot="10800000" flipH="1">
            <a:off x="8871254" y="-1551146"/>
            <a:ext cx="4549559" cy="7241367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5" name="Google Shape;1295;p33"/>
          <p:cNvSpPr/>
          <p:nvPr/>
        </p:nvSpPr>
        <p:spPr>
          <a:xfrm rot="10800000" flipH="1">
            <a:off x="-861867" y="-1717951"/>
            <a:ext cx="5639851" cy="5582876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6" name="Google Shape;1296;p33"/>
          <p:cNvSpPr/>
          <p:nvPr/>
        </p:nvSpPr>
        <p:spPr>
          <a:xfrm rot="10645935" flipH="1">
            <a:off x="-2016880" y="2036132"/>
            <a:ext cx="2729253" cy="4667433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7" name="Google Shape;1297;p33"/>
          <p:cNvSpPr/>
          <p:nvPr/>
        </p:nvSpPr>
        <p:spPr>
          <a:xfrm rot="-963190" flipH="1">
            <a:off x="10228173" y="-2330675"/>
            <a:ext cx="2972820" cy="7054905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98" name="Google Shape;1298;p33"/>
          <p:cNvGrpSpPr/>
          <p:nvPr/>
        </p:nvGrpSpPr>
        <p:grpSpPr>
          <a:xfrm>
            <a:off x="111085" y="215467"/>
            <a:ext cx="1084633" cy="905500"/>
            <a:chOff x="191638" y="280100"/>
            <a:chExt cx="813475" cy="679125"/>
          </a:xfrm>
        </p:grpSpPr>
        <p:sp>
          <p:nvSpPr>
            <p:cNvPr id="1299" name="Google Shape;1299;p33"/>
            <p:cNvSpPr/>
            <p:nvPr/>
          </p:nvSpPr>
          <p:spPr>
            <a:xfrm>
              <a:off x="191638" y="280100"/>
              <a:ext cx="813475" cy="679125"/>
            </a:xfrm>
            <a:custGeom>
              <a:avLst/>
              <a:gdLst/>
              <a:ahLst/>
              <a:cxnLst/>
              <a:rect l="l" t="t" r="r" b="b"/>
              <a:pathLst>
                <a:path w="32539" h="27165" extrusionOk="0">
                  <a:moveTo>
                    <a:pt x="6112" y="1"/>
                  </a:moveTo>
                  <a:cubicBezTo>
                    <a:pt x="5418" y="1"/>
                    <a:pt x="4725" y="160"/>
                    <a:pt x="4031" y="463"/>
                  </a:cubicBezTo>
                  <a:cubicBezTo>
                    <a:pt x="3945" y="492"/>
                    <a:pt x="3858" y="536"/>
                    <a:pt x="3786" y="564"/>
                  </a:cubicBezTo>
                  <a:cubicBezTo>
                    <a:pt x="2919" y="955"/>
                    <a:pt x="2269" y="1518"/>
                    <a:pt x="1878" y="1923"/>
                  </a:cubicBezTo>
                  <a:cubicBezTo>
                    <a:pt x="1676" y="2125"/>
                    <a:pt x="1517" y="2313"/>
                    <a:pt x="1430" y="2428"/>
                  </a:cubicBezTo>
                  <a:cubicBezTo>
                    <a:pt x="1402" y="2457"/>
                    <a:pt x="1387" y="2472"/>
                    <a:pt x="1373" y="2486"/>
                  </a:cubicBezTo>
                  <a:lnTo>
                    <a:pt x="1272" y="2631"/>
                  </a:lnTo>
                  <a:cubicBezTo>
                    <a:pt x="1228" y="2688"/>
                    <a:pt x="1185" y="2746"/>
                    <a:pt x="1156" y="2790"/>
                  </a:cubicBezTo>
                  <a:cubicBezTo>
                    <a:pt x="1156" y="2790"/>
                    <a:pt x="1026" y="2992"/>
                    <a:pt x="1026" y="3006"/>
                  </a:cubicBezTo>
                  <a:cubicBezTo>
                    <a:pt x="954" y="3107"/>
                    <a:pt x="838" y="3324"/>
                    <a:pt x="708" y="3584"/>
                  </a:cubicBezTo>
                  <a:cubicBezTo>
                    <a:pt x="564" y="3873"/>
                    <a:pt x="434" y="4177"/>
                    <a:pt x="332" y="4466"/>
                  </a:cubicBezTo>
                  <a:cubicBezTo>
                    <a:pt x="188" y="4885"/>
                    <a:pt x="87" y="5347"/>
                    <a:pt x="29" y="5795"/>
                  </a:cubicBezTo>
                  <a:cubicBezTo>
                    <a:pt x="0" y="6069"/>
                    <a:pt x="0" y="6358"/>
                    <a:pt x="15" y="6676"/>
                  </a:cubicBezTo>
                  <a:cubicBezTo>
                    <a:pt x="15" y="6734"/>
                    <a:pt x="15" y="6777"/>
                    <a:pt x="15" y="6821"/>
                  </a:cubicBezTo>
                  <a:cubicBezTo>
                    <a:pt x="15" y="6879"/>
                    <a:pt x="15" y="6922"/>
                    <a:pt x="29" y="6994"/>
                  </a:cubicBezTo>
                  <a:cubicBezTo>
                    <a:pt x="29" y="7095"/>
                    <a:pt x="43" y="7196"/>
                    <a:pt x="58" y="7283"/>
                  </a:cubicBezTo>
                  <a:cubicBezTo>
                    <a:pt x="58" y="7355"/>
                    <a:pt x="72" y="7413"/>
                    <a:pt x="72" y="7471"/>
                  </a:cubicBezTo>
                  <a:cubicBezTo>
                    <a:pt x="101" y="7572"/>
                    <a:pt x="116" y="7688"/>
                    <a:pt x="145" y="7774"/>
                  </a:cubicBezTo>
                  <a:cubicBezTo>
                    <a:pt x="159" y="7832"/>
                    <a:pt x="159" y="7890"/>
                    <a:pt x="173" y="7933"/>
                  </a:cubicBezTo>
                  <a:cubicBezTo>
                    <a:pt x="217" y="8092"/>
                    <a:pt x="275" y="8251"/>
                    <a:pt x="318" y="8381"/>
                  </a:cubicBezTo>
                  <a:cubicBezTo>
                    <a:pt x="347" y="8439"/>
                    <a:pt x="361" y="8482"/>
                    <a:pt x="376" y="8526"/>
                  </a:cubicBezTo>
                  <a:cubicBezTo>
                    <a:pt x="434" y="8641"/>
                    <a:pt x="477" y="8742"/>
                    <a:pt x="520" y="8844"/>
                  </a:cubicBezTo>
                  <a:cubicBezTo>
                    <a:pt x="549" y="8901"/>
                    <a:pt x="578" y="8945"/>
                    <a:pt x="621" y="9003"/>
                  </a:cubicBezTo>
                  <a:cubicBezTo>
                    <a:pt x="679" y="9104"/>
                    <a:pt x="737" y="9205"/>
                    <a:pt x="795" y="9291"/>
                  </a:cubicBezTo>
                  <a:cubicBezTo>
                    <a:pt x="838" y="9349"/>
                    <a:pt x="867" y="9407"/>
                    <a:pt x="910" y="9450"/>
                  </a:cubicBezTo>
                  <a:cubicBezTo>
                    <a:pt x="954" y="9523"/>
                    <a:pt x="1011" y="9580"/>
                    <a:pt x="1055" y="9638"/>
                  </a:cubicBezTo>
                  <a:lnTo>
                    <a:pt x="1084" y="9682"/>
                  </a:lnTo>
                  <a:cubicBezTo>
                    <a:pt x="1127" y="9725"/>
                    <a:pt x="1170" y="9783"/>
                    <a:pt x="1214" y="9826"/>
                  </a:cubicBezTo>
                  <a:cubicBezTo>
                    <a:pt x="1329" y="9942"/>
                    <a:pt x="1532" y="10144"/>
                    <a:pt x="1821" y="10332"/>
                  </a:cubicBezTo>
                  <a:cubicBezTo>
                    <a:pt x="1835" y="10346"/>
                    <a:pt x="1850" y="10361"/>
                    <a:pt x="1878" y="10375"/>
                  </a:cubicBezTo>
                  <a:lnTo>
                    <a:pt x="2442" y="10823"/>
                  </a:lnTo>
                  <a:cubicBezTo>
                    <a:pt x="2500" y="10866"/>
                    <a:pt x="2543" y="10910"/>
                    <a:pt x="2601" y="10953"/>
                  </a:cubicBezTo>
                  <a:cubicBezTo>
                    <a:pt x="2659" y="10996"/>
                    <a:pt x="2731" y="11040"/>
                    <a:pt x="2789" y="11083"/>
                  </a:cubicBezTo>
                  <a:cubicBezTo>
                    <a:pt x="2832" y="11126"/>
                    <a:pt x="2890" y="11170"/>
                    <a:pt x="2948" y="11213"/>
                  </a:cubicBezTo>
                  <a:cubicBezTo>
                    <a:pt x="3005" y="11271"/>
                    <a:pt x="3078" y="11314"/>
                    <a:pt x="3135" y="11358"/>
                  </a:cubicBezTo>
                  <a:lnTo>
                    <a:pt x="4002" y="12022"/>
                  </a:lnTo>
                  <a:cubicBezTo>
                    <a:pt x="4118" y="12123"/>
                    <a:pt x="4262" y="12253"/>
                    <a:pt x="4450" y="12369"/>
                  </a:cubicBezTo>
                  <a:lnTo>
                    <a:pt x="21081" y="25286"/>
                  </a:lnTo>
                  <a:cubicBezTo>
                    <a:pt x="21370" y="25546"/>
                    <a:pt x="21948" y="25994"/>
                    <a:pt x="22815" y="25994"/>
                  </a:cubicBezTo>
                  <a:cubicBezTo>
                    <a:pt x="22887" y="25994"/>
                    <a:pt x="22973" y="25994"/>
                    <a:pt x="23046" y="25980"/>
                  </a:cubicBezTo>
                  <a:lnTo>
                    <a:pt x="29288" y="27063"/>
                  </a:lnTo>
                  <a:cubicBezTo>
                    <a:pt x="29504" y="27136"/>
                    <a:pt x="29735" y="27165"/>
                    <a:pt x="29967" y="27165"/>
                  </a:cubicBezTo>
                  <a:cubicBezTo>
                    <a:pt x="30689" y="27165"/>
                    <a:pt x="31397" y="26832"/>
                    <a:pt x="31859" y="26225"/>
                  </a:cubicBezTo>
                  <a:cubicBezTo>
                    <a:pt x="31874" y="26225"/>
                    <a:pt x="31888" y="26196"/>
                    <a:pt x="31888" y="26196"/>
                  </a:cubicBezTo>
                  <a:cubicBezTo>
                    <a:pt x="32437" y="25489"/>
                    <a:pt x="32538" y="24520"/>
                    <a:pt x="32148" y="23711"/>
                  </a:cubicBezTo>
                  <a:lnTo>
                    <a:pt x="31672" y="22700"/>
                  </a:lnTo>
                  <a:lnTo>
                    <a:pt x="30602" y="20316"/>
                  </a:lnTo>
                  <a:lnTo>
                    <a:pt x="29042" y="16935"/>
                  </a:lnTo>
                  <a:cubicBezTo>
                    <a:pt x="28868" y="16559"/>
                    <a:pt x="28623" y="16241"/>
                    <a:pt x="28305" y="15981"/>
                  </a:cubicBezTo>
                  <a:lnTo>
                    <a:pt x="28276" y="15967"/>
                  </a:lnTo>
                  <a:cubicBezTo>
                    <a:pt x="27467" y="15331"/>
                    <a:pt x="26643" y="14681"/>
                    <a:pt x="25820" y="14045"/>
                  </a:cubicBezTo>
                  <a:cubicBezTo>
                    <a:pt x="25820" y="14045"/>
                    <a:pt x="22786" y="11676"/>
                    <a:pt x="22497" y="11444"/>
                  </a:cubicBezTo>
                  <a:cubicBezTo>
                    <a:pt x="21962" y="11025"/>
                    <a:pt x="21427" y="10621"/>
                    <a:pt x="20907" y="10216"/>
                  </a:cubicBezTo>
                  <a:lnTo>
                    <a:pt x="15966" y="6402"/>
                  </a:lnTo>
                  <a:lnTo>
                    <a:pt x="12888" y="4047"/>
                  </a:lnTo>
                  <a:cubicBezTo>
                    <a:pt x="12253" y="3570"/>
                    <a:pt x="11617" y="3093"/>
                    <a:pt x="10996" y="2616"/>
                  </a:cubicBezTo>
                  <a:lnTo>
                    <a:pt x="9883" y="1778"/>
                  </a:lnTo>
                  <a:lnTo>
                    <a:pt x="8669" y="839"/>
                  </a:lnTo>
                  <a:cubicBezTo>
                    <a:pt x="8611" y="796"/>
                    <a:pt x="8539" y="752"/>
                    <a:pt x="8481" y="709"/>
                  </a:cubicBezTo>
                  <a:cubicBezTo>
                    <a:pt x="7788" y="247"/>
                    <a:pt x="6979" y="1"/>
                    <a:pt x="6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244363" y="340225"/>
              <a:ext cx="696450" cy="558325"/>
            </a:xfrm>
            <a:custGeom>
              <a:avLst/>
              <a:gdLst/>
              <a:ahLst/>
              <a:cxnLst/>
              <a:rect l="l" t="t" r="r" b="b"/>
              <a:pathLst>
                <a:path w="27858" h="22333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20"/>
                  </a:cubicBezTo>
                  <a:lnTo>
                    <a:pt x="20590" y="21075"/>
                  </a:lnTo>
                  <a:lnTo>
                    <a:pt x="27858" y="22332"/>
                  </a:lnTo>
                  <a:lnTo>
                    <a:pt x="24636" y="15512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893838" y="821225"/>
              <a:ext cx="46975" cy="77325"/>
            </a:xfrm>
            <a:custGeom>
              <a:avLst/>
              <a:gdLst/>
              <a:ahLst/>
              <a:cxnLst/>
              <a:rect l="l" t="t" r="r" b="b"/>
              <a:pathLst>
                <a:path w="1879" h="3093" extrusionOk="0">
                  <a:moveTo>
                    <a:pt x="419" y="0"/>
                  </a:moveTo>
                  <a:cubicBezTo>
                    <a:pt x="636" y="1012"/>
                    <a:pt x="506" y="1994"/>
                    <a:pt x="0" y="2774"/>
                  </a:cubicBezTo>
                  <a:lnTo>
                    <a:pt x="1879" y="30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261713" y="370575"/>
              <a:ext cx="679100" cy="528325"/>
            </a:xfrm>
            <a:custGeom>
              <a:avLst/>
              <a:gdLst/>
              <a:ahLst/>
              <a:cxnLst/>
              <a:rect l="l" t="t" r="r" b="b"/>
              <a:pathLst>
                <a:path w="27164" h="21133" extrusionOk="0">
                  <a:moveTo>
                    <a:pt x="1567" y="1"/>
                  </a:moveTo>
                  <a:cubicBezTo>
                    <a:pt x="1120" y="1"/>
                    <a:pt x="736" y="155"/>
                    <a:pt x="506" y="471"/>
                  </a:cubicBezTo>
                  <a:cubicBezTo>
                    <a:pt x="0" y="1179"/>
                    <a:pt x="419" y="2393"/>
                    <a:pt x="1445" y="3187"/>
                  </a:cubicBezTo>
                  <a:cubicBezTo>
                    <a:pt x="1488" y="3231"/>
                    <a:pt x="1532" y="3260"/>
                    <a:pt x="1575" y="3288"/>
                  </a:cubicBezTo>
                  <a:lnTo>
                    <a:pt x="19578" y="17260"/>
                  </a:lnTo>
                  <a:lnTo>
                    <a:pt x="27164" y="21133"/>
                  </a:lnTo>
                  <a:lnTo>
                    <a:pt x="27164" y="21133"/>
                  </a:lnTo>
                  <a:lnTo>
                    <a:pt x="21427" y="14732"/>
                  </a:lnTo>
                  <a:lnTo>
                    <a:pt x="3280" y="644"/>
                  </a:lnTo>
                  <a:cubicBezTo>
                    <a:pt x="2722" y="220"/>
                    <a:pt x="2100" y="1"/>
                    <a:pt x="1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276163" y="364725"/>
              <a:ext cx="195425" cy="198600"/>
            </a:xfrm>
            <a:custGeom>
              <a:avLst/>
              <a:gdLst/>
              <a:ahLst/>
              <a:cxnLst/>
              <a:rect l="l" t="t" r="r" b="b"/>
              <a:pathLst>
                <a:path w="7817" h="7944" extrusionOk="0">
                  <a:moveTo>
                    <a:pt x="3991" y="0"/>
                  </a:moveTo>
                  <a:cubicBezTo>
                    <a:pt x="3052" y="0"/>
                    <a:pt x="1966" y="613"/>
                    <a:pt x="1185" y="1687"/>
                  </a:cubicBezTo>
                  <a:cubicBezTo>
                    <a:pt x="72" y="3219"/>
                    <a:pt x="0" y="5126"/>
                    <a:pt x="1026" y="5921"/>
                  </a:cubicBezTo>
                  <a:cubicBezTo>
                    <a:pt x="1069" y="5950"/>
                    <a:pt x="1113" y="5979"/>
                    <a:pt x="1156" y="6008"/>
                  </a:cubicBezTo>
                  <a:lnTo>
                    <a:pt x="3656" y="7944"/>
                  </a:lnTo>
                  <a:cubicBezTo>
                    <a:pt x="2745" y="7091"/>
                    <a:pt x="2861" y="5285"/>
                    <a:pt x="3930" y="3811"/>
                  </a:cubicBezTo>
                  <a:cubicBezTo>
                    <a:pt x="4713" y="2744"/>
                    <a:pt x="5803" y="2127"/>
                    <a:pt x="6743" y="2127"/>
                  </a:cubicBezTo>
                  <a:cubicBezTo>
                    <a:pt x="7139" y="2127"/>
                    <a:pt x="7508" y="2236"/>
                    <a:pt x="7817" y="2468"/>
                  </a:cubicBezTo>
                  <a:lnTo>
                    <a:pt x="5072" y="344"/>
                  </a:lnTo>
                  <a:cubicBezTo>
                    <a:pt x="4761" y="111"/>
                    <a:pt x="4389" y="0"/>
                    <a:pt x="3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267838" y="358575"/>
              <a:ext cx="195800" cy="198625"/>
            </a:xfrm>
            <a:custGeom>
              <a:avLst/>
              <a:gdLst/>
              <a:ahLst/>
              <a:cxnLst/>
              <a:rect l="l" t="t" r="r" b="b"/>
              <a:pathLst>
                <a:path w="7832" h="7945" extrusionOk="0">
                  <a:moveTo>
                    <a:pt x="4006" y="1"/>
                  </a:moveTo>
                  <a:cubicBezTo>
                    <a:pt x="3067" y="1"/>
                    <a:pt x="1981" y="613"/>
                    <a:pt x="1200" y="1688"/>
                  </a:cubicBezTo>
                  <a:cubicBezTo>
                    <a:pt x="73" y="3219"/>
                    <a:pt x="1" y="5112"/>
                    <a:pt x="1041" y="5921"/>
                  </a:cubicBezTo>
                  <a:cubicBezTo>
                    <a:pt x="1084" y="5950"/>
                    <a:pt x="1128" y="5979"/>
                    <a:pt x="1171" y="6008"/>
                  </a:cubicBezTo>
                  <a:lnTo>
                    <a:pt x="3656" y="7944"/>
                  </a:lnTo>
                  <a:cubicBezTo>
                    <a:pt x="2760" y="7092"/>
                    <a:pt x="2862" y="5286"/>
                    <a:pt x="3945" y="3812"/>
                  </a:cubicBezTo>
                  <a:cubicBezTo>
                    <a:pt x="4726" y="2737"/>
                    <a:pt x="5813" y="2125"/>
                    <a:pt x="6746" y="2125"/>
                  </a:cubicBezTo>
                  <a:cubicBezTo>
                    <a:pt x="7143" y="2125"/>
                    <a:pt x="7511" y="2235"/>
                    <a:pt x="7817" y="2468"/>
                  </a:cubicBezTo>
                  <a:lnTo>
                    <a:pt x="7832" y="2468"/>
                  </a:lnTo>
                  <a:lnTo>
                    <a:pt x="5087" y="344"/>
                  </a:lnTo>
                  <a:cubicBezTo>
                    <a:pt x="4776" y="111"/>
                    <a:pt x="4404" y="1"/>
                    <a:pt x="4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726938" y="714450"/>
              <a:ext cx="153200" cy="160250"/>
            </a:xfrm>
            <a:custGeom>
              <a:avLst/>
              <a:gdLst/>
              <a:ahLst/>
              <a:cxnLst/>
              <a:rect l="l" t="t" r="r" b="b"/>
              <a:pathLst>
                <a:path w="6128" h="6410" extrusionOk="0">
                  <a:moveTo>
                    <a:pt x="4002" y="0"/>
                  </a:moveTo>
                  <a:cubicBezTo>
                    <a:pt x="3065" y="0"/>
                    <a:pt x="1979" y="617"/>
                    <a:pt x="1186" y="1685"/>
                  </a:cubicBezTo>
                  <a:cubicBezTo>
                    <a:pt x="117" y="3159"/>
                    <a:pt x="1" y="4965"/>
                    <a:pt x="911" y="5817"/>
                  </a:cubicBezTo>
                  <a:lnTo>
                    <a:pt x="1157" y="6019"/>
                  </a:lnTo>
                  <a:lnTo>
                    <a:pt x="1287" y="6106"/>
                  </a:lnTo>
                  <a:lnTo>
                    <a:pt x="3050" y="6410"/>
                  </a:lnTo>
                  <a:cubicBezTo>
                    <a:pt x="3021" y="5600"/>
                    <a:pt x="3324" y="4661"/>
                    <a:pt x="3931" y="3823"/>
                  </a:cubicBezTo>
                  <a:cubicBezTo>
                    <a:pt x="4552" y="2971"/>
                    <a:pt x="5361" y="2422"/>
                    <a:pt x="6127" y="2219"/>
                  </a:cubicBezTo>
                  <a:lnTo>
                    <a:pt x="5333" y="543"/>
                  </a:lnTo>
                  <a:lnTo>
                    <a:pt x="5072" y="341"/>
                  </a:lnTo>
                  <a:cubicBezTo>
                    <a:pt x="4764" y="110"/>
                    <a:pt x="4396" y="0"/>
                    <a:pt x="4002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rgbClr val="FFE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857713" y="821225"/>
              <a:ext cx="83100" cy="77325"/>
            </a:xfrm>
            <a:custGeom>
              <a:avLst/>
              <a:gdLst/>
              <a:ahLst/>
              <a:cxnLst/>
              <a:rect l="l" t="t" r="r" b="b"/>
              <a:pathLst>
                <a:path w="3324" h="3093" extrusionOk="0">
                  <a:moveTo>
                    <a:pt x="1864" y="0"/>
                  </a:moveTo>
                  <a:cubicBezTo>
                    <a:pt x="1301" y="159"/>
                    <a:pt x="795" y="448"/>
                    <a:pt x="448" y="910"/>
                  </a:cubicBezTo>
                  <a:cubicBezTo>
                    <a:pt x="130" y="1358"/>
                    <a:pt x="0" y="1922"/>
                    <a:pt x="0" y="2514"/>
                  </a:cubicBezTo>
                  <a:lnTo>
                    <a:pt x="3324" y="3092"/>
                  </a:lnTo>
                  <a:lnTo>
                    <a:pt x="3324" y="3092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751863" y="739225"/>
              <a:ext cx="188600" cy="159325"/>
            </a:xfrm>
            <a:custGeom>
              <a:avLst/>
              <a:gdLst/>
              <a:ahLst/>
              <a:cxnLst/>
              <a:rect l="l" t="t" r="r" b="b"/>
              <a:pathLst>
                <a:path w="7544" h="6373" extrusionOk="0">
                  <a:moveTo>
                    <a:pt x="1850" y="0"/>
                  </a:moveTo>
                  <a:cubicBezTo>
                    <a:pt x="1431" y="275"/>
                    <a:pt x="1056" y="650"/>
                    <a:pt x="723" y="1113"/>
                  </a:cubicBezTo>
                  <a:cubicBezTo>
                    <a:pt x="391" y="1561"/>
                    <a:pt x="145" y="2038"/>
                    <a:pt x="1" y="2529"/>
                  </a:cubicBezTo>
                  <a:lnTo>
                    <a:pt x="7514" y="6372"/>
                  </a:lnTo>
                  <a:lnTo>
                    <a:pt x="7543" y="6372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280838" y="375100"/>
              <a:ext cx="113825" cy="114175"/>
            </a:xfrm>
            <a:custGeom>
              <a:avLst/>
              <a:gdLst/>
              <a:ahLst/>
              <a:cxnLst/>
              <a:rect l="l" t="t" r="r" b="b"/>
              <a:pathLst>
                <a:path w="4553" h="4567" extrusionOk="0">
                  <a:moveTo>
                    <a:pt x="1691" y="1"/>
                  </a:moveTo>
                  <a:cubicBezTo>
                    <a:pt x="1330" y="261"/>
                    <a:pt x="983" y="608"/>
                    <a:pt x="680" y="1027"/>
                  </a:cubicBezTo>
                  <a:cubicBezTo>
                    <a:pt x="377" y="1431"/>
                    <a:pt x="145" y="1865"/>
                    <a:pt x="1" y="2313"/>
                  </a:cubicBezTo>
                  <a:cubicBezTo>
                    <a:pt x="189" y="2558"/>
                    <a:pt x="420" y="2804"/>
                    <a:pt x="680" y="3006"/>
                  </a:cubicBezTo>
                  <a:cubicBezTo>
                    <a:pt x="723" y="3050"/>
                    <a:pt x="767" y="3079"/>
                    <a:pt x="810" y="3107"/>
                  </a:cubicBezTo>
                  <a:lnTo>
                    <a:pt x="2703" y="4567"/>
                  </a:lnTo>
                  <a:cubicBezTo>
                    <a:pt x="2847" y="4090"/>
                    <a:pt x="3093" y="3599"/>
                    <a:pt x="3425" y="3151"/>
                  </a:cubicBezTo>
                  <a:cubicBezTo>
                    <a:pt x="3758" y="2688"/>
                    <a:pt x="4148" y="2327"/>
                    <a:pt x="4552" y="2038"/>
                  </a:cubicBezTo>
                  <a:lnTo>
                    <a:pt x="2515" y="463"/>
                  </a:lnTo>
                  <a:cubicBezTo>
                    <a:pt x="2255" y="261"/>
                    <a:pt x="1966" y="102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244363" y="340225"/>
              <a:ext cx="195800" cy="198550"/>
            </a:xfrm>
            <a:custGeom>
              <a:avLst/>
              <a:gdLst/>
              <a:ahLst/>
              <a:cxnLst/>
              <a:rect l="l" t="t" r="r" b="b"/>
              <a:pathLst>
                <a:path w="7832" h="7942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05"/>
                  </a:cubicBezTo>
                  <a:lnTo>
                    <a:pt x="3656" y="7941"/>
                  </a:lnTo>
                  <a:cubicBezTo>
                    <a:pt x="2760" y="7089"/>
                    <a:pt x="2861" y="5283"/>
                    <a:pt x="3945" y="3823"/>
                  </a:cubicBezTo>
                  <a:cubicBezTo>
                    <a:pt x="4726" y="2749"/>
                    <a:pt x="5812" y="2136"/>
                    <a:pt x="6746" y="2136"/>
                  </a:cubicBezTo>
                  <a:cubicBezTo>
                    <a:pt x="7142" y="2136"/>
                    <a:pt x="7511" y="2247"/>
                    <a:pt x="7817" y="2480"/>
                  </a:cubicBezTo>
                  <a:lnTo>
                    <a:pt x="7832" y="2465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298913" y="382425"/>
              <a:ext cx="141250" cy="156350"/>
            </a:xfrm>
            <a:custGeom>
              <a:avLst/>
              <a:gdLst/>
              <a:ahLst/>
              <a:cxnLst/>
              <a:rect l="l" t="t" r="r" b="b"/>
              <a:pathLst>
                <a:path w="5650" h="6254" extrusionOk="0">
                  <a:moveTo>
                    <a:pt x="3991" y="0"/>
                  </a:moveTo>
                  <a:cubicBezTo>
                    <a:pt x="3053" y="0"/>
                    <a:pt x="1966" y="613"/>
                    <a:pt x="1185" y="1687"/>
                  </a:cubicBezTo>
                  <a:cubicBezTo>
                    <a:pt x="101" y="3147"/>
                    <a:pt x="0" y="4953"/>
                    <a:pt x="896" y="5805"/>
                  </a:cubicBezTo>
                  <a:lnTo>
                    <a:pt x="1156" y="6008"/>
                  </a:lnTo>
                  <a:lnTo>
                    <a:pt x="1474" y="6253"/>
                  </a:lnTo>
                  <a:cubicBezTo>
                    <a:pt x="578" y="5401"/>
                    <a:pt x="679" y="3595"/>
                    <a:pt x="1763" y="2135"/>
                  </a:cubicBezTo>
                  <a:cubicBezTo>
                    <a:pt x="2544" y="1061"/>
                    <a:pt x="3630" y="448"/>
                    <a:pt x="4564" y="448"/>
                  </a:cubicBezTo>
                  <a:cubicBezTo>
                    <a:pt x="4960" y="448"/>
                    <a:pt x="5329" y="559"/>
                    <a:pt x="5635" y="792"/>
                  </a:cubicBezTo>
                  <a:lnTo>
                    <a:pt x="5650" y="777"/>
                  </a:lnTo>
                  <a:lnTo>
                    <a:pt x="5072" y="329"/>
                  </a:lnTo>
                  <a:lnTo>
                    <a:pt x="5072" y="344"/>
                  </a:lnTo>
                  <a:cubicBezTo>
                    <a:pt x="4762" y="111"/>
                    <a:pt x="4390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743563" y="724200"/>
              <a:ext cx="116700" cy="145800"/>
            </a:xfrm>
            <a:custGeom>
              <a:avLst/>
              <a:gdLst/>
              <a:ahLst/>
              <a:cxnLst/>
              <a:rect l="l" t="t" r="r" b="b"/>
              <a:pathLst>
                <a:path w="4668" h="5832" extrusionOk="0">
                  <a:moveTo>
                    <a:pt x="3638" y="0"/>
                  </a:moveTo>
                  <a:cubicBezTo>
                    <a:pt x="3480" y="0"/>
                    <a:pt x="3315" y="10"/>
                    <a:pt x="3150" y="38"/>
                  </a:cubicBezTo>
                  <a:cubicBezTo>
                    <a:pt x="2876" y="81"/>
                    <a:pt x="2616" y="168"/>
                    <a:pt x="2370" y="269"/>
                  </a:cubicBezTo>
                  <a:cubicBezTo>
                    <a:pt x="1879" y="500"/>
                    <a:pt x="1474" y="832"/>
                    <a:pt x="1200" y="1107"/>
                  </a:cubicBezTo>
                  <a:cubicBezTo>
                    <a:pt x="1070" y="1251"/>
                    <a:pt x="969" y="1367"/>
                    <a:pt x="896" y="1454"/>
                  </a:cubicBezTo>
                  <a:cubicBezTo>
                    <a:pt x="824" y="1555"/>
                    <a:pt x="781" y="1598"/>
                    <a:pt x="781" y="1598"/>
                  </a:cubicBezTo>
                  <a:cubicBezTo>
                    <a:pt x="781" y="1598"/>
                    <a:pt x="752" y="1656"/>
                    <a:pt x="694" y="1757"/>
                  </a:cubicBezTo>
                  <a:cubicBezTo>
                    <a:pt x="636" y="1844"/>
                    <a:pt x="550" y="1988"/>
                    <a:pt x="463" y="2162"/>
                  </a:cubicBezTo>
                  <a:cubicBezTo>
                    <a:pt x="376" y="2335"/>
                    <a:pt x="290" y="2552"/>
                    <a:pt x="203" y="2783"/>
                  </a:cubicBezTo>
                  <a:cubicBezTo>
                    <a:pt x="116" y="3014"/>
                    <a:pt x="58" y="3289"/>
                    <a:pt x="30" y="3563"/>
                  </a:cubicBezTo>
                  <a:cubicBezTo>
                    <a:pt x="1" y="3838"/>
                    <a:pt x="1" y="4127"/>
                    <a:pt x="44" y="4401"/>
                  </a:cubicBezTo>
                  <a:cubicBezTo>
                    <a:pt x="73" y="4676"/>
                    <a:pt x="145" y="4936"/>
                    <a:pt x="246" y="5167"/>
                  </a:cubicBezTo>
                  <a:cubicBezTo>
                    <a:pt x="347" y="5384"/>
                    <a:pt x="477" y="5557"/>
                    <a:pt x="564" y="5673"/>
                  </a:cubicBezTo>
                  <a:cubicBezTo>
                    <a:pt x="665" y="5774"/>
                    <a:pt x="738" y="5832"/>
                    <a:pt x="738" y="5832"/>
                  </a:cubicBezTo>
                  <a:cubicBezTo>
                    <a:pt x="752" y="5817"/>
                    <a:pt x="709" y="5745"/>
                    <a:pt x="636" y="5629"/>
                  </a:cubicBezTo>
                  <a:cubicBezTo>
                    <a:pt x="564" y="5514"/>
                    <a:pt x="463" y="5355"/>
                    <a:pt x="405" y="5138"/>
                  </a:cubicBezTo>
                  <a:cubicBezTo>
                    <a:pt x="261" y="4734"/>
                    <a:pt x="246" y="4185"/>
                    <a:pt x="333" y="3679"/>
                  </a:cubicBezTo>
                  <a:cubicBezTo>
                    <a:pt x="391" y="3419"/>
                    <a:pt x="463" y="3188"/>
                    <a:pt x="550" y="2971"/>
                  </a:cubicBezTo>
                  <a:cubicBezTo>
                    <a:pt x="636" y="2754"/>
                    <a:pt x="738" y="2566"/>
                    <a:pt x="839" y="2407"/>
                  </a:cubicBezTo>
                  <a:cubicBezTo>
                    <a:pt x="925" y="2248"/>
                    <a:pt x="1012" y="2118"/>
                    <a:pt x="1070" y="2032"/>
                  </a:cubicBezTo>
                  <a:cubicBezTo>
                    <a:pt x="1128" y="1945"/>
                    <a:pt x="1171" y="1887"/>
                    <a:pt x="1171" y="1887"/>
                  </a:cubicBezTo>
                  <a:cubicBezTo>
                    <a:pt x="1171" y="1887"/>
                    <a:pt x="1200" y="1844"/>
                    <a:pt x="1258" y="1757"/>
                  </a:cubicBezTo>
                  <a:cubicBezTo>
                    <a:pt x="1330" y="1670"/>
                    <a:pt x="1417" y="1540"/>
                    <a:pt x="1532" y="1396"/>
                  </a:cubicBezTo>
                  <a:cubicBezTo>
                    <a:pt x="1763" y="1121"/>
                    <a:pt x="2125" y="775"/>
                    <a:pt x="2558" y="543"/>
                  </a:cubicBezTo>
                  <a:cubicBezTo>
                    <a:pt x="2775" y="428"/>
                    <a:pt x="3020" y="327"/>
                    <a:pt x="3252" y="269"/>
                  </a:cubicBezTo>
                  <a:cubicBezTo>
                    <a:pt x="3497" y="197"/>
                    <a:pt x="3728" y="182"/>
                    <a:pt x="3945" y="168"/>
                  </a:cubicBezTo>
                  <a:cubicBezTo>
                    <a:pt x="3993" y="166"/>
                    <a:pt x="4039" y="165"/>
                    <a:pt x="4084" y="165"/>
                  </a:cubicBezTo>
                  <a:cubicBezTo>
                    <a:pt x="4349" y="165"/>
                    <a:pt x="4550" y="190"/>
                    <a:pt x="4624" y="190"/>
                  </a:cubicBezTo>
                  <a:cubicBezTo>
                    <a:pt x="4646" y="190"/>
                    <a:pt x="4656" y="188"/>
                    <a:pt x="4653" y="182"/>
                  </a:cubicBezTo>
                  <a:cubicBezTo>
                    <a:pt x="4668" y="168"/>
                    <a:pt x="4350" y="38"/>
                    <a:pt x="3902" y="9"/>
                  </a:cubicBezTo>
                  <a:cubicBezTo>
                    <a:pt x="3817" y="4"/>
                    <a:pt x="3729" y="0"/>
                    <a:pt x="36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251588" y="342375"/>
              <a:ext cx="116700" cy="145825"/>
            </a:xfrm>
            <a:custGeom>
              <a:avLst/>
              <a:gdLst/>
              <a:ahLst/>
              <a:cxnLst/>
              <a:rect l="l" t="t" r="r" b="b"/>
              <a:pathLst>
                <a:path w="4668" h="5833" extrusionOk="0">
                  <a:moveTo>
                    <a:pt x="3638" y="1"/>
                  </a:moveTo>
                  <a:cubicBezTo>
                    <a:pt x="3480" y="1"/>
                    <a:pt x="3315" y="11"/>
                    <a:pt x="3150" y="38"/>
                  </a:cubicBezTo>
                  <a:cubicBezTo>
                    <a:pt x="2876" y="82"/>
                    <a:pt x="2616" y="169"/>
                    <a:pt x="2370" y="270"/>
                  </a:cubicBezTo>
                  <a:cubicBezTo>
                    <a:pt x="1864" y="501"/>
                    <a:pt x="1474" y="833"/>
                    <a:pt x="1200" y="1108"/>
                  </a:cubicBezTo>
                  <a:cubicBezTo>
                    <a:pt x="1070" y="1252"/>
                    <a:pt x="969" y="1382"/>
                    <a:pt x="896" y="1469"/>
                  </a:cubicBezTo>
                  <a:cubicBezTo>
                    <a:pt x="824" y="1556"/>
                    <a:pt x="781" y="1599"/>
                    <a:pt x="781" y="1599"/>
                  </a:cubicBezTo>
                  <a:cubicBezTo>
                    <a:pt x="781" y="1599"/>
                    <a:pt x="752" y="1657"/>
                    <a:pt x="694" y="1758"/>
                  </a:cubicBezTo>
                  <a:cubicBezTo>
                    <a:pt x="636" y="1845"/>
                    <a:pt x="550" y="1989"/>
                    <a:pt x="463" y="2162"/>
                  </a:cubicBezTo>
                  <a:cubicBezTo>
                    <a:pt x="376" y="2336"/>
                    <a:pt x="290" y="2553"/>
                    <a:pt x="203" y="2784"/>
                  </a:cubicBezTo>
                  <a:cubicBezTo>
                    <a:pt x="116" y="3015"/>
                    <a:pt x="58" y="3289"/>
                    <a:pt x="29" y="3564"/>
                  </a:cubicBezTo>
                  <a:cubicBezTo>
                    <a:pt x="1" y="3838"/>
                    <a:pt x="1" y="4127"/>
                    <a:pt x="44" y="4402"/>
                  </a:cubicBezTo>
                  <a:cubicBezTo>
                    <a:pt x="73" y="4677"/>
                    <a:pt x="145" y="4937"/>
                    <a:pt x="246" y="5168"/>
                  </a:cubicBezTo>
                  <a:cubicBezTo>
                    <a:pt x="333" y="5385"/>
                    <a:pt x="477" y="5558"/>
                    <a:pt x="564" y="5673"/>
                  </a:cubicBezTo>
                  <a:cubicBezTo>
                    <a:pt x="665" y="5775"/>
                    <a:pt x="737" y="5832"/>
                    <a:pt x="737" y="5832"/>
                  </a:cubicBezTo>
                  <a:cubicBezTo>
                    <a:pt x="752" y="5818"/>
                    <a:pt x="709" y="5746"/>
                    <a:pt x="636" y="5645"/>
                  </a:cubicBezTo>
                  <a:cubicBezTo>
                    <a:pt x="564" y="5515"/>
                    <a:pt x="463" y="5356"/>
                    <a:pt x="405" y="5139"/>
                  </a:cubicBezTo>
                  <a:cubicBezTo>
                    <a:pt x="261" y="4734"/>
                    <a:pt x="246" y="4185"/>
                    <a:pt x="333" y="3680"/>
                  </a:cubicBezTo>
                  <a:cubicBezTo>
                    <a:pt x="391" y="3419"/>
                    <a:pt x="448" y="3188"/>
                    <a:pt x="550" y="2972"/>
                  </a:cubicBezTo>
                  <a:cubicBezTo>
                    <a:pt x="636" y="2755"/>
                    <a:pt x="737" y="2567"/>
                    <a:pt x="839" y="2408"/>
                  </a:cubicBezTo>
                  <a:cubicBezTo>
                    <a:pt x="925" y="2249"/>
                    <a:pt x="1012" y="2119"/>
                    <a:pt x="1070" y="2032"/>
                  </a:cubicBezTo>
                  <a:cubicBezTo>
                    <a:pt x="1128" y="1946"/>
                    <a:pt x="1171" y="1888"/>
                    <a:pt x="1171" y="1888"/>
                  </a:cubicBezTo>
                  <a:cubicBezTo>
                    <a:pt x="1171" y="1888"/>
                    <a:pt x="1200" y="1845"/>
                    <a:pt x="1258" y="1758"/>
                  </a:cubicBezTo>
                  <a:cubicBezTo>
                    <a:pt x="1330" y="1671"/>
                    <a:pt x="1417" y="1541"/>
                    <a:pt x="1532" y="1411"/>
                  </a:cubicBezTo>
                  <a:cubicBezTo>
                    <a:pt x="1763" y="1122"/>
                    <a:pt x="2125" y="790"/>
                    <a:pt x="2558" y="544"/>
                  </a:cubicBezTo>
                  <a:cubicBezTo>
                    <a:pt x="2775" y="429"/>
                    <a:pt x="3020" y="327"/>
                    <a:pt x="3251" y="270"/>
                  </a:cubicBezTo>
                  <a:cubicBezTo>
                    <a:pt x="3497" y="212"/>
                    <a:pt x="3728" y="183"/>
                    <a:pt x="3945" y="169"/>
                  </a:cubicBezTo>
                  <a:cubicBezTo>
                    <a:pt x="3984" y="167"/>
                    <a:pt x="4022" y="167"/>
                    <a:pt x="4059" y="167"/>
                  </a:cubicBezTo>
                  <a:cubicBezTo>
                    <a:pt x="4325" y="167"/>
                    <a:pt x="4529" y="197"/>
                    <a:pt x="4613" y="197"/>
                  </a:cubicBezTo>
                  <a:cubicBezTo>
                    <a:pt x="4642" y="197"/>
                    <a:pt x="4656" y="193"/>
                    <a:pt x="4653" y="183"/>
                  </a:cubicBezTo>
                  <a:cubicBezTo>
                    <a:pt x="4667" y="169"/>
                    <a:pt x="4350" y="38"/>
                    <a:pt x="3902" y="10"/>
                  </a:cubicBezTo>
                  <a:cubicBezTo>
                    <a:pt x="3817" y="4"/>
                    <a:pt x="3729" y="1"/>
                    <a:pt x="36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316613" y="392800"/>
              <a:ext cx="116325" cy="145650"/>
            </a:xfrm>
            <a:custGeom>
              <a:avLst/>
              <a:gdLst/>
              <a:ahLst/>
              <a:cxnLst/>
              <a:rect l="l" t="t" r="r" b="b"/>
              <a:pathLst>
                <a:path w="4653" h="5826" extrusionOk="0">
                  <a:moveTo>
                    <a:pt x="3646" y="0"/>
                  </a:moveTo>
                  <a:cubicBezTo>
                    <a:pt x="3486" y="0"/>
                    <a:pt x="3318" y="16"/>
                    <a:pt x="3150" y="44"/>
                  </a:cubicBezTo>
                  <a:cubicBezTo>
                    <a:pt x="2876" y="88"/>
                    <a:pt x="2616" y="160"/>
                    <a:pt x="2370" y="275"/>
                  </a:cubicBezTo>
                  <a:cubicBezTo>
                    <a:pt x="1864" y="492"/>
                    <a:pt x="1460" y="839"/>
                    <a:pt x="1200" y="1113"/>
                  </a:cubicBezTo>
                  <a:cubicBezTo>
                    <a:pt x="1070" y="1244"/>
                    <a:pt x="968" y="1374"/>
                    <a:pt x="896" y="1460"/>
                  </a:cubicBezTo>
                  <a:cubicBezTo>
                    <a:pt x="824" y="1547"/>
                    <a:pt x="781" y="1605"/>
                    <a:pt x="781" y="1605"/>
                  </a:cubicBezTo>
                  <a:cubicBezTo>
                    <a:pt x="781" y="1605"/>
                    <a:pt x="752" y="1663"/>
                    <a:pt x="694" y="1749"/>
                  </a:cubicBezTo>
                  <a:cubicBezTo>
                    <a:pt x="636" y="1850"/>
                    <a:pt x="549" y="1995"/>
                    <a:pt x="463" y="2168"/>
                  </a:cubicBezTo>
                  <a:cubicBezTo>
                    <a:pt x="376" y="2342"/>
                    <a:pt x="289" y="2544"/>
                    <a:pt x="203" y="2790"/>
                  </a:cubicBezTo>
                  <a:cubicBezTo>
                    <a:pt x="116" y="3021"/>
                    <a:pt x="58" y="3281"/>
                    <a:pt x="29" y="3570"/>
                  </a:cubicBezTo>
                  <a:cubicBezTo>
                    <a:pt x="0" y="3844"/>
                    <a:pt x="0" y="4133"/>
                    <a:pt x="44" y="4408"/>
                  </a:cubicBezTo>
                  <a:cubicBezTo>
                    <a:pt x="73" y="4682"/>
                    <a:pt x="145" y="4942"/>
                    <a:pt x="246" y="5159"/>
                  </a:cubicBezTo>
                  <a:cubicBezTo>
                    <a:pt x="333" y="5390"/>
                    <a:pt x="477" y="5564"/>
                    <a:pt x="564" y="5679"/>
                  </a:cubicBezTo>
                  <a:cubicBezTo>
                    <a:pt x="655" y="5770"/>
                    <a:pt x="710" y="5826"/>
                    <a:pt x="731" y="5826"/>
                  </a:cubicBezTo>
                  <a:cubicBezTo>
                    <a:pt x="734" y="5826"/>
                    <a:pt x="736" y="5825"/>
                    <a:pt x="737" y="5824"/>
                  </a:cubicBezTo>
                  <a:cubicBezTo>
                    <a:pt x="752" y="5824"/>
                    <a:pt x="708" y="5752"/>
                    <a:pt x="636" y="5636"/>
                  </a:cubicBezTo>
                  <a:cubicBezTo>
                    <a:pt x="564" y="5520"/>
                    <a:pt x="463" y="5361"/>
                    <a:pt x="405" y="5145"/>
                  </a:cubicBezTo>
                  <a:cubicBezTo>
                    <a:pt x="260" y="4726"/>
                    <a:pt x="246" y="4177"/>
                    <a:pt x="333" y="3671"/>
                  </a:cubicBezTo>
                  <a:cubicBezTo>
                    <a:pt x="376" y="3425"/>
                    <a:pt x="448" y="3180"/>
                    <a:pt x="549" y="2977"/>
                  </a:cubicBezTo>
                  <a:cubicBezTo>
                    <a:pt x="636" y="2761"/>
                    <a:pt x="737" y="2558"/>
                    <a:pt x="824" y="2399"/>
                  </a:cubicBezTo>
                  <a:cubicBezTo>
                    <a:pt x="925" y="2240"/>
                    <a:pt x="1012" y="2110"/>
                    <a:pt x="1070" y="2024"/>
                  </a:cubicBezTo>
                  <a:cubicBezTo>
                    <a:pt x="1127" y="1937"/>
                    <a:pt x="1171" y="1894"/>
                    <a:pt x="1171" y="1894"/>
                  </a:cubicBezTo>
                  <a:cubicBezTo>
                    <a:pt x="1171" y="1894"/>
                    <a:pt x="1200" y="1836"/>
                    <a:pt x="1257" y="1749"/>
                  </a:cubicBezTo>
                  <a:cubicBezTo>
                    <a:pt x="1330" y="1663"/>
                    <a:pt x="1416" y="1547"/>
                    <a:pt x="1532" y="1402"/>
                  </a:cubicBezTo>
                  <a:cubicBezTo>
                    <a:pt x="1763" y="1128"/>
                    <a:pt x="2124" y="781"/>
                    <a:pt x="2558" y="550"/>
                  </a:cubicBezTo>
                  <a:cubicBezTo>
                    <a:pt x="2774" y="420"/>
                    <a:pt x="3020" y="333"/>
                    <a:pt x="3251" y="261"/>
                  </a:cubicBezTo>
                  <a:cubicBezTo>
                    <a:pt x="3497" y="203"/>
                    <a:pt x="3728" y="174"/>
                    <a:pt x="3930" y="174"/>
                  </a:cubicBezTo>
                  <a:cubicBezTo>
                    <a:pt x="3978" y="173"/>
                    <a:pt x="4025" y="172"/>
                    <a:pt x="4069" y="172"/>
                  </a:cubicBezTo>
                  <a:cubicBezTo>
                    <a:pt x="4335" y="172"/>
                    <a:pt x="4537" y="197"/>
                    <a:pt x="4616" y="197"/>
                  </a:cubicBezTo>
                  <a:cubicBezTo>
                    <a:pt x="4640" y="197"/>
                    <a:pt x="4653" y="195"/>
                    <a:pt x="4653" y="189"/>
                  </a:cubicBezTo>
                  <a:cubicBezTo>
                    <a:pt x="4653" y="160"/>
                    <a:pt x="4349" y="44"/>
                    <a:pt x="3901" y="15"/>
                  </a:cubicBezTo>
                  <a:cubicBezTo>
                    <a:pt x="3820" y="5"/>
                    <a:pt x="3734" y="0"/>
                    <a:pt x="364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246538" y="405100"/>
              <a:ext cx="503200" cy="454800"/>
            </a:xfrm>
            <a:custGeom>
              <a:avLst/>
              <a:gdLst/>
              <a:ahLst/>
              <a:cxnLst/>
              <a:rect l="l" t="t" r="r" b="b"/>
              <a:pathLst>
                <a:path w="20128" h="18192" extrusionOk="0">
                  <a:moveTo>
                    <a:pt x="593" y="0"/>
                  </a:moveTo>
                  <a:cubicBezTo>
                    <a:pt x="0" y="1301"/>
                    <a:pt x="116" y="2673"/>
                    <a:pt x="954" y="3323"/>
                  </a:cubicBezTo>
                  <a:cubicBezTo>
                    <a:pt x="997" y="3352"/>
                    <a:pt x="1041" y="3396"/>
                    <a:pt x="1084" y="3425"/>
                  </a:cubicBezTo>
                  <a:lnTo>
                    <a:pt x="20127" y="18191"/>
                  </a:lnTo>
                  <a:cubicBezTo>
                    <a:pt x="20084" y="17888"/>
                    <a:pt x="20055" y="17570"/>
                    <a:pt x="20041" y="17252"/>
                  </a:cubicBezTo>
                  <a:cubicBezTo>
                    <a:pt x="19636" y="17006"/>
                    <a:pt x="19231" y="16732"/>
                    <a:pt x="18841" y="16457"/>
                  </a:cubicBezTo>
                  <a:cubicBezTo>
                    <a:pt x="16558" y="14882"/>
                    <a:pt x="14377" y="13076"/>
                    <a:pt x="12209" y="11328"/>
                  </a:cubicBezTo>
                  <a:cubicBezTo>
                    <a:pt x="9262" y="8944"/>
                    <a:pt x="6300" y="6459"/>
                    <a:pt x="3685" y="3714"/>
                  </a:cubicBezTo>
                  <a:cubicBezTo>
                    <a:pt x="2558" y="2529"/>
                    <a:pt x="1561" y="1272"/>
                    <a:pt x="59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367913" y="346925"/>
              <a:ext cx="572550" cy="551625"/>
            </a:xfrm>
            <a:custGeom>
              <a:avLst/>
              <a:gdLst/>
              <a:ahLst/>
              <a:cxnLst/>
              <a:rect l="l" t="t" r="r" b="b"/>
              <a:pathLst>
                <a:path w="22902" h="22065" extrusionOk="0">
                  <a:moveTo>
                    <a:pt x="0" y="1"/>
                  </a:moveTo>
                  <a:lnTo>
                    <a:pt x="0" y="1"/>
                  </a:lnTo>
                  <a:cubicBezTo>
                    <a:pt x="809" y="651"/>
                    <a:pt x="1633" y="1301"/>
                    <a:pt x="2442" y="1952"/>
                  </a:cubicBezTo>
                  <a:cubicBezTo>
                    <a:pt x="3251" y="2602"/>
                    <a:pt x="4060" y="3252"/>
                    <a:pt x="4884" y="3888"/>
                  </a:cubicBezTo>
                  <a:lnTo>
                    <a:pt x="7325" y="5824"/>
                  </a:lnTo>
                  <a:lnTo>
                    <a:pt x="9782" y="7731"/>
                  </a:lnTo>
                  <a:lnTo>
                    <a:pt x="12224" y="9653"/>
                  </a:lnTo>
                  <a:cubicBezTo>
                    <a:pt x="13047" y="10288"/>
                    <a:pt x="13871" y="10924"/>
                    <a:pt x="14694" y="11560"/>
                  </a:cubicBezTo>
                  <a:lnTo>
                    <a:pt x="17165" y="13453"/>
                  </a:lnTo>
                  <a:cubicBezTo>
                    <a:pt x="17966" y="14082"/>
                    <a:pt x="18781" y="14712"/>
                    <a:pt x="19597" y="15341"/>
                  </a:cubicBezTo>
                  <a:lnTo>
                    <a:pt x="19597" y="15341"/>
                  </a:lnTo>
                  <a:lnTo>
                    <a:pt x="21225" y="18683"/>
                  </a:lnTo>
                  <a:cubicBezTo>
                    <a:pt x="21774" y="19810"/>
                    <a:pt x="22323" y="20937"/>
                    <a:pt x="22901" y="22064"/>
                  </a:cubicBezTo>
                  <a:cubicBezTo>
                    <a:pt x="22395" y="20923"/>
                    <a:pt x="21875" y="19796"/>
                    <a:pt x="21355" y="18654"/>
                  </a:cubicBezTo>
                  <a:lnTo>
                    <a:pt x="19795" y="15259"/>
                  </a:lnTo>
                  <a:lnTo>
                    <a:pt x="19780" y="15215"/>
                  </a:lnTo>
                  <a:lnTo>
                    <a:pt x="19751" y="15201"/>
                  </a:lnTo>
                  <a:cubicBezTo>
                    <a:pt x="18928" y="14551"/>
                    <a:pt x="18119" y="13915"/>
                    <a:pt x="17295" y="13265"/>
                  </a:cubicBezTo>
                  <a:lnTo>
                    <a:pt x="14839" y="11358"/>
                  </a:lnTo>
                  <a:cubicBezTo>
                    <a:pt x="14015" y="10722"/>
                    <a:pt x="13206" y="10072"/>
                    <a:pt x="12383" y="9450"/>
                  </a:cubicBezTo>
                  <a:lnTo>
                    <a:pt x="9912" y="7543"/>
                  </a:lnTo>
                  <a:lnTo>
                    <a:pt x="7456" y="5636"/>
                  </a:lnTo>
                  <a:lnTo>
                    <a:pt x="4970" y="3758"/>
                  </a:lnTo>
                  <a:cubicBezTo>
                    <a:pt x="4147" y="3122"/>
                    <a:pt x="3323" y="2501"/>
                    <a:pt x="2500" y="1879"/>
                  </a:cubicBezTo>
                  <a:cubicBezTo>
                    <a:pt x="1662" y="1244"/>
                    <a:pt x="838" y="622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8" name="Google Shape;1318;p33"/>
          <p:cNvGrpSpPr/>
          <p:nvPr/>
        </p:nvGrpSpPr>
        <p:grpSpPr>
          <a:xfrm>
            <a:off x="10417741" y="5335903"/>
            <a:ext cx="1774256" cy="1713023"/>
            <a:chOff x="7826524" y="3967862"/>
            <a:chExt cx="1422439" cy="1373348"/>
          </a:xfrm>
        </p:grpSpPr>
        <p:sp>
          <p:nvSpPr>
            <p:cNvPr id="1319" name="Google Shape;1319;p33"/>
            <p:cNvSpPr/>
            <p:nvPr/>
          </p:nvSpPr>
          <p:spPr>
            <a:xfrm rot="4135454">
              <a:off x="8018460" y="4092451"/>
              <a:ext cx="1038569" cy="1124168"/>
            </a:xfrm>
            <a:custGeom>
              <a:avLst/>
              <a:gdLst/>
              <a:ahLst/>
              <a:cxnLst/>
              <a:rect l="l" t="t" r="r" b="b"/>
              <a:pathLst>
                <a:path w="41543" h="44967" extrusionOk="0">
                  <a:moveTo>
                    <a:pt x="19242" y="18557"/>
                  </a:moveTo>
                  <a:lnTo>
                    <a:pt x="28007" y="23031"/>
                  </a:lnTo>
                  <a:cubicBezTo>
                    <a:pt x="27939" y="23122"/>
                    <a:pt x="26455" y="25177"/>
                    <a:pt x="25770" y="26135"/>
                  </a:cubicBezTo>
                  <a:lnTo>
                    <a:pt x="24264" y="28235"/>
                  </a:lnTo>
                  <a:lnTo>
                    <a:pt x="19242" y="18557"/>
                  </a:lnTo>
                  <a:close/>
                  <a:moveTo>
                    <a:pt x="2443" y="0"/>
                  </a:moveTo>
                  <a:cubicBezTo>
                    <a:pt x="1849" y="0"/>
                    <a:pt x="1279" y="229"/>
                    <a:pt x="845" y="662"/>
                  </a:cubicBezTo>
                  <a:cubicBezTo>
                    <a:pt x="183" y="1347"/>
                    <a:pt x="0" y="2397"/>
                    <a:pt x="457" y="3242"/>
                  </a:cubicBezTo>
                  <a:lnTo>
                    <a:pt x="21022" y="43756"/>
                  </a:lnTo>
                  <a:cubicBezTo>
                    <a:pt x="21388" y="44441"/>
                    <a:pt x="22072" y="44898"/>
                    <a:pt x="22849" y="44966"/>
                  </a:cubicBezTo>
                  <a:lnTo>
                    <a:pt x="23008" y="44966"/>
                  </a:lnTo>
                  <a:cubicBezTo>
                    <a:pt x="23739" y="44966"/>
                    <a:pt x="24401" y="44624"/>
                    <a:pt x="24834" y="44030"/>
                  </a:cubicBezTo>
                  <a:cubicBezTo>
                    <a:pt x="26432" y="41793"/>
                    <a:pt x="40629" y="22095"/>
                    <a:pt x="41063" y="21433"/>
                  </a:cubicBezTo>
                  <a:cubicBezTo>
                    <a:pt x="41428" y="20886"/>
                    <a:pt x="41542" y="20224"/>
                    <a:pt x="41360" y="19607"/>
                  </a:cubicBezTo>
                  <a:cubicBezTo>
                    <a:pt x="41200" y="18991"/>
                    <a:pt x="40766" y="18466"/>
                    <a:pt x="40196" y="18169"/>
                  </a:cubicBezTo>
                  <a:lnTo>
                    <a:pt x="3424" y="229"/>
                  </a:lnTo>
                  <a:cubicBezTo>
                    <a:pt x="3105" y="69"/>
                    <a:pt x="2762" y="0"/>
                    <a:pt x="2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1596" y="11139"/>
                  </a:moveTo>
                  <a:lnTo>
                    <a:pt x="28898" y="19995"/>
                  </a:lnTo>
                  <a:cubicBezTo>
                    <a:pt x="28669" y="20315"/>
                    <a:pt x="21502" y="30221"/>
                    <a:pt x="21502" y="30221"/>
                  </a:cubicBezTo>
                  <a:lnTo>
                    <a:pt x="11596" y="11139"/>
                  </a:lnTo>
                  <a:close/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 rot="4135454">
              <a:off x="8451218" y="4528834"/>
              <a:ext cx="461672" cy="254523"/>
            </a:xfrm>
            <a:custGeom>
              <a:avLst/>
              <a:gdLst/>
              <a:ahLst/>
              <a:cxnLst/>
              <a:rect l="l" t="t" r="r" b="b"/>
              <a:pathLst>
                <a:path w="18467" h="10181" extrusionOk="0">
                  <a:moveTo>
                    <a:pt x="1" y="0"/>
                  </a:moveTo>
                  <a:lnTo>
                    <a:pt x="526" y="1438"/>
                  </a:lnTo>
                  <a:lnTo>
                    <a:pt x="17668" y="10180"/>
                  </a:lnTo>
                  <a:cubicBezTo>
                    <a:pt x="18033" y="9655"/>
                    <a:pt x="18421" y="9336"/>
                    <a:pt x="18466" y="92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2" name="Google Shape;1322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36293" y="17713"/>
                  </a:lnTo>
                  <a:cubicBezTo>
                    <a:pt x="33234" y="21981"/>
                    <a:pt x="20749" y="39351"/>
                    <a:pt x="20749" y="39351"/>
                  </a:cubicBezTo>
                  <a:lnTo>
                    <a:pt x="1005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3" name="Google Shape;1323;p33"/>
            <p:cNvSpPr/>
            <p:nvPr/>
          </p:nvSpPr>
          <p:spPr>
            <a:xfrm rot="4135454">
              <a:off x="8117307" y="4579700"/>
              <a:ext cx="585496" cy="608896"/>
            </a:xfrm>
            <a:custGeom>
              <a:avLst/>
              <a:gdLst/>
              <a:ahLst/>
              <a:cxnLst/>
              <a:rect l="l" t="t" r="r" b="b"/>
              <a:pathLst>
                <a:path w="23420" h="24356" extrusionOk="0">
                  <a:moveTo>
                    <a:pt x="19722" y="1"/>
                  </a:moveTo>
                  <a:cubicBezTo>
                    <a:pt x="18923" y="1051"/>
                    <a:pt x="18124" y="2078"/>
                    <a:pt x="17325" y="3105"/>
                  </a:cubicBezTo>
                  <a:cubicBezTo>
                    <a:pt x="16321" y="4086"/>
                    <a:pt x="15293" y="4977"/>
                    <a:pt x="14198" y="5753"/>
                  </a:cubicBezTo>
                  <a:cubicBezTo>
                    <a:pt x="12052" y="8697"/>
                    <a:pt x="8149" y="14084"/>
                    <a:pt x="8149" y="14084"/>
                  </a:cubicBezTo>
                  <a:lnTo>
                    <a:pt x="5730" y="9428"/>
                  </a:lnTo>
                  <a:cubicBezTo>
                    <a:pt x="3926" y="9656"/>
                    <a:pt x="2123" y="9907"/>
                    <a:pt x="320" y="10158"/>
                  </a:cubicBezTo>
                  <a:cubicBezTo>
                    <a:pt x="206" y="10158"/>
                    <a:pt x="115" y="10135"/>
                    <a:pt x="0" y="10135"/>
                  </a:cubicBezTo>
                  <a:lnTo>
                    <a:pt x="7213" y="24355"/>
                  </a:lnTo>
                  <a:cubicBezTo>
                    <a:pt x="7213" y="24355"/>
                    <a:pt x="22986" y="2466"/>
                    <a:pt x="23419" y="1804"/>
                  </a:cubicBezTo>
                  <a:lnTo>
                    <a:pt x="19722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4" name="Google Shape;1324;p33"/>
            <p:cNvSpPr/>
            <p:nvPr/>
          </p:nvSpPr>
          <p:spPr>
            <a:xfrm rot="4135454">
              <a:off x="8618741" y="4141666"/>
              <a:ext cx="98174" cy="372648"/>
            </a:xfrm>
            <a:custGeom>
              <a:avLst/>
              <a:gdLst/>
              <a:ahLst/>
              <a:cxnLst/>
              <a:rect l="l" t="t" r="r" b="b"/>
              <a:pathLst>
                <a:path w="3927" h="14906" extrusionOk="0">
                  <a:moveTo>
                    <a:pt x="594" y="0"/>
                  </a:moveTo>
                  <a:lnTo>
                    <a:pt x="0" y="8674"/>
                  </a:lnTo>
                  <a:lnTo>
                    <a:pt x="3173" y="14905"/>
                  </a:lnTo>
                  <a:lnTo>
                    <a:pt x="3926" y="162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5" name="Google Shape;1325;p33"/>
            <p:cNvSpPr/>
            <p:nvPr/>
          </p:nvSpPr>
          <p:spPr>
            <a:xfrm rot="4135454">
              <a:off x="8675107" y="4407226"/>
              <a:ext cx="132999" cy="197449"/>
            </a:xfrm>
            <a:custGeom>
              <a:avLst/>
              <a:gdLst/>
              <a:ahLst/>
              <a:cxnLst/>
              <a:rect l="l" t="t" r="r" b="b"/>
              <a:pathLst>
                <a:path w="5320" h="7898" extrusionOk="0">
                  <a:moveTo>
                    <a:pt x="366" y="0"/>
                  </a:moveTo>
                  <a:lnTo>
                    <a:pt x="1" y="5341"/>
                  </a:lnTo>
                  <a:lnTo>
                    <a:pt x="5000" y="7898"/>
                  </a:lnTo>
                  <a:lnTo>
                    <a:pt x="5319" y="242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" name="Google Shape;1326;p33"/>
            <p:cNvSpPr/>
            <p:nvPr/>
          </p:nvSpPr>
          <p:spPr>
            <a:xfrm rot="4135454">
              <a:off x="8362418" y="4357892"/>
              <a:ext cx="134674" cy="493047"/>
            </a:xfrm>
            <a:custGeom>
              <a:avLst/>
              <a:gdLst/>
              <a:ahLst/>
              <a:cxnLst/>
              <a:rect l="l" t="t" r="r" b="b"/>
              <a:pathLst>
                <a:path w="5387" h="19722" extrusionOk="0">
                  <a:moveTo>
                    <a:pt x="708" y="0"/>
                  </a:moveTo>
                  <a:lnTo>
                    <a:pt x="0" y="10340"/>
                  </a:lnTo>
                  <a:lnTo>
                    <a:pt x="4771" y="19721"/>
                  </a:lnTo>
                  <a:lnTo>
                    <a:pt x="5387" y="899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7" name="Google Shape;1327;p33"/>
            <p:cNvSpPr/>
            <p:nvPr/>
          </p:nvSpPr>
          <p:spPr>
            <a:xfrm rot="4135454">
              <a:off x="8497235" y="4705691"/>
              <a:ext cx="156949" cy="470797"/>
            </a:xfrm>
            <a:custGeom>
              <a:avLst/>
              <a:gdLst/>
              <a:ahLst/>
              <a:cxnLst/>
              <a:rect l="l" t="t" r="r" b="b"/>
              <a:pathLst>
                <a:path w="6278" h="18832" extrusionOk="0">
                  <a:moveTo>
                    <a:pt x="1301" y="1"/>
                  </a:moveTo>
                  <a:lnTo>
                    <a:pt x="913" y="5661"/>
                  </a:lnTo>
                  <a:lnTo>
                    <a:pt x="2466" y="6460"/>
                  </a:lnTo>
                  <a:cubicBezTo>
                    <a:pt x="2397" y="6574"/>
                    <a:pt x="1667" y="7579"/>
                    <a:pt x="685" y="8925"/>
                  </a:cubicBezTo>
                  <a:lnTo>
                    <a:pt x="0" y="18831"/>
                  </a:lnTo>
                  <a:cubicBezTo>
                    <a:pt x="1918" y="16161"/>
                    <a:pt x="3995" y="13262"/>
                    <a:pt x="5798" y="10751"/>
                  </a:cubicBezTo>
                  <a:lnTo>
                    <a:pt x="6277" y="2420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34"/>
          <p:cNvSpPr/>
          <p:nvPr/>
        </p:nvSpPr>
        <p:spPr>
          <a:xfrm rot="-10021120">
            <a:off x="-1523971" y="-2378941"/>
            <a:ext cx="5279504" cy="8403193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0" name="Google Shape;1330;p34"/>
          <p:cNvSpPr/>
          <p:nvPr/>
        </p:nvSpPr>
        <p:spPr>
          <a:xfrm rot="10145167">
            <a:off x="5916952" y="-1772341"/>
            <a:ext cx="6544891" cy="647877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1" name="Google Shape;1331;p34"/>
          <p:cNvSpPr/>
          <p:nvPr/>
        </p:nvSpPr>
        <p:spPr>
          <a:xfrm rot="7140305" flipH="1">
            <a:off x="-1130011" y="3151697"/>
            <a:ext cx="2729363" cy="466761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2" name="Google Shape;1332;p34"/>
          <p:cNvSpPr/>
          <p:nvPr/>
        </p:nvSpPr>
        <p:spPr>
          <a:xfrm rot="-10575427">
            <a:off x="10531428" y="1222109"/>
            <a:ext cx="2972715" cy="705465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33" name="Google Shape;1333;p34"/>
          <p:cNvGrpSpPr/>
          <p:nvPr/>
        </p:nvGrpSpPr>
        <p:grpSpPr>
          <a:xfrm>
            <a:off x="342607" y="381361"/>
            <a:ext cx="1779059" cy="1755104"/>
            <a:chOff x="5783000" y="2939850"/>
            <a:chExt cx="1655041" cy="1632756"/>
          </a:xfrm>
        </p:grpSpPr>
        <p:sp>
          <p:nvSpPr>
            <p:cNvPr id="1334" name="Google Shape;1334;p34"/>
            <p:cNvSpPr/>
            <p:nvPr/>
          </p:nvSpPr>
          <p:spPr>
            <a:xfrm>
              <a:off x="5793802" y="2939850"/>
              <a:ext cx="1643558" cy="1632756"/>
            </a:xfrm>
            <a:custGeom>
              <a:avLst/>
              <a:gdLst/>
              <a:ahLst/>
              <a:cxnLst/>
              <a:rect l="l" t="t" r="r" b="b"/>
              <a:pathLst>
                <a:path w="55535" h="55170" extrusionOk="0">
                  <a:moveTo>
                    <a:pt x="27574" y="1"/>
                  </a:moveTo>
                  <a:cubicBezTo>
                    <a:pt x="23556" y="1"/>
                    <a:pt x="19653" y="868"/>
                    <a:pt x="16001" y="2557"/>
                  </a:cubicBezTo>
                  <a:cubicBezTo>
                    <a:pt x="15499" y="2785"/>
                    <a:pt x="14997" y="3036"/>
                    <a:pt x="14403" y="3356"/>
                  </a:cubicBezTo>
                  <a:cubicBezTo>
                    <a:pt x="14403" y="3356"/>
                    <a:pt x="14381" y="3379"/>
                    <a:pt x="14358" y="3379"/>
                  </a:cubicBezTo>
                  <a:cubicBezTo>
                    <a:pt x="13947" y="3607"/>
                    <a:pt x="13513" y="3858"/>
                    <a:pt x="13080" y="4132"/>
                  </a:cubicBezTo>
                  <a:lnTo>
                    <a:pt x="13057" y="4132"/>
                  </a:lnTo>
                  <a:cubicBezTo>
                    <a:pt x="10135" y="5935"/>
                    <a:pt x="7624" y="8240"/>
                    <a:pt x="5570" y="10979"/>
                  </a:cubicBezTo>
                  <a:cubicBezTo>
                    <a:pt x="5570" y="10979"/>
                    <a:pt x="5547" y="11002"/>
                    <a:pt x="5547" y="11002"/>
                  </a:cubicBezTo>
                  <a:cubicBezTo>
                    <a:pt x="5456" y="11116"/>
                    <a:pt x="5365" y="11253"/>
                    <a:pt x="5273" y="11390"/>
                  </a:cubicBezTo>
                  <a:lnTo>
                    <a:pt x="5228" y="11436"/>
                  </a:lnTo>
                  <a:cubicBezTo>
                    <a:pt x="5114" y="11596"/>
                    <a:pt x="4999" y="11756"/>
                    <a:pt x="4908" y="11892"/>
                  </a:cubicBezTo>
                  <a:cubicBezTo>
                    <a:pt x="4794" y="12075"/>
                    <a:pt x="4680" y="12235"/>
                    <a:pt x="4566" y="12395"/>
                  </a:cubicBezTo>
                  <a:cubicBezTo>
                    <a:pt x="4452" y="12577"/>
                    <a:pt x="4337" y="12760"/>
                    <a:pt x="4223" y="12942"/>
                  </a:cubicBezTo>
                  <a:cubicBezTo>
                    <a:pt x="4064" y="13194"/>
                    <a:pt x="3904" y="13445"/>
                    <a:pt x="3767" y="13696"/>
                  </a:cubicBezTo>
                  <a:cubicBezTo>
                    <a:pt x="3676" y="13878"/>
                    <a:pt x="3561" y="14038"/>
                    <a:pt x="3470" y="14198"/>
                  </a:cubicBezTo>
                  <a:cubicBezTo>
                    <a:pt x="3379" y="14380"/>
                    <a:pt x="3287" y="14540"/>
                    <a:pt x="3196" y="14723"/>
                  </a:cubicBezTo>
                  <a:cubicBezTo>
                    <a:pt x="3105" y="14905"/>
                    <a:pt x="3014" y="15088"/>
                    <a:pt x="2922" y="15248"/>
                  </a:cubicBezTo>
                  <a:cubicBezTo>
                    <a:pt x="2808" y="15499"/>
                    <a:pt x="2671" y="15773"/>
                    <a:pt x="2557" y="16024"/>
                  </a:cubicBezTo>
                  <a:cubicBezTo>
                    <a:pt x="2466" y="16229"/>
                    <a:pt x="2374" y="16412"/>
                    <a:pt x="2283" y="16617"/>
                  </a:cubicBezTo>
                  <a:cubicBezTo>
                    <a:pt x="2215" y="16800"/>
                    <a:pt x="2146" y="16983"/>
                    <a:pt x="2078" y="17142"/>
                  </a:cubicBezTo>
                  <a:cubicBezTo>
                    <a:pt x="1986" y="17325"/>
                    <a:pt x="1918" y="17530"/>
                    <a:pt x="1849" y="17713"/>
                  </a:cubicBezTo>
                  <a:lnTo>
                    <a:pt x="1804" y="17827"/>
                  </a:lnTo>
                  <a:cubicBezTo>
                    <a:pt x="1758" y="17941"/>
                    <a:pt x="1713" y="18078"/>
                    <a:pt x="1644" y="18215"/>
                  </a:cubicBezTo>
                  <a:cubicBezTo>
                    <a:pt x="1553" y="18512"/>
                    <a:pt x="1439" y="18831"/>
                    <a:pt x="1347" y="19151"/>
                  </a:cubicBezTo>
                  <a:cubicBezTo>
                    <a:pt x="1279" y="19288"/>
                    <a:pt x="1256" y="19448"/>
                    <a:pt x="1210" y="19585"/>
                  </a:cubicBezTo>
                  <a:lnTo>
                    <a:pt x="1188" y="19653"/>
                  </a:lnTo>
                  <a:cubicBezTo>
                    <a:pt x="1119" y="19858"/>
                    <a:pt x="1051" y="20064"/>
                    <a:pt x="1005" y="20269"/>
                  </a:cubicBezTo>
                  <a:lnTo>
                    <a:pt x="982" y="20361"/>
                  </a:lnTo>
                  <a:cubicBezTo>
                    <a:pt x="936" y="20498"/>
                    <a:pt x="914" y="20612"/>
                    <a:pt x="868" y="20772"/>
                  </a:cubicBezTo>
                  <a:cubicBezTo>
                    <a:pt x="777" y="21091"/>
                    <a:pt x="708" y="21433"/>
                    <a:pt x="640" y="21753"/>
                  </a:cubicBezTo>
                  <a:cubicBezTo>
                    <a:pt x="617" y="21867"/>
                    <a:pt x="594" y="22004"/>
                    <a:pt x="571" y="22118"/>
                  </a:cubicBezTo>
                  <a:lnTo>
                    <a:pt x="548" y="22209"/>
                  </a:lnTo>
                  <a:cubicBezTo>
                    <a:pt x="503" y="22438"/>
                    <a:pt x="457" y="22689"/>
                    <a:pt x="411" y="22917"/>
                  </a:cubicBezTo>
                  <a:cubicBezTo>
                    <a:pt x="411" y="22917"/>
                    <a:pt x="366" y="23237"/>
                    <a:pt x="343" y="23374"/>
                  </a:cubicBezTo>
                  <a:cubicBezTo>
                    <a:pt x="275" y="23739"/>
                    <a:pt x="229" y="24081"/>
                    <a:pt x="183" y="24446"/>
                  </a:cubicBezTo>
                  <a:cubicBezTo>
                    <a:pt x="183" y="24515"/>
                    <a:pt x="160" y="24789"/>
                    <a:pt x="160" y="24789"/>
                  </a:cubicBezTo>
                  <a:cubicBezTo>
                    <a:pt x="115" y="25063"/>
                    <a:pt x="92" y="25337"/>
                    <a:pt x="92" y="25610"/>
                  </a:cubicBezTo>
                  <a:cubicBezTo>
                    <a:pt x="69" y="25747"/>
                    <a:pt x="69" y="25907"/>
                    <a:pt x="46" y="26044"/>
                  </a:cubicBezTo>
                  <a:cubicBezTo>
                    <a:pt x="46" y="26364"/>
                    <a:pt x="23" y="26683"/>
                    <a:pt x="23" y="27003"/>
                  </a:cubicBezTo>
                  <a:lnTo>
                    <a:pt x="1" y="27300"/>
                  </a:lnTo>
                  <a:cubicBezTo>
                    <a:pt x="1" y="27642"/>
                    <a:pt x="1" y="27984"/>
                    <a:pt x="23" y="28349"/>
                  </a:cubicBezTo>
                  <a:cubicBezTo>
                    <a:pt x="23" y="28464"/>
                    <a:pt x="23" y="28601"/>
                    <a:pt x="23" y="28738"/>
                  </a:cubicBezTo>
                  <a:cubicBezTo>
                    <a:pt x="46" y="29034"/>
                    <a:pt x="69" y="29354"/>
                    <a:pt x="92" y="29651"/>
                  </a:cubicBezTo>
                  <a:cubicBezTo>
                    <a:pt x="92" y="29651"/>
                    <a:pt x="92" y="29856"/>
                    <a:pt x="115" y="29924"/>
                  </a:cubicBezTo>
                  <a:cubicBezTo>
                    <a:pt x="138" y="30312"/>
                    <a:pt x="183" y="30700"/>
                    <a:pt x="229" y="31089"/>
                  </a:cubicBezTo>
                  <a:cubicBezTo>
                    <a:pt x="252" y="31180"/>
                    <a:pt x="275" y="31431"/>
                    <a:pt x="275" y="31431"/>
                  </a:cubicBezTo>
                  <a:cubicBezTo>
                    <a:pt x="320" y="31728"/>
                    <a:pt x="366" y="32047"/>
                    <a:pt x="434" y="32344"/>
                  </a:cubicBezTo>
                  <a:cubicBezTo>
                    <a:pt x="434" y="32344"/>
                    <a:pt x="457" y="32572"/>
                    <a:pt x="480" y="32641"/>
                  </a:cubicBezTo>
                  <a:cubicBezTo>
                    <a:pt x="548" y="33051"/>
                    <a:pt x="640" y="33440"/>
                    <a:pt x="731" y="33805"/>
                  </a:cubicBezTo>
                  <a:cubicBezTo>
                    <a:pt x="731" y="33896"/>
                    <a:pt x="800" y="34079"/>
                    <a:pt x="800" y="34079"/>
                  </a:cubicBezTo>
                  <a:cubicBezTo>
                    <a:pt x="868" y="34398"/>
                    <a:pt x="959" y="34718"/>
                    <a:pt x="1051" y="35037"/>
                  </a:cubicBezTo>
                  <a:lnTo>
                    <a:pt x="1119" y="35357"/>
                  </a:lnTo>
                  <a:cubicBezTo>
                    <a:pt x="1256" y="35768"/>
                    <a:pt x="1370" y="36156"/>
                    <a:pt x="1507" y="36521"/>
                  </a:cubicBezTo>
                  <a:lnTo>
                    <a:pt x="1553" y="36681"/>
                  </a:lnTo>
                  <a:cubicBezTo>
                    <a:pt x="1690" y="37023"/>
                    <a:pt x="1804" y="37365"/>
                    <a:pt x="1941" y="37708"/>
                  </a:cubicBezTo>
                  <a:lnTo>
                    <a:pt x="2055" y="38005"/>
                  </a:lnTo>
                  <a:cubicBezTo>
                    <a:pt x="2238" y="38461"/>
                    <a:pt x="2397" y="38826"/>
                    <a:pt x="2557" y="39169"/>
                  </a:cubicBezTo>
                  <a:cubicBezTo>
                    <a:pt x="7076" y="48892"/>
                    <a:pt x="16891" y="55169"/>
                    <a:pt x="27596" y="55169"/>
                  </a:cubicBezTo>
                  <a:cubicBezTo>
                    <a:pt x="31614" y="55169"/>
                    <a:pt x="35517" y="54302"/>
                    <a:pt x="39192" y="52613"/>
                  </a:cubicBezTo>
                  <a:cubicBezTo>
                    <a:pt x="42593" y="51015"/>
                    <a:pt x="45606" y="48801"/>
                    <a:pt x="48116" y="45993"/>
                  </a:cubicBezTo>
                  <a:cubicBezTo>
                    <a:pt x="48162" y="45948"/>
                    <a:pt x="48276" y="45834"/>
                    <a:pt x="48276" y="45834"/>
                  </a:cubicBezTo>
                  <a:cubicBezTo>
                    <a:pt x="50422" y="43391"/>
                    <a:pt x="52111" y="40629"/>
                    <a:pt x="53275" y="37594"/>
                  </a:cubicBezTo>
                  <a:cubicBezTo>
                    <a:pt x="53275" y="37594"/>
                    <a:pt x="53298" y="37571"/>
                    <a:pt x="53298" y="37548"/>
                  </a:cubicBezTo>
                  <a:cubicBezTo>
                    <a:pt x="53458" y="37137"/>
                    <a:pt x="53594" y="36726"/>
                    <a:pt x="53731" y="36316"/>
                  </a:cubicBezTo>
                  <a:lnTo>
                    <a:pt x="53754" y="36293"/>
                  </a:lnTo>
                  <a:cubicBezTo>
                    <a:pt x="55169" y="32070"/>
                    <a:pt x="55535" y="27505"/>
                    <a:pt x="54804" y="23123"/>
                  </a:cubicBezTo>
                  <a:lnTo>
                    <a:pt x="54804" y="23077"/>
                  </a:lnTo>
                  <a:cubicBezTo>
                    <a:pt x="54759" y="22803"/>
                    <a:pt x="54713" y="22552"/>
                    <a:pt x="54667" y="22301"/>
                  </a:cubicBezTo>
                  <a:cubicBezTo>
                    <a:pt x="54599" y="22004"/>
                    <a:pt x="54530" y="21707"/>
                    <a:pt x="54462" y="21411"/>
                  </a:cubicBezTo>
                  <a:cubicBezTo>
                    <a:pt x="54051" y="19539"/>
                    <a:pt x="53412" y="17713"/>
                    <a:pt x="52613" y="15978"/>
                  </a:cubicBezTo>
                  <a:cubicBezTo>
                    <a:pt x="52453" y="15659"/>
                    <a:pt x="52293" y="15316"/>
                    <a:pt x="52134" y="15020"/>
                  </a:cubicBezTo>
                  <a:cubicBezTo>
                    <a:pt x="52042" y="14814"/>
                    <a:pt x="51928" y="14632"/>
                    <a:pt x="51837" y="14449"/>
                  </a:cubicBezTo>
                  <a:cubicBezTo>
                    <a:pt x="51837" y="14426"/>
                    <a:pt x="51791" y="14380"/>
                    <a:pt x="51791" y="14358"/>
                  </a:cubicBezTo>
                  <a:cubicBezTo>
                    <a:pt x="50399" y="11824"/>
                    <a:pt x="48664" y="9541"/>
                    <a:pt x="46564" y="7579"/>
                  </a:cubicBezTo>
                  <a:cubicBezTo>
                    <a:pt x="46564" y="7556"/>
                    <a:pt x="46564" y="7556"/>
                    <a:pt x="46541" y="7556"/>
                  </a:cubicBezTo>
                  <a:cubicBezTo>
                    <a:pt x="41406" y="2671"/>
                    <a:pt x="34649" y="1"/>
                    <a:pt x="27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5783000" y="3029668"/>
              <a:ext cx="1655041" cy="1452789"/>
            </a:xfrm>
            <a:custGeom>
              <a:avLst/>
              <a:gdLst/>
              <a:ahLst/>
              <a:cxnLst/>
              <a:rect l="l" t="t" r="r" b="b"/>
              <a:pathLst>
                <a:path w="55923" h="49089" extrusionOk="0">
                  <a:moveTo>
                    <a:pt x="27949" y="1"/>
                  </a:moveTo>
                  <a:cubicBezTo>
                    <a:pt x="24495" y="1"/>
                    <a:pt x="20985" y="734"/>
                    <a:pt x="17644" y="2284"/>
                  </a:cubicBezTo>
                  <a:cubicBezTo>
                    <a:pt x="5342" y="7967"/>
                    <a:pt x="0" y="22553"/>
                    <a:pt x="5684" y="34855"/>
                  </a:cubicBezTo>
                  <a:cubicBezTo>
                    <a:pt x="9842" y="43820"/>
                    <a:pt x="18714" y="49088"/>
                    <a:pt x="27983" y="49088"/>
                  </a:cubicBezTo>
                  <a:cubicBezTo>
                    <a:pt x="31434" y="49088"/>
                    <a:pt x="34940" y="48358"/>
                    <a:pt x="38278" y="46816"/>
                  </a:cubicBezTo>
                  <a:cubicBezTo>
                    <a:pt x="50558" y="41110"/>
                    <a:pt x="55922" y="26524"/>
                    <a:pt x="50216" y="14221"/>
                  </a:cubicBezTo>
                  <a:cubicBezTo>
                    <a:pt x="46076" y="5276"/>
                    <a:pt x="37213" y="1"/>
                    <a:pt x="27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5887703" y="3125611"/>
              <a:ext cx="1409817" cy="1344974"/>
            </a:xfrm>
            <a:custGeom>
              <a:avLst/>
              <a:gdLst/>
              <a:ahLst/>
              <a:cxnLst/>
              <a:rect l="l" t="t" r="r" b="b"/>
              <a:pathLst>
                <a:path w="47637" h="45446" extrusionOk="0">
                  <a:moveTo>
                    <a:pt x="15727" y="0"/>
                  </a:moveTo>
                  <a:cubicBezTo>
                    <a:pt x="14951" y="274"/>
                    <a:pt x="14175" y="594"/>
                    <a:pt x="13399" y="936"/>
                  </a:cubicBezTo>
                  <a:cubicBezTo>
                    <a:pt x="13330" y="982"/>
                    <a:pt x="13262" y="1005"/>
                    <a:pt x="13171" y="1050"/>
                  </a:cubicBezTo>
                  <a:cubicBezTo>
                    <a:pt x="13701" y="1003"/>
                    <a:pt x="14229" y="978"/>
                    <a:pt x="14753" y="978"/>
                  </a:cubicBezTo>
                  <a:cubicBezTo>
                    <a:pt x="18490" y="978"/>
                    <a:pt x="22018" y="2247"/>
                    <a:pt x="24720" y="5570"/>
                  </a:cubicBezTo>
                  <a:cubicBezTo>
                    <a:pt x="26135" y="7305"/>
                    <a:pt x="26957" y="9519"/>
                    <a:pt x="26409" y="11641"/>
                  </a:cubicBezTo>
                  <a:cubicBezTo>
                    <a:pt x="23510" y="10660"/>
                    <a:pt x="20475" y="9952"/>
                    <a:pt x="17553" y="9290"/>
                  </a:cubicBezTo>
                  <a:cubicBezTo>
                    <a:pt x="14229" y="8538"/>
                    <a:pt x="10824" y="8054"/>
                    <a:pt x="7421" y="8054"/>
                  </a:cubicBezTo>
                  <a:cubicBezTo>
                    <a:pt x="6385" y="8054"/>
                    <a:pt x="5348" y="8099"/>
                    <a:pt x="4314" y="8195"/>
                  </a:cubicBezTo>
                  <a:cubicBezTo>
                    <a:pt x="4063" y="8537"/>
                    <a:pt x="3789" y="8879"/>
                    <a:pt x="3538" y="9245"/>
                  </a:cubicBezTo>
                  <a:cubicBezTo>
                    <a:pt x="4816" y="9088"/>
                    <a:pt x="6097" y="9017"/>
                    <a:pt x="7376" y="9017"/>
                  </a:cubicBezTo>
                  <a:cubicBezTo>
                    <a:pt x="10576" y="9017"/>
                    <a:pt x="13774" y="9460"/>
                    <a:pt x="16937" y="10112"/>
                  </a:cubicBezTo>
                  <a:cubicBezTo>
                    <a:pt x="19972" y="10751"/>
                    <a:pt x="23077" y="11504"/>
                    <a:pt x="26067" y="12554"/>
                  </a:cubicBezTo>
                  <a:cubicBezTo>
                    <a:pt x="26021" y="12668"/>
                    <a:pt x="25953" y="12783"/>
                    <a:pt x="25884" y="12897"/>
                  </a:cubicBezTo>
                  <a:cubicBezTo>
                    <a:pt x="24606" y="15134"/>
                    <a:pt x="22187" y="15978"/>
                    <a:pt x="19790" y="16252"/>
                  </a:cubicBezTo>
                  <a:cubicBezTo>
                    <a:pt x="18939" y="16352"/>
                    <a:pt x="18042" y="16389"/>
                    <a:pt x="17113" y="16389"/>
                  </a:cubicBezTo>
                  <a:cubicBezTo>
                    <a:pt x="14220" y="16389"/>
                    <a:pt x="11025" y="16024"/>
                    <a:pt x="8000" y="16024"/>
                  </a:cubicBezTo>
                  <a:cubicBezTo>
                    <a:pt x="5088" y="16024"/>
                    <a:pt x="2334" y="16362"/>
                    <a:pt x="160" y="17690"/>
                  </a:cubicBezTo>
                  <a:cubicBezTo>
                    <a:pt x="92" y="18101"/>
                    <a:pt x="46" y="18512"/>
                    <a:pt x="0" y="18923"/>
                  </a:cubicBezTo>
                  <a:cubicBezTo>
                    <a:pt x="1976" y="17331"/>
                    <a:pt x="4612" y="16918"/>
                    <a:pt x="7493" y="16918"/>
                  </a:cubicBezTo>
                  <a:cubicBezTo>
                    <a:pt x="10609" y="16918"/>
                    <a:pt x="14011" y="17401"/>
                    <a:pt x="17179" y="17401"/>
                  </a:cubicBezTo>
                  <a:cubicBezTo>
                    <a:pt x="19781" y="17401"/>
                    <a:pt x="22224" y="17075"/>
                    <a:pt x="24218" y="15887"/>
                  </a:cubicBezTo>
                  <a:cubicBezTo>
                    <a:pt x="25610" y="15065"/>
                    <a:pt x="26501" y="14015"/>
                    <a:pt x="26980" y="12874"/>
                  </a:cubicBezTo>
                  <a:cubicBezTo>
                    <a:pt x="28372" y="13376"/>
                    <a:pt x="29719" y="13970"/>
                    <a:pt x="30997" y="14631"/>
                  </a:cubicBezTo>
                  <a:cubicBezTo>
                    <a:pt x="29536" y="16868"/>
                    <a:pt x="28190" y="19128"/>
                    <a:pt x="26911" y="21365"/>
                  </a:cubicBezTo>
                  <a:cubicBezTo>
                    <a:pt x="22666" y="28806"/>
                    <a:pt x="19767" y="36795"/>
                    <a:pt x="19174" y="45263"/>
                  </a:cubicBezTo>
                  <a:cubicBezTo>
                    <a:pt x="19470" y="45331"/>
                    <a:pt x="19790" y="45400"/>
                    <a:pt x="20109" y="45446"/>
                  </a:cubicBezTo>
                  <a:cubicBezTo>
                    <a:pt x="20680" y="37114"/>
                    <a:pt x="23556" y="29240"/>
                    <a:pt x="27710" y="21913"/>
                  </a:cubicBezTo>
                  <a:cubicBezTo>
                    <a:pt x="28988" y="19653"/>
                    <a:pt x="30358" y="17325"/>
                    <a:pt x="31842" y="15065"/>
                  </a:cubicBezTo>
                  <a:cubicBezTo>
                    <a:pt x="31956" y="15134"/>
                    <a:pt x="32070" y="15179"/>
                    <a:pt x="32184" y="15248"/>
                  </a:cubicBezTo>
                  <a:cubicBezTo>
                    <a:pt x="32800" y="15590"/>
                    <a:pt x="33417" y="15978"/>
                    <a:pt x="34010" y="16389"/>
                  </a:cubicBezTo>
                  <a:cubicBezTo>
                    <a:pt x="32846" y="17644"/>
                    <a:pt x="32207" y="19402"/>
                    <a:pt x="32389" y="21639"/>
                  </a:cubicBezTo>
                  <a:cubicBezTo>
                    <a:pt x="32777" y="26295"/>
                    <a:pt x="37228" y="30267"/>
                    <a:pt x="39945" y="33713"/>
                  </a:cubicBezTo>
                  <a:cubicBezTo>
                    <a:pt x="40949" y="34969"/>
                    <a:pt x="41908" y="36270"/>
                    <a:pt x="42684" y="37708"/>
                  </a:cubicBezTo>
                  <a:cubicBezTo>
                    <a:pt x="42866" y="37480"/>
                    <a:pt x="43072" y="37251"/>
                    <a:pt x="43254" y="37023"/>
                  </a:cubicBezTo>
                  <a:cubicBezTo>
                    <a:pt x="41154" y="33188"/>
                    <a:pt x="37525" y="29559"/>
                    <a:pt x="35265" y="26181"/>
                  </a:cubicBezTo>
                  <a:cubicBezTo>
                    <a:pt x="34033" y="24332"/>
                    <a:pt x="33143" y="22278"/>
                    <a:pt x="33371" y="20018"/>
                  </a:cubicBezTo>
                  <a:cubicBezTo>
                    <a:pt x="33485" y="18717"/>
                    <a:pt x="34010" y="17690"/>
                    <a:pt x="34763" y="16891"/>
                  </a:cubicBezTo>
                  <a:cubicBezTo>
                    <a:pt x="38027" y="19219"/>
                    <a:pt x="40926" y="22187"/>
                    <a:pt x="43277" y="25359"/>
                  </a:cubicBezTo>
                  <a:cubicBezTo>
                    <a:pt x="44624" y="27163"/>
                    <a:pt x="45765" y="29103"/>
                    <a:pt x="46815" y="31111"/>
                  </a:cubicBezTo>
                  <a:cubicBezTo>
                    <a:pt x="46975" y="30723"/>
                    <a:pt x="47112" y="30335"/>
                    <a:pt x="47226" y="29947"/>
                  </a:cubicBezTo>
                  <a:cubicBezTo>
                    <a:pt x="46267" y="28167"/>
                    <a:pt x="45217" y="26409"/>
                    <a:pt x="44008" y="24743"/>
                  </a:cubicBezTo>
                  <a:cubicBezTo>
                    <a:pt x="41702" y="21548"/>
                    <a:pt x="38758" y="18603"/>
                    <a:pt x="35494" y="16252"/>
                  </a:cubicBezTo>
                  <a:cubicBezTo>
                    <a:pt x="36658" y="15408"/>
                    <a:pt x="38187" y="14974"/>
                    <a:pt x="39762" y="14928"/>
                  </a:cubicBezTo>
                  <a:cubicBezTo>
                    <a:pt x="39885" y="14925"/>
                    <a:pt x="40006" y="14923"/>
                    <a:pt x="40127" y="14923"/>
                  </a:cubicBezTo>
                  <a:cubicBezTo>
                    <a:pt x="43178" y="14923"/>
                    <a:pt x="45661" y="16024"/>
                    <a:pt x="47637" y="17759"/>
                  </a:cubicBezTo>
                  <a:cubicBezTo>
                    <a:pt x="47523" y="17234"/>
                    <a:pt x="47386" y="16731"/>
                    <a:pt x="47249" y="16229"/>
                  </a:cubicBezTo>
                  <a:cubicBezTo>
                    <a:pt x="45902" y="15316"/>
                    <a:pt x="44373" y="14631"/>
                    <a:pt x="42592" y="14243"/>
                  </a:cubicBezTo>
                  <a:cubicBezTo>
                    <a:pt x="41794" y="14066"/>
                    <a:pt x="40987" y="13978"/>
                    <a:pt x="40195" y="13978"/>
                  </a:cubicBezTo>
                  <a:cubicBezTo>
                    <a:pt x="38132" y="13978"/>
                    <a:pt x="36169" y="14573"/>
                    <a:pt x="34718" y="15727"/>
                  </a:cubicBezTo>
                  <a:cubicBezTo>
                    <a:pt x="33964" y="15202"/>
                    <a:pt x="33188" y="14723"/>
                    <a:pt x="32389" y="14266"/>
                  </a:cubicBezTo>
                  <a:cubicBezTo>
                    <a:pt x="34649" y="10911"/>
                    <a:pt x="37228" y="7693"/>
                    <a:pt x="40173" y="4999"/>
                  </a:cubicBezTo>
                  <a:cubicBezTo>
                    <a:pt x="39945" y="4794"/>
                    <a:pt x="39694" y="4566"/>
                    <a:pt x="39442" y="4383"/>
                  </a:cubicBezTo>
                  <a:cubicBezTo>
                    <a:pt x="36452" y="7122"/>
                    <a:pt x="33850" y="10386"/>
                    <a:pt x="31545" y="13810"/>
                  </a:cubicBezTo>
                  <a:cubicBezTo>
                    <a:pt x="30175" y="13102"/>
                    <a:pt x="28760" y="12486"/>
                    <a:pt x="27299" y="11961"/>
                  </a:cubicBezTo>
                  <a:cubicBezTo>
                    <a:pt x="27961" y="9131"/>
                    <a:pt x="26523" y="5867"/>
                    <a:pt x="24218" y="3584"/>
                  </a:cubicBezTo>
                  <a:cubicBezTo>
                    <a:pt x="21776" y="1187"/>
                    <a:pt x="18808" y="160"/>
                    <a:pt x="1572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5889715" y="3098326"/>
              <a:ext cx="1437548" cy="1374303"/>
            </a:xfrm>
            <a:custGeom>
              <a:avLst/>
              <a:gdLst/>
              <a:ahLst/>
              <a:cxnLst/>
              <a:rect l="l" t="t" r="r" b="b"/>
              <a:pathLst>
                <a:path w="48574" h="46437" extrusionOk="0">
                  <a:moveTo>
                    <a:pt x="15265" y="0"/>
                  </a:moveTo>
                  <a:cubicBezTo>
                    <a:pt x="14797" y="0"/>
                    <a:pt x="14327" y="19"/>
                    <a:pt x="13856" y="55"/>
                  </a:cubicBezTo>
                  <a:cubicBezTo>
                    <a:pt x="13011" y="466"/>
                    <a:pt x="12190" y="900"/>
                    <a:pt x="11436" y="1379"/>
                  </a:cubicBezTo>
                  <a:cubicBezTo>
                    <a:pt x="12676" y="1137"/>
                    <a:pt x="13916" y="1002"/>
                    <a:pt x="15136" y="1002"/>
                  </a:cubicBezTo>
                  <a:cubicBezTo>
                    <a:pt x="18860" y="1002"/>
                    <a:pt x="22392" y="2261"/>
                    <a:pt x="25109" y="5579"/>
                  </a:cubicBezTo>
                  <a:cubicBezTo>
                    <a:pt x="26501" y="7314"/>
                    <a:pt x="27346" y="9550"/>
                    <a:pt x="26798" y="11673"/>
                  </a:cubicBezTo>
                  <a:cubicBezTo>
                    <a:pt x="23876" y="10669"/>
                    <a:pt x="20863" y="9961"/>
                    <a:pt x="17942" y="9299"/>
                  </a:cubicBezTo>
                  <a:cubicBezTo>
                    <a:pt x="14606" y="8541"/>
                    <a:pt x="11196" y="8057"/>
                    <a:pt x="7794" y="8057"/>
                  </a:cubicBezTo>
                  <a:cubicBezTo>
                    <a:pt x="6586" y="8057"/>
                    <a:pt x="5380" y="8118"/>
                    <a:pt x="4178" y="8249"/>
                  </a:cubicBezTo>
                  <a:cubicBezTo>
                    <a:pt x="3950" y="8615"/>
                    <a:pt x="3699" y="8957"/>
                    <a:pt x="3493" y="9322"/>
                  </a:cubicBezTo>
                  <a:cubicBezTo>
                    <a:pt x="4916" y="9125"/>
                    <a:pt x="6343" y="9036"/>
                    <a:pt x="7770" y="9036"/>
                  </a:cubicBezTo>
                  <a:cubicBezTo>
                    <a:pt x="10967" y="9036"/>
                    <a:pt x="14162" y="9481"/>
                    <a:pt x="17302" y="10144"/>
                  </a:cubicBezTo>
                  <a:cubicBezTo>
                    <a:pt x="20338" y="10783"/>
                    <a:pt x="23465" y="11536"/>
                    <a:pt x="26455" y="12563"/>
                  </a:cubicBezTo>
                  <a:cubicBezTo>
                    <a:pt x="26387" y="12677"/>
                    <a:pt x="26341" y="12814"/>
                    <a:pt x="26273" y="12929"/>
                  </a:cubicBezTo>
                  <a:cubicBezTo>
                    <a:pt x="24995" y="15143"/>
                    <a:pt x="22552" y="15987"/>
                    <a:pt x="20178" y="16284"/>
                  </a:cubicBezTo>
                  <a:cubicBezTo>
                    <a:pt x="19349" y="16379"/>
                    <a:pt x="18476" y="16415"/>
                    <a:pt x="17572" y="16415"/>
                  </a:cubicBezTo>
                  <a:cubicBezTo>
                    <a:pt x="14652" y="16415"/>
                    <a:pt x="11418" y="16037"/>
                    <a:pt x="8360" y="16037"/>
                  </a:cubicBezTo>
                  <a:cubicBezTo>
                    <a:pt x="5302" y="16037"/>
                    <a:pt x="2420" y="16415"/>
                    <a:pt x="206" y="17927"/>
                  </a:cubicBezTo>
                  <a:cubicBezTo>
                    <a:pt x="115" y="18384"/>
                    <a:pt x="46" y="18817"/>
                    <a:pt x="1" y="19251"/>
                  </a:cubicBezTo>
                  <a:cubicBezTo>
                    <a:pt x="2001" y="17402"/>
                    <a:pt x="4772" y="16934"/>
                    <a:pt x="7822" y="16934"/>
                  </a:cubicBezTo>
                  <a:cubicBezTo>
                    <a:pt x="10961" y="16934"/>
                    <a:pt x="14396" y="17430"/>
                    <a:pt x="17590" y="17430"/>
                  </a:cubicBezTo>
                  <a:cubicBezTo>
                    <a:pt x="20183" y="17430"/>
                    <a:pt x="22617" y="17103"/>
                    <a:pt x="24607" y="15919"/>
                  </a:cubicBezTo>
                  <a:cubicBezTo>
                    <a:pt x="25999" y="15097"/>
                    <a:pt x="26889" y="14047"/>
                    <a:pt x="27368" y="12906"/>
                  </a:cubicBezTo>
                  <a:cubicBezTo>
                    <a:pt x="28761" y="13408"/>
                    <a:pt x="30107" y="13979"/>
                    <a:pt x="31386" y="14640"/>
                  </a:cubicBezTo>
                  <a:cubicBezTo>
                    <a:pt x="29925" y="16877"/>
                    <a:pt x="28578" y="19160"/>
                    <a:pt x="27300" y="21374"/>
                  </a:cubicBezTo>
                  <a:cubicBezTo>
                    <a:pt x="22872" y="29112"/>
                    <a:pt x="19927" y="37443"/>
                    <a:pt x="19494" y="46276"/>
                  </a:cubicBezTo>
                  <a:cubicBezTo>
                    <a:pt x="19790" y="46345"/>
                    <a:pt x="20110" y="46390"/>
                    <a:pt x="20429" y="46436"/>
                  </a:cubicBezTo>
                  <a:cubicBezTo>
                    <a:pt x="20840" y="37740"/>
                    <a:pt x="23762" y="29545"/>
                    <a:pt x="28076" y="21922"/>
                  </a:cubicBezTo>
                  <a:cubicBezTo>
                    <a:pt x="29354" y="19685"/>
                    <a:pt x="30747" y="17357"/>
                    <a:pt x="32230" y="15097"/>
                  </a:cubicBezTo>
                  <a:cubicBezTo>
                    <a:pt x="32344" y="15143"/>
                    <a:pt x="32458" y="15211"/>
                    <a:pt x="32550" y="15257"/>
                  </a:cubicBezTo>
                  <a:cubicBezTo>
                    <a:pt x="33189" y="15622"/>
                    <a:pt x="33805" y="16010"/>
                    <a:pt x="34399" y="16398"/>
                  </a:cubicBezTo>
                  <a:cubicBezTo>
                    <a:pt x="33234" y="17653"/>
                    <a:pt x="32595" y="19411"/>
                    <a:pt x="32778" y="21648"/>
                  </a:cubicBezTo>
                  <a:cubicBezTo>
                    <a:pt x="33166" y="26327"/>
                    <a:pt x="37594" y="30276"/>
                    <a:pt x="40333" y="33722"/>
                  </a:cubicBezTo>
                  <a:cubicBezTo>
                    <a:pt x="41383" y="35046"/>
                    <a:pt x="42410" y="36439"/>
                    <a:pt x="43186" y="37945"/>
                  </a:cubicBezTo>
                  <a:cubicBezTo>
                    <a:pt x="43392" y="37717"/>
                    <a:pt x="43574" y="37466"/>
                    <a:pt x="43757" y="37237"/>
                  </a:cubicBezTo>
                  <a:cubicBezTo>
                    <a:pt x="41680" y="33312"/>
                    <a:pt x="37936" y="29637"/>
                    <a:pt x="35654" y="26190"/>
                  </a:cubicBezTo>
                  <a:cubicBezTo>
                    <a:pt x="34421" y="24341"/>
                    <a:pt x="33531" y="22287"/>
                    <a:pt x="33759" y="20050"/>
                  </a:cubicBezTo>
                  <a:cubicBezTo>
                    <a:pt x="33874" y="18749"/>
                    <a:pt x="34376" y="17699"/>
                    <a:pt x="35152" y="16900"/>
                  </a:cubicBezTo>
                  <a:cubicBezTo>
                    <a:pt x="38416" y="19228"/>
                    <a:pt x="41292" y="22218"/>
                    <a:pt x="43666" y="25368"/>
                  </a:cubicBezTo>
                  <a:cubicBezTo>
                    <a:pt x="45012" y="27194"/>
                    <a:pt x="46154" y="29134"/>
                    <a:pt x="47204" y="31120"/>
                  </a:cubicBezTo>
                  <a:cubicBezTo>
                    <a:pt x="47363" y="30755"/>
                    <a:pt x="47500" y="30367"/>
                    <a:pt x="47614" y="29979"/>
                  </a:cubicBezTo>
                  <a:cubicBezTo>
                    <a:pt x="46656" y="28176"/>
                    <a:pt x="45606" y="26418"/>
                    <a:pt x="44396" y="24752"/>
                  </a:cubicBezTo>
                  <a:cubicBezTo>
                    <a:pt x="42091" y="21557"/>
                    <a:pt x="39146" y="18612"/>
                    <a:pt x="35859" y="16261"/>
                  </a:cubicBezTo>
                  <a:cubicBezTo>
                    <a:pt x="37046" y="15417"/>
                    <a:pt x="38576" y="14983"/>
                    <a:pt x="40151" y="14937"/>
                  </a:cubicBezTo>
                  <a:cubicBezTo>
                    <a:pt x="40264" y="14934"/>
                    <a:pt x="40377" y="14933"/>
                    <a:pt x="40489" y="14933"/>
                  </a:cubicBezTo>
                  <a:cubicBezTo>
                    <a:pt x="43822" y="14933"/>
                    <a:pt x="46475" y="16237"/>
                    <a:pt x="48573" y="18247"/>
                  </a:cubicBezTo>
                  <a:cubicBezTo>
                    <a:pt x="48482" y="17745"/>
                    <a:pt x="48390" y="17220"/>
                    <a:pt x="48254" y="16718"/>
                  </a:cubicBezTo>
                  <a:cubicBezTo>
                    <a:pt x="46793" y="15576"/>
                    <a:pt x="45035" y="14709"/>
                    <a:pt x="42981" y="14252"/>
                  </a:cubicBezTo>
                  <a:cubicBezTo>
                    <a:pt x="42186" y="14082"/>
                    <a:pt x="41383" y="13997"/>
                    <a:pt x="40594" y="13997"/>
                  </a:cubicBezTo>
                  <a:cubicBezTo>
                    <a:pt x="38528" y="13997"/>
                    <a:pt x="36560" y="14580"/>
                    <a:pt x="35106" y="15736"/>
                  </a:cubicBezTo>
                  <a:cubicBezTo>
                    <a:pt x="34353" y="15211"/>
                    <a:pt x="33554" y="14732"/>
                    <a:pt x="32778" y="14275"/>
                  </a:cubicBezTo>
                  <a:cubicBezTo>
                    <a:pt x="35220" y="10669"/>
                    <a:pt x="37982" y="7222"/>
                    <a:pt x="41223" y="4415"/>
                  </a:cubicBezTo>
                  <a:cubicBezTo>
                    <a:pt x="40995" y="4186"/>
                    <a:pt x="40767" y="3981"/>
                    <a:pt x="40516" y="3776"/>
                  </a:cubicBezTo>
                  <a:cubicBezTo>
                    <a:pt x="37229" y="6652"/>
                    <a:pt x="34421" y="10144"/>
                    <a:pt x="31933" y="13819"/>
                  </a:cubicBezTo>
                  <a:cubicBezTo>
                    <a:pt x="30564" y="13111"/>
                    <a:pt x="29149" y="12518"/>
                    <a:pt x="27665" y="11970"/>
                  </a:cubicBezTo>
                  <a:cubicBezTo>
                    <a:pt x="28350" y="9140"/>
                    <a:pt x="26912" y="5876"/>
                    <a:pt x="24607" y="3616"/>
                  </a:cubicBezTo>
                  <a:cubicBezTo>
                    <a:pt x="21919" y="989"/>
                    <a:pt x="18650" y="0"/>
                    <a:pt x="15265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6634118" y="3080362"/>
              <a:ext cx="156054" cy="70259"/>
            </a:xfrm>
            <a:custGeom>
              <a:avLst/>
              <a:gdLst/>
              <a:ahLst/>
              <a:cxnLst/>
              <a:rect l="l" t="t" r="r" b="b"/>
              <a:pathLst>
                <a:path w="5273" h="2374" extrusionOk="0">
                  <a:moveTo>
                    <a:pt x="69" y="936"/>
                  </a:moveTo>
                  <a:cubicBezTo>
                    <a:pt x="0" y="1529"/>
                    <a:pt x="1119" y="2100"/>
                    <a:pt x="2534" y="2237"/>
                  </a:cubicBezTo>
                  <a:cubicBezTo>
                    <a:pt x="3972" y="2374"/>
                    <a:pt x="5159" y="2032"/>
                    <a:pt x="5227" y="1438"/>
                  </a:cubicBezTo>
                  <a:cubicBezTo>
                    <a:pt x="5273" y="868"/>
                    <a:pt x="4155" y="274"/>
                    <a:pt x="2739" y="137"/>
                  </a:cubicBezTo>
                  <a:cubicBezTo>
                    <a:pt x="1324" y="0"/>
                    <a:pt x="114" y="365"/>
                    <a:pt x="69" y="936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6826626" y="3117562"/>
              <a:ext cx="114858" cy="62209"/>
            </a:xfrm>
            <a:custGeom>
              <a:avLst/>
              <a:gdLst/>
              <a:ahLst/>
              <a:cxnLst/>
              <a:rect l="l" t="t" r="r" b="b"/>
              <a:pathLst>
                <a:path w="3881" h="2102" extrusionOk="0">
                  <a:moveTo>
                    <a:pt x="868" y="1"/>
                  </a:moveTo>
                  <a:cubicBezTo>
                    <a:pt x="515" y="1"/>
                    <a:pt x="260" y="98"/>
                    <a:pt x="183" y="295"/>
                  </a:cubicBezTo>
                  <a:cubicBezTo>
                    <a:pt x="1" y="683"/>
                    <a:pt x="662" y="1345"/>
                    <a:pt x="1621" y="1779"/>
                  </a:cubicBezTo>
                  <a:cubicBezTo>
                    <a:pt x="2133" y="1993"/>
                    <a:pt x="2632" y="2102"/>
                    <a:pt x="3016" y="2102"/>
                  </a:cubicBezTo>
                  <a:cubicBezTo>
                    <a:pt x="3368" y="2102"/>
                    <a:pt x="3622" y="2010"/>
                    <a:pt x="3698" y="1825"/>
                  </a:cubicBezTo>
                  <a:cubicBezTo>
                    <a:pt x="3881" y="1414"/>
                    <a:pt x="3219" y="752"/>
                    <a:pt x="2260" y="341"/>
                  </a:cubicBezTo>
                  <a:cubicBezTo>
                    <a:pt x="1750" y="115"/>
                    <a:pt x="1251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5834996" y="3318801"/>
              <a:ext cx="1603043" cy="1163646"/>
            </a:xfrm>
            <a:custGeom>
              <a:avLst/>
              <a:gdLst/>
              <a:ahLst/>
              <a:cxnLst/>
              <a:rect l="l" t="t" r="r" b="b"/>
              <a:pathLst>
                <a:path w="54166" h="39319" extrusionOk="0">
                  <a:moveTo>
                    <a:pt x="6597" y="0"/>
                  </a:moveTo>
                  <a:cubicBezTo>
                    <a:pt x="1348" y="6985"/>
                    <a:pt x="1" y="16594"/>
                    <a:pt x="3927" y="25085"/>
                  </a:cubicBezTo>
                  <a:cubicBezTo>
                    <a:pt x="8085" y="34050"/>
                    <a:pt x="16957" y="39318"/>
                    <a:pt x="26226" y="39318"/>
                  </a:cubicBezTo>
                  <a:cubicBezTo>
                    <a:pt x="29677" y="39318"/>
                    <a:pt x="33183" y="38588"/>
                    <a:pt x="36521" y="37046"/>
                  </a:cubicBezTo>
                  <a:cubicBezTo>
                    <a:pt x="48801" y="31340"/>
                    <a:pt x="54165" y="16754"/>
                    <a:pt x="48459" y="4451"/>
                  </a:cubicBezTo>
                  <a:cubicBezTo>
                    <a:pt x="48231" y="3972"/>
                    <a:pt x="48003" y="3516"/>
                    <a:pt x="47752" y="3059"/>
                  </a:cubicBezTo>
                  <a:lnTo>
                    <a:pt x="47752" y="3059"/>
                  </a:lnTo>
                  <a:cubicBezTo>
                    <a:pt x="48528" y="8606"/>
                    <a:pt x="47021" y="14221"/>
                    <a:pt x="43734" y="18626"/>
                  </a:cubicBezTo>
                  <a:cubicBezTo>
                    <a:pt x="43597" y="18147"/>
                    <a:pt x="43164" y="17804"/>
                    <a:pt x="42639" y="17804"/>
                  </a:cubicBezTo>
                  <a:cubicBezTo>
                    <a:pt x="42000" y="17804"/>
                    <a:pt x="41497" y="18306"/>
                    <a:pt x="41497" y="18945"/>
                  </a:cubicBezTo>
                  <a:cubicBezTo>
                    <a:pt x="41497" y="19539"/>
                    <a:pt x="41954" y="20018"/>
                    <a:pt x="42547" y="20064"/>
                  </a:cubicBezTo>
                  <a:cubicBezTo>
                    <a:pt x="41223" y="21548"/>
                    <a:pt x="39694" y="22826"/>
                    <a:pt x="37937" y="23921"/>
                  </a:cubicBezTo>
                  <a:cubicBezTo>
                    <a:pt x="37708" y="23670"/>
                    <a:pt x="37389" y="23511"/>
                    <a:pt x="37024" y="23511"/>
                  </a:cubicBezTo>
                  <a:cubicBezTo>
                    <a:pt x="36339" y="23511"/>
                    <a:pt x="35791" y="24058"/>
                    <a:pt x="35791" y="24743"/>
                  </a:cubicBezTo>
                  <a:cubicBezTo>
                    <a:pt x="35791" y="24834"/>
                    <a:pt x="35814" y="24949"/>
                    <a:pt x="35837" y="25063"/>
                  </a:cubicBezTo>
                  <a:cubicBezTo>
                    <a:pt x="35791" y="25063"/>
                    <a:pt x="35745" y="25085"/>
                    <a:pt x="35723" y="25108"/>
                  </a:cubicBezTo>
                  <a:cubicBezTo>
                    <a:pt x="34353" y="25747"/>
                    <a:pt x="32938" y="26204"/>
                    <a:pt x="31523" y="26546"/>
                  </a:cubicBezTo>
                  <a:cubicBezTo>
                    <a:pt x="31203" y="25976"/>
                    <a:pt x="30587" y="25588"/>
                    <a:pt x="29879" y="25588"/>
                  </a:cubicBezTo>
                  <a:cubicBezTo>
                    <a:pt x="29012" y="25588"/>
                    <a:pt x="28259" y="26204"/>
                    <a:pt x="28053" y="27026"/>
                  </a:cubicBezTo>
                  <a:cubicBezTo>
                    <a:pt x="27666" y="27046"/>
                    <a:pt x="27280" y="27056"/>
                    <a:pt x="26894" y="27056"/>
                  </a:cubicBezTo>
                  <a:cubicBezTo>
                    <a:pt x="25121" y="27056"/>
                    <a:pt x="23368" y="26841"/>
                    <a:pt x="21662" y="26409"/>
                  </a:cubicBezTo>
                  <a:cubicBezTo>
                    <a:pt x="21685" y="26295"/>
                    <a:pt x="21708" y="26181"/>
                    <a:pt x="21708" y="26067"/>
                  </a:cubicBezTo>
                  <a:cubicBezTo>
                    <a:pt x="21708" y="25177"/>
                    <a:pt x="20977" y="24446"/>
                    <a:pt x="20087" y="24446"/>
                  </a:cubicBezTo>
                  <a:cubicBezTo>
                    <a:pt x="19448" y="24446"/>
                    <a:pt x="18878" y="24834"/>
                    <a:pt x="18626" y="25405"/>
                  </a:cubicBezTo>
                  <a:cubicBezTo>
                    <a:pt x="13970" y="23419"/>
                    <a:pt x="9998" y="19790"/>
                    <a:pt x="7693" y="14837"/>
                  </a:cubicBezTo>
                  <a:cubicBezTo>
                    <a:pt x="5456" y="9998"/>
                    <a:pt x="5205" y="4748"/>
                    <a:pt x="659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6759063" y="3811245"/>
              <a:ext cx="56112" cy="56763"/>
            </a:xfrm>
            <a:custGeom>
              <a:avLst/>
              <a:gdLst/>
              <a:ahLst/>
              <a:cxnLst/>
              <a:rect l="l" t="t" r="r" b="b"/>
              <a:pathLst>
                <a:path w="1896" h="1918" extrusionOk="0">
                  <a:moveTo>
                    <a:pt x="937" y="0"/>
                  </a:moveTo>
                  <a:cubicBezTo>
                    <a:pt x="412" y="0"/>
                    <a:pt x="1" y="434"/>
                    <a:pt x="1" y="959"/>
                  </a:cubicBezTo>
                  <a:cubicBezTo>
                    <a:pt x="1" y="1484"/>
                    <a:pt x="412" y="1917"/>
                    <a:pt x="937" y="1917"/>
                  </a:cubicBezTo>
                  <a:cubicBezTo>
                    <a:pt x="1462" y="1917"/>
                    <a:pt x="1896" y="1484"/>
                    <a:pt x="1896" y="959"/>
                  </a:cubicBezTo>
                  <a:cubicBezTo>
                    <a:pt x="1896" y="434"/>
                    <a:pt x="1462" y="0"/>
                    <a:pt x="93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7107619" y="3636966"/>
              <a:ext cx="45310" cy="45280"/>
            </a:xfrm>
            <a:custGeom>
              <a:avLst/>
              <a:gdLst/>
              <a:ahLst/>
              <a:cxnLst/>
              <a:rect l="l" t="t" r="r" b="b"/>
              <a:pathLst>
                <a:path w="1531" h="1530" extrusionOk="0">
                  <a:moveTo>
                    <a:pt x="777" y="0"/>
                  </a:moveTo>
                  <a:cubicBezTo>
                    <a:pt x="343" y="0"/>
                    <a:pt x="1" y="343"/>
                    <a:pt x="1" y="753"/>
                  </a:cubicBezTo>
                  <a:cubicBezTo>
                    <a:pt x="1" y="1187"/>
                    <a:pt x="343" y="1529"/>
                    <a:pt x="777" y="1529"/>
                  </a:cubicBezTo>
                  <a:cubicBezTo>
                    <a:pt x="1188" y="1529"/>
                    <a:pt x="1530" y="1187"/>
                    <a:pt x="1530" y="753"/>
                  </a:cubicBezTo>
                  <a:cubicBezTo>
                    <a:pt x="1530" y="343"/>
                    <a:pt x="1188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43" name="Google Shape;1343;p34"/>
          <p:cNvGrpSpPr/>
          <p:nvPr/>
        </p:nvGrpSpPr>
        <p:grpSpPr>
          <a:xfrm rot="487687">
            <a:off x="9301501" y="387187"/>
            <a:ext cx="1851161" cy="1384255"/>
            <a:chOff x="2475650" y="3688825"/>
            <a:chExt cx="1135325" cy="848900"/>
          </a:xfrm>
        </p:grpSpPr>
        <p:sp>
          <p:nvSpPr>
            <p:cNvPr id="1344" name="Google Shape;1344;p34"/>
            <p:cNvSpPr/>
            <p:nvPr/>
          </p:nvSpPr>
          <p:spPr>
            <a:xfrm>
              <a:off x="2475650" y="3688825"/>
              <a:ext cx="1135325" cy="848900"/>
            </a:xfrm>
            <a:custGeom>
              <a:avLst/>
              <a:gdLst/>
              <a:ahLst/>
              <a:cxnLst/>
              <a:rect l="l" t="t" r="r" b="b"/>
              <a:pathLst>
                <a:path w="45413" h="33956" extrusionOk="0">
                  <a:moveTo>
                    <a:pt x="28349" y="1"/>
                  </a:moveTo>
                  <a:lnTo>
                    <a:pt x="2399" y="1865"/>
                  </a:lnTo>
                  <a:cubicBezTo>
                    <a:pt x="1489" y="1922"/>
                    <a:pt x="694" y="2500"/>
                    <a:pt x="347" y="3353"/>
                  </a:cubicBezTo>
                  <a:cubicBezTo>
                    <a:pt x="1" y="4191"/>
                    <a:pt x="160" y="5173"/>
                    <a:pt x="766" y="5853"/>
                  </a:cubicBezTo>
                  <a:cubicBezTo>
                    <a:pt x="781" y="5867"/>
                    <a:pt x="795" y="5896"/>
                    <a:pt x="810" y="5910"/>
                  </a:cubicBezTo>
                  <a:cubicBezTo>
                    <a:pt x="810" y="5910"/>
                    <a:pt x="882" y="5997"/>
                    <a:pt x="882" y="5997"/>
                  </a:cubicBezTo>
                  <a:cubicBezTo>
                    <a:pt x="1027" y="6170"/>
                    <a:pt x="1142" y="6329"/>
                    <a:pt x="1229" y="6474"/>
                  </a:cubicBezTo>
                  <a:cubicBezTo>
                    <a:pt x="1272" y="6546"/>
                    <a:pt x="1315" y="6618"/>
                    <a:pt x="1359" y="6691"/>
                  </a:cubicBezTo>
                  <a:lnTo>
                    <a:pt x="1373" y="6748"/>
                  </a:lnTo>
                  <a:cubicBezTo>
                    <a:pt x="1402" y="6806"/>
                    <a:pt x="1431" y="6864"/>
                    <a:pt x="1460" y="6922"/>
                  </a:cubicBezTo>
                  <a:lnTo>
                    <a:pt x="1474" y="6965"/>
                  </a:lnTo>
                  <a:cubicBezTo>
                    <a:pt x="1489" y="7008"/>
                    <a:pt x="1518" y="7052"/>
                    <a:pt x="1518" y="7095"/>
                  </a:cubicBezTo>
                  <a:cubicBezTo>
                    <a:pt x="1518" y="7095"/>
                    <a:pt x="1547" y="7167"/>
                    <a:pt x="1547" y="7167"/>
                  </a:cubicBezTo>
                  <a:cubicBezTo>
                    <a:pt x="1561" y="7211"/>
                    <a:pt x="1576" y="7268"/>
                    <a:pt x="1590" y="7312"/>
                  </a:cubicBezTo>
                  <a:cubicBezTo>
                    <a:pt x="1590" y="7326"/>
                    <a:pt x="1604" y="7355"/>
                    <a:pt x="1604" y="7370"/>
                  </a:cubicBezTo>
                  <a:cubicBezTo>
                    <a:pt x="1619" y="7413"/>
                    <a:pt x="1619" y="7456"/>
                    <a:pt x="1633" y="7514"/>
                  </a:cubicBezTo>
                  <a:lnTo>
                    <a:pt x="1648" y="7572"/>
                  </a:lnTo>
                  <a:cubicBezTo>
                    <a:pt x="1648" y="7615"/>
                    <a:pt x="1662" y="7659"/>
                    <a:pt x="1662" y="7702"/>
                  </a:cubicBezTo>
                  <a:lnTo>
                    <a:pt x="1662" y="7760"/>
                  </a:lnTo>
                  <a:cubicBezTo>
                    <a:pt x="1662" y="7803"/>
                    <a:pt x="1677" y="7846"/>
                    <a:pt x="1677" y="7875"/>
                  </a:cubicBezTo>
                  <a:lnTo>
                    <a:pt x="1677" y="7933"/>
                  </a:lnTo>
                  <a:cubicBezTo>
                    <a:pt x="1677" y="7976"/>
                    <a:pt x="1677" y="8034"/>
                    <a:pt x="1677" y="8078"/>
                  </a:cubicBezTo>
                  <a:lnTo>
                    <a:pt x="1677" y="8121"/>
                  </a:lnTo>
                  <a:cubicBezTo>
                    <a:pt x="1662" y="8164"/>
                    <a:pt x="1662" y="8208"/>
                    <a:pt x="1662" y="8251"/>
                  </a:cubicBezTo>
                  <a:cubicBezTo>
                    <a:pt x="1662" y="8265"/>
                    <a:pt x="1662" y="8280"/>
                    <a:pt x="1662" y="8294"/>
                  </a:cubicBezTo>
                  <a:cubicBezTo>
                    <a:pt x="1648" y="8352"/>
                    <a:pt x="1648" y="8395"/>
                    <a:pt x="1633" y="8439"/>
                  </a:cubicBezTo>
                  <a:lnTo>
                    <a:pt x="1633" y="8482"/>
                  </a:lnTo>
                  <a:cubicBezTo>
                    <a:pt x="1619" y="8526"/>
                    <a:pt x="1619" y="8569"/>
                    <a:pt x="1604" y="8627"/>
                  </a:cubicBezTo>
                  <a:lnTo>
                    <a:pt x="1604" y="8656"/>
                  </a:lnTo>
                  <a:cubicBezTo>
                    <a:pt x="1590" y="8699"/>
                    <a:pt x="1576" y="8742"/>
                    <a:pt x="1561" y="8786"/>
                  </a:cubicBezTo>
                  <a:lnTo>
                    <a:pt x="1561" y="8814"/>
                  </a:lnTo>
                  <a:cubicBezTo>
                    <a:pt x="1532" y="8916"/>
                    <a:pt x="1503" y="9017"/>
                    <a:pt x="1460" y="9103"/>
                  </a:cubicBezTo>
                  <a:cubicBezTo>
                    <a:pt x="1460" y="9103"/>
                    <a:pt x="1460" y="9118"/>
                    <a:pt x="1460" y="9132"/>
                  </a:cubicBezTo>
                  <a:cubicBezTo>
                    <a:pt x="1446" y="9176"/>
                    <a:pt x="1431" y="9205"/>
                    <a:pt x="1402" y="9262"/>
                  </a:cubicBezTo>
                  <a:cubicBezTo>
                    <a:pt x="1388" y="9306"/>
                    <a:pt x="1373" y="9349"/>
                    <a:pt x="1344" y="9378"/>
                  </a:cubicBezTo>
                  <a:cubicBezTo>
                    <a:pt x="1258" y="9595"/>
                    <a:pt x="1171" y="9725"/>
                    <a:pt x="1142" y="9768"/>
                  </a:cubicBezTo>
                  <a:cubicBezTo>
                    <a:pt x="694" y="10361"/>
                    <a:pt x="564" y="11112"/>
                    <a:pt x="752" y="11820"/>
                  </a:cubicBezTo>
                  <a:cubicBezTo>
                    <a:pt x="954" y="12542"/>
                    <a:pt x="1489" y="13106"/>
                    <a:pt x="2182" y="13395"/>
                  </a:cubicBezTo>
                  <a:lnTo>
                    <a:pt x="2847" y="13669"/>
                  </a:lnTo>
                  <a:cubicBezTo>
                    <a:pt x="2804" y="13814"/>
                    <a:pt x="2775" y="13973"/>
                    <a:pt x="2746" y="14132"/>
                  </a:cubicBezTo>
                  <a:lnTo>
                    <a:pt x="2717" y="14276"/>
                  </a:lnTo>
                  <a:cubicBezTo>
                    <a:pt x="2703" y="14406"/>
                    <a:pt x="2688" y="14536"/>
                    <a:pt x="2674" y="14681"/>
                  </a:cubicBezTo>
                  <a:lnTo>
                    <a:pt x="2659" y="14825"/>
                  </a:lnTo>
                  <a:cubicBezTo>
                    <a:pt x="2645" y="14970"/>
                    <a:pt x="2630" y="15129"/>
                    <a:pt x="2630" y="15288"/>
                  </a:cubicBezTo>
                  <a:cubicBezTo>
                    <a:pt x="2616" y="15316"/>
                    <a:pt x="2616" y="15360"/>
                    <a:pt x="2616" y="15374"/>
                  </a:cubicBezTo>
                  <a:cubicBezTo>
                    <a:pt x="2616" y="15562"/>
                    <a:pt x="2616" y="15764"/>
                    <a:pt x="2630" y="15952"/>
                  </a:cubicBezTo>
                  <a:cubicBezTo>
                    <a:pt x="2630" y="15996"/>
                    <a:pt x="2630" y="16039"/>
                    <a:pt x="2630" y="16097"/>
                  </a:cubicBezTo>
                  <a:cubicBezTo>
                    <a:pt x="2645" y="16256"/>
                    <a:pt x="2659" y="16415"/>
                    <a:pt x="2674" y="16573"/>
                  </a:cubicBezTo>
                  <a:cubicBezTo>
                    <a:pt x="2674" y="16631"/>
                    <a:pt x="2688" y="16689"/>
                    <a:pt x="2688" y="16747"/>
                  </a:cubicBezTo>
                  <a:cubicBezTo>
                    <a:pt x="2717" y="16920"/>
                    <a:pt x="2731" y="17079"/>
                    <a:pt x="2775" y="17253"/>
                  </a:cubicBezTo>
                  <a:cubicBezTo>
                    <a:pt x="2775" y="17296"/>
                    <a:pt x="2789" y="17339"/>
                    <a:pt x="2789" y="17383"/>
                  </a:cubicBezTo>
                  <a:cubicBezTo>
                    <a:pt x="2833" y="17585"/>
                    <a:pt x="2890" y="17802"/>
                    <a:pt x="2934" y="18018"/>
                  </a:cubicBezTo>
                  <a:cubicBezTo>
                    <a:pt x="2948" y="18062"/>
                    <a:pt x="2963" y="18105"/>
                    <a:pt x="2977" y="18148"/>
                  </a:cubicBezTo>
                  <a:cubicBezTo>
                    <a:pt x="3020" y="18307"/>
                    <a:pt x="3078" y="18466"/>
                    <a:pt x="3122" y="18625"/>
                  </a:cubicBezTo>
                  <a:cubicBezTo>
                    <a:pt x="2341" y="18799"/>
                    <a:pt x="1677" y="19362"/>
                    <a:pt x="1388" y="20128"/>
                  </a:cubicBezTo>
                  <a:cubicBezTo>
                    <a:pt x="1070" y="20966"/>
                    <a:pt x="1258" y="21934"/>
                    <a:pt x="1865" y="22599"/>
                  </a:cubicBezTo>
                  <a:cubicBezTo>
                    <a:pt x="2038" y="22801"/>
                    <a:pt x="2197" y="22989"/>
                    <a:pt x="2312" y="23191"/>
                  </a:cubicBezTo>
                  <a:cubicBezTo>
                    <a:pt x="2356" y="23249"/>
                    <a:pt x="2385" y="23321"/>
                    <a:pt x="2428" y="23408"/>
                  </a:cubicBezTo>
                  <a:cubicBezTo>
                    <a:pt x="2428" y="23408"/>
                    <a:pt x="2457" y="23451"/>
                    <a:pt x="2457" y="23466"/>
                  </a:cubicBezTo>
                  <a:cubicBezTo>
                    <a:pt x="2486" y="23509"/>
                    <a:pt x="2515" y="23552"/>
                    <a:pt x="2529" y="23610"/>
                  </a:cubicBezTo>
                  <a:lnTo>
                    <a:pt x="2558" y="23653"/>
                  </a:lnTo>
                  <a:cubicBezTo>
                    <a:pt x="2573" y="23697"/>
                    <a:pt x="2587" y="23740"/>
                    <a:pt x="2601" y="23783"/>
                  </a:cubicBezTo>
                  <a:cubicBezTo>
                    <a:pt x="2601" y="23783"/>
                    <a:pt x="2616" y="23841"/>
                    <a:pt x="2630" y="23856"/>
                  </a:cubicBezTo>
                  <a:cubicBezTo>
                    <a:pt x="2645" y="23899"/>
                    <a:pt x="2659" y="23942"/>
                    <a:pt x="2659" y="24000"/>
                  </a:cubicBezTo>
                  <a:cubicBezTo>
                    <a:pt x="2674" y="24015"/>
                    <a:pt x="2674" y="24029"/>
                    <a:pt x="2688" y="24058"/>
                  </a:cubicBezTo>
                  <a:cubicBezTo>
                    <a:pt x="2688" y="24101"/>
                    <a:pt x="2703" y="24145"/>
                    <a:pt x="2703" y="24188"/>
                  </a:cubicBezTo>
                  <a:lnTo>
                    <a:pt x="2717" y="24246"/>
                  </a:lnTo>
                  <a:cubicBezTo>
                    <a:pt x="2717" y="24289"/>
                    <a:pt x="2731" y="24332"/>
                    <a:pt x="2731" y="24376"/>
                  </a:cubicBezTo>
                  <a:lnTo>
                    <a:pt x="2746" y="24434"/>
                  </a:lnTo>
                  <a:cubicBezTo>
                    <a:pt x="2746" y="24477"/>
                    <a:pt x="2746" y="24520"/>
                    <a:pt x="2746" y="24549"/>
                  </a:cubicBezTo>
                  <a:cubicBezTo>
                    <a:pt x="2746" y="24549"/>
                    <a:pt x="2746" y="24607"/>
                    <a:pt x="2746" y="24607"/>
                  </a:cubicBezTo>
                  <a:cubicBezTo>
                    <a:pt x="2746" y="24665"/>
                    <a:pt x="2746" y="24708"/>
                    <a:pt x="2746" y="24737"/>
                  </a:cubicBezTo>
                  <a:lnTo>
                    <a:pt x="2746" y="24795"/>
                  </a:lnTo>
                  <a:cubicBezTo>
                    <a:pt x="2746" y="24838"/>
                    <a:pt x="2746" y="24881"/>
                    <a:pt x="2731" y="24939"/>
                  </a:cubicBezTo>
                  <a:cubicBezTo>
                    <a:pt x="2731" y="24954"/>
                    <a:pt x="2731" y="24968"/>
                    <a:pt x="2731" y="24983"/>
                  </a:cubicBezTo>
                  <a:cubicBezTo>
                    <a:pt x="2731" y="25026"/>
                    <a:pt x="2717" y="25084"/>
                    <a:pt x="2717" y="25127"/>
                  </a:cubicBezTo>
                  <a:cubicBezTo>
                    <a:pt x="2717" y="25127"/>
                    <a:pt x="2688" y="25257"/>
                    <a:pt x="2688" y="25286"/>
                  </a:cubicBezTo>
                  <a:cubicBezTo>
                    <a:pt x="2688" y="25286"/>
                    <a:pt x="2674" y="25344"/>
                    <a:pt x="2674" y="25344"/>
                  </a:cubicBezTo>
                  <a:cubicBezTo>
                    <a:pt x="2659" y="25387"/>
                    <a:pt x="2659" y="25431"/>
                    <a:pt x="2645" y="25459"/>
                  </a:cubicBezTo>
                  <a:lnTo>
                    <a:pt x="2630" y="25503"/>
                  </a:lnTo>
                  <a:cubicBezTo>
                    <a:pt x="2601" y="25604"/>
                    <a:pt x="2573" y="25705"/>
                    <a:pt x="2544" y="25806"/>
                  </a:cubicBezTo>
                  <a:cubicBezTo>
                    <a:pt x="2544" y="25806"/>
                    <a:pt x="2500" y="25907"/>
                    <a:pt x="2486" y="25951"/>
                  </a:cubicBezTo>
                  <a:cubicBezTo>
                    <a:pt x="2486" y="25951"/>
                    <a:pt x="2442" y="26052"/>
                    <a:pt x="2428" y="26095"/>
                  </a:cubicBezTo>
                  <a:cubicBezTo>
                    <a:pt x="2327" y="26312"/>
                    <a:pt x="2240" y="26471"/>
                    <a:pt x="2211" y="26514"/>
                  </a:cubicBezTo>
                  <a:cubicBezTo>
                    <a:pt x="1763" y="27107"/>
                    <a:pt x="1648" y="27858"/>
                    <a:pt x="1865" y="28580"/>
                  </a:cubicBezTo>
                  <a:cubicBezTo>
                    <a:pt x="2067" y="29303"/>
                    <a:pt x="2630" y="29866"/>
                    <a:pt x="3338" y="30126"/>
                  </a:cubicBezTo>
                  <a:lnTo>
                    <a:pt x="13019" y="33796"/>
                  </a:lnTo>
                  <a:cubicBezTo>
                    <a:pt x="13293" y="33912"/>
                    <a:pt x="13582" y="33955"/>
                    <a:pt x="13871" y="33955"/>
                  </a:cubicBezTo>
                  <a:cubicBezTo>
                    <a:pt x="13958" y="33955"/>
                    <a:pt x="14045" y="33955"/>
                    <a:pt x="14131" y="33941"/>
                  </a:cubicBezTo>
                  <a:lnTo>
                    <a:pt x="39951" y="31109"/>
                  </a:lnTo>
                  <a:cubicBezTo>
                    <a:pt x="40616" y="31037"/>
                    <a:pt x="41237" y="30675"/>
                    <a:pt x="41627" y="30126"/>
                  </a:cubicBezTo>
                  <a:cubicBezTo>
                    <a:pt x="42335" y="29158"/>
                    <a:pt x="42884" y="28147"/>
                    <a:pt x="43260" y="27135"/>
                  </a:cubicBezTo>
                  <a:cubicBezTo>
                    <a:pt x="43274" y="27092"/>
                    <a:pt x="43289" y="27049"/>
                    <a:pt x="43303" y="27005"/>
                  </a:cubicBezTo>
                  <a:cubicBezTo>
                    <a:pt x="43332" y="26962"/>
                    <a:pt x="43332" y="26919"/>
                    <a:pt x="43347" y="26875"/>
                  </a:cubicBezTo>
                  <a:cubicBezTo>
                    <a:pt x="43404" y="26716"/>
                    <a:pt x="43462" y="26558"/>
                    <a:pt x="43506" y="26384"/>
                  </a:cubicBezTo>
                  <a:cubicBezTo>
                    <a:pt x="43520" y="26341"/>
                    <a:pt x="43534" y="26297"/>
                    <a:pt x="43549" y="26254"/>
                  </a:cubicBezTo>
                  <a:cubicBezTo>
                    <a:pt x="43607" y="26037"/>
                    <a:pt x="43650" y="25821"/>
                    <a:pt x="43693" y="25618"/>
                  </a:cubicBezTo>
                  <a:cubicBezTo>
                    <a:pt x="43693" y="25575"/>
                    <a:pt x="43708" y="25532"/>
                    <a:pt x="43708" y="25488"/>
                  </a:cubicBezTo>
                  <a:cubicBezTo>
                    <a:pt x="43751" y="25315"/>
                    <a:pt x="43766" y="25156"/>
                    <a:pt x="43795" y="24997"/>
                  </a:cubicBezTo>
                  <a:cubicBezTo>
                    <a:pt x="43795" y="24925"/>
                    <a:pt x="43809" y="24867"/>
                    <a:pt x="43809" y="24809"/>
                  </a:cubicBezTo>
                  <a:cubicBezTo>
                    <a:pt x="43823" y="24650"/>
                    <a:pt x="43838" y="24506"/>
                    <a:pt x="43852" y="24332"/>
                  </a:cubicBezTo>
                  <a:cubicBezTo>
                    <a:pt x="43852" y="24289"/>
                    <a:pt x="43852" y="24246"/>
                    <a:pt x="43852" y="24202"/>
                  </a:cubicBezTo>
                  <a:cubicBezTo>
                    <a:pt x="43867" y="24000"/>
                    <a:pt x="43867" y="23798"/>
                    <a:pt x="43867" y="23610"/>
                  </a:cubicBezTo>
                  <a:cubicBezTo>
                    <a:pt x="43867" y="23581"/>
                    <a:pt x="43867" y="23552"/>
                    <a:pt x="43852" y="23523"/>
                  </a:cubicBezTo>
                  <a:cubicBezTo>
                    <a:pt x="43852" y="23364"/>
                    <a:pt x="43838" y="23220"/>
                    <a:pt x="43823" y="23061"/>
                  </a:cubicBezTo>
                  <a:cubicBezTo>
                    <a:pt x="43823" y="23018"/>
                    <a:pt x="43823" y="22960"/>
                    <a:pt x="43809" y="22902"/>
                  </a:cubicBezTo>
                  <a:cubicBezTo>
                    <a:pt x="43795" y="22772"/>
                    <a:pt x="43780" y="22642"/>
                    <a:pt x="43766" y="22526"/>
                  </a:cubicBezTo>
                  <a:cubicBezTo>
                    <a:pt x="43766" y="22526"/>
                    <a:pt x="43751" y="22411"/>
                    <a:pt x="43737" y="22367"/>
                  </a:cubicBezTo>
                  <a:cubicBezTo>
                    <a:pt x="43708" y="22208"/>
                    <a:pt x="43679" y="22064"/>
                    <a:pt x="43650" y="21934"/>
                  </a:cubicBezTo>
                  <a:cubicBezTo>
                    <a:pt x="43650" y="21920"/>
                    <a:pt x="43636" y="21905"/>
                    <a:pt x="43636" y="21891"/>
                  </a:cubicBezTo>
                  <a:cubicBezTo>
                    <a:pt x="43621" y="21818"/>
                    <a:pt x="43607" y="21746"/>
                    <a:pt x="43592" y="21674"/>
                  </a:cubicBezTo>
                  <a:cubicBezTo>
                    <a:pt x="44084" y="21370"/>
                    <a:pt x="44459" y="20908"/>
                    <a:pt x="44618" y="20345"/>
                  </a:cubicBezTo>
                  <a:cubicBezTo>
                    <a:pt x="44835" y="19622"/>
                    <a:pt x="44719" y="18871"/>
                    <a:pt x="44271" y="18264"/>
                  </a:cubicBezTo>
                  <a:cubicBezTo>
                    <a:pt x="44242" y="18221"/>
                    <a:pt x="44156" y="18076"/>
                    <a:pt x="44055" y="17859"/>
                  </a:cubicBezTo>
                  <a:cubicBezTo>
                    <a:pt x="44040" y="17816"/>
                    <a:pt x="44026" y="17773"/>
                    <a:pt x="43997" y="17715"/>
                  </a:cubicBezTo>
                  <a:cubicBezTo>
                    <a:pt x="43982" y="17672"/>
                    <a:pt x="43968" y="17628"/>
                    <a:pt x="43939" y="17570"/>
                  </a:cubicBezTo>
                  <a:cubicBezTo>
                    <a:pt x="43910" y="17469"/>
                    <a:pt x="43881" y="17368"/>
                    <a:pt x="43852" y="17267"/>
                  </a:cubicBezTo>
                  <a:cubicBezTo>
                    <a:pt x="43852" y="17267"/>
                    <a:pt x="43838" y="17238"/>
                    <a:pt x="43838" y="17238"/>
                  </a:cubicBezTo>
                  <a:cubicBezTo>
                    <a:pt x="43823" y="17195"/>
                    <a:pt x="43823" y="17151"/>
                    <a:pt x="43809" y="17094"/>
                  </a:cubicBezTo>
                  <a:lnTo>
                    <a:pt x="43795" y="17050"/>
                  </a:lnTo>
                  <a:cubicBezTo>
                    <a:pt x="43795" y="17007"/>
                    <a:pt x="43780" y="16978"/>
                    <a:pt x="43780" y="16935"/>
                  </a:cubicBezTo>
                  <a:cubicBezTo>
                    <a:pt x="43780" y="16935"/>
                    <a:pt x="43766" y="16891"/>
                    <a:pt x="43766" y="16891"/>
                  </a:cubicBezTo>
                  <a:cubicBezTo>
                    <a:pt x="43766" y="16834"/>
                    <a:pt x="43751" y="16790"/>
                    <a:pt x="43751" y="16747"/>
                  </a:cubicBezTo>
                  <a:lnTo>
                    <a:pt x="43751" y="16704"/>
                  </a:lnTo>
                  <a:cubicBezTo>
                    <a:pt x="43737" y="16660"/>
                    <a:pt x="43737" y="16602"/>
                    <a:pt x="43737" y="16559"/>
                  </a:cubicBezTo>
                  <a:lnTo>
                    <a:pt x="43737" y="16516"/>
                  </a:lnTo>
                  <a:cubicBezTo>
                    <a:pt x="43737" y="16458"/>
                    <a:pt x="43737" y="16415"/>
                    <a:pt x="43737" y="16371"/>
                  </a:cubicBezTo>
                  <a:lnTo>
                    <a:pt x="43737" y="16313"/>
                  </a:lnTo>
                  <a:cubicBezTo>
                    <a:pt x="43737" y="16270"/>
                    <a:pt x="43737" y="16227"/>
                    <a:pt x="43751" y="16183"/>
                  </a:cubicBezTo>
                  <a:lnTo>
                    <a:pt x="43751" y="16140"/>
                  </a:lnTo>
                  <a:cubicBezTo>
                    <a:pt x="43751" y="16097"/>
                    <a:pt x="43766" y="16053"/>
                    <a:pt x="43766" y="16010"/>
                  </a:cubicBezTo>
                  <a:lnTo>
                    <a:pt x="43780" y="15952"/>
                  </a:lnTo>
                  <a:cubicBezTo>
                    <a:pt x="43780" y="15894"/>
                    <a:pt x="43795" y="15851"/>
                    <a:pt x="43795" y="15822"/>
                  </a:cubicBezTo>
                  <a:cubicBezTo>
                    <a:pt x="43809" y="15793"/>
                    <a:pt x="43809" y="15779"/>
                    <a:pt x="43823" y="15764"/>
                  </a:cubicBezTo>
                  <a:cubicBezTo>
                    <a:pt x="43823" y="15707"/>
                    <a:pt x="43838" y="15663"/>
                    <a:pt x="43852" y="15620"/>
                  </a:cubicBezTo>
                  <a:lnTo>
                    <a:pt x="43881" y="15548"/>
                  </a:lnTo>
                  <a:cubicBezTo>
                    <a:pt x="43896" y="15504"/>
                    <a:pt x="43910" y="15461"/>
                    <a:pt x="43925" y="15418"/>
                  </a:cubicBezTo>
                  <a:lnTo>
                    <a:pt x="43953" y="15360"/>
                  </a:lnTo>
                  <a:cubicBezTo>
                    <a:pt x="43968" y="15316"/>
                    <a:pt x="43997" y="15273"/>
                    <a:pt x="44011" y="15230"/>
                  </a:cubicBezTo>
                  <a:cubicBezTo>
                    <a:pt x="44026" y="15215"/>
                    <a:pt x="44055" y="15157"/>
                    <a:pt x="44055" y="15157"/>
                  </a:cubicBezTo>
                  <a:cubicBezTo>
                    <a:pt x="44084" y="15085"/>
                    <a:pt x="44127" y="15013"/>
                    <a:pt x="44170" y="14955"/>
                  </a:cubicBezTo>
                  <a:cubicBezTo>
                    <a:pt x="44286" y="14753"/>
                    <a:pt x="44445" y="14551"/>
                    <a:pt x="44618" y="14363"/>
                  </a:cubicBezTo>
                  <a:cubicBezTo>
                    <a:pt x="45239" y="13698"/>
                    <a:pt x="45413" y="12730"/>
                    <a:pt x="45095" y="11878"/>
                  </a:cubicBezTo>
                  <a:cubicBezTo>
                    <a:pt x="44777" y="11025"/>
                    <a:pt x="43997" y="10433"/>
                    <a:pt x="43087" y="10346"/>
                  </a:cubicBezTo>
                  <a:lnTo>
                    <a:pt x="42581" y="10288"/>
                  </a:lnTo>
                  <a:cubicBezTo>
                    <a:pt x="42595" y="10230"/>
                    <a:pt x="42595" y="10187"/>
                    <a:pt x="42610" y="10144"/>
                  </a:cubicBezTo>
                  <a:cubicBezTo>
                    <a:pt x="42624" y="10100"/>
                    <a:pt x="42624" y="10057"/>
                    <a:pt x="42639" y="10014"/>
                  </a:cubicBezTo>
                  <a:cubicBezTo>
                    <a:pt x="42668" y="9840"/>
                    <a:pt x="42696" y="9681"/>
                    <a:pt x="42711" y="9508"/>
                  </a:cubicBezTo>
                  <a:cubicBezTo>
                    <a:pt x="42725" y="9450"/>
                    <a:pt x="42725" y="9392"/>
                    <a:pt x="42740" y="9335"/>
                  </a:cubicBezTo>
                  <a:cubicBezTo>
                    <a:pt x="42754" y="9176"/>
                    <a:pt x="42769" y="9017"/>
                    <a:pt x="42769" y="8858"/>
                  </a:cubicBezTo>
                  <a:cubicBezTo>
                    <a:pt x="42783" y="8814"/>
                    <a:pt x="42783" y="8771"/>
                    <a:pt x="42783" y="8728"/>
                  </a:cubicBezTo>
                  <a:cubicBezTo>
                    <a:pt x="42798" y="8526"/>
                    <a:pt x="42798" y="8323"/>
                    <a:pt x="42783" y="8150"/>
                  </a:cubicBezTo>
                  <a:cubicBezTo>
                    <a:pt x="42783" y="8107"/>
                    <a:pt x="42783" y="8078"/>
                    <a:pt x="42783" y="8049"/>
                  </a:cubicBezTo>
                  <a:cubicBezTo>
                    <a:pt x="42783" y="7890"/>
                    <a:pt x="42769" y="7745"/>
                    <a:pt x="42754" y="7601"/>
                  </a:cubicBezTo>
                  <a:cubicBezTo>
                    <a:pt x="42754" y="7543"/>
                    <a:pt x="42740" y="7485"/>
                    <a:pt x="42740" y="7427"/>
                  </a:cubicBezTo>
                  <a:cubicBezTo>
                    <a:pt x="42725" y="7297"/>
                    <a:pt x="42711" y="7182"/>
                    <a:pt x="42696" y="7052"/>
                  </a:cubicBezTo>
                  <a:cubicBezTo>
                    <a:pt x="42696" y="7052"/>
                    <a:pt x="42668" y="6936"/>
                    <a:pt x="42668" y="6893"/>
                  </a:cubicBezTo>
                  <a:cubicBezTo>
                    <a:pt x="42639" y="6748"/>
                    <a:pt x="42610" y="6604"/>
                    <a:pt x="42581" y="6459"/>
                  </a:cubicBezTo>
                  <a:cubicBezTo>
                    <a:pt x="42581" y="6445"/>
                    <a:pt x="42566" y="6416"/>
                    <a:pt x="42566" y="6416"/>
                  </a:cubicBezTo>
                  <a:cubicBezTo>
                    <a:pt x="42133" y="4538"/>
                    <a:pt x="41194" y="3310"/>
                    <a:pt x="40919" y="2963"/>
                  </a:cubicBezTo>
                  <a:cubicBezTo>
                    <a:pt x="40919" y="2963"/>
                    <a:pt x="40847" y="2891"/>
                    <a:pt x="40833" y="2876"/>
                  </a:cubicBezTo>
                  <a:cubicBezTo>
                    <a:pt x="40486" y="2486"/>
                    <a:pt x="40023" y="2226"/>
                    <a:pt x="39518" y="2125"/>
                  </a:cubicBezTo>
                  <a:lnTo>
                    <a:pt x="28985" y="44"/>
                  </a:lnTo>
                  <a:cubicBezTo>
                    <a:pt x="28826" y="15"/>
                    <a:pt x="28681" y="1"/>
                    <a:pt x="28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" y="2717"/>
                  </a:lnTo>
                  <a:cubicBezTo>
                    <a:pt x="3064" y="6055"/>
                    <a:pt x="550" y="9624"/>
                    <a:pt x="550" y="9624"/>
                  </a:cubicBezTo>
                  <a:lnTo>
                    <a:pt x="10230" y="13294"/>
                  </a:ln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15475" y="7688"/>
                    <a:pt x="10230" y="13294"/>
                  </a:cubicBez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2566675" y="4145400"/>
              <a:ext cx="913550" cy="119600"/>
            </a:xfrm>
            <a:custGeom>
              <a:avLst/>
              <a:gdLst/>
              <a:ahLst/>
              <a:cxnLst/>
              <a:rect l="l" t="t" r="r" b="b"/>
              <a:pathLst>
                <a:path w="36542" h="478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9522" y="4726"/>
                    <a:pt x="9609" y="4784"/>
                  </a:cubicBezTo>
                  <a:lnTo>
                    <a:pt x="36541" y="1822"/>
                  </a:lnTo>
                  <a:cubicBezTo>
                    <a:pt x="36498" y="1764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2566675" y="4188750"/>
              <a:ext cx="913550" cy="76250"/>
            </a:xfrm>
            <a:custGeom>
              <a:avLst/>
              <a:gdLst/>
              <a:ahLst/>
              <a:cxnLst/>
              <a:rect l="l" t="t" r="r" b="b"/>
              <a:pathLst>
                <a:path w="36542" h="3050" extrusionOk="0">
                  <a:moveTo>
                    <a:pt x="36469" y="1"/>
                  </a:moveTo>
                  <a:lnTo>
                    <a:pt x="1" y="983"/>
                  </a:lnTo>
                  <a:cubicBezTo>
                    <a:pt x="44" y="1041"/>
                    <a:pt x="87" y="1084"/>
                    <a:pt x="145" y="1142"/>
                  </a:cubicBezTo>
                  <a:lnTo>
                    <a:pt x="9465" y="2963"/>
                  </a:lnTo>
                  <a:cubicBezTo>
                    <a:pt x="9465" y="2963"/>
                    <a:pt x="9522" y="2992"/>
                    <a:pt x="9609" y="3050"/>
                  </a:cubicBezTo>
                  <a:lnTo>
                    <a:pt x="36541" y="88"/>
                  </a:lnTo>
                  <a:cubicBezTo>
                    <a:pt x="36498" y="30"/>
                    <a:pt x="36469" y="1"/>
                    <a:pt x="364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2863600" y="4249800"/>
              <a:ext cx="651300" cy="163650"/>
            </a:xfrm>
            <a:custGeom>
              <a:avLst/>
              <a:gdLst/>
              <a:ahLst/>
              <a:cxnLst/>
              <a:rect l="l" t="t" r="r" b="b"/>
              <a:pathLst>
                <a:path w="26052" h="6546" extrusionOk="0">
                  <a:moveTo>
                    <a:pt x="25777" y="1"/>
                  </a:moveTo>
                  <a:lnTo>
                    <a:pt x="1" y="2818"/>
                  </a:lnTo>
                  <a:cubicBezTo>
                    <a:pt x="521" y="3772"/>
                    <a:pt x="752" y="5029"/>
                    <a:pt x="102" y="6546"/>
                  </a:cubicBezTo>
                  <a:lnTo>
                    <a:pt x="25517" y="3772"/>
                  </a:lnTo>
                  <a:cubicBezTo>
                    <a:pt x="26051" y="2284"/>
                    <a:pt x="26008" y="998"/>
                    <a:pt x="25777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2584750" y="423680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0" y="1"/>
                  </a:moveTo>
                  <a:lnTo>
                    <a:pt x="0" y="1"/>
                  </a:lnTo>
                  <a:cubicBezTo>
                    <a:pt x="1286" y="2067"/>
                    <a:pt x="737" y="4089"/>
                    <a:pt x="260" y="5159"/>
                  </a:cubicBezTo>
                  <a:lnTo>
                    <a:pt x="8958" y="8381"/>
                  </a:lnTo>
                  <a:cubicBezTo>
                    <a:pt x="8958" y="8381"/>
                    <a:pt x="9897" y="8207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2584750" y="4236800"/>
              <a:ext cx="268400" cy="204125"/>
            </a:xfrm>
            <a:custGeom>
              <a:avLst/>
              <a:gdLst/>
              <a:ahLst/>
              <a:cxnLst/>
              <a:rect l="l" t="t" r="r" b="b"/>
              <a:pathLst>
                <a:path w="10736" h="8165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261"/>
                    <a:pt x="289" y="521"/>
                    <a:pt x="405" y="781"/>
                  </a:cubicBezTo>
                  <a:lnTo>
                    <a:pt x="8698" y="3020"/>
                  </a:lnTo>
                  <a:cubicBezTo>
                    <a:pt x="8698" y="3020"/>
                    <a:pt x="10403" y="5939"/>
                    <a:pt x="9320" y="8164"/>
                  </a:cubicBezTo>
                  <a:cubicBezTo>
                    <a:pt x="9637" y="7875"/>
                    <a:pt x="10071" y="7239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2597375" y="4263175"/>
              <a:ext cx="169800" cy="44875"/>
            </a:xfrm>
            <a:custGeom>
              <a:avLst/>
              <a:gdLst/>
              <a:ahLst/>
              <a:cxnLst/>
              <a:rect l="l" t="t" r="r" b="b"/>
              <a:pathLst>
                <a:path w="6792" h="1795" extrusionOk="0">
                  <a:moveTo>
                    <a:pt x="1" y="0"/>
                  </a:moveTo>
                  <a:cubicBezTo>
                    <a:pt x="30" y="58"/>
                    <a:pt x="44" y="130"/>
                    <a:pt x="73" y="203"/>
                  </a:cubicBezTo>
                  <a:cubicBezTo>
                    <a:pt x="218" y="246"/>
                    <a:pt x="362" y="289"/>
                    <a:pt x="507" y="333"/>
                  </a:cubicBezTo>
                  <a:cubicBezTo>
                    <a:pt x="1547" y="622"/>
                    <a:pt x="2573" y="925"/>
                    <a:pt x="2573" y="925"/>
                  </a:cubicBezTo>
                  <a:cubicBezTo>
                    <a:pt x="2573" y="925"/>
                    <a:pt x="3627" y="1156"/>
                    <a:pt x="4668" y="1387"/>
                  </a:cubicBezTo>
                  <a:cubicBezTo>
                    <a:pt x="5202" y="1503"/>
                    <a:pt x="5723" y="1604"/>
                    <a:pt x="6127" y="1691"/>
                  </a:cubicBezTo>
                  <a:cubicBezTo>
                    <a:pt x="6467" y="1754"/>
                    <a:pt x="6708" y="1795"/>
                    <a:pt x="6765" y="1795"/>
                  </a:cubicBezTo>
                  <a:cubicBezTo>
                    <a:pt x="6773" y="1795"/>
                    <a:pt x="6777" y="1794"/>
                    <a:pt x="6777" y="1792"/>
                  </a:cubicBezTo>
                  <a:cubicBezTo>
                    <a:pt x="6792" y="1763"/>
                    <a:pt x="6532" y="1691"/>
                    <a:pt x="6142" y="1575"/>
                  </a:cubicBezTo>
                  <a:cubicBezTo>
                    <a:pt x="5751" y="1460"/>
                    <a:pt x="5231" y="1315"/>
                    <a:pt x="4711" y="1185"/>
                  </a:cubicBezTo>
                  <a:cubicBezTo>
                    <a:pt x="3671" y="911"/>
                    <a:pt x="2631" y="636"/>
                    <a:pt x="2631" y="636"/>
                  </a:cubicBezTo>
                  <a:cubicBezTo>
                    <a:pt x="2631" y="636"/>
                    <a:pt x="1590" y="376"/>
                    <a:pt x="550" y="130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2711525" y="4317200"/>
              <a:ext cx="132600" cy="51825"/>
            </a:xfrm>
            <a:custGeom>
              <a:avLst/>
              <a:gdLst/>
              <a:ahLst/>
              <a:cxnLst/>
              <a:rect l="l" t="t" r="r" b="b"/>
              <a:pathLst>
                <a:path w="5304" h="2073" extrusionOk="0">
                  <a:moveTo>
                    <a:pt x="29" y="0"/>
                  </a:moveTo>
                  <a:cubicBezTo>
                    <a:pt x="20" y="0"/>
                    <a:pt x="15" y="2"/>
                    <a:pt x="15" y="7"/>
                  </a:cubicBezTo>
                  <a:cubicBezTo>
                    <a:pt x="1" y="21"/>
                    <a:pt x="203" y="122"/>
                    <a:pt x="506" y="267"/>
                  </a:cubicBezTo>
                  <a:cubicBezTo>
                    <a:pt x="810" y="426"/>
                    <a:pt x="1214" y="613"/>
                    <a:pt x="1619" y="787"/>
                  </a:cubicBezTo>
                  <a:cubicBezTo>
                    <a:pt x="2442" y="1162"/>
                    <a:pt x="3266" y="1480"/>
                    <a:pt x="3266" y="1480"/>
                  </a:cubicBezTo>
                  <a:cubicBezTo>
                    <a:pt x="3266" y="1480"/>
                    <a:pt x="3483" y="1553"/>
                    <a:pt x="3801" y="1654"/>
                  </a:cubicBezTo>
                  <a:cubicBezTo>
                    <a:pt x="4104" y="1755"/>
                    <a:pt x="4538" y="1870"/>
                    <a:pt x="4957" y="1986"/>
                  </a:cubicBezTo>
                  <a:cubicBezTo>
                    <a:pt x="5072" y="2015"/>
                    <a:pt x="5188" y="2044"/>
                    <a:pt x="5303" y="2073"/>
                  </a:cubicBezTo>
                  <a:cubicBezTo>
                    <a:pt x="5303" y="2000"/>
                    <a:pt x="5303" y="1943"/>
                    <a:pt x="5303" y="1885"/>
                  </a:cubicBezTo>
                  <a:cubicBezTo>
                    <a:pt x="5202" y="1856"/>
                    <a:pt x="5101" y="1827"/>
                    <a:pt x="5000" y="1784"/>
                  </a:cubicBezTo>
                  <a:cubicBezTo>
                    <a:pt x="4581" y="1654"/>
                    <a:pt x="4162" y="1509"/>
                    <a:pt x="3858" y="1394"/>
                  </a:cubicBezTo>
                  <a:cubicBezTo>
                    <a:pt x="3555" y="1278"/>
                    <a:pt x="3338" y="1206"/>
                    <a:pt x="3338" y="1206"/>
                  </a:cubicBezTo>
                  <a:cubicBezTo>
                    <a:pt x="3338" y="1206"/>
                    <a:pt x="2515" y="917"/>
                    <a:pt x="1677" y="599"/>
                  </a:cubicBezTo>
                  <a:cubicBezTo>
                    <a:pt x="1272" y="440"/>
                    <a:pt x="853" y="281"/>
                    <a:pt x="535" y="166"/>
                  </a:cubicBezTo>
                  <a:cubicBezTo>
                    <a:pt x="277" y="67"/>
                    <a:pt x="82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2604600" y="4301825"/>
              <a:ext cx="169450" cy="57975"/>
            </a:xfrm>
            <a:custGeom>
              <a:avLst/>
              <a:gdLst/>
              <a:ahLst/>
              <a:cxnLst/>
              <a:rect l="l" t="t" r="r" b="b"/>
              <a:pathLst>
                <a:path w="6778" h="2319" extrusionOk="0">
                  <a:moveTo>
                    <a:pt x="1" y="0"/>
                  </a:moveTo>
                  <a:cubicBezTo>
                    <a:pt x="1" y="58"/>
                    <a:pt x="1" y="130"/>
                    <a:pt x="1" y="203"/>
                  </a:cubicBezTo>
                  <a:cubicBezTo>
                    <a:pt x="73" y="231"/>
                    <a:pt x="160" y="275"/>
                    <a:pt x="232" y="304"/>
                  </a:cubicBezTo>
                  <a:cubicBezTo>
                    <a:pt x="1301" y="708"/>
                    <a:pt x="2370" y="1113"/>
                    <a:pt x="2370" y="1113"/>
                  </a:cubicBezTo>
                  <a:cubicBezTo>
                    <a:pt x="2370" y="1113"/>
                    <a:pt x="3469" y="1445"/>
                    <a:pt x="4567" y="1777"/>
                  </a:cubicBezTo>
                  <a:cubicBezTo>
                    <a:pt x="5116" y="1922"/>
                    <a:pt x="5665" y="2066"/>
                    <a:pt x="6069" y="2168"/>
                  </a:cubicBezTo>
                  <a:cubicBezTo>
                    <a:pt x="6425" y="2253"/>
                    <a:pt x="6677" y="2318"/>
                    <a:pt x="6753" y="2318"/>
                  </a:cubicBezTo>
                  <a:cubicBezTo>
                    <a:pt x="6767" y="2318"/>
                    <a:pt x="6775" y="2316"/>
                    <a:pt x="6777" y="2312"/>
                  </a:cubicBezTo>
                  <a:cubicBezTo>
                    <a:pt x="6777" y="2298"/>
                    <a:pt x="6503" y="2196"/>
                    <a:pt x="6098" y="2052"/>
                  </a:cubicBezTo>
                  <a:cubicBezTo>
                    <a:pt x="5694" y="1922"/>
                    <a:pt x="5145" y="1749"/>
                    <a:pt x="4610" y="1575"/>
                  </a:cubicBezTo>
                  <a:cubicBezTo>
                    <a:pt x="3526" y="1200"/>
                    <a:pt x="2443" y="838"/>
                    <a:pt x="2443" y="838"/>
                  </a:cubicBezTo>
                  <a:cubicBezTo>
                    <a:pt x="2443" y="838"/>
                    <a:pt x="1359" y="477"/>
                    <a:pt x="290" y="101"/>
                  </a:cubicBezTo>
                  <a:cubicBezTo>
                    <a:pt x="189" y="73"/>
                    <a:pt x="102" y="2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2653375" y="4356300"/>
              <a:ext cx="138000" cy="44400"/>
            </a:xfrm>
            <a:custGeom>
              <a:avLst/>
              <a:gdLst/>
              <a:ahLst/>
              <a:cxnLst/>
              <a:rect l="l" t="t" r="r" b="b"/>
              <a:pathLst>
                <a:path w="5520" h="1776" extrusionOk="0">
                  <a:moveTo>
                    <a:pt x="13" y="0"/>
                  </a:moveTo>
                  <a:cubicBezTo>
                    <a:pt x="6" y="0"/>
                    <a:pt x="1" y="1"/>
                    <a:pt x="0" y="3"/>
                  </a:cubicBezTo>
                  <a:cubicBezTo>
                    <a:pt x="0" y="46"/>
                    <a:pt x="679" y="306"/>
                    <a:pt x="1344" y="581"/>
                  </a:cubicBezTo>
                  <a:cubicBezTo>
                    <a:pt x="2023" y="856"/>
                    <a:pt x="2702" y="1116"/>
                    <a:pt x="2702" y="1116"/>
                  </a:cubicBezTo>
                  <a:cubicBezTo>
                    <a:pt x="2702" y="1116"/>
                    <a:pt x="3396" y="1347"/>
                    <a:pt x="4089" y="1535"/>
                  </a:cubicBezTo>
                  <a:cubicBezTo>
                    <a:pt x="4687" y="1681"/>
                    <a:pt x="5284" y="1776"/>
                    <a:pt x="5456" y="1776"/>
                  </a:cubicBezTo>
                  <a:cubicBezTo>
                    <a:pt x="5488" y="1776"/>
                    <a:pt x="5505" y="1773"/>
                    <a:pt x="5505" y="1766"/>
                  </a:cubicBezTo>
                  <a:cubicBezTo>
                    <a:pt x="5520" y="1722"/>
                    <a:pt x="4812" y="1563"/>
                    <a:pt x="4133" y="1332"/>
                  </a:cubicBezTo>
                  <a:cubicBezTo>
                    <a:pt x="3454" y="1101"/>
                    <a:pt x="2775" y="841"/>
                    <a:pt x="2775" y="841"/>
                  </a:cubicBezTo>
                  <a:cubicBezTo>
                    <a:pt x="2775" y="841"/>
                    <a:pt x="2095" y="610"/>
                    <a:pt x="1402" y="379"/>
                  </a:cubicBezTo>
                  <a:cubicBezTo>
                    <a:pt x="756" y="177"/>
                    <a:pt x="110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3335000" y="4202475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40" y="73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5"/>
                  </a:lnTo>
                  <a:cubicBezTo>
                    <a:pt x="3294" y="4624"/>
                    <a:pt x="2037" y="1027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3377975" y="4197800"/>
              <a:ext cx="82375" cy="218900"/>
            </a:xfrm>
            <a:custGeom>
              <a:avLst/>
              <a:gdLst/>
              <a:ahLst/>
              <a:cxnLst/>
              <a:rect l="l" t="t" r="r" b="b"/>
              <a:pathLst>
                <a:path w="3295" h="8756" extrusionOk="0">
                  <a:moveTo>
                    <a:pt x="1590" y="0"/>
                  </a:moveTo>
                  <a:lnTo>
                    <a:pt x="1041" y="72"/>
                  </a:lnTo>
                  <a:cubicBezTo>
                    <a:pt x="1243" y="419"/>
                    <a:pt x="3179" y="4262"/>
                    <a:pt x="0" y="8756"/>
                  </a:cubicBezTo>
                  <a:lnTo>
                    <a:pt x="694" y="8684"/>
                  </a:lnTo>
                  <a:cubicBezTo>
                    <a:pt x="3295" y="4624"/>
                    <a:pt x="2038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2933325" y="42465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55" y="58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4"/>
                  </a:lnTo>
                  <a:cubicBezTo>
                    <a:pt x="3294" y="4624"/>
                    <a:pt x="2037" y="1026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2890325" y="425125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590" y="0"/>
                  </a:moveTo>
                  <a:lnTo>
                    <a:pt x="1055" y="73"/>
                  </a:lnTo>
                  <a:cubicBezTo>
                    <a:pt x="1243" y="419"/>
                    <a:pt x="3179" y="4263"/>
                    <a:pt x="1" y="8756"/>
                  </a:cubicBezTo>
                  <a:lnTo>
                    <a:pt x="694" y="8684"/>
                  </a:lnTo>
                  <a:cubicBezTo>
                    <a:pt x="3295" y="4624"/>
                    <a:pt x="2052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lnTo>
                    <a:pt x="39214" y="9609"/>
                  </a:lnTo>
                  <a:cubicBezTo>
                    <a:pt x="39214" y="9609"/>
                    <a:pt x="36700" y="6054"/>
                    <a:pt x="39763" y="2702"/>
                  </a:cubicBezTo>
                  <a:lnTo>
                    <a:pt x="138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cubicBezTo>
                    <a:pt x="24288" y="7687"/>
                    <a:pt x="30299" y="4696"/>
                    <a:pt x="30299" y="4696"/>
                  </a:cubicBezTo>
                  <a:lnTo>
                    <a:pt x="39618" y="2875"/>
                  </a:lnTo>
                  <a:cubicBezTo>
                    <a:pt x="39676" y="2818"/>
                    <a:pt x="39720" y="2760"/>
                    <a:pt x="39763" y="2702"/>
                  </a:cubicBezTo>
                  <a:lnTo>
                    <a:pt x="26976" y="1373"/>
                  </a:lnTo>
                  <a:lnTo>
                    <a:pt x="138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2633150" y="3939525"/>
              <a:ext cx="913525" cy="119225"/>
            </a:xfrm>
            <a:custGeom>
              <a:avLst/>
              <a:gdLst/>
              <a:ahLst/>
              <a:cxnLst/>
              <a:rect l="l" t="t" r="r" b="b"/>
              <a:pathLst>
                <a:path w="36541" h="4769" extrusionOk="0">
                  <a:moveTo>
                    <a:pt x="10606" y="0"/>
                  </a:moveTo>
                  <a:lnTo>
                    <a:pt x="73" y="1734"/>
                  </a:lnTo>
                  <a:cubicBezTo>
                    <a:pt x="73" y="1734"/>
                    <a:pt x="44" y="1763"/>
                    <a:pt x="0" y="1821"/>
                  </a:cubicBezTo>
                  <a:lnTo>
                    <a:pt x="26933" y="4768"/>
                  </a:lnTo>
                  <a:cubicBezTo>
                    <a:pt x="27019" y="4725"/>
                    <a:pt x="27077" y="4696"/>
                    <a:pt x="27077" y="4696"/>
                  </a:cubicBezTo>
                  <a:lnTo>
                    <a:pt x="36396" y="2875"/>
                  </a:lnTo>
                  <a:cubicBezTo>
                    <a:pt x="36454" y="2818"/>
                    <a:pt x="36498" y="2760"/>
                    <a:pt x="36541" y="2702"/>
                  </a:cubicBezTo>
                  <a:lnTo>
                    <a:pt x="23754" y="1373"/>
                  </a:lnTo>
                  <a:lnTo>
                    <a:pt x="10606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2633150" y="3982875"/>
              <a:ext cx="913525" cy="75875"/>
            </a:xfrm>
            <a:custGeom>
              <a:avLst/>
              <a:gdLst/>
              <a:ahLst/>
              <a:cxnLst/>
              <a:rect l="l" t="t" r="r" b="b"/>
              <a:pathLst>
                <a:path w="36541" h="3035" extrusionOk="0">
                  <a:moveTo>
                    <a:pt x="73" y="0"/>
                  </a:moveTo>
                  <a:cubicBezTo>
                    <a:pt x="73" y="0"/>
                    <a:pt x="44" y="29"/>
                    <a:pt x="0" y="87"/>
                  </a:cubicBezTo>
                  <a:lnTo>
                    <a:pt x="26933" y="3034"/>
                  </a:lnTo>
                  <a:cubicBezTo>
                    <a:pt x="27019" y="2991"/>
                    <a:pt x="27077" y="2962"/>
                    <a:pt x="27077" y="2962"/>
                  </a:cubicBezTo>
                  <a:lnTo>
                    <a:pt x="36396" y="1141"/>
                  </a:lnTo>
                  <a:cubicBezTo>
                    <a:pt x="36454" y="1084"/>
                    <a:pt x="36498" y="1026"/>
                    <a:pt x="36541" y="968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2598475" y="4043550"/>
              <a:ext cx="651300" cy="164025"/>
            </a:xfrm>
            <a:custGeom>
              <a:avLst/>
              <a:gdLst/>
              <a:ahLst/>
              <a:cxnLst/>
              <a:rect l="l" t="t" r="r" b="b"/>
              <a:pathLst>
                <a:path w="26052" h="6561" extrusionOk="0">
                  <a:moveTo>
                    <a:pt x="275" y="0"/>
                  </a:moveTo>
                  <a:lnTo>
                    <a:pt x="275" y="0"/>
                  </a:lnTo>
                  <a:cubicBezTo>
                    <a:pt x="44" y="1012"/>
                    <a:pt x="0" y="2298"/>
                    <a:pt x="535" y="3772"/>
                  </a:cubicBezTo>
                  <a:lnTo>
                    <a:pt x="25950" y="6560"/>
                  </a:lnTo>
                  <a:cubicBezTo>
                    <a:pt x="25300" y="5029"/>
                    <a:pt x="25531" y="3786"/>
                    <a:pt x="26051" y="2832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3260225" y="403055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10736" y="0"/>
                  </a:moveTo>
                  <a:lnTo>
                    <a:pt x="10736" y="0"/>
                  </a:ln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838" y="8222"/>
                    <a:pt x="1777" y="8381"/>
                    <a:pt x="1777" y="8381"/>
                  </a:cubicBezTo>
                  <a:lnTo>
                    <a:pt x="10475" y="5173"/>
                  </a:lnTo>
                  <a:cubicBezTo>
                    <a:pt x="9999" y="4089"/>
                    <a:pt x="9450" y="2081"/>
                    <a:pt x="10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3260225" y="4030550"/>
              <a:ext cx="268400" cy="204100"/>
            </a:xfrm>
            <a:custGeom>
              <a:avLst/>
              <a:gdLst/>
              <a:ahLst/>
              <a:cxnLst/>
              <a:rect l="l" t="t" r="r" b="b"/>
              <a:pathLst>
                <a:path w="10736" h="8164" extrusionOk="0">
                  <a:moveTo>
                    <a:pt x="10736" y="0"/>
                  </a:move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665" y="7239"/>
                    <a:pt x="1113" y="7889"/>
                    <a:pt x="1416" y="8164"/>
                  </a:cubicBezTo>
                  <a:cubicBezTo>
                    <a:pt x="332" y="5953"/>
                    <a:pt x="2037" y="3035"/>
                    <a:pt x="2037" y="3035"/>
                  </a:cubicBezTo>
                  <a:lnTo>
                    <a:pt x="10331" y="795"/>
                  </a:lnTo>
                  <a:cubicBezTo>
                    <a:pt x="10447" y="535"/>
                    <a:pt x="10577" y="275"/>
                    <a:pt x="1073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3346175" y="4056925"/>
              <a:ext cx="169800" cy="45025"/>
            </a:xfrm>
            <a:custGeom>
              <a:avLst/>
              <a:gdLst/>
              <a:ahLst/>
              <a:cxnLst/>
              <a:rect l="l" t="t" r="r" b="b"/>
              <a:pathLst>
                <a:path w="6792" h="1801" extrusionOk="0">
                  <a:moveTo>
                    <a:pt x="6792" y="0"/>
                  </a:moveTo>
                  <a:lnTo>
                    <a:pt x="6792" y="0"/>
                  </a:lnTo>
                  <a:cubicBezTo>
                    <a:pt x="6618" y="43"/>
                    <a:pt x="6431" y="87"/>
                    <a:pt x="6243" y="145"/>
                  </a:cubicBezTo>
                  <a:cubicBezTo>
                    <a:pt x="5202" y="390"/>
                    <a:pt x="4162" y="650"/>
                    <a:pt x="4162" y="650"/>
                  </a:cubicBezTo>
                  <a:cubicBezTo>
                    <a:pt x="4162" y="650"/>
                    <a:pt x="3122" y="925"/>
                    <a:pt x="2082" y="1185"/>
                  </a:cubicBezTo>
                  <a:cubicBezTo>
                    <a:pt x="1561" y="1329"/>
                    <a:pt x="1041" y="1474"/>
                    <a:pt x="651" y="1589"/>
                  </a:cubicBezTo>
                  <a:cubicBezTo>
                    <a:pt x="261" y="1691"/>
                    <a:pt x="1" y="1777"/>
                    <a:pt x="15" y="1792"/>
                  </a:cubicBezTo>
                  <a:cubicBezTo>
                    <a:pt x="15" y="1798"/>
                    <a:pt x="27" y="1801"/>
                    <a:pt x="48" y="1801"/>
                  </a:cubicBezTo>
                  <a:cubicBezTo>
                    <a:pt x="130" y="1801"/>
                    <a:pt x="357" y="1759"/>
                    <a:pt x="666" y="1691"/>
                  </a:cubicBezTo>
                  <a:cubicBezTo>
                    <a:pt x="1070" y="1618"/>
                    <a:pt x="1590" y="1503"/>
                    <a:pt x="2125" y="1387"/>
                  </a:cubicBezTo>
                  <a:cubicBezTo>
                    <a:pt x="3165" y="1156"/>
                    <a:pt x="4220" y="925"/>
                    <a:pt x="4220" y="925"/>
                  </a:cubicBezTo>
                  <a:cubicBezTo>
                    <a:pt x="4220" y="925"/>
                    <a:pt x="5246" y="636"/>
                    <a:pt x="6286" y="332"/>
                  </a:cubicBezTo>
                  <a:cubicBezTo>
                    <a:pt x="6431" y="289"/>
                    <a:pt x="6575" y="246"/>
                    <a:pt x="6720" y="202"/>
                  </a:cubicBezTo>
                  <a:cubicBezTo>
                    <a:pt x="6748" y="145"/>
                    <a:pt x="6763" y="72"/>
                    <a:pt x="6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3269250" y="4111050"/>
              <a:ext cx="132600" cy="52075"/>
            </a:xfrm>
            <a:custGeom>
              <a:avLst/>
              <a:gdLst/>
              <a:ahLst/>
              <a:cxnLst/>
              <a:rect l="l" t="t" r="r" b="b"/>
              <a:pathLst>
                <a:path w="5304" h="2083" extrusionOk="0">
                  <a:moveTo>
                    <a:pt x="5284" y="1"/>
                  </a:moveTo>
                  <a:cubicBezTo>
                    <a:pt x="5251" y="1"/>
                    <a:pt x="5046" y="70"/>
                    <a:pt x="4768" y="176"/>
                  </a:cubicBezTo>
                  <a:cubicBezTo>
                    <a:pt x="4451" y="291"/>
                    <a:pt x="4032" y="450"/>
                    <a:pt x="3627" y="609"/>
                  </a:cubicBezTo>
                  <a:cubicBezTo>
                    <a:pt x="2789" y="913"/>
                    <a:pt x="1965" y="1202"/>
                    <a:pt x="1965" y="1202"/>
                  </a:cubicBezTo>
                  <a:cubicBezTo>
                    <a:pt x="1965" y="1202"/>
                    <a:pt x="1749" y="1288"/>
                    <a:pt x="1445" y="1404"/>
                  </a:cubicBezTo>
                  <a:cubicBezTo>
                    <a:pt x="1142" y="1519"/>
                    <a:pt x="723" y="1649"/>
                    <a:pt x="304" y="1794"/>
                  </a:cubicBezTo>
                  <a:cubicBezTo>
                    <a:pt x="203" y="1823"/>
                    <a:pt x="102" y="1866"/>
                    <a:pt x="0" y="1895"/>
                  </a:cubicBezTo>
                  <a:cubicBezTo>
                    <a:pt x="0" y="1953"/>
                    <a:pt x="0" y="2011"/>
                    <a:pt x="0" y="2083"/>
                  </a:cubicBezTo>
                  <a:cubicBezTo>
                    <a:pt x="116" y="2054"/>
                    <a:pt x="232" y="2025"/>
                    <a:pt x="347" y="1996"/>
                  </a:cubicBezTo>
                  <a:cubicBezTo>
                    <a:pt x="766" y="1881"/>
                    <a:pt x="1200" y="1765"/>
                    <a:pt x="1503" y="1664"/>
                  </a:cubicBezTo>
                  <a:cubicBezTo>
                    <a:pt x="1821" y="1563"/>
                    <a:pt x="2038" y="1491"/>
                    <a:pt x="2038" y="1491"/>
                  </a:cubicBezTo>
                  <a:cubicBezTo>
                    <a:pt x="2038" y="1491"/>
                    <a:pt x="2861" y="1158"/>
                    <a:pt x="3685" y="797"/>
                  </a:cubicBezTo>
                  <a:cubicBezTo>
                    <a:pt x="4089" y="609"/>
                    <a:pt x="4494" y="421"/>
                    <a:pt x="4797" y="277"/>
                  </a:cubicBezTo>
                  <a:cubicBezTo>
                    <a:pt x="5101" y="132"/>
                    <a:pt x="5303" y="31"/>
                    <a:pt x="5289" y="2"/>
                  </a:cubicBezTo>
                  <a:cubicBezTo>
                    <a:pt x="5289" y="1"/>
                    <a:pt x="5287" y="1"/>
                    <a:pt x="5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3339325" y="4095575"/>
              <a:ext cx="169425" cy="58225"/>
            </a:xfrm>
            <a:custGeom>
              <a:avLst/>
              <a:gdLst/>
              <a:ahLst/>
              <a:cxnLst/>
              <a:rect l="l" t="t" r="r" b="b"/>
              <a:pathLst>
                <a:path w="6777" h="2329" extrusionOk="0">
                  <a:moveTo>
                    <a:pt x="6777" y="0"/>
                  </a:moveTo>
                  <a:cubicBezTo>
                    <a:pt x="6676" y="43"/>
                    <a:pt x="6589" y="87"/>
                    <a:pt x="6488" y="116"/>
                  </a:cubicBezTo>
                  <a:cubicBezTo>
                    <a:pt x="5419" y="477"/>
                    <a:pt x="4335" y="853"/>
                    <a:pt x="4335" y="853"/>
                  </a:cubicBezTo>
                  <a:cubicBezTo>
                    <a:pt x="4335" y="853"/>
                    <a:pt x="3251" y="1214"/>
                    <a:pt x="2168" y="1575"/>
                  </a:cubicBezTo>
                  <a:cubicBezTo>
                    <a:pt x="1633" y="1748"/>
                    <a:pt x="1084" y="1936"/>
                    <a:pt x="679" y="2066"/>
                  </a:cubicBezTo>
                  <a:cubicBezTo>
                    <a:pt x="275" y="2211"/>
                    <a:pt x="0" y="2312"/>
                    <a:pt x="0" y="2326"/>
                  </a:cubicBezTo>
                  <a:cubicBezTo>
                    <a:pt x="2" y="2328"/>
                    <a:pt x="6" y="2328"/>
                    <a:pt x="13" y="2328"/>
                  </a:cubicBezTo>
                  <a:cubicBezTo>
                    <a:pt x="72" y="2328"/>
                    <a:pt x="332" y="2273"/>
                    <a:pt x="708" y="2182"/>
                  </a:cubicBezTo>
                  <a:cubicBezTo>
                    <a:pt x="1113" y="2081"/>
                    <a:pt x="1662" y="1922"/>
                    <a:pt x="2211" y="1777"/>
                  </a:cubicBezTo>
                  <a:cubicBezTo>
                    <a:pt x="3309" y="1459"/>
                    <a:pt x="4407" y="1127"/>
                    <a:pt x="4407" y="1127"/>
                  </a:cubicBezTo>
                  <a:cubicBezTo>
                    <a:pt x="4407" y="1127"/>
                    <a:pt x="5476" y="722"/>
                    <a:pt x="6546" y="318"/>
                  </a:cubicBezTo>
                  <a:cubicBezTo>
                    <a:pt x="6618" y="275"/>
                    <a:pt x="6705" y="246"/>
                    <a:pt x="6777" y="202"/>
                  </a:cubicBezTo>
                  <a:cubicBezTo>
                    <a:pt x="6777" y="145"/>
                    <a:pt x="6777" y="72"/>
                    <a:pt x="6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3321975" y="4150300"/>
              <a:ext cx="138025" cy="44400"/>
            </a:xfrm>
            <a:custGeom>
              <a:avLst/>
              <a:gdLst/>
              <a:ahLst/>
              <a:cxnLst/>
              <a:rect l="l" t="t" r="r" b="b"/>
              <a:pathLst>
                <a:path w="5521" h="1776" extrusionOk="0">
                  <a:moveTo>
                    <a:pt x="5497" y="1"/>
                  </a:moveTo>
                  <a:cubicBezTo>
                    <a:pt x="5370" y="1"/>
                    <a:pt x="4745" y="174"/>
                    <a:pt x="4119" y="383"/>
                  </a:cubicBezTo>
                  <a:cubicBezTo>
                    <a:pt x="3425" y="614"/>
                    <a:pt x="2746" y="845"/>
                    <a:pt x="2746" y="845"/>
                  </a:cubicBezTo>
                  <a:cubicBezTo>
                    <a:pt x="2746" y="845"/>
                    <a:pt x="2067" y="1091"/>
                    <a:pt x="1388" y="1322"/>
                  </a:cubicBezTo>
                  <a:cubicBezTo>
                    <a:pt x="709" y="1553"/>
                    <a:pt x="1" y="1727"/>
                    <a:pt x="15" y="1770"/>
                  </a:cubicBezTo>
                  <a:cubicBezTo>
                    <a:pt x="15" y="1774"/>
                    <a:pt x="27" y="1775"/>
                    <a:pt x="48" y="1775"/>
                  </a:cubicBezTo>
                  <a:cubicBezTo>
                    <a:pt x="194" y="1775"/>
                    <a:pt x="813" y="1689"/>
                    <a:pt x="1431" y="1524"/>
                  </a:cubicBezTo>
                  <a:cubicBezTo>
                    <a:pt x="2125" y="1351"/>
                    <a:pt x="2818" y="1120"/>
                    <a:pt x="2818" y="1120"/>
                  </a:cubicBezTo>
                  <a:cubicBezTo>
                    <a:pt x="2818" y="1120"/>
                    <a:pt x="3497" y="860"/>
                    <a:pt x="4177" y="585"/>
                  </a:cubicBezTo>
                  <a:cubicBezTo>
                    <a:pt x="4841" y="311"/>
                    <a:pt x="5520" y="51"/>
                    <a:pt x="5520" y="7"/>
                  </a:cubicBezTo>
                  <a:cubicBezTo>
                    <a:pt x="5519" y="3"/>
                    <a:pt x="5511" y="1"/>
                    <a:pt x="5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2696000" y="399660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5" y="0"/>
                  </a:moveTo>
                  <a:lnTo>
                    <a:pt x="1705" y="0"/>
                  </a:lnTo>
                  <a:cubicBezTo>
                    <a:pt x="1257" y="1026"/>
                    <a:pt x="0" y="4609"/>
                    <a:pt x="2601" y="8669"/>
                  </a:cubicBezTo>
                  <a:lnTo>
                    <a:pt x="3295" y="8756"/>
                  </a:lnTo>
                  <a:cubicBezTo>
                    <a:pt x="116" y="4262"/>
                    <a:pt x="2052" y="419"/>
                    <a:pt x="2254" y="58"/>
                  </a:cubicBezTo>
                  <a:lnTo>
                    <a:pt x="17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2653000" y="399190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706" y="0"/>
                  </a:moveTo>
                  <a:lnTo>
                    <a:pt x="1706" y="0"/>
                  </a:lnTo>
                  <a:cubicBezTo>
                    <a:pt x="1258" y="1026"/>
                    <a:pt x="1" y="4609"/>
                    <a:pt x="2602" y="8670"/>
                  </a:cubicBezTo>
                  <a:lnTo>
                    <a:pt x="3295" y="8756"/>
                  </a:lnTo>
                  <a:cubicBezTo>
                    <a:pt x="117" y="4263"/>
                    <a:pt x="2053" y="419"/>
                    <a:pt x="2255" y="58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097675" y="4040650"/>
              <a:ext cx="82375" cy="218575"/>
            </a:xfrm>
            <a:custGeom>
              <a:avLst/>
              <a:gdLst/>
              <a:ahLst/>
              <a:cxnLst/>
              <a:rect l="l" t="t" r="r" b="b"/>
              <a:pathLst>
                <a:path w="3295" h="8743" extrusionOk="0">
                  <a:moveTo>
                    <a:pt x="1705" y="1"/>
                  </a:moveTo>
                  <a:lnTo>
                    <a:pt x="1705" y="1"/>
                  </a:lnTo>
                  <a:cubicBezTo>
                    <a:pt x="1257" y="1027"/>
                    <a:pt x="0" y="4610"/>
                    <a:pt x="2601" y="8670"/>
                  </a:cubicBezTo>
                  <a:lnTo>
                    <a:pt x="3295" y="8742"/>
                  </a:lnTo>
                  <a:cubicBezTo>
                    <a:pt x="116" y="4263"/>
                    <a:pt x="2052" y="420"/>
                    <a:pt x="2240" y="59"/>
                  </a:cubicBezTo>
                  <a:lnTo>
                    <a:pt x="1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3140650" y="40453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6" y="1"/>
                  </a:moveTo>
                  <a:cubicBezTo>
                    <a:pt x="1243" y="1027"/>
                    <a:pt x="1" y="4610"/>
                    <a:pt x="2601" y="8670"/>
                  </a:cubicBezTo>
                  <a:lnTo>
                    <a:pt x="3295" y="8757"/>
                  </a:lnTo>
                  <a:cubicBezTo>
                    <a:pt x="116" y="4263"/>
                    <a:pt x="2052" y="420"/>
                    <a:pt x="2240" y="58"/>
                  </a:cubicBezTo>
                  <a:lnTo>
                    <a:pt x="17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" y="1850"/>
                  </a:lnTo>
                  <a:cubicBezTo>
                    <a:pt x="3049" y="5289"/>
                    <a:pt x="535" y="8757"/>
                    <a:pt x="535" y="8757"/>
                  </a:cubicBezTo>
                  <a:lnTo>
                    <a:pt x="10201" y="12730"/>
                  </a:ln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15475" y="7312"/>
                    <a:pt x="10201" y="12730"/>
                  </a:cubicBez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2539950" y="3749150"/>
              <a:ext cx="913900" cy="105875"/>
            </a:xfrm>
            <a:custGeom>
              <a:avLst/>
              <a:gdLst/>
              <a:ahLst/>
              <a:cxnLst/>
              <a:rect l="l" t="t" r="r" b="b"/>
              <a:pathLst>
                <a:path w="36556" h="4235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9508" y="4176"/>
                    <a:pt x="9609" y="4234"/>
                  </a:cubicBezTo>
                  <a:lnTo>
                    <a:pt x="36556" y="2168"/>
                  </a:lnTo>
                  <a:cubicBezTo>
                    <a:pt x="36498" y="2096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2539950" y="3795400"/>
              <a:ext cx="913900" cy="59625"/>
            </a:xfrm>
            <a:custGeom>
              <a:avLst/>
              <a:gdLst/>
              <a:ahLst/>
              <a:cxnLst/>
              <a:rect l="l" t="t" r="r" b="b"/>
              <a:pathLst>
                <a:path w="36556" h="2385" extrusionOk="0">
                  <a:moveTo>
                    <a:pt x="1" y="0"/>
                  </a:moveTo>
                  <a:lnTo>
                    <a:pt x="1" y="0"/>
                  </a:lnTo>
                  <a:cubicBezTo>
                    <a:pt x="58" y="58"/>
                    <a:pt x="102" y="116"/>
                    <a:pt x="145" y="174"/>
                  </a:cubicBezTo>
                  <a:lnTo>
                    <a:pt x="9464" y="2297"/>
                  </a:lnTo>
                  <a:cubicBezTo>
                    <a:pt x="9464" y="2297"/>
                    <a:pt x="9508" y="2326"/>
                    <a:pt x="9609" y="2384"/>
                  </a:cubicBezTo>
                  <a:lnTo>
                    <a:pt x="36556" y="318"/>
                  </a:lnTo>
                  <a:cubicBezTo>
                    <a:pt x="36498" y="246"/>
                    <a:pt x="36469" y="217"/>
                    <a:pt x="36469" y="2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2836500" y="3862575"/>
              <a:ext cx="651300" cy="142700"/>
            </a:xfrm>
            <a:custGeom>
              <a:avLst/>
              <a:gdLst/>
              <a:ahLst/>
              <a:cxnLst/>
              <a:rect l="l" t="t" r="r" b="b"/>
              <a:pathLst>
                <a:path w="26052" h="5708" extrusionOk="0">
                  <a:moveTo>
                    <a:pt x="25792" y="1"/>
                  </a:moveTo>
                  <a:lnTo>
                    <a:pt x="1" y="1980"/>
                  </a:lnTo>
                  <a:cubicBezTo>
                    <a:pt x="521" y="2948"/>
                    <a:pt x="752" y="4205"/>
                    <a:pt x="102" y="5708"/>
                  </a:cubicBezTo>
                  <a:lnTo>
                    <a:pt x="25532" y="3757"/>
                  </a:lnTo>
                  <a:cubicBezTo>
                    <a:pt x="26052" y="2284"/>
                    <a:pt x="26023" y="1012"/>
                    <a:pt x="25792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2558000" y="3819600"/>
              <a:ext cx="268425" cy="216375"/>
            </a:xfrm>
            <a:custGeom>
              <a:avLst/>
              <a:gdLst/>
              <a:ahLst/>
              <a:cxnLst/>
              <a:rect l="l" t="t" r="r" b="b"/>
              <a:pathLst>
                <a:path w="10737" h="8655" extrusionOk="0">
                  <a:moveTo>
                    <a:pt x="1" y="0"/>
                  </a:moveTo>
                  <a:cubicBezTo>
                    <a:pt x="1287" y="2095"/>
                    <a:pt x="723" y="4104"/>
                    <a:pt x="247" y="5158"/>
                  </a:cubicBezTo>
                  <a:lnTo>
                    <a:pt x="8930" y="8655"/>
                  </a:lnTo>
                  <a:cubicBezTo>
                    <a:pt x="8930" y="8655"/>
                    <a:pt x="9869" y="8511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2558000" y="3819600"/>
              <a:ext cx="268425" cy="210975"/>
            </a:xfrm>
            <a:custGeom>
              <a:avLst/>
              <a:gdLst/>
              <a:ahLst/>
              <a:cxnLst/>
              <a:rect l="l" t="t" r="r" b="b"/>
              <a:pathLst>
                <a:path w="10737" h="8439" extrusionOk="0">
                  <a:moveTo>
                    <a:pt x="1" y="0"/>
                  </a:moveTo>
                  <a:cubicBezTo>
                    <a:pt x="160" y="260"/>
                    <a:pt x="290" y="535"/>
                    <a:pt x="406" y="795"/>
                  </a:cubicBezTo>
                  <a:lnTo>
                    <a:pt x="8699" y="3295"/>
                  </a:lnTo>
                  <a:cubicBezTo>
                    <a:pt x="8699" y="3295"/>
                    <a:pt x="10390" y="6257"/>
                    <a:pt x="9306" y="8438"/>
                  </a:cubicBezTo>
                  <a:cubicBezTo>
                    <a:pt x="9609" y="8164"/>
                    <a:pt x="10043" y="7542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2570650" y="3846325"/>
              <a:ext cx="169450" cy="50275"/>
            </a:xfrm>
            <a:custGeom>
              <a:avLst/>
              <a:gdLst/>
              <a:ahLst/>
              <a:cxnLst/>
              <a:rect l="l" t="t" r="r" b="b"/>
              <a:pathLst>
                <a:path w="6778" h="2011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58"/>
                    <a:pt x="44" y="130"/>
                    <a:pt x="58" y="203"/>
                  </a:cubicBezTo>
                  <a:cubicBezTo>
                    <a:pt x="203" y="246"/>
                    <a:pt x="362" y="289"/>
                    <a:pt x="506" y="347"/>
                  </a:cubicBezTo>
                  <a:cubicBezTo>
                    <a:pt x="1532" y="665"/>
                    <a:pt x="2573" y="997"/>
                    <a:pt x="2573" y="997"/>
                  </a:cubicBezTo>
                  <a:cubicBezTo>
                    <a:pt x="2573" y="997"/>
                    <a:pt x="3613" y="1272"/>
                    <a:pt x="4668" y="1532"/>
                  </a:cubicBezTo>
                  <a:cubicBezTo>
                    <a:pt x="5188" y="1662"/>
                    <a:pt x="5722" y="1792"/>
                    <a:pt x="6112" y="1879"/>
                  </a:cubicBezTo>
                  <a:cubicBezTo>
                    <a:pt x="6462" y="1957"/>
                    <a:pt x="6719" y="2011"/>
                    <a:pt x="6768" y="2011"/>
                  </a:cubicBezTo>
                  <a:cubicBezTo>
                    <a:pt x="6774" y="2011"/>
                    <a:pt x="6777" y="2010"/>
                    <a:pt x="6777" y="2009"/>
                  </a:cubicBezTo>
                  <a:cubicBezTo>
                    <a:pt x="6777" y="1980"/>
                    <a:pt x="6517" y="1893"/>
                    <a:pt x="6127" y="1763"/>
                  </a:cubicBezTo>
                  <a:cubicBezTo>
                    <a:pt x="5751" y="1648"/>
                    <a:pt x="5231" y="1489"/>
                    <a:pt x="4711" y="1330"/>
                  </a:cubicBezTo>
                  <a:cubicBezTo>
                    <a:pt x="3671" y="1026"/>
                    <a:pt x="2630" y="723"/>
                    <a:pt x="2630" y="723"/>
                  </a:cubicBezTo>
                  <a:cubicBezTo>
                    <a:pt x="2630" y="723"/>
                    <a:pt x="1590" y="434"/>
                    <a:pt x="550" y="145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2684800" y="3903700"/>
              <a:ext cx="132225" cy="56075"/>
            </a:xfrm>
            <a:custGeom>
              <a:avLst/>
              <a:gdLst/>
              <a:ahLst/>
              <a:cxnLst/>
              <a:rect l="l" t="t" r="r" b="b"/>
              <a:pathLst>
                <a:path w="5289" h="2243" extrusionOk="0">
                  <a:moveTo>
                    <a:pt x="8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32"/>
                    <a:pt x="203" y="147"/>
                    <a:pt x="492" y="292"/>
                  </a:cubicBezTo>
                  <a:cubicBezTo>
                    <a:pt x="795" y="451"/>
                    <a:pt x="1200" y="653"/>
                    <a:pt x="1619" y="855"/>
                  </a:cubicBezTo>
                  <a:cubicBezTo>
                    <a:pt x="2428" y="1245"/>
                    <a:pt x="3251" y="1592"/>
                    <a:pt x="3251" y="1592"/>
                  </a:cubicBezTo>
                  <a:cubicBezTo>
                    <a:pt x="3251" y="1592"/>
                    <a:pt x="3468" y="1664"/>
                    <a:pt x="3786" y="1780"/>
                  </a:cubicBezTo>
                  <a:cubicBezTo>
                    <a:pt x="4089" y="1896"/>
                    <a:pt x="4523" y="2026"/>
                    <a:pt x="4942" y="2156"/>
                  </a:cubicBezTo>
                  <a:cubicBezTo>
                    <a:pt x="5057" y="2185"/>
                    <a:pt x="5173" y="2213"/>
                    <a:pt x="5289" y="2242"/>
                  </a:cubicBezTo>
                  <a:cubicBezTo>
                    <a:pt x="5289" y="2185"/>
                    <a:pt x="5289" y="2127"/>
                    <a:pt x="5289" y="2069"/>
                  </a:cubicBezTo>
                  <a:cubicBezTo>
                    <a:pt x="5187" y="2026"/>
                    <a:pt x="5086" y="1997"/>
                    <a:pt x="4985" y="1953"/>
                  </a:cubicBezTo>
                  <a:cubicBezTo>
                    <a:pt x="4566" y="1794"/>
                    <a:pt x="4147" y="1650"/>
                    <a:pt x="3844" y="1520"/>
                  </a:cubicBezTo>
                  <a:cubicBezTo>
                    <a:pt x="3540" y="1404"/>
                    <a:pt x="3338" y="1318"/>
                    <a:pt x="3338" y="1318"/>
                  </a:cubicBezTo>
                  <a:cubicBezTo>
                    <a:pt x="3338" y="1318"/>
                    <a:pt x="2500" y="1000"/>
                    <a:pt x="1676" y="653"/>
                  </a:cubicBezTo>
                  <a:cubicBezTo>
                    <a:pt x="1257" y="494"/>
                    <a:pt x="838" y="321"/>
                    <a:pt x="535" y="191"/>
                  </a:cubicBezTo>
                  <a:cubicBezTo>
                    <a:pt x="244" y="72"/>
                    <a:pt x="50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2577525" y="3884975"/>
              <a:ext cx="169425" cy="63400"/>
            </a:xfrm>
            <a:custGeom>
              <a:avLst/>
              <a:gdLst/>
              <a:ahLst/>
              <a:cxnLst/>
              <a:rect l="l" t="t" r="r" b="b"/>
              <a:pathLst>
                <a:path w="6777" h="2536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73"/>
                    <a:pt x="15" y="130"/>
                    <a:pt x="0" y="203"/>
                  </a:cubicBezTo>
                  <a:cubicBezTo>
                    <a:pt x="87" y="246"/>
                    <a:pt x="159" y="275"/>
                    <a:pt x="246" y="318"/>
                  </a:cubicBezTo>
                  <a:cubicBezTo>
                    <a:pt x="1315" y="752"/>
                    <a:pt x="2384" y="1200"/>
                    <a:pt x="2384" y="1200"/>
                  </a:cubicBezTo>
                  <a:cubicBezTo>
                    <a:pt x="2384" y="1200"/>
                    <a:pt x="3468" y="1561"/>
                    <a:pt x="4566" y="1922"/>
                  </a:cubicBezTo>
                  <a:cubicBezTo>
                    <a:pt x="5115" y="2081"/>
                    <a:pt x="5664" y="2254"/>
                    <a:pt x="6083" y="2370"/>
                  </a:cubicBezTo>
                  <a:cubicBezTo>
                    <a:pt x="6427" y="2468"/>
                    <a:pt x="6677" y="2535"/>
                    <a:pt x="6753" y="2535"/>
                  </a:cubicBezTo>
                  <a:cubicBezTo>
                    <a:pt x="6766" y="2535"/>
                    <a:pt x="6774" y="2533"/>
                    <a:pt x="6777" y="2529"/>
                  </a:cubicBezTo>
                  <a:cubicBezTo>
                    <a:pt x="6777" y="2515"/>
                    <a:pt x="6502" y="2413"/>
                    <a:pt x="6098" y="2254"/>
                  </a:cubicBezTo>
                  <a:cubicBezTo>
                    <a:pt x="5693" y="2110"/>
                    <a:pt x="5158" y="1908"/>
                    <a:pt x="4609" y="1720"/>
                  </a:cubicBezTo>
                  <a:cubicBezTo>
                    <a:pt x="3526" y="1315"/>
                    <a:pt x="2442" y="925"/>
                    <a:pt x="2442" y="925"/>
                  </a:cubicBezTo>
                  <a:cubicBezTo>
                    <a:pt x="2442" y="925"/>
                    <a:pt x="1373" y="521"/>
                    <a:pt x="304" y="116"/>
                  </a:cubicBezTo>
                  <a:cubicBezTo>
                    <a:pt x="202" y="73"/>
                    <a:pt x="101" y="4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2626275" y="3941175"/>
              <a:ext cx="137650" cy="48675"/>
            </a:xfrm>
            <a:custGeom>
              <a:avLst/>
              <a:gdLst/>
              <a:ahLst/>
              <a:cxnLst/>
              <a:rect l="l" t="t" r="r" b="b"/>
              <a:pathLst>
                <a:path w="5506" h="1947" extrusionOk="0">
                  <a:moveTo>
                    <a:pt x="19" y="1"/>
                  </a:moveTo>
                  <a:cubicBezTo>
                    <a:pt x="8" y="1"/>
                    <a:pt x="2" y="3"/>
                    <a:pt x="1" y="6"/>
                  </a:cubicBezTo>
                  <a:cubicBezTo>
                    <a:pt x="1" y="35"/>
                    <a:pt x="680" y="324"/>
                    <a:pt x="1359" y="613"/>
                  </a:cubicBezTo>
                  <a:cubicBezTo>
                    <a:pt x="2024" y="917"/>
                    <a:pt x="2703" y="1191"/>
                    <a:pt x="2703" y="1191"/>
                  </a:cubicBezTo>
                  <a:cubicBezTo>
                    <a:pt x="2703" y="1191"/>
                    <a:pt x="3396" y="1451"/>
                    <a:pt x="4090" y="1654"/>
                  </a:cubicBezTo>
                  <a:cubicBezTo>
                    <a:pt x="4725" y="1835"/>
                    <a:pt x="5361" y="1947"/>
                    <a:pt x="5484" y="1947"/>
                  </a:cubicBezTo>
                  <a:cubicBezTo>
                    <a:pt x="5498" y="1947"/>
                    <a:pt x="5506" y="1946"/>
                    <a:pt x="5506" y="1943"/>
                  </a:cubicBezTo>
                  <a:cubicBezTo>
                    <a:pt x="5506" y="1899"/>
                    <a:pt x="4812" y="1711"/>
                    <a:pt x="4133" y="1451"/>
                  </a:cubicBezTo>
                  <a:cubicBezTo>
                    <a:pt x="3454" y="1206"/>
                    <a:pt x="2775" y="917"/>
                    <a:pt x="2775" y="917"/>
                  </a:cubicBezTo>
                  <a:cubicBezTo>
                    <a:pt x="2775" y="917"/>
                    <a:pt x="2096" y="671"/>
                    <a:pt x="1402" y="425"/>
                  </a:cubicBezTo>
                  <a:cubicBezTo>
                    <a:pt x="769" y="201"/>
                    <a:pt x="135" y="1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3307900" y="3811275"/>
              <a:ext cx="82375" cy="217125"/>
            </a:xfrm>
            <a:custGeom>
              <a:avLst/>
              <a:gdLst/>
              <a:ahLst/>
              <a:cxnLst/>
              <a:rect l="l" t="t" r="r" b="b"/>
              <a:pathLst>
                <a:path w="3295" h="8685" extrusionOk="0">
                  <a:moveTo>
                    <a:pt x="1604" y="1"/>
                  </a:moveTo>
                  <a:lnTo>
                    <a:pt x="1070" y="44"/>
                  </a:lnTo>
                  <a:cubicBezTo>
                    <a:pt x="1257" y="405"/>
                    <a:pt x="3194" y="4292"/>
                    <a:pt x="0" y="8685"/>
                  </a:cubicBezTo>
                  <a:lnTo>
                    <a:pt x="694" y="8627"/>
                  </a:lnTo>
                  <a:cubicBezTo>
                    <a:pt x="3295" y="4668"/>
                    <a:pt x="2052" y="1041"/>
                    <a:pt x="1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3350875" y="3808025"/>
              <a:ext cx="82400" cy="216775"/>
            </a:xfrm>
            <a:custGeom>
              <a:avLst/>
              <a:gdLst/>
              <a:ahLst/>
              <a:cxnLst/>
              <a:rect l="l" t="t" r="r" b="b"/>
              <a:pathLst>
                <a:path w="3296" h="8671" extrusionOk="0">
                  <a:moveTo>
                    <a:pt x="1605" y="1"/>
                  </a:moveTo>
                  <a:lnTo>
                    <a:pt x="1070" y="44"/>
                  </a:lnTo>
                  <a:cubicBezTo>
                    <a:pt x="1258" y="405"/>
                    <a:pt x="3194" y="4292"/>
                    <a:pt x="1" y="8670"/>
                  </a:cubicBezTo>
                  <a:lnTo>
                    <a:pt x="694" y="8627"/>
                  </a:lnTo>
                  <a:cubicBezTo>
                    <a:pt x="3295" y="4653"/>
                    <a:pt x="2052" y="1027"/>
                    <a:pt x="1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2906225" y="384200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55" y="43"/>
                  </a:lnTo>
                  <a:cubicBezTo>
                    <a:pt x="1257" y="405"/>
                    <a:pt x="3194" y="4306"/>
                    <a:pt x="0" y="8684"/>
                  </a:cubicBezTo>
                  <a:lnTo>
                    <a:pt x="680" y="8626"/>
                  </a:lnTo>
                  <a:cubicBezTo>
                    <a:pt x="3295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2863250" y="384525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69" y="43"/>
                  </a:lnTo>
                  <a:cubicBezTo>
                    <a:pt x="1257" y="405"/>
                    <a:pt x="3193" y="4306"/>
                    <a:pt x="0" y="8684"/>
                  </a:cubicBezTo>
                  <a:lnTo>
                    <a:pt x="679" y="8626"/>
                  </a:lnTo>
                  <a:cubicBezTo>
                    <a:pt x="3294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90" name="Google Shape;1390;p34"/>
          <p:cNvGrpSpPr/>
          <p:nvPr/>
        </p:nvGrpSpPr>
        <p:grpSpPr>
          <a:xfrm rot="1185169">
            <a:off x="5254329" y="5479323"/>
            <a:ext cx="1683331" cy="1297159"/>
            <a:chOff x="2189667" y="4167941"/>
            <a:chExt cx="1114332" cy="858694"/>
          </a:xfrm>
        </p:grpSpPr>
        <p:sp>
          <p:nvSpPr>
            <p:cNvPr id="1391" name="Google Shape;1391;p34"/>
            <p:cNvSpPr/>
            <p:nvPr/>
          </p:nvSpPr>
          <p:spPr>
            <a:xfrm>
              <a:off x="2189667" y="4167941"/>
              <a:ext cx="1114332" cy="858694"/>
            </a:xfrm>
            <a:custGeom>
              <a:avLst/>
              <a:gdLst/>
              <a:ahLst/>
              <a:cxnLst/>
              <a:rect l="l" t="t" r="r" b="b"/>
              <a:pathLst>
                <a:path w="45469" h="35038" extrusionOk="0">
                  <a:moveTo>
                    <a:pt x="33348" y="0"/>
                  </a:moveTo>
                  <a:cubicBezTo>
                    <a:pt x="31020" y="0"/>
                    <a:pt x="28509" y="640"/>
                    <a:pt x="26272" y="1804"/>
                  </a:cubicBezTo>
                  <a:cubicBezTo>
                    <a:pt x="25976" y="1941"/>
                    <a:pt x="25702" y="2100"/>
                    <a:pt x="25382" y="2306"/>
                  </a:cubicBezTo>
                  <a:cubicBezTo>
                    <a:pt x="25314" y="2351"/>
                    <a:pt x="25245" y="2397"/>
                    <a:pt x="25154" y="2443"/>
                  </a:cubicBezTo>
                  <a:lnTo>
                    <a:pt x="25131" y="2488"/>
                  </a:lnTo>
                  <a:cubicBezTo>
                    <a:pt x="24926" y="2625"/>
                    <a:pt x="24720" y="2762"/>
                    <a:pt x="24538" y="2899"/>
                  </a:cubicBezTo>
                  <a:cubicBezTo>
                    <a:pt x="24446" y="2968"/>
                    <a:pt x="24355" y="3036"/>
                    <a:pt x="24286" y="3128"/>
                  </a:cubicBezTo>
                  <a:cubicBezTo>
                    <a:pt x="24081" y="3264"/>
                    <a:pt x="23898" y="3424"/>
                    <a:pt x="23716" y="3607"/>
                  </a:cubicBezTo>
                  <a:cubicBezTo>
                    <a:pt x="23647" y="3675"/>
                    <a:pt x="23602" y="3721"/>
                    <a:pt x="23533" y="3789"/>
                  </a:cubicBezTo>
                  <a:cubicBezTo>
                    <a:pt x="23282" y="4041"/>
                    <a:pt x="23077" y="4269"/>
                    <a:pt x="22871" y="4520"/>
                  </a:cubicBezTo>
                  <a:cubicBezTo>
                    <a:pt x="22826" y="4566"/>
                    <a:pt x="22780" y="4634"/>
                    <a:pt x="22734" y="4702"/>
                  </a:cubicBezTo>
                  <a:cubicBezTo>
                    <a:pt x="22552" y="4885"/>
                    <a:pt x="22415" y="5090"/>
                    <a:pt x="22278" y="5296"/>
                  </a:cubicBezTo>
                  <a:cubicBezTo>
                    <a:pt x="22209" y="5364"/>
                    <a:pt x="22164" y="5456"/>
                    <a:pt x="22118" y="5547"/>
                  </a:cubicBezTo>
                  <a:lnTo>
                    <a:pt x="22072" y="5570"/>
                  </a:lnTo>
                  <a:cubicBezTo>
                    <a:pt x="21958" y="5752"/>
                    <a:pt x="21844" y="5935"/>
                    <a:pt x="21753" y="6118"/>
                  </a:cubicBezTo>
                  <a:cubicBezTo>
                    <a:pt x="21684" y="6232"/>
                    <a:pt x="21639" y="6323"/>
                    <a:pt x="21570" y="6437"/>
                  </a:cubicBezTo>
                  <a:cubicBezTo>
                    <a:pt x="21479" y="6643"/>
                    <a:pt x="21365" y="6848"/>
                    <a:pt x="21273" y="7076"/>
                  </a:cubicBezTo>
                  <a:cubicBezTo>
                    <a:pt x="21228" y="7145"/>
                    <a:pt x="21182" y="7236"/>
                    <a:pt x="21159" y="7305"/>
                  </a:cubicBezTo>
                  <a:cubicBezTo>
                    <a:pt x="21045" y="7601"/>
                    <a:pt x="20931" y="7875"/>
                    <a:pt x="20840" y="8172"/>
                  </a:cubicBezTo>
                  <a:cubicBezTo>
                    <a:pt x="20794" y="8286"/>
                    <a:pt x="20771" y="8377"/>
                    <a:pt x="20749" y="8469"/>
                  </a:cubicBezTo>
                  <a:lnTo>
                    <a:pt x="20749" y="8514"/>
                  </a:lnTo>
                  <a:cubicBezTo>
                    <a:pt x="20680" y="8697"/>
                    <a:pt x="20634" y="8902"/>
                    <a:pt x="20589" y="9108"/>
                  </a:cubicBezTo>
                  <a:cubicBezTo>
                    <a:pt x="20543" y="9222"/>
                    <a:pt x="20520" y="9359"/>
                    <a:pt x="20497" y="9496"/>
                  </a:cubicBezTo>
                  <a:cubicBezTo>
                    <a:pt x="20452" y="9678"/>
                    <a:pt x="20429" y="9884"/>
                    <a:pt x="20406" y="10066"/>
                  </a:cubicBezTo>
                  <a:lnTo>
                    <a:pt x="20383" y="10112"/>
                  </a:lnTo>
                  <a:cubicBezTo>
                    <a:pt x="20383" y="10226"/>
                    <a:pt x="20360" y="10340"/>
                    <a:pt x="20338" y="10477"/>
                  </a:cubicBezTo>
                  <a:cubicBezTo>
                    <a:pt x="20315" y="10683"/>
                    <a:pt x="20315" y="10888"/>
                    <a:pt x="20292" y="11116"/>
                  </a:cubicBezTo>
                  <a:lnTo>
                    <a:pt x="20292" y="11162"/>
                  </a:lnTo>
                  <a:cubicBezTo>
                    <a:pt x="20292" y="11253"/>
                    <a:pt x="20292" y="11367"/>
                    <a:pt x="20292" y="11459"/>
                  </a:cubicBezTo>
                  <a:cubicBezTo>
                    <a:pt x="20292" y="11755"/>
                    <a:pt x="20292" y="12052"/>
                    <a:pt x="20315" y="12349"/>
                  </a:cubicBezTo>
                  <a:cubicBezTo>
                    <a:pt x="20315" y="12372"/>
                    <a:pt x="20315" y="12417"/>
                    <a:pt x="20315" y="12440"/>
                  </a:cubicBezTo>
                  <a:cubicBezTo>
                    <a:pt x="18375" y="10865"/>
                    <a:pt x="15887" y="9952"/>
                    <a:pt x="13330" y="9952"/>
                  </a:cubicBezTo>
                  <a:cubicBezTo>
                    <a:pt x="11299" y="9952"/>
                    <a:pt x="9313" y="10523"/>
                    <a:pt x="7578" y="11596"/>
                  </a:cubicBezTo>
                  <a:cubicBezTo>
                    <a:pt x="4862" y="13262"/>
                    <a:pt x="2990" y="14928"/>
                    <a:pt x="1712" y="16823"/>
                  </a:cubicBezTo>
                  <a:cubicBezTo>
                    <a:pt x="1598" y="16982"/>
                    <a:pt x="1484" y="17165"/>
                    <a:pt x="1393" y="17325"/>
                  </a:cubicBezTo>
                  <a:lnTo>
                    <a:pt x="1324" y="17439"/>
                  </a:lnTo>
                  <a:cubicBezTo>
                    <a:pt x="1233" y="17622"/>
                    <a:pt x="1119" y="17804"/>
                    <a:pt x="1027" y="17987"/>
                  </a:cubicBezTo>
                  <a:lnTo>
                    <a:pt x="1005" y="18078"/>
                  </a:lnTo>
                  <a:cubicBezTo>
                    <a:pt x="776" y="18512"/>
                    <a:pt x="617" y="18945"/>
                    <a:pt x="457" y="19379"/>
                  </a:cubicBezTo>
                  <a:cubicBezTo>
                    <a:pt x="457" y="19402"/>
                    <a:pt x="457" y="19402"/>
                    <a:pt x="457" y="19425"/>
                  </a:cubicBezTo>
                  <a:cubicBezTo>
                    <a:pt x="366" y="19676"/>
                    <a:pt x="297" y="19927"/>
                    <a:pt x="251" y="20201"/>
                  </a:cubicBezTo>
                  <a:lnTo>
                    <a:pt x="229" y="20201"/>
                  </a:lnTo>
                  <a:cubicBezTo>
                    <a:pt x="46" y="21114"/>
                    <a:pt x="0" y="21981"/>
                    <a:pt x="137" y="22803"/>
                  </a:cubicBezTo>
                  <a:cubicBezTo>
                    <a:pt x="137" y="22871"/>
                    <a:pt x="160" y="22940"/>
                    <a:pt x="160" y="23008"/>
                  </a:cubicBezTo>
                  <a:cubicBezTo>
                    <a:pt x="251" y="23488"/>
                    <a:pt x="411" y="23967"/>
                    <a:pt x="617" y="24378"/>
                  </a:cubicBezTo>
                  <a:cubicBezTo>
                    <a:pt x="1415" y="26044"/>
                    <a:pt x="2808" y="26729"/>
                    <a:pt x="3287" y="26957"/>
                  </a:cubicBezTo>
                  <a:lnTo>
                    <a:pt x="3356" y="26980"/>
                  </a:lnTo>
                  <a:cubicBezTo>
                    <a:pt x="3470" y="27048"/>
                    <a:pt x="3607" y="27094"/>
                    <a:pt x="3721" y="27163"/>
                  </a:cubicBezTo>
                  <a:cubicBezTo>
                    <a:pt x="3744" y="27163"/>
                    <a:pt x="4337" y="27414"/>
                    <a:pt x="4337" y="27414"/>
                  </a:cubicBezTo>
                  <a:cubicBezTo>
                    <a:pt x="4748" y="27984"/>
                    <a:pt x="5227" y="28509"/>
                    <a:pt x="5729" y="29011"/>
                  </a:cubicBezTo>
                  <a:cubicBezTo>
                    <a:pt x="5159" y="31385"/>
                    <a:pt x="5547" y="32572"/>
                    <a:pt x="6003" y="33325"/>
                  </a:cubicBezTo>
                  <a:cubicBezTo>
                    <a:pt x="6528" y="34216"/>
                    <a:pt x="7396" y="34832"/>
                    <a:pt x="8423" y="34992"/>
                  </a:cubicBezTo>
                  <a:cubicBezTo>
                    <a:pt x="8605" y="35014"/>
                    <a:pt x="8811" y="35037"/>
                    <a:pt x="8993" y="35037"/>
                  </a:cubicBezTo>
                  <a:cubicBezTo>
                    <a:pt x="9655" y="35037"/>
                    <a:pt x="10614" y="34855"/>
                    <a:pt x="11573" y="33987"/>
                  </a:cubicBezTo>
                  <a:cubicBezTo>
                    <a:pt x="11596" y="33964"/>
                    <a:pt x="11641" y="33919"/>
                    <a:pt x="11687" y="33873"/>
                  </a:cubicBezTo>
                  <a:cubicBezTo>
                    <a:pt x="11755" y="33805"/>
                    <a:pt x="11847" y="33713"/>
                    <a:pt x="11915" y="33645"/>
                  </a:cubicBezTo>
                  <a:cubicBezTo>
                    <a:pt x="11938" y="33599"/>
                    <a:pt x="11984" y="33576"/>
                    <a:pt x="12006" y="33531"/>
                  </a:cubicBezTo>
                  <a:cubicBezTo>
                    <a:pt x="12075" y="33462"/>
                    <a:pt x="12121" y="33371"/>
                    <a:pt x="12189" y="33303"/>
                  </a:cubicBezTo>
                  <a:lnTo>
                    <a:pt x="12258" y="33211"/>
                  </a:lnTo>
                  <a:cubicBezTo>
                    <a:pt x="12303" y="33143"/>
                    <a:pt x="12349" y="33074"/>
                    <a:pt x="12394" y="33006"/>
                  </a:cubicBezTo>
                  <a:lnTo>
                    <a:pt x="12463" y="32914"/>
                  </a:lnTo>
                  <a:cubicBezTo>
                    <a:pt x="12509" y="32846"/>
                    <a:pt x="12554" y="32755"/>
                    <a:pt x="12600" y="32686"/>
                  </a:cubicBezTo>
                  <a:cubicBezTo>
                    <a:pt x="12600" y="32663"/>
                    <a:pt x="12623" y="32641"/>
                    <a:pt x="12646" y="32618"/>
                  </a:cubicBezTo>
                  <a:cubicBezTo>
                    <a:pt x="12737" y="32435"/>
                    <a:pt x="12851" y="32253"/>
                    <a:pt x="12942" y="32047"/>
                  </a:cubicBezTo>
                  <a:lnTo>
                    <a:pt x="13376" y="32047"/>
                  </a:lnTo>
                  <a:cubicBezTo>
                    <a:pt x="15407" y="32047"/>
                    <a:pt x="17393" y="31499"/>
                    <a:pt x="19105" y="30427"/>
                  </a:cubicBezTo>
                  <a:cubicBezTo>
                    <a:pt x="22666" y="28258"/>
                    <a:pt x="24652" y="24355"/>
                    <a:pt x="24355" y="20201"/>
                  </a:cubicBezTo>
                  <a:cubicBezTo>
                    <a:pt x="24355" y="20201"/>
                    <a:pt x="24355" y="20178"/>
                    <a:pt x="24355" y="20178"/>
                  </a:cubicBezTo>
                  <a:cubicBezTo>
                    <a:pt x="26295" y="21753"/>
                    <a:pt x="28783" y="22666"/>
                    <a:pt x="31339" y="22666"/>
                  </a:cubicBezTo>
                  <a:cubicBezTo>
                    <a:pt x="33097" y="22666"/>
                    <a:pt x="34832" y="22232"/>
                    <a:pt x="36384" y="21433"/>
                  </a:cubicBezTo>
                  <a:cubicBezTo>
                    <a:pt x="37845" y="20680"/>
                    <a:pt x="39123" y="19607"/>
                    <a:pt x="40104" y="18306"/>
                  </a:cubicBezTo>
                  <a:cubicBezTo>
                    <a:pt x="40538" y="18375"/>
                    <a:pt x="40949" y="18420"/>
                    <a:pt x="41337" y="18420"/>
                  </a:cubicBezTo>
                  <a:lnTo>
                    <a:pt x="41383" y="18420"/>
                  </a:lnTo>
                  <a:cubicBezTo>
                    <a:pt x="41679" y="18398"/>
                    <a:pt x="41953" y="18375"/>
                    <a:pt x="42227" y="18329"/>
                  </a:cubicBezTo>
                  <a:lnTo>
                    <a:pt x="42273" y="18329"/>
                  </a:lnTo>
                  <a:cubicBezTo>
                    <a:pt x="43483" y="18101"/>
                    <a:pt x="44464" y="17393"/>
                    <a:pt x="44989" y="16366"/>
                  </a:cubicBezTo>
                  <a:cubicBezTo>
                    <a:pt x="45445" y="15476"/>
                    <a:pt x="45468" y="14403"/>
                    <a:pt x="45080" y="13467"/>
                  </a:cubicBezTo>
                  <a:cubicBezTo>
                    <a:pt x="44647" y="12463"/>
                    <a:pt x="43779" y="11641"/>
                    <a:pt x="42341" y="10934"/>
                  </a:cubicBezTo>
                  <a:lnTo>
                    <a:pt x="42341" y="10911"/>
                  </a:lnTo>
                  <a:cubicBezTo>
                    <a:pt x="42341" y="10842"/>
                    <a:pt x="42341" y="10751"/>
                    <a:pt x="42341" y="10683"/>
                  </a:cubicBezTo>
                  <a:cubicBezTo>
                    <a:pt x="42318" y="10569"/>
                    <a:pt x="42318" y="10477"/>
                    <a:pt x="42296" y="10363"/>
                  </a:cubicBezTo>
                  <a:cubicBezTo>
                    <a:pt x="42273" y="10203"/>
                    <a:pt x="42250" y="10021"/>
                    <a:pt x="42227" y="9861"/>
                  </a:cubicBezTo>
                  <a:cubicBezTo>
                    <a:pt x="42204" y="9701"/>
                    <a:pt x="42181" y="9541"/>
                    <a:pt x="42136" y="9382"/>
                  </a:cubicBezTo>
                  <a:lnTo>
                    <a:pt x="42113" y="9268"/>
                  </a:lnTo>
                  <a:cubicBezTo>
                    <a:pt x="42090" y="9131"/>
                    <a:pt x="42067" y="8994"/>
                    <a:pt x="42022" y="8857"/>
                  </a:cubicBezTo>
                  <a:cubicBezTo>
                    <a:pt x="41976" y="8674"/>
                    <a:pt x="41930" y="8491"/>
                    <a:pt x="41862" y="8309"/>
                  </a:cubicBezTo>
                  <a:lnTo>
                    <a:pt x="41839" y="8218"/>
                  </a:lnTo>
                  <a:cubicBezTo>
                    <a:pt x="41793" y="8103"/>
                    <a:pt x="41771" y="7989"/>
                    <a:pt x="41725" y="7875"/>
                  </a:cubicBezTo>
                  <a:cubicBezTo>
                    <a:pt x="41702" y="7807"/>
                    <a:pt x="41656" y="7715"/>
                    <a:pt x="41634" y="7624"/>
                  </a:cubicBezTo>
                  <a:cubicBezTo>
                    <a:pt x="41748" y="7327"/>
                    <a:pt x="41862" y="6917"/>
                    <a:pt x="41908" y="6460"/>
                  </a:cubicBezTo>
                  <a:cubicBezTo>
                    <a:pt x="41908" y="6392"/>
                    <a:pt x="41930" y="6346"/>
                    <a:pt x="41930" y="6277"/>
                  </a:cubicBezTo>
                  <a:cubicBezTo>
                    <a:pt x="41930" y="6255"/>
                    <a:pt x="41930" y="6255"/>
                    <a:pt x="41930" y="6232"/>
                  </a:cubicBezTo>
                  <a:cubicBezTo>
                    <a:pt x="41930" y="6095"/>
                    <a:pt x="41930" y="5981"/>
                    <a:pt x="41930" y="5889"/>
                  </a:cubicBezTo>
                  <a:cubicBezTo>
                    <a:pt x="41930" y="5798"/>
                    <a:pt x="41930" y="5684"/>
                    <a:pt x="41908" y="5547"/>
                  </a:cubicBezTo>
                  <a:cubicBezTo>
                    <a:pt x="41908" y="5433"/>
                    <a:pt x="41885" y="5296"/>
                    <a:pt x="41862" y="5159"/>
                  </a:cubicBezTo>
                  <a:cubicBezTo>
                    <a:pt x="41839" y="5022"/>
                    <a:pt x="41793" y="4885"/>
                    <a:pt x="41771" y="4748"/>
                  </a:cubicBezTo>
                  <a:cubicBezTo>
                    <a:pt x="41702" y="4566"/>
                    <a:pt x="41656" y="4406"/>
                    <a:pt x="41611" y="4314"/>
                  </a:cubicBezTo>
                  <a:cubicBezTo>
                    <a:pt x="41565" y="4177"/>
                    <a:pt x="41520" y="4063"/>
                    <a:pt x="41451" y="3972"/>
                  </a:cubicBezTo>
                  <a:cubicBezTo>
                    <a:pt x="41314" y="3721"/>
                    <a:pt x="41177" y="3470"/>
                    <a:pt x="40995" y="3264"/>
                  </a:cubicBezTo>
                  <a:cubicBezTo>
                    <a:pt x="39579" y="1393"/>
                    <a:pt x="37365" y="617"/>
                    <a:pt x="36178" y="320"/>
                  </a:cubicBezTo>
                  <a:cubicBezTo>
                    <a:pt x="35265" y="115"/>
                    <a:pt x="34330" y="0"/>
                    <a:pt x="33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2292200" y="4466125"/>
              <a:ext cx="959750" cy="288925"/>
            </a:xfrm>
            <a:custGeom>
              <a:avLst/>
              <a:gdLst/>
              <a:ahLst/>
              <a:cxnLst/>
              <a:rect l="l" t="t" r="r" b="b"/>
              <a:pathLst>
                <a:path w="38390" h="11557" extrusionOk="0">
                  <a:moveTo>
                    <a:pt x="28889" y="1"/>
                  </a:moveTo>
                  <a:cubicBezTo>
                    <a:pt x="28074" y="1"/>
                    <a:pt x="27324" y="79"/>
                    <a:pt x="26706" y="258"/>
                  </a:cubicBezTo>
                  <a:cubicBezTo>
                    <a:pt x="23077" y="1285"/>
                    <a:pt x="0" y="10643"/>
                    <a:pt x="0" y="10643"/>
                  </a:cubicBezTo>
                  <a:lnTo>
                    <a:pt x="480" y="11556"/>
                  </a:lnTo>
                  <a:cubicBezTo>
                    <a:pt x="480" y="11556"/>
                    <a:pt x="23008" y="2243"/>
                    <a:pt x="27505" y="1992"/>
                  </a:cubicBezTo>
                  <a:cubicBezTo>
                    <a:pt x="27733" y="1978"/>
                    <a:pt x="27962" y="1972"/>
                    <a:pt x="28192" y="1972"/>
                  </a:cubicBezTo>
                  <a:cubicBezTo>
                    <a:pt x="31565" y="1972"/>
                    <a:pt x="35147" y="3363"/>
                    <a:pt x="36864" y="3363"/>
                  </a:cubicBezTo>
                  <a:cubicBezTo>
                    <a:pt x="37345" y="3363"/>
                    <a:pt x="37679" y="3254"/>
                    <a:pt x="37822" y="2974"/>
                  </a:cubicBezTo>
                  <a:cubicBezTo>
                    <a:pt x="38390" y="1856"/>
                    <a:pt x="32861" y="1"/>
                    <a:pt x="28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2300750" y="4487450"/>
              <a:ext cx="929600" cy="267600"/>
            </a:xfrm>
            <a:custGeom>
              <a:avLst/>
              <a:gdLst/>
              <a:ahLst/>
              <a:cxnLst/>
              <a:rect l="l" t="t" r="r" b="b"/>
              <a:pathLst>
                <a:path w="37184" h="10704" extrusionOk="0">
                  <a:moveTo>
                    <a:pt x="28401" y="1"/>
                  </a:moveTo>
                  <a:cubicBezTo>
                    <a:pt x="27599" y="1"/>
                    <a:pt x="26860" y="77"/>
                    <a:pt x="26250" y="249"/>
                  </a:cubicBezTo>
                  <a:cubicBezTo>
                    <a:pt x="22940" y="1185"/>
                    <a:pt x="3310" y="9105"/>
                    <a:pt x="1" y="10452"/>
                  </a:cubicBezTo>
                  <a:lnTo>
                    <a:pt x="138" y="10703"/>
                  </a:lnTo>
                  <a:cubicBezTo>
                    <a:pt x="138" y="10703"/>
                    <a:pt x="22666" y="1390"/>
                    <a:pt x="27163" y="1139"/>
                  </a:cubicBezTo>
                  <a:cubicBezTo>
                    <a:pt x="27390" y="1125"/>
                    <a:pt x="27620" y="1119"/>
                    <a:pt x="27850" y="1119"/>
                  </a:cubicBezTo>
                  <a:cubicBezTo>
                    <a:pt x="31215" y="1119"/>
                    <a:pt x="34798" y="2514"/>
                    <a:pt x="36511" y="2514"/>
                  </a:cubicBezTo>
                  <a:cubicBezTo>
                    <a:pt x="36786" y="2514"/>
                    <a:pt x="37013" y="2478"/>
                    <a:pt x="37183" y="2395"/>
                  </a:cubicBezTo>
                  <a:cubicBezTo>
                    <a:pt x="36189" y="1309"/>
                    <a:pt x="31740" y="1"/>
                    <a:pt x="2840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2366375" y="4315625"/>
              <a:ext cx="760675" cy="650175"/>
            </a:xfrm>
            <a:custGeom>
              <a:avLst/>
              <a:gdLst/>
              <a:ahLst/>
              <a:cxnLst/>
              <a:rect l="l" t="t" r="r" b="b"/>
              <a:pathLst>
                <a:path w="30427" h="26007" extrusionOk="0">
                  <a:moveTo>
                    <a:pt x="29993" y="1"/>
                  </a:moveTo>
                  <a:cubicBezTo>
                    <a:pt x="29993" y="1"/>
                    <a:pt x="8811" y="13102"/>
                    <a:pt x="5821" y="15431"/>
                  </a:cubicBezTo>
                  <a:cubicBezTo>
                    <a:pt x="2854" y="17736"/>
                    <a:pt x="1" y="25770"/>
                    <a:pt x="1484" y="25999"/>
                  </a:cubicBezTo>
                  <a:cubicBezTo>
                    <a:pt x="1516" y="26004"/>
                    <a:pt x="1548" y="26007"/>
                    <a:pt x="1579" y="26007"/>
                  </a:cubicBezTo>
                  <a:cubicBezTo>
                    <a:pt x="3008" y="26007"/>
                    <a:pt x="3943" y="20492"/>
                    <a:pt x="6757" y="17097"/>
                  </a:cubicBezTo>
                  <a:cubicBezTo>
                    <a:pt x="9633" y="13605"/>
                    <a:pt x="30427" y="914"/>
                    <a:pt x="30427" y="914"/>
                  </a:cubicBezTo>
                  <a:lnTo>
                    <a:pt x="299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2401750" y="4328175"/>
              <a:ext cx="725300" cy="633425"/>
            </a:xfrm>
            <a:custGeom>
              <a:avLst/>
              <a:gdLst/>
              <a:ahLst/>
              <a:cxnLst/>
              <a:rect l="l" t="t" r="r" b="b"/>
              <a:pathLst>
                <a:path w="29012" h="25337" extrusionOk="0">
                  <a:moveTo>
                    <a:pt x="28806" y="1"/>
                  </a:moveTo>
                  <a:cubicBezTo>
                    <a:pt x="25337" y="2146"/>
                    <a:pt x="7944" y="12966"/>
                    <a:pt x="5273" y="15043"/>
                  </a:cubicBezTo>
                  <a:cubicBezTo>
                    <a:pt x="2580" y="17143"/>
                    <a:pt x="1" y="23853"/>
                    <a:pt x="594" y="25337"/>
                  </a:cubicBezTo>
                  <a:cubicBezTo>
                    <a:pt x="1827" y="24378"/>
                    <a:pt x="2831" y="19631"/>
                    <a:pt x="5342" y="16595"/>
                  </a:cubicBezTo>
                  <a:cubicBezTo>
                    <a:pt x="8218" y="13103"/>
                    <a:pt x="29012" y="412"/>
                    <a:pt x="29012" y="412"/>
                  </a:cubicBezTo>
                  <a:lnTo>
                    <a:pt x="2880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2298475" y="4500625"/>
              <a:ext cx="425150" cy="371725"/>
            </a:xfrm>
            <a:custGeom>
              <a:avLst/>
              <a:gdLst/>
              <a:ahLst/>
              <a:cxnLst/>
              <a:rect l="l" t="t" r="r" b="b"/>
              <a:pathLst>
                <a:path w="17006" h="14869" extrusionOk="0">
                  <a:moveTo>
                    <a:pt x="8514" y="0"/>
                  </a:moveTo>
                  <a:cubicBezTo>
                    <a:pt x="7250" y="0"/>
                    <a:pt x="5968" y="323"/>
                    <a:pt x="4794" y="1000"/>
                  </a:cubicBezTo>
                  <a:cubicBezTo>
                    <a:pt x="1233" y="3032"/>
                    <a:pt x="0" y="7574"/>
                    <a:pt x="2055" y="11135"/>
                  </a:cubicBezTo>
                  <a:cubicBezTo>
                    <a:pt x="3435" y="13527"/>
                    <a:pt x="5938" y="14868"/>
                    <a:pt x="8511" y="14868"/>
                  </a:cubicBezTo>
                  <a:cubicBezTo>
                    <a:pt x="9769" y="14868"/>
                    <a:pt x="11043" y="14548"/>
                    <a:pt x="12212" y="13874"/>
                  </a:cubicBezTo>
                  <a:cubicBezTo>
                    <a:pt x="15773" y="11820"/>
                    <a:pt x="17005" y="7277"/>
                    <a:pt x="14951" y="3717"/>
                  </a:cubicBezTo>
                  <a:cubicBezTo>
                    <a:pt x="13574" y="1331"/>
                    <a:pt x="11081" y="0"/>
                    <a:pt x="8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2325300" y="4500450"/>
              <a:ext cx="300750" cy="226125"/>
            </a:xfrm>
            <a:custGeom>
              <a:avLst/>
              <a:gdLst/>
              <a:ahLst/>
              <a:cxnLst/>
              <a:rect l="l" t="t" r="r" b="b"/>
              <a:pathLst>
                <a:path w="12030" h="9045" extrusionOk="0">
                  <a:moveTo>
                    <a:pt x="7415" y="1"/>
                  </a:moveTo>
                  <a:cubicBezTo>
                    <a:pt x="6160" y="1"/>
                    <a:pt x="4888" y="318"/>
                    <a:pt x="3721" y="985"/>
                  </a:cubicBezTo>
                  <a:cubicBezTo>
                    <a:pt x="1324" y="2377"/>
                    <a:pt x="0" y="4865"/>
                    <a:pt x="0" y="7444"/>
                  </a:cubicBezTo>
                  <a:cubicBezTo>
                    <a:pt x="1315" y="8486"/>
                    <a:pt x="2949" y="9044"/>
                    <a:pt x="4615" y="9044"/>
                  </a:cubicBezTo>
                  <a:cubicBezTo>
                    <a:pt x="5869" y="9044"/>
                    <a:pt x="7141" y="8727"/>
                    <a:pt x="8309" y="8060"/>
                  </a:cubicBezTo>
                  <a:cubicBezTo>
                    <a:pt x="10705" y="6691"/>
                    <a:pt x="12029" y="4180"/>
                    <a:pt x="12029" y="1601"/>
                  </a:cubicBezTo>
                  <a:cubicBezTo>
                    <a:pt x="10714" y="559"/>
                    <a:pt x="9080" y="1"/>
                    <a:pt x="741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2752700" y="4266650"/>
              <a:ext cx="424575" cy="371725"/>
            </a:xfrm>
            <a:custGeom>
              <a:avLst/>
              <a:gdLst/>
              <a:ahLst/>
              <a:cxnLst/>
              <a:rect l="l" t="t" r="r" b="b"/>
              <a:pathLst>
                <a:path w="16983" h="14869" extrusionOk="0">
                  <a:moveTo>
                    <a:pt x="8503" y="1"/>
                  </a:moveTo>
                  <a:cubicBezTo>
                    <a:pt x="7240" y="1"/>
                    <a:pt x="5961" y="323"/>
                    <a:pt x="4794" y="1001"/>
                  </a:cubicBezTo>
                  <a:cubicBezTo>
                    <a:pt x="1233" y="3032"/>
                    <a:pt x="0" y="7575"/>
                    <a:pt x="2055" y="11135"/>
                  </a:cubicBezTo>
                  <a:cubicBezTo>
                    <a:pt x="3435" y="13527"/>
                    <a:pt x="5937" y="14869"/>
                    <a:pt x="8511" y="14869"/>
                  </a:cubicBezTo>
                  <a:cubicBezTo>
                    <a:pt x="9769" y="14869"/>
                    <a:pt x="11043" y="14549"/>
                    <a:pt x="12212" y="13874"/>
                  </a:cubicBezTo>
                  <a:cubicBezTo>
                    <a:pt x="15773" y="11820"/>
                    <a:pt x="16982" y="7278"/>
                    <a:pt x="14928" y="3717"/>
                  </a:cubicBezTo>
                  <a:cubicBezTo>
                    <a:pt x="13567" y="1331"/>
                    <a:pt x="11068" y="1"/>
                    <a:pt x="8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2779525" y="4266500"/>
              <a:ext cx="284200" cy="214425"/>
            </a:xfrm>
            <a:custGeom>
              <a:avLst/>
              <a:gdLst/>
              <a:ahLst/>
              <a:cxnLst/>
              <a:rect l="l" t="t" r="r" b="b"/>
              <a:pathLst>
                <a:path w="11368" h="8577" extrusionOk="0">
                  <a:moveTo>
                    <a:pt x="7421" y="0"/>
                  </a:moveTo>
                  <a:cubicBezTo>
                    <a:pt x="6159" y="0"/>
                    <a:pt x="4883" y="323"/>
                    <a:pt x="3721" y="1007"/>
                  </a:cubicBezTo>
                  <a:cubicBezTo>
                    <a:pt x="1324" y="2377"/>
                    <a:pt x="0" y="4864"/>
                    <a:pt x="0" y="7444"/>
                  </a:cubicBezTo>
                  <a:cubicBezTo>
                    <a:pt x="1172" y="8185"/>
                    <a:pt x="2539" y="8576"/>
                    <a:pt x="3930" y="8576"/>
                  </a:cubicBezTo>
                  <a:cubicBezTo>
                    <a:pt x="5192" y="8576"/>
                    <a:pt x="6473" y="8254"/>
                    <a:pt x="7647" y="7581"/>
                  </a:cubicBezTo>
                  <a:cubicBezTo>
                    <a:pt x="10020" y="6211"/>
                    <a:pt x="11367" y="3700"/>
                    <a:pt x="11367" y="1121"/>
                  </a:cubicBezTo>
                  <a:cubicBezTo>
                    <a:pt x="10183" y="391"/>
                    <a:pt x="8810" y="0"/>
                    <a:pt x="742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2248250" y="4242325"/>
              <a:ext cx="942725" cy="649000"/>
            </a:xfrm>
            <a:custGeom>
              <a:avLst/>
              <a:gdLst/>
              <a:ahLst/>
              <a:cxnLst/>
              <a:rect l="l" t="t" r="r" b="b"/>
              <a:pathLst>
                <a:path w="37709" h="25960" extrusionOk="0">
                  <a:moveTo>
                    <a:pt x="28644" y="1508"/>
                  </a:moveTo>
                  <a:cubicBezTo>
                    <a:pt x="31205" y="1508"/>
                    <a:pt x="33675" y="2897"/>
                    <a:pt x="34923" y="5329"/>
                  </a:cubicBezTo>
                  <a:cubicBezTo>
                    <a:pt x="36704" y="8799"/>
                    <a:pt x="35334" y="13067"/>
                    <a:pt x="31865" y="14847"/>
                  </a:cubicBezTo>
                  <a:cubicBezTo>
                    <a:pt x="30827" y="15380"/>
                    <a:pt x="29720" y="15633"/>
                    <a:pt x="28630" y="15633"/>
                  </a:cubicBezTo>
                  <a:cubicBezTo>
                    <a:pt x="26075" y="15633"/>
                    <a:pt x="23611" y="14244"/>
                    <a:pt x="22347" y="11812"/>
                  </a:cubicBezTo>
                  <a:cubicBezTo>
                    <a:pt x="20566" y="8342"/>
                    <a:pt x="21936" y="4074"/>
                    <a:pt x="25405" y="2294"/>
                  </a:cubicBezTo>
                  <a:cubicBezTo>
                    <a:pt x="26443" y="1761"/>
                    <a:pt x="27552" y="1508"/>
                    <a:pt x="28644" y="1508"/>
                  </a:cubicBezTo>
                  <a:close/>
                  <a:moveTo>
                    <a:pt x="10654" y="10897"/>
                  </a:moveTo>
                  <a:cubicBezTo>
                    <a:pt x="13026" y="10897"/>
                    <a:pt x="15336" y="12100"/>
                    <a:pt x="16663" y="14277"/>
                  </a:cubicBezTo>
                  <a:cubicBezTo>
                    <a:pt x="18717" y="17586"/>
                    <a:pt x="17667" y="21946"/>
                    <a:pt x="14335" y="23978"/>
                  </a:cubicBezTo>
                  <a:cubicBezTo>
                    <a:pt x="13187" y="24690"/>
                    <a:pt x="11913" y="25029"/>
                    <a:pt x="10654" y="25029"/>
                  </a:cubicBezTo>
                  <a:cubicBezTo>
                    <a:pt x="8281" y="25029"/>
                    <a:pt x="5961" y="23826"/>
                    <a:pt x="4634" y="21649"/>
                  </a:cubicBezTo>
                  <a:cubicBezTo>
                    <a:pt x="2580" y="18317"/>
                    <a:pt x="3630" y="13980"/>
                    <a:pt x="6962" y="11949"/>
                  </a:cubicBezTo>
                  <a:cubicBezTo>
                    <a:pt x="8118" y="11236"/>
                    <a:pt x="9395" y="10897"/>
                    <a:pt x="10654" y="10897"/>
                  </a:cubicBezTo>
                  <a:close/>
                  <a:moveTo>
                    <a:pt x="30655" y="1"/>
                  </a:moveTo>
                  <a:cubicBezTo>
                    <a:pt x="28688" y="1"/>
                    <a:pt x="26682" y="577"/>
                    <a:pt x="24972" y="1449"/>
                  </a:cubicBezTo>
                  <a:cubicBezTo>
                    <a:pt x="21046" y="3480"/>
                    <a:pt x="19494" y="8297"/>
                    <a:pt x="21525" y="12245"/>
                  </a:cubicBezTo>
                  <a:cubicBezTo>
                    <a:pt x="21294" y="12212"/>
                    <a:pt x="21039" y="12188"/>
                    <a:pt x="20769" y="12188"/>
                  </a:cubicBezTo>
                  <a:cubicBezTo>
                    <a:pt x="20292" y="12188"/>
                    <a:pt x="19767" y="12263"/>
                    <a:pt x="19242" y="12496"/>
                  </a:cubicBezTo>
                  <a:cubicBezTo>
                    <a:pt x="18580" y="12816"/>
                    <a:pt x="18033" y="13341"/>
                    <a:pt x="17645" y="14094"/>
                  </a:cubicBezTo>
                  <a:cubicBezTo>
                    <a:pt x="17645" y="14071"/>
                    <a:pt x="17622" y="14049"/>
                    <a:pt x="17622" y="14026"/>
                  </a:cubicBezTo>
                  <a:cubicBezTo>
                    <a:pt x="17576" y="13934"/>
                    <a:pt x="17531" y="13866"/>
                    <a:pt x="17485" y="13775"/>
                  </a:cubicBezTo>
                  <a:cubicBezTo>
                    <a:pt x="15962" y="11310"/>
                    <a:pt x="13324" y="9950"/>
                    <a:pt x="10628" y="9950"/>
                  </a:cubicBezTo>
                  <a:cubicBezTo>
                    <a:pt x="9203" y="9950"/>
                    <a:pt x="7762" y="10330"/>
                    <a:pt x="6460" y="11127"/>
                  </a:cubicBezTo>
                  <a:cubicBezTo>
                    <a:pt x="4611" y="12268"/>
                    <a:pt x="2763" y="13661"/>
                    <a:pt x="1530" y="15487"/>
                  </a:cubicBezTo>
                  <a:cubicBezTo>
                    <a:pt x="731" y="16696"/>
                    <a:pt x="1" y="18614"/>
                    <a:pt x="663" y="20029"/>
                  </a:cubicBezTo>
                  <a:cubicBezTo>
                    <a:pt x="1347" y="21490"/>
                    <a:pt x="3242" y="21284"/>
                    <a:pt x="3995" y="22380"/>
                  </a:cubicBezTo>
                  <a:cubicBezTo>
                    <a:pt x="5527" y="24693"/>
                    <a:pt x="8058" y="25960"/>
                    <a:pt x="10654" y="25960"/>
                  </a:cubicBezTo>
                  <a:cubicBezTo>
                    <a:pt x="12080" y="25960"/>
                    <a:pt x="13526" y="25578"/>
                    <a:pt x="14837" y="24776"/>
                  </a:cubicBezTo>
                  <a:cubicBezTo>
                    <a:pt x="18192" y="22745"/>
                    <a:pt x="19471" y="18614"/>
                    <a:pt x="18124" y="15076"/>
                  </a:cubicBezTo>
                  <a:cubicBezTo>
                    <a:pt x="18421" y="14186"/>
                    <a:pt x="18923" y="13569"/>
                    <a:pt x="19608" y="13250"/>
                  </a:cubicBezTo>
                  <a:cubicBezTo>
                    <a:pt x="20002" y="13066"/>
                    <a:pt x="20416" y="13003"/>
                    <a:pt x="20796" y="13003"/>
                  </a:cubicBezTo>
                  <a:cubicBezTo>
                    <a:pt x="21407" y="13003"/>
                    <a:pt x="21930" y="13165"/>
                    <a:pt x="22141" y="13250"/>
                  </a:cubicBezTo>
                  <a:cubicBezTo>
                    <a:pt x="23678" y="15371"/>
                    <a:pt x="26136" y="16571"/>
                    <a:pt x="28665" y="16571"/>
                  </a:cubicBezTo>
                  <a:cubicBezTo>
                    <a:pt x="29892" y="16571"/>
                    <a:pt x="31136" y="16288"/>
                    <a:pt x="32299" y="15692"/>
                  </a:cubicBezTo>
                  <a:cubicBezTo>
                    <a:pt x="36156" y="13706"/>
                    <a:pt x="37708" y="9050"/>
                    <a:pt x="35882" y="5170"/>
                  </a:cubicBezTo>
                  <a:cubicBezTo>
                    <a:pt x="35540" y="4439"/>
                    <a:pt x="36110" y="3800"/>
                    <a:pt x="36202" y="3070"/>
                  </a:cubicBezTo>
                  <a:cubicBezTo>
                    <a:pt x="36224" y="2750"/>
                    <a:pt x="36156" y="2408"/>
                    <a:pt x="35882" y="2042"/>
                  </a:cubicBezTo>
                  <a:cubicBezTo>
                    <a:pt x="35152" y="1084"/>
                    <a:pt x="33896" y="513"/>
                    <a:pt x="32755" y="239"/>
                  </a:cubicBezTo>
                  <a:cubicBezTo>
                    <a:pt x="32071" y="76"/>
                    <a:pt x="31366" y="1"/>
                    <a:pt x="30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2789225" y="4442875"/>
              <a:ext cx="361225" cy="201125"/>
            </a:xfrm>
            <a:custGeom>
              <a:avLst/>
              <a:gdLst/>
              <a:ahLst/>
              <a:cxnLst/>
              <a:rect l="l" t="t" r="r" b="b"/>
              <a:pathLst>
                <a:path w="14449" h="8045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266" y="2740"/>
                    <a:pt x="12828" y="5479"/>
                    <a:pt x="10226" y="6825"/>
                  </a:cubicBezTo>
                  <a:cubicBezTo>
                    <a:pt x="9188" y="7358"/>
                    <a:pt x="8081" y="7611"/>
                    <a:pt x="6991" y="7611"/>
                  </a:cubicBezTo>
                  <a:cubicBezTo>
                    <a:pt x="4436" y="7611"/>
                    <a:pt x="1972" y="6222"/>
                    <a:pt x="708" y="3790"/>
                  </a:cubicBezTo>
                  <a:cubicBezTo>
                    <a:pt x="342" y="3059"/>
                    <a:pt x="114" y="2283"/>
                    <a:pt x="0" y="1530"/>
                  </a:cubicBezTo>
                  <a:lnTo>
                    <a:pt x="0" y="1530"/>
                  </a:lnTo>
                  <a:cubicBezTo>
                    <a:pt x="69" y="2443"/>
                    <a:pt x="320" y="3356"/>
                    <a:pt x="776" y="4223"/>
                  </a:cubicBezTo>
                  <a:cubicBezTo>
                    <a:pt x="2024" y="6655"/>
                    <a:pt x="4495" y="8044"/>
                    <a:pt x="7048" y="8044"/>
                  </a:cubicBezTo>
                  <a:cubicBezTo>
                    <a:pt x="8137" y="8044"/>
                    <a:pt x="9241" y="7792"/>
                    <a:pt x="10271" y="7259"/>
                  </a:cubicBezTo>
                  <a:cubicBezTo>
                    <a:pt x="13033" y="5844"/>
                    <a:pt x="14449" y="2900"/>
                    <a:pt x="140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2339550" y="4676850"/>
              <a:ext cx="360675" cy="202050"/>
            </a:xfrm>
            <a:custGeom>
              <a:avLst/>
              <a:gdLst/>
              <a:ahLst/>
              <a:cxnLst/>
              <a:rect l="l" t="t" r="r" b="b"/>
              <a:pathLst>
                <a:path w="14427" h="8082" extrusionOk="0">
                  <a:moveTo>
                    <a:pt x="14038" y="0"/>
                  </a:moveTo>
                  <a:lnTo>
                    <a:pt x="14038" y="0"/>
                  </a:lnTo>
                  <a:cubicBezTo>
                    <a:pt x="14244" y="2556"/>
                    <a:pt x="13034" y="5159"/>
                    <a:pt x="10683" y="6597"/>
                  </a:cubicBezTo>
                  <a:cubicBezTo>
                    <a:pt x="9535" y="7309"/>
                    <a:pt x="8261" y="7648"/>
                    <a:pt x="7002" y="7648"/>
                  </a:cubicBezTo>
                  <a:cubicBezTo>
                    <a:pt x="4629" y="7648"/>
                    <a:pt x="2309" y="6445"/>
                    <a:pt x="982" y="4268"/>
                  </a:cubicBezTo>
                  <a:cubicBezTo>
                    <a:pt x="457" y="3424"/>
                    <a:pt x="138" y="2511"/>
                    <a:pt x="1" y="1598"/>
                  </a:cubicBezTo>
                  <a:lnTo>
                    <a:pt x="1" y="1598"/>
                  </a:lnTo>
                  <a:cubicBezTo>
                    <a:pt x="92" y="2671"/>
                    <a:pt x="434" y="3721"/>
                    <a:pt x="1028" y="4702"/>
                  </a:cubicBezTo>
                  <a:cubicBezTo>
                    <a:pt x="2355" y="6879"/>
                    <a:pt x="4675" y="8082"/>
                    <a:pt x="7047" y="8082"/>
                  </a:cubicBezTo>
                  <a:cubicBezTo>
                    <a:pt x="8307" y="8082"/>
                    <a:pt x="9581" y="7743"/>
                    <a:pt x="10729" y="7030"/>
                  </a:cubicBezTo>
                  <a:cubicBezTo>
                    <a:pt x="13217" y="5501"/>
                    <a:pt x="14426" y="2693"/>
                    <a:pt x="140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2754975" y="4242325"/>
              <a:ext cx="398900" cy="241675"/>
            </a:xfrm>
            <a:custGeom>
              <a:avLst/>
              <a:gdLst/>
              <a:ahLst/>
              <a:cxnLst/>
              <a:rect l="l" t="t" r="r" b="b"/>
              <a:pathLst>
                <a:path w="15956" h="9667" extrusionOk="0">
                  <a:moveTo>
                    <a:pt x="10386" y="1"/>
                  </a:moveTo>
                  <a:cubicBezTo>
                    <a:pt x="8419" y="1"/>
                    <a:pt x="6413" y="577"/>
                    <a:pt x="4703" y="1449"/>
                  </a:cubicBezTo>
                  <a:cubicBezTo>
                    <a:pt x="1598" y="3047"/>
                    <a:pt x="1" y="6379"/>
                    <a:pt x="434" y="9666"/>
                  </a:cubicBezTo>
                  <a:cubicBezTo>
                    <a:pt x="183" y="6539"/>
                    <a:pt x="1781" y="3412"/>
                    <a:pt x="4748" y="1883"/>
                  </a:cubicBezTo>
                  <a:cubicBezTo>
                    <a:pt x="6459" y="1011"/>
                    <a:pt x="8465" y="434"/>
                    <a:pt x="10441" y="434"/>
                  </a:cubicBezTo>
                  <a:cubicBezTo>
                    <a:pt x="11155" y="434"/>
                    <a:pt x="11864" y="509"/>
                    <a:pt x="12554" y="673"/>
                  </a:cubicBezTo>
                  <a:cubicBezTo>
                    <a:pt x="13673" y="947"/>
                    <a:pt x="14928" y="1518"/>
                    <a:pt x="15659" y="2476"/>
                  </a:cubicBezTo>
                  <a:cubicBezTo>
                    <a:pt x="15796" y="2659"/>
                    <a:pt x="15887" y="2819"/>
                    <a:pt x="15933" y="2978"/>
                  </a:cubicBezTo>
                  <a:cubicBezTo>
                    <a:pt x="15955" y="2682"/>
                    <a:pt x="15864" y="2385"/>
                    <a:pt x="15613" y="2042"/>
                  </a:cubicBezTo>
                  <a:cubicBezTo>
                    <a:pt x="14883" y="1084"/>
                    <a:pt x="13627" y="513"/>
                    <a:pt x="12486" y="239"/>
                  </a:cubicBezTo>
                  <a:cubicBezTo>
                    <a:pt x="11802" y="76"/>
                    <a:pt x="11097" y="1"/>
                    <a:pt x="10386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2253950" y="4491075"/>
              <a:ext cx="533575" cy="234875"/>
            </a:xfrm>
            <a:custGeom>
              <a:avLst/>
              <a:gdLst/>
              <a:ahLst/>
              <a:cxnLst/>
              <a:rect l="l" t="t" r="r" b="b"/>
              <a:pathLst>
                <a:path w="21343" h="9395" extrusionOk="0">
                  <a:moveTo>
                    <a:pt x="10400" y="0"/>
                  </a:moveTo>
                  <a:cubicBezTo>
                    <a:pt x="8975" y="0"/>
                    <a:pt x="7534" y="380"/>
                    <a:pt x="6232" y="1177"/>
                  </a:cubicBezTo>
                  <a:cubicBezTo>
                    <a:pt x="4383" y="2318"/>
                    <a:pt x="2535" y="3711"/>
                    <a:pt x="1302" y="5537"/>
                  </a:cubicBezTo>
                  <a:cubicBezTo>
                    <a:pt x="617" y="6564"/>
                    <a:pt x="1" y="8070"/>
                    <a:pt x="229" y="9394"/>
                  </a:cubicBezTo>
                  <a:cubicBezTo>
                    <a:pt x="184" y="8184"/>
                    <a:pt x="754" y="6883"/>
                    <a:pt x="1370" y="5970"/>
                  </a:cubicBezTo>
                  <a:cubicBezTo>
                    <a:pt x="2580" y="4144"/>
                    <a:pt x="4429" y="2752"/>
                    <a:pt x="6278" y="1611"/>
                  </a:cubicBezTo>
                  <a:cubicBezTo>
                    <a:pt x="7580" y="814"/>
                    <a:pt x="9021" y="434"/>
                    <a:pt x="10445" y="434"/>
                  </a:cubicBezTo>
                  <a:cubicBezTo>
                    <a:pt x="13142" y="434"/>
                    <a:pt x="15779" y="1794"/>
                    <a:pt x="17303" y="4258"/>
                  </a:cubicBezTo>
                  <a:cubicBezTo>
                    <a:pt x="17348" y="4350"/>
                    <a:pt x="17394" y="4418"/>
                    <a:pt x="17439" y="4509"/>
                  </a:cubicBezTo>
                  <a:cubicBezTo>
                    <a:pt x="17439" y="4532"/>
                    <a:pt x="17462" y="4555"/>
                    <a:pt x="17462" y="4578"/>
                  </a:cubicBezTo>
                  <a:cubicBezTo>
                    <a:pt x="17850" y="3825"/>
                    <a:pt x="18398" y="3300"/>
                    <a:pt x="19060" y="2980"/>
                  </a:cubicBezTo>
                  <a:cubicBezTo>
                    <a:pt x="19585" y="2747"/>
                    <a:pt x="20109" y="2672"/>
                    <a:pt x="20586" y="2672"/>
                  </a:cubicBezTo>
                  <a:cubicBezTo>
                    <a:pt x="20857" y="2672"/>
                    <a:pt x="21112" y="2696"/>
                    <a:pt x="21343" y="2729"/>
                  </a:cubicBezTo>
                  <a:cubicBezTo>
                    <a:pt x="21274" y="2569"/>
                    <a:pt x="21206" y="2432"/>
                    <a:pt x="21137" y="2273"/>
                  </a:cubicBezTo>
                  <a:cubicBezTo>
                    <a:pt x="20962" y="2253"/>
                    <a:pt x="20776" y="2241"/>
                    <a:pt x="20582" y="2241"/>
                  </a:cubicBezTo>
                  <a:cubicBezTo>
                    <a:pt x="20093" y="2241"/>
                    <a:pt x="19554" y="2318"/>
                    <a:pt x="19014" y="2546"/>
                  </a:cubicBezTo>
                  <a:cubicBezTo>
                    <a:pt x="18352" y="2866"/>
                    <a:pt x="17805" y="3391"/>
                    <a:pt x="17417" y="4144"/>
                  </a:cubicBezTo>
                  <a:cubicBezTo>
                    <a:pt x="17417" y="4121"/>
                    <a:pt x="17394" y="4099"/>
                    <a:pt x="17394" y="4076"/>
                  </a:cubicBezTo>
                  <a:cubicBezTo>
                    <a:pt x="17348" y="3984"/>
                    <a:pt x="17303" y="3916"/>
                    <a:pt x="17257" y="3825"/>
                  </a:cubicBezTo>
                  <a:cubicBezTo>
                    <a:pt x="15734" y="1360"/>
                    <a:pt x="13096" y="0"/>
                    <a:pt x="1040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2702475" y="4626625"/>
              <a:ext cx="11450" cy="47950"/>
            </a:xfrm>
            <a:custGeom>
              <a:avLst/>
              <a:gdLst/>
              <a:ahLst/>
              <a:cxnLst/>
              <a:rect l="l" t="t" r="r" b="b"/>
              <a:pathLst>
                <a:path w="458" h="1918" extrusionOk="0">
                  <a:moveTo>
                    <a:pt x="46" y="0"/>
                  </a:moveTo>
                  <a:cubicBezTo>
                    <a:pt x="23" y="46"/>
                    <a:pt x="23" y="92"/>
                    <a:pt x="1" y="137"/>
                  </a:cubicBezTo>
                  <a:cubicBezTo>
                    <a:pt x="229" y="731"/>
                    <a:pt x="366" y="1324"/>
                    <a:pt x="457" y="1918"/>
                  </a:cubicBezTo>
                  <a:cubicBezTo>
                    <a:pt x="389" y="1279"/>
                    <a:pt x="275" y="640"/>
                    <a:pt x="46" y="0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3143575" y="4367550"/>
              <a:ext cx="20000" cy="71925"/>
            </a:xfrm>
            <a:custGeom>
              <a:avLst/>
              <a:gdLst/>
              <a:ahLst/>
              <a:cxnLst/>
              <a:rect l="l" t="t" r="r" b="b"/>
              <a:pathLst>
                <a:path w="800" h="2877" extrusionOk="0">
                  <a:moveTo>
                    <a:pt x="23" y="1"/>
                  </a:moveTo>
                  <a:cubicBezTo>
                    <a:pt x="1" y="206"/>
                    <a:pt x="23" y="389"/>
                    <a:pt x="115" y="594"/>
                  </a:cubicBezTo>
                  <a:cubicBezTo>
                    <a:pt x="457" y="1325"/>
                    <a:pt x="685" y="2101"/>
                    <a:pt x="799" y="2877"/>
                  </a:cubicBezTo>
                  <a:cubicBezTo>
                    <a:pt x="708" y="1964"/>
                    <a:pt x="480" y="1028"/>
                    <a:pt x="69" y="161"/>
                  </a:cubicBezTo>
                  <a:cubicBezTo>
                    <a:pt x="46" y="115"/>
                    <a:pt x="23" y="69"/>
                    <a:pt x="23" y="1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2288200" y="4329325"/>
              <a:ext cx="902775" cy="562000"/>
            </a:xfrm>
            <a:custGeom>
              <a:avLst/>
              <a:gdLst/>
              <a:ahLst/>
              <a:cxnLst/>
              <a:rect l="l" t="t" r="r" b="b"/>
              <a:pathLst>
                <a:path w="36111" h="22480" extrusionOk="0">
                  <a:moveTo>
                    <a:pt x="34490" y="0"/>
                  </a:moveTo>
                  <a:lnTo>
                    <a:pt x="32732" y="891"/>
                  </a:lnTo>
                  <a:cubicBezTo>
                    <a:pt x="32937" y="1210"/>
                    <a:pt x="33143" y="1507"/>
                    <a:pt x="33325" y="1849"/>
                  </a:cubicBezTo>
                  <a:cubicBezTo>
                    <a:pt x="35106" y="5319"/>
                    <a:pt x="33736" y="9587"/>
                    <a:pt x="30267" y="11367"/>
                  </a:cubicBezTo>
                  <a:cubicBezTo>
                    <a:pt x="29229" y="11900"/>
                    <a:pt x="28122" y="12153"/>
                    <a:pt x="27032" y="12153"/>
                  </a:cubicBezTo>
                  <a:cubicBezTo>
                    <a:pt x="24477" y="12153"/>
                    <a:pt x="22013" y="10764"/>
                    <a:pt x="20749" y="8332"/>
                  </a:cubicBezTo>
                  <a:cubicBezTo>
                    <a:pt x="20566" y="7966"/>
                    <a:pt x="20429" y="7578"/>
                    <a:pt x="20315" y="7213"/>
                  </a:cubicBezTo>
                  <a:lnTo>
                    <a:pt x="19470" y="7624"/>
                  </a:lnTo>
                  <a:cubicBezTo>
                    <a:pt x="19585" y="8012"/>
                    <a:pt x="19744" y="8400"/>
                    <a:pt x="19927" y="8765"/>
                  </a:cubicBezTo>
                  <a:cubicBezTo>
                    <a:pt x="19696" y="8732"/>
                    <a:pt x="19438" y="8708"/>
                    <a:pt x="19165" y="8708"/>
                  </a:cubicBezTo>
                  <a:cubicBezTo>
                    <a:pt x="18683" y="8708"/>
                    <a:pt x="18154" y="8783"/>
                    <a:pt x="17644" y="9016"/>
                  </a:cubicBezTo>
                  <a:cubicBezTo>
                    <a:pt x="16982" y="9336"/>
                    <a:pt x="16435" y="9861"/>
                    <a:pt x="16047" y="10614"/>
                  </a:cubicBezTo>
                  <a:cubicBezTo>
                    <a:pt x="16047" y="10591"/>
                    <a:pt x="16024" y="10569"/>
                    <a:pt x="16024" y="10546"/>
                  </a:cubicBezTo>
                  <a:cubicBezTo>
                    <a:pt x="15978" y="10454"/>
                    <a:pt x="15933" y="10386"/>
                    <a:pt x="15887" y="10295"/>
                  </a:cubicBezTo>
                  <a:cubicBezTo>
                    <a:pt x="15750" y="10089"/>
                    <a:pt x="15590" y="9861"/>
                    <a:pt x="15453" y="9678"/>
                  </a:cubicBezTo>
                  <a:lnTo>
                    <a:pt x="14586" y="10112"/>
                  </a:lnTo>
                  <a:cubicBezTo>
                    <a:pt x="14768" y="10317"/>
                    <a:pt x="14928" y="10546"/>
                    <a:pt x="15065" y="10797"/>
                  </a:cubicBezTo>
                  <a:cubicBezTo>
                    <a:pt x="17119" y="14106"/>
                    <a:pt x="16069" y="18466"/>
                    <a:pt x="12737" y="20498"/>
                  </a:cubicBezTo>
                  <a:cubicBezTo>
                    <a:pt x="11589" y="21210"/>
                    <a:pt x="10315" y="21549"/>
                    <a:pt x="9056" y="21549"/>
                  </a:cubicBezTo>
                  <a:cubicBezTo>
                    <a:pt x="6683" y="21549"/>
                    <a:pt x="4363" y="20346"/>
                    <a:pt x="3036" y="18169"/>
                  </a:cubicBezTo>
                  <a:cubicBezTo>
                    <a:pt x="2671" y="17599"/>
                    <a:pt x="2420" y="16982"/>
                    <a:pt x="2237" y="16366"/>
                  </a:cubicBezTo>
                  <a:lnTo>
                    <a:pt x="0" y="17507"/>
                  </a:lnTo>
                  <a:cubicBezTo>
                    <a:pt x="822" y="18010"/>
                    <a:pt x="1872" y="18147"/>
                    <a:pt x="2397" y="18900"/>
                  </a:cubicBezTo>
                  <a:cubicBezTo>
                    <a:pt x="3929" y="21213"/>
                    <a:pt x="6460" y="22480"/>
                    <a:pt x="9056" y="22480"/>
                  </a:cubicBezTo>
                  <a:cubicBezTo>
                    <a:pt x="10482" y="22480"/>
                    <a:pt x="11928" y="22098"/>
                    <a:pt x="13239" y="21296"/>
                  </a:cubicBezTo>
                  <a:cubicBezTo>
                    <a:pt x="16594" y="19265"/>
                    <a:pt x="17873" y="15134"/>
                    <a:pt x="16526" y="11596"/>
                  </a:cubicBezTo>
                  <a:cubicBezTo>
                    <a:pt x="16823" y="10706"/>
                    <a:pt x="17325" y="10089"/>
                    <a:pt x="18010" y="9770"/>
                  </a:cubicBezTo>
                  <a:cubicBezTo>
                    <a:pt x="18404" y="9586"/>
                    <a:pt x="18818" y="9523"/>
                    <a:pt x="19198" y="9523"/>
                  </a:cubicBezTo>
                  <a:cubicBezTo>
                    <a:pt x="19809" y="9523"/>
                    <a:pt x="20332" y="9685"/>
                    <a:pt x="20543" y="9770"/>
                  </a:cubicBezTo>
                  <a:cubicBezTo>
                    <a:pt x="22080" y="11891"/>
                    <a:pt x="24538" y="13091"/>
                    <a:pt x="27067" y="13091"/>
                  </a:cubicBezTo>
                  <a:cubicBezTo>
                    <a:pt x="28294" y="13091"/>
                    <a:pt x="29538" y="12808"/>
                    <a:pt x="30701" y="12212"/>
                  </a:cubicBezTo>
                  <a:cubicBezTo>
                    <a:pt x="34558" y="10226"/>
                    <a:pt x="36110" y="5570"/>
                    <a:pt x="34284" y="1690"/>
                  </a:cubicBezTo>
                  <a:cubicBezTo>
                    <a:pt x="34010" y="1096"/>
                    <a:pt x="34330" y="571"/>
                    <a:pt x="3449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3092225" y="4293625"/>
              <a:ext cx="38825" cy="33750"/>
            </a:xfrm>
            <a:custGeom>
              <a:avLst/>
              <a:gdLst/>
              <a:ahLst/>
              <a:cxnLst/>
              <a:rect l="l" t="t" r="r" b="b"/>
              <a:pathLst>
                <a:path w="1553" h="1350" extrusionOk="0">
                  <a:moveTo>
                    <a:pt x="785" y="1"/>
                  </a:moveTo>
                  <a:cubicBezTo>
                    <a:pt x="681" y="1"/>
                    <a:pt x="576" y="27"/>
                    <a:pt x="480" y="82"/>
                  </a:cubicBezTo>
                  <a:cubicBezTo>
                    <a:pt x="137" y="242"/>
                    <a:pt x="0" y="652"/>
                    <a:pt x="183" y="972"/>
                  </a:cubicBezTo>
                  <a:cubicBezTo>
                    <a:pt x="294" y="1211"/>
                    <a:pt x="528" y="1350"/>
                    <a:pt x="776" y="1350"/>
                  </a:cubicBezTo>
                  <a:cubicBezTo>
                    <a:pt x="883" y="1350"/>
                    <a:pt x="993" y="1324"/>
                    <a:pt x="1096" y="1269"/>
                  </a:cubicBezTo>
                  <a:cubicBezTo>
                    <a:pt x="1415" y="1109"/>
                    <a:pt x="1552" y="698"/>
                    <a:pt x="1393" y="379"/>
                  </a:cubicBezTo>
                  <a:cubicBezTo>
                    <a:pt x="1265" y="140"/>
                    <a:pt x="1027" y="1"/>
                    <a:pt x="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2277925" y="4703350"/>
              <a:ext cx="38250" cy="33750"/>
            </a:xfrm>
            <a:custGeom>
              <a:avLst/>
              <a:gdLst/>
              <a:ahLst/>
              <a:cxnLst/>
              <a:rect l="l" t="t" r="r" b="b"/>
              <a:pathLst>
                <a:path w="1530" h="1350" extrusionOk="0">
                  <a:moveTo>
                    <a:pt x="777" y="0"/>
                  </a:moveTo>
                  <a:cubicBezTo>
                    <a:pt x="670" y="0"/>
                    <a:pt x="561" y="26"/>
                    <a:pt x="457" y="81"/>
                  </a:cubicBezTo>
                  <a:cubicBezTo>
                    <a:pt x="138" y="241"/>
                    <a:pt x="1" y="652"/>
                    <a:pt x="160" y="972"/>
                  </a:cubicBezTo>
                  <a:cubicBezTo>
                    <a:pt x="288" y="1210"/>
                    <a:pt x="527" y="1349"/>
                    <a:pt x="768" y="1349"/>
                  </a:cubicBezTo>
                  <a:cubicBezTo>
                    <a:pt x="872" y="1349"/>
                    <a:pt x="977" y="1323"/>
                    <a:pt x="1073" y="1268"/>
                  </a:cubicBezTo>
                  <a:cubicBezTo>
                    <a:pt x="1416" y="1108"/>
                    <a:pt x="1530" y="698"/>
                    <a:pt x="1370" y="378"/>
                  </a:cubicBezTo>
                  <a:cubicBezTo>
                    <a:pt x="1259" y="139"/>
                    <a:pt x="1025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327B-808F-4CB1-8AA1-4E8484C631D9}" type="datetimeFigureOut">
              <a:rPr lang="en-US" smtClean="0"/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DBF7-02B6-4742-961F-17ADD0B5887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9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327B-808F-4CB1-8AA1-4E8484C631D9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DBF7-02B6-4742-961F-17ADD0B5887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9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327B-808F-4CB1-8AA1-4E8484C631D9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DBF7-02B6-4742-961F-17ADD0B5887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7" Type="http://schemas.openxmlformats.org/officeDocument/2006/relationships/theme" Target="../theme/theme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7" Type="http://schemas.openxmlformats.org/officeDocument/2006/relationships/theme" Target="../theme/theme6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7" Type="http://schemas.openxmlformats.org/officeDocument/2006/relationships/theme" Target="../theme/theme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7" Type="http://schemas.openxmlformats.org/officeDocument/2006/relationships/theme" Target="../theme/theme8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7" Type="http://schemas.openxmlformats.org/officeDocument/2006/relationships/theme" Target="../theme/theme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34" tIns="45718" rIns="91334" bIns="45718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34" tIns="45718" rIns="91334" bIns="45718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34" tIns="45718" rIns="913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6327B-808F-4CB1-8AA1-4E8484C631D9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34" tIns="45718" rIns="913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34" tIns="45718" rIns="913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3DBF7-02B6-4742-961F-17ADD0B588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1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sz="35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718" rIns="91334" bIns="45718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718" rIns="91334" bIns="45718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34" tIns="45718" rIns="91334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630C30-6217-46DE-BE7D-223C87B5576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334" tIns="45718" rIns="91334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34" tIns="45718" rIns="91334" bIns="457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657E7B-9353-468C-90E8-58F10D68D0A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5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696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6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265" indent="-342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95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2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9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5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12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sz="35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61" tIns="121761" rIns="121761" bIns="121761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sz="35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69" tIns="121769" rIns="121769" bIns="121769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sz="35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sz="35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sz="35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9" tIns="121809" rIns="121809" bIns="121809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sz="35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sz="35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49" tIns="121849" rIns="121849" bIns="121849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microsoft.com/office/2007/relationships/hdphoto" Target="../media/image22.wdp"/><Relationship Id="rId7" Type="http://schemas.openxmlformats.org/officeDocument/2006/relationships/image" Target="../media/image21.png"/><Relationship Id="rId6" Type="http://schemas.microsoft.com/office/2007/relationships/hdphoto" Target="../media/image20.wdp"/><Relationship Id="rId5" Type="http://schemas.openxmlformats.org/officeDocument/2006/relationships/image" Target="../media/image19.png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32.xml"/><Relationship Id="rId21" Type="http://schemas.openxmlformats.org/officeDocument/2006/relationships/image" Target="../media/image33.png"/><Relationship Id="rId20" Type="http://schemas.microsoft.com/office/2007/relationships/media" Target="../media/media1.mp3"/><Relationship Id="rId2" Type="http://schemas.microsoft.com/office/2007/relationships/hdphoto" Target="../media/image16.wdp"/><Relationship Id="rId19" Type="http://schemas.openxmlformats.org/officeDocument/2006/relationships/audio" Target="../media/media1.mp3"/><Relationship Id="rId18" Type="http://schemas.openxmlformats.org/officeDocument/2006/relationships/image" Target="../media/image32.png"/><Relationship Id="rId17" Type="http://schemas.openxmlformats.org/officeDocument/2006/relationships/image" Target="../media/image31.png"/><Relationship Id="rId16" Type="http://schemas.openxmlformats.org/officeDocument/2006/relationships/image" Target="../media/image30.png"/><Relationship Id="rId15" Type="http://schemas.microsoft.com/office/2007/relationships/hdphoto" Target="../media/image29.wdp"/><Relationship Id="rId14" Type="http://schemas.openxmlformats.org/officeDocument/2006/relationships/image" Target="../media/image28.png"/><Relationship Id="rId13" Type="http://schemas.openxmlformats.org/officeDocument/2006/relationships/image" Target="../media/image27.png"/><Relationship Id="rId12" Type="http://schemas.microsoft.com/office/2007/relationships/hdphoto" Target="../media/image26.wdp"/><Relationship Id="rId11" Type="http://schemas.openxmlformats.org/officeDocument/2006/relationships/image" Target="../media/image25.png"/><Relationship Id="rId10" Type="http://schemas.microsoft.com/office/2007/relationships/hdphoto" Target="../media/image24.wdp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8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microsoft.com/office/2007/relationships/hdphoto" Target="../media/image39.wdp"/><Relationship Id="rId7" Type="http://schemas.openxmlformats.org/officeDocument/2006/relationships/image" Target="../media/image38.png"/><Relationship Id="rId6" Type="http://schemas.microsoft.com/office/2007/relationships/hdphoto" Target="../media/image37.wdp"/><Relationship Id="rId5" Type="http://schemas.openxmlformats.org/officeDocument/2006/relationships/image" Target="../media/image36.png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7" Type="http://schemas.openxmlformats.org/officeDocument/2006/relationships/notesSlide" Target="../notesSlides/notesSlide4.xml"/><Relationship Id="rId26" Type="http://schemas.openxmlformats.org/officeDocument/2006/relationships/slideLayout" Target="../slideLayouts/slideLayout44.xml"/><Relationship Id="rId25" Type="http://schemas.openxmlformats.org/officeDocument/2006/relationships/image" Target="../media/image55.png"/><Relationship Id="rId24" Type="http://schemas.openxmlformats.org/officeDocument/2006/relationships/image" Target="../media/image54.png"/><Relationship Id="rId23" Type="http://schemas.openxmlformats.org/officeDocument/2006/relationships/image" Target="../media/image31.png"/><Relationship Id="rId22" Type="http://schemas.openxmlformats.org/officeDocument/2006/relationships/image" Target="../media/image53.png"/><Relationship Id="rId21" Type="http://schemas.openxmlformats.org/officeDocument/2006/relationships/image" Target="../media/image52.png"/><Relationship Id="rId20" Type="http://schemas.microsoft.com/office/2007/relationships/hdphoto" Target="../media/image51.wdp"/><Relationship Id="rId2" Type="http://schemas.microsoft.com/office/2007/relationships/hdphoto" Target="../media/image16.wdp"/><Relationship Id="rId19" Type="http://schemas.openxmlformats.org/officeDocument/2006/relationships/image" Target="../media/image50.png"/><Relationship Id="rId18" Type="http://schemas.openxmlformats.org/officeDocument/2006/relationships/image" Target="../media/image49.png"/><Relationship Id="rId17" Type="http://schemas.microsoft.com/office/2007/relationships/hdphoto" Target="../media/image48.wdp"/><Relationship Id="rId16" Type="http://schemas.openxmlformats.org/officeDocument/2006/relationships/image" Target="../media/image47.png"/><Relationship Id="rId15" Type="http://schemas.openxmlformats.org/officeDocument/2006/relationships/image" Target="../media/image46.GIF"/><Relationship Id="rId14" Type="http://schemas.microsoft.com/office/2007/relationships/hdphoto" Target="../media/image45.wdp"/><Relationship Id="rId13" Type="http://schemas.openxmlformats.org/officeDocument/2006/relationships/image" Target="../media/image44.png"/><Relationship Id="rId12" Type="http://schemas.microsoft.com/office/2007/relationships/hdphoto" Target="../media/image43.wdp"/><Relationship Id="rId11" Type="http://schemas.openxmlformats.org/officeDocument/2006/relationships/image" Target="../media/image42.png"/><Relationship Id="rId10" Type="http://schemas.microsoft.com/office/2007/relationships/hdphoto" Target="../media/image41.wdp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50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57.png"/><Relationship Id="rId4" Type="http://schemas.openxmlformats.org/officeDocument/2006/relationships/image" Target="../media/image59.png"/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audio" Target="../media/audio2.wav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2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57.png"/><Relationship Id="rId4" Type="http://schemas.openxmlformats.org/officeDocument/2006/relationships/image" Target="../media/image59.png"/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6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6317" y="2209805"/>
            <a:ext cx="7985947" cy="1692771"/>
          </a:xfrm>
          <a:prstGeom prst="rect">
            <a:avLst/>
          </a:prstGeom>
          <a:noFill/>
        </p:spPr>
        <p:txBody>
          <a:bodyPr wrap="none" lIns="91334" tIns="45718" rIns="91334" bIns="4571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500" b="1" dirty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3500" b="1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BAN GIÁO KHẢO</a:t>
            </a:r>
            <a:endParaRPr lang="en-US" sz="3500" b="1" dirty="0">
              <a:ln w="11430"/>
              <a:solidFill>
                <a:srgbClr val="FFFF00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3500" b="1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DỰ GIỜ, THĂM LỚP</a:t>
            </a:r>
            <a:endParaRPr lang="en-US" sz="3500" b="1" dirty="0">
              <a:ln w="11430"/>
              <a:solidFill>
                <a:srgbClr val="FFFF00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095263" y="4424363"/>
            <a:ext cx="6714980" cy="12192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34" tIns="45718" rIns="91334" bIns="45718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200" b="1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Đinh Thị Thanh Hiếu</a:t>
            </a:r>
            <a:endParaRPr lang="en-US" sz="3200" b="1" dirty="0">
              <a:ln w="11430"/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Ngữ văn</a:t>
            </a:r>
            <a:endParaRPr lang="en-US" sz="3200" b="1" dirty="0">
              <a:ln w="11430"/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152" name="Picture 5" descr="buom hoa 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668" y="5165729"/>
            <a:ext cx="180551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3" name="Picture 5" descr="buom hoa 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7" y="5034037"/>
            <a:ext cx="18669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5" y="1334547"/>
            <a:ext cx="114876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 Nét đặc sắc về nghệ thuật của văn bản là:</a:t>
            </a:r>
            <a:endParaRPr lang="en-US" sz="32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yếu tố hoang đường, kì ảo.</a:t>
            </a:r>
            <a:endParaRPr lang="en-US" sz="280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800" spc="-2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theo trình tự thời gian, kết hợp tự sự, miêu tả và biểu cảm.</a:t>
            </a:r>
            <a:endParaRPr lang="en-US" sz="2800" spc="-2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800" spc="-3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cấu truyện lồng truyện cùng với sự thay đổi linh hoạt người kể chuyện.</a:t>
            </a:r>
            <a:endParaRPr lang="en-US" sz="2800" spc="-3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800" spc="-5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 rõ ràng, mạch lạc, bằng chứng xác thực, lập luận chặt chẽ, thuyết phục.</a:t>
            </a:r>
            <a:endParaRPr lang="en-US" sz="2800" spc="-5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17839" y="3534032"/>
            <a:ext cx="617838" cy="49427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411" y="568428"/>
            <a:ext cx="114052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Nội dung chính của văn bản “Người thầy đầu tiên” là:</a:t>
            </a:r>
            <a:endParaRPr lang="en-US" sz="32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 họa nhân vật An-tư-nai, một cô bé mồ côi, phải sống với gia đình chú thím</a:t>
            </a:r>
            <a:r>
              <a:rPr lang="en-US" sz="2800" spc="-5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bị đối xử tàn nhẫn.</a:t>
            </a:r>
            <a:endParaRPr lang="en-US" sz="2800" spc="-5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 tấm lòng nhiệt huyết, tình thương yêu vô bờ của thầy Đuy-sen dành cho học </a:t>
            </a:r>
            <a:r>
              <a:rPr lang="vi-VN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800" spc="-3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 tả vẻ đẹp của hai cây phong do thầy Đuy-sen và An-tư-nai trồng.</a:t>
            </a:r>
            <a:endParaRPr lang="en-US" sz="2800" spc="-3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800" spc="-5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băn khoăn, trăn trở của người họa sĩ về bức tranh dành cho Người thầy đầu tiên của làng.</a:t>
            </a:r>
            <a:endParaRPr lang="en-US" sz="2800" spc="-5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2743200"/>
            <a:ext cx="642551" cy="50288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36" y="4773343"/>
            <a:ext cx="6885215" cy="4105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7741450" y="4423889"/>
            <a:ext cx="5630687" cy="41059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892662" y="5927441"/>
            <a:ext cx="1299385" cy="1034291"/>
            <a:chOff x="7874128" y="5679058"/>
            <a:chExt cx="1557892" cy="12767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737995" y="5959645"/>
            <a:ext cx="1282103" cy="1034291"/>
            <a:chOff x="6482861" y="5717172"/>
            <a:chExt cx="1537172" cy="12767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590680" y="5927713"/>
            <a:ext cx="1286895" cy="1034291"/>
            <a:chOff x="5109357" y="5685240"/>
            <a:chExt cx="1542917" cy="12767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428685" y="5949337"/>
            <a:ext cx="1282899" cy="1034291"/>
            <a:chOff x="3709629" y="5706861"/>
            <a:chExt cx="1538126" cy="12767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119242" y="5949333"/>
            <a:ext cx="1401867" cy="1034291"/>
            <a:chOff x="2151235" y="5706860"/>
            <a:chExt cx="1680762" cy="12767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62" y="5080222"/>
            <a:ext cx="1121321" cy="11213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434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02748" y="-46853"/>
            <a:ext cx="6986607" cy="44993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92975" y="817907"/>
            <a:ext cx="5705779" cy="738528"/>
          </a:xfrm>
          <a:prstGeom prst="rect">
            <a:avLst/>
          </a:prstGeom>
          <a:noFill/>
        </p:spPr>
        <p:txBody>
          <a:bodyPr wrap="none" lIns="121786" tIns="60893" rIns="121786" bIns="60893" rtlCol="0">
            <a:spAutoFit/>
          </a:bodyPr>
          <a:lstStyle/>
          <a:p>
            <a:pPr defTabSz="1217930">
              <a:buClr>
                <a:srgbClr val="000000"/>
              </a:buClr>
            </a:pPr>
            <a:r>
              <a:rPr lang="en-US" sz="4000" b="1" kern="0" dirty="0">
                <a:solidFill>
                  <a:srgbClr val="FFFF00"/>
                </a:solidFill>
                <a:cs typeface="Arial" panose="020B0604020202020204" pitchFamily="34" charset="0"/>
                <a:sym typeface="Arial" panose="020B0604020202020204"/>
              </a:rPr>
              <a:t>CHẮP CÁNH ƯỚC MƠ</a:t>
            </a:r>
            <a:endParaRPr lang="en-US" sz="4000" b="1" kern="0" dirty="0">
              <a:solidFill>
                <a:srgbClr val="FFFF00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3" name="Picture 22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71" y="2353477"/>
            <a:ext cx="1152193" cy="70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21" y="5190943"/>
            <a:ext cx="586883" cy="9580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1502" y="5300869"/>
            <a:ext cx="680911" cy="955619"/>
          </a:xfrm>
          <a:prstGeom prst="rect">
            <a:avLst/>
          </a:prstGeom>
        </p:spPr>
      </p:pic>
      <p:pic>
        <p:nvPicPr>
          <p:cNvPr id="26" name="TiengKhenTayBac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26548" y="293867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00" numSld="8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60" y="277473"/>
            <a:ext cx="973678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0715" y="2181165"/>
            <a:ext cx="7364626" cy="2585198"/>
          </a:xfrm>
          <a:prstGeom prst="rect">
            <a:avLst/>
          </a:prstGeom>
          <a:noFill/>
        </p:spPr>
        <p:txBody>
          <a:bodyPr wrap="square" lIns="121797" tIns="60898" rIns="121797" bIns="60898" rtlCol="0">
            <a:spAutoFit/>
          </a:bodyPr>
          <a:lstStyle/>
          <a:p>
            <a:pPr algn="ctr" defTabSz="1217930">
              <a:buClr>
                <a:srgbClr val="000000"/>
              </a:buClr>
            </a:pP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trận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lũ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lớn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đã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cuốn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mất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cây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lang="en-US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1217930">
              <a:buClr>
                <a:srgbClr val="000000"/>
              </a:buClr>
            </a:pP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cầu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gỗ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nên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nhỏ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không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thể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đến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trường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hãy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giúp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thầy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giáo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tốt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bụng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xây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cây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cầu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mới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bằng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lang="en-US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1217930">
              <a:buClr>
                <a:srgbClr val="000000"/>
              </a:buClr>
            </a:pP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cách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trả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lời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đúng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hỏi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en-US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85"/>
            <a:ext cx="12192000" cy="5968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0036" y="3070097"/>
            <a:ext cx="8255000" cy="4922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7038440" y="3652551"/>
            <a:ext cx="5941277" cy="433242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1" y="1809"/>
            <a:ext cx="826241" cy="84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Tai nguyen thiet ke tro choi\Bảng gỗ\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89" y="27480"/>
            <a:ext cx="781443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Tai nguyen thiet ke tro choi\Bảng gỗ\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52" y="-2478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Tai nguyen thiet ke tro choi\Bảng gỗ\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75" y="1528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Tai nguyen thiet ke tro choi\Bảng gỗ\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83" y="15281"/>
            <a:ext cx="813476" cy="8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07" y="3088129"/>
            <a:ext cx="9528476" cy="38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36"/>
          <p:cNvSpPr/>
          <p:nvPr/>
        </p:nvSpPr>
        <p:spPr>
          <a:xfrm>
            <a:off x="1482811" y="2014152"/>
            <a:ext cx="3515728" cy="1694106"/>
          </a:xfrm>
          <a:prstGeom prst="wedgeEllipseCallout">
            <a:avLst>
              <a:gd name="adj1" fmla="val -29099"/>
              <a:gd name="adj2" fmla="val 7994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algn="ctr" defTabSz="1217930">
              <a:buClr>
                <a:srgbClr val="000000"/>
              </a:buClr>
            </a:pP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Chúng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con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cảm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ơn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thầy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rất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nhiều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!</a:t>
            </a:r>
            <a:endParaRPr lang="en-US" sz="32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394577" y="5098468"/>
            <a:ext cx="1371059" cy="931229"/>
            <a:chOff x="7874128" y="5679058"/>
            <a:chExt cx="1557892" cy="127676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206848" y="5135264"/>
            <a:ext cx="1352824" cy="931229"/>
            <a:chOff x="6482861" y="5717172"/>
            <a:chExt cx="1537172" cy="127676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998539" y="5101200"/>
            <a:ext cx="1357880" cy="931229"/>
            <a:chOff x="5109357" y="5685240"/>
            <a:chExt cx="1542917" cy="127676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766834" y="5118948"/>
            <a:ext cx="1353663" cy="931229"/>
            <a:chOff x="3709629" y="5706861"/>
            <a:chExt cx="1538126" cy="127676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406443" y="5118944"/>
            <a:ext cx="1479193" cy="931229"/>
            <a:chOff x="2151235" y="5706860"/>
            <a:chExt cx="1680762" cy="127676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48" y="4062808"/>
            <a:ext cx="1183173" cy="11831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05" y="4383038"/>
            <a:ext cx="586883" cy="9580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86" y="4450233"/>
            <a:ext cx="675991" cy="849051"/>
          </a:xfrm>
          <a:prstGeom prst="rect">
            <a:avLst/>
          </a:prstGeom>
        </p:spPr>
      </p:pic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342528" y="137921"/>
            <a:ext cx="814885" cy="748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3827E-6 L -0.09062 0.0015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2 0.00154 L -0.1526 0.01543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77 4.93827E-6 L -0.2585 -0.00062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4 4.93827E-6 L -0.3592 0.0037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92 0.01543 L -0.47187 0.00524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819 0.02407 L -0.64791 -0.0392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05 -0.00247 L -0.65035 -0.00648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20" y="-21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6914E-6 L -0.7059 -0.00833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sp>
        <p:nvSpPr>
          <p:cNvPr id="3" name="Snip Diagonal Corner Rectangle 3"/>
          <p:cNvSpPr/>
          <p:nvPr/>
        </p:nvSpPr>
        <p:spPr>
          <a:xfrm>
            <a:off x="651490" y="445635"/>
            <a:ext cx="10889020" cy="1753455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3" rIns="121826" bIns="60913" rtlCol="0" anchor="ctr"/>
          <a:lstStyle/>
          <a:p>
            <a:pPr algn="ctr"/>
            <a:r>
              <a:rPr lang="en-US" sz="43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43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</a:t>
            </a:r>
            <a:r>
              <a:rPr lang="en-US" sz="4300" ker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kể chuyện trong phần 1 của đoạn trích </a:t>
            </a:r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thầy đầu tiên 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ai?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264" y="2544978"/>
            <a:ext cx="5355509" cy="1645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3" rIns="121826" bIns="60913" rtlCol="0" anchor="ctr"/>
          <a:lstStyle/>
          <a:p>
            <a:pPr algn="just" defTabSz="1217930" fontAlgn="t">
              <a:lnSpc>
                <a:spcPct val="107000"/>
              </a:lnSpc>
              <a:spcAft>
                <a:spcPts val="1065"/>
              </a:spcAft>
              <a:buClr>
                <a:srgbClr val="000000"/>
              </a:buClr>
            </a:pPr>
            <a:r>
              <a:rPr lang="en-US" sz="2700" kern="0" dirty="0">
                <a:solidFill>
                  <a:srgbClr val="00479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</a:t>
            </a:r>
            <a:r>
              <a:rPr lang="en-US" sz="2700" kern="0">
                <a:solidFill>
                  <a:srgbClr val="00479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Người kể chuyện là họa sĩ và An-tư-nai</a:t>
            </a:r>
            <a:r>
              <a:rPr lang="en-US" sz="2700" kern="0" smtClean="0">
                <a:solidFill>
                  <a:srgbClr val="00479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en-US" sz="2700" kern="0" dirty="0">
              <a:solidFill>
                <a:srgbClr val="004795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2547562"/>
            <a:ext cx="5361295" cy="1645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3" rIns="121826" bIns="60913" rtlCol="0" anchor="ctr"/>
          <a:lstStyle/>
          <a:p>
            <a:pPr algn="just" defTabSz="1217930" fontAlgn="t">
              <a:lnSpc>
                <a:spcPct val="107000"/>
              </a:lnSpc>
              <a:spcAft>
                <a:spcPts val="1065"/>
              </a:spcAft>
              <a:buClr>
                <a:srgbClr val="000000"/>
              </a:buClr>
            </a:pPr>
            <a:r>
              <a:rPr lang="en-US" sz="2700" kern="0" dirty="0">
                <a:solidFill>
                  <a:srgbClr val="00479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</a:t>
            </a:r>
            <a:r>
              <a:rPr lang="en-US" sz="2700" kern="0">
                <a:solidFill>
                  <a:srgbClr val="00479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Người kể chuyện là thầy giáo Đuy - sen.</a:t>
            </a:r>
            <a:endParaRPr lang="en-US" sz="2700" kern="0" dirty="0">
              <a:solidFill>
                <a:srgbClr val="004795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264" y="4522001"/>
            <a:ext cx="5355509" cy="16454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3" rIns="121826" bIns="60913" rtlCol="0" anchor="ctr"/>
          <a:lstStyle/>
          <a:p>
            <a:pPr algn="just" defTabSz="1217930" fontAlgn="t">
              <a:lnSpc>
                <a:spcPct val="107000"/>
              </a:lnSpc>
              <a:spcAft>
                <a:spcPts val="1065"/>
              </a:spcAft>
              <a:buClr>
                <a:srgbClr val="000000"/>
              </a:buClr>
            </a:pPr>
            <a:r>
              <a:rPr lang="en-US" sz="2700" kern="0" dirty="0">
                <a:solidFill>
                  <a:srgbClr val="00479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</a:t>
            </a:r>
            <a:r>
              <a:rPr lang="en-US" sz="2700" kern="0">
                <a:solidFill>
                  <a:srgbClr val="00479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Người kể chuyện là </a:t>
            </a:r>
            <a:r>
              <a:rPr lang="en-US" sz="2700" kern="0" smtClean="0">
                <a:solidFill>
                  <a:srgbClr val="00479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An-tư-nai.</a:t>
            </a:r>
            <a:endParaRPr lang="en-US" sz="2700" kern="0" dirty="0">
              <a:solidFill>
                <a:srgbClr val="004795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0436" y="4506705"/>
            <a:ext cx="5342340" cy="16454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3" rIns="121826" bIns="60913" rtlCol="0" anchor="ctr"/>
          <a:lstStyle/>
          <a:p>
            <a:pPr algn="just" defTabSz="1217930" fontAlgn="t">
              <a:lnSpc>
                <a:spcPct val="107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sz="2700" kern="0" dirty="0">
                <a:solidFill>
                  <a:srgbClr val="00479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</a:t>
            </a:r>
            <a:r>
              <a:rPr lang="en-US" sz="2700" kern="0">
                <a:solidFill>
                  <a:srgbClr val="00479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Người kể chuyện là người họa sĩ đồng hương với </a:t>
            </a:r>
            <a:r>
              <a:rPr lang="en-US" sz="2700" kern="0" smtClean="0">
                <a:solidFill>
                  <a:srgbClr val="00479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An-tư-nai.</a:t>
            </a:r>
            <a:endParaRPr lang="en-US" sz="2700" kern="0" dirty="0">
              <a:solidFill>
                <a:srgbClr val="004795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89" y="3429002"/>
            <a:ext cx="805723" cy="708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99" y="5506855"/>
            <a:ext cx="732404" cy="643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08" y="5351369"/>
            <a:ext cx="804743" cy="643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184" y="3342339"/>
            <a:ext cx="732592" cy="643793"/>
          </a:xfrm>
          <a:prstGeom prst="rect">
            <a:avLst/>
          </a:prstGeom>
        </p:spPr>
      </p:pic>
      <p:pic>
        <p:nvPicPr>
          <p:cNvPr id="14" name="Picture 2" descr="C:\Users\ADMIN\Desktop\Tai nguyen thiet ke tro choi\Bảng gỗ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695" y="615546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pic>
        <p:nvPicPr>
          <p:cNvPr id="13" name="Picture 2" descr="C:\Users\ADMIN\Desktop\Tai nguyen thiet ke tro choi\Bảng gỗ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489" y="620754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nip Diagonal Corner Rectangle 3"/>
          <p:cNvSpPr/>
          <p:nvPr/>
        </p:nvSpPr>
        <p:spPr>
          <a:xfrm>
            <a:off x="902042" y="784144"/>
            <a:ext cx="10319819" cy="1604597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ctr">
              <a:lnSpc>
                <a:spcPct val="107000"/>
              </a:lnSpc>
              <a:spcAft>
                <a:spcPts val="1065"/>
              </a:spcAft>
            </a:pP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3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3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 trích “Người thầy đầu tiên” </a:t>
            </a:r>
            <a:endParaRPr lang="en-US" sz="430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065"/>
              </a:spcAft>
            </a:pPr>
            <a:r>
              <a:rPr lang="en-US" sz="43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en-US" sz="43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 ngôi kể thứ mấy?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74433" y="2961480"/>
            <a:ext cx="4906799" cy="130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just" fontAlgn="t">
              <a:lnSpc>
                <a:spcPct val="107000"/>
              </a:lnSpc>
              <a:spcAft>
                <a:spcPts val="1065"/>
              </a:spcAft>
            </a:pPr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70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 </a:t>
            </a:r>
            <a:r>
              <a:rPr lang="en-US" sz="270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 thứ hai</a:t>
            </a:r>
            <a:endParaRPr lang="en-US" sz="27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4843" y="2961480"/>
            <a:ext cx="4906799" cy="130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just" fontAlgn="t">
              <a:lnSpc>
                <a:spcPct val="107000"/>
              </a:lnSpc>
              <a:spcAft>
                <a:spcPts val="1065"/>
              </a:spcAft>
            </a:pPr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70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 kể thứ </a:t>
            </a:r>
            <a:r>
              <a:rPr lang="en-US" sz="270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7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4843" y="4803763"/>
            <a:ext cx="4906799" cy="130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just" fontAlgn="t">
              <a:lnSpc>
                <a:spcPct val="107000"/>
              </a:lnSpc>
              <a:spcAft>
                <a:spcPts val="1065"/>
              </a:spcAft>
            </a:pPr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7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Ngôi kể thứ ba số ít</a:t>
            </a:r>
            <a:endParaRPr lang="en-US" sz="27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69413" y="4762023"/>
            <a:ext cx="4906799" cy="1343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just" fontAlgn="t">
              <a:lnSpc>
                <a:spcPct val="107000"/>
              </a:lnSpc>
              <a:spcAft>
                <a:spcPts val="1065"/>
              </a:spcAft>
            </a:pPr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7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Ngôi kể thứ ba số nhiều</a:t>
            </a:r>
            <a:endParaRPr lang="en-US" sz="27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38" y="3298865"/>
            <a:ext cx="805723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680864" y="5081599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46" y="5105444"/>
            <a:ext cx="804743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57" y="3290333"/>
            <a:ext cx="804743" cy="64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pic>
        <p:nvPicPr>
          <p:cNvPr id="13" name="Picture 2" descr="C:\Users\ADMIN\Desktop\Tai nguyen thiet ke tro choi\Bảng gỗ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632" y="6148168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Diagonal Corner Rectangle 3"/>
          <p:cNvSpPr/>
          <p:nvPr/>
        </p:nvSpPr>
        <p:spPr>
          <a:xfrm>
            <a:off x="574321" y="637373"/>
            <a:ext cx="11298726" cy="1702011"/>
          </a:xfrm>
          <a:prstGeom prst="snip2DiagRect">
            <a:avLst>
              <a:gd name="adj1" fmla="val 0"/>
              <a:gd name="adj2" fmla="val 3014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2" rIns="121845" bIns="60922" rtlCol="0" anchor="ctr"/>
          <a:lstStyle/>
          <a:p>
            <a:r>
              <a:rPr lang="en-US" sz="39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39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3</a:t>
            </a:r>
            <a:r>
              <a:rPr lang="en-US" sz="3900" b="1" ker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Người thầy </a:t>
            </a:r>
            <a:r>
              <a:rPr lang="en-US" sz="3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</a:t>
            </a:r>
            <a:r>
              <a:rPr lang="en-US" sz="3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 đoạn trích được hiện lên qua lời kể và cảm xúc của nhân vật nào?</a:t>
            </a:r>
            <a:endParaRPr lang="en-US" sz="39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584" y="2862071"/>
            <a:ext cx="4904541" cy="1316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2" rIns="121845" bIns="60922" rtlCol="0" anchor="ctr"/>
          <a:lstStyle/>
          <a:p>
            <a:pPr algn="just" defTabSz="1218565">
              <a:lnSpc>
                <a:spcPct val="107000"/>
              </a:lnSpc>
              <a:spcAft>
                <a:spcPts val="1065"/>
              </a:spcAft>
              <a:buClr>
                <a:srgbClr val="000000"/>
              </a:buClr>
            </a:pPr>
            <a:r>
              <a:rPr lang="en-US" sz="3200" kern="0" dirty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</a:t>
            </a:r>
            <a:r>
              <a:rPr lang="en-US" sz="3200" ker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3200" kern="0" smtClea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Nhân vật An-tư-nai</a:t>
            </a:r>
            <a:endParaRPr lang="en-US" sz="2400" kern="0" dirty="0">
              <a:solidFill>
                <a:srgbClr val="19191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1044" y="2862071"/>
            <a:ext cx="5228816" cy="1316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2" rIns="121845" bIns="60922" rtlCol="0" anchor="ctr"/>
          <a:lstStyle/>
          <a:p>
            <a:pPr algn="just" defTabSz="1218565">
              <a:buClr>
                <a:srgbClr val="000000"/>
              </a:buClr>
            </a:pPr>
            <a:r>
              <a:rPr lang="en-US" sz="3200" kern="0" dirty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</a:t>
            </a:r>
            <a:r>
              <a:rPr lang="en-US" sz="3200" ker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3200" kern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Người họa sĩ</a:t>
            </a:r>
            <a:endParaRPr lang="en-US" sz="3200" kern="0" dirty="0">
              <a:solidFill>
                <a:srgbClr val="001A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6584" y="4712671"/>
            <a:ext cx="4904541" cy="1316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2" rIns="121845" bIns="60922" rtlCol="0" anchor="ctr"/>
          <a:lstStyle/>
          <a:p>
            <a:pPr algn="just" defTabSz="1218565">
              <a:buClr>
                <a:srgbClr val="000000"/>
              </a:buClr>
            </a:pPr>
            <a:r>
              <a:rPr lang="en-US" sz="3200" kern="0" dirty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</a:t>
            </a:r>
            <a:r>
              <a:rPr lang="en-US" sz="3200" ker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Các học sinh do thầy Đuy – sen giảng dạy.</a:t>
            </a:r>
            <a:endParaRPr lang="en-US" sz="3200" kern="0" dirty="0">
              <a:solidFill>
                <a:srgbClr val="001A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61044" y="4712671"/>
            <a:ext cx="5228816" cy="1316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2" rIns="121845" bIns="60922" rtlCol="0" anchor="ctr"/>
          <a:lstStyle/>
          <a:p>
            <a:pPr algn="just" defTabSz="1218565">
              <a:buClr>
                <a:srgbClr val="000000"/>
              </a:buClr>
            </a:pPr>
            <a:r>
              <a:rPr lang="en-US" sz="3200" kern="0" dirty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</a:t>
            </a:r>
            <a:r>
              <a:rPr lang="en-US" sz="3200" ker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Các phụ huynh</a:t>
            </a:r>
            <a:endParaRPr lang="en-US" sz="3200" kern="0" dirty="0">
              <a:solidFill>
                <a:srgbClr val="FEE4A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786911" y="5339219"/>
            <a:ext cx="804536" cy="704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635" y="4976900"/>
            <a:ext cx="804743" cy="7071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260" y="3166580"/>
            <a:ext cx="804743" cy="707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94" y="3229984"/>
            <a:ext cx="804743" cy="64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pic>
        <p:nvPicPr>
          <p:cNvPr id="3" name="Picture 2" descr="C:\Users\ADMIN\Desktop\Tai nguyen thiet ke tro choi\Bảng gỗ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489" y="620754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994373" y="570589"/>
            <a:ext cx="10203305" cy="1885827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565">
              <a:buClr>
                <a:srgbClr val="000000"/>
              </a:buClr>
            </a:pPr>
            <a:r>
              <a:rPr lang="vi-VN" sz="3700" b="1" kern="0" dirty="0">
                <a:solidFill>
                  <a:srgbClr val="FF0000"/>
                </a:solidFill>
                <a:latin typeface="+mj-lt"/>
                <a:sym typeface="Arial" panose="020B0604020202020204"/>
              </a:rPr>
              <a:t>Câu 4</a:t>
            </a:r>
            <a:r>
              <a:rPr lang="vi-VN" sz="3700" b="1" kern="0">
                <a:solidFill>
                  <a:srgbClr val="FF0000"/>
                </a:solidFill>
                <a:latin typeface="+mj-lt"/>
                <a:sym typeface="Arial" panose="020B0604020202020204"/>
              </a:rPr>
              <a:t>. </a:t>
            </a:r>
            <a:r>
              <a:rPr lang="en-US" sz="3700" b="1" kern="0">
                <a:solidFill>
                  <a:srgbClr val="FF0000"/>
                </a:solidFill>
                <a:latin typeface="+mj-lt"/>
                <a:sym typeface="Arial" panose="020B0604020202020204"/>
              </a:rPr>
              <a:t>Thầy Đuy-sen trong đoạn trích là người như thế nào</a:t>
            </a:r>
            <a:r>
              <a:rPr lang="vi-VN" sz="3700" b="1" kern="0">
                <a:solidFill>
                  <a:srgbClr val="FF0000"/>
                </a:solidFill>
                <a:latin typeface="+mj-lt"/>
                <a:sym typeface="Arial" panose="020B0604020202020204"/>
              </a:rPr>
              <a:t>?</a:t>
            </a:r>
            <a:endParaRPr lang="en-US" sz="3700" b="1" kern="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126" y="3025335"/>
            <a:ext cx="5108500" cy="130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just" defTabSz="1218565" fontAlgn="t">
              <a:lnSpc>
                <a:spcPct val="107000"/>
              </a:lnSpc>
              <a:spcAft>
                <a:spcPts val="1065"/>
              </a:spcAft>
              <a:buClr>
                <a:srgbClr val="000000"/>
              </a:buClr>
            </a:pPr>
            <a:r>
              <a:rPr lang="en-US" sz="2700" kern="0" dirty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</a:t>
            </a:r>
            <a:r>
              <a:rPr lang="en-US" sz="2700" ker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2700" kern="0" smtClea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Là người có </a:t>
            </a:r>
            <a:r>
              <a:rPr lang="en-US" sz="2700" ker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</a:t>
            </a:r>
            <a:r>
              <a:rPr lang="en-US" sz="2700" kern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hân cách cao đẹp.</a:t>
            </a:r>
            <a:endParaRPr lang="en-US" sz="2700" kern="0" dirty="0">
              <a:solidFill>
                <a:srgbClr val="19191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2290" y="4752131"/>
            <a:ext cx="5044004" cy="130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just" defTabSz="1218565" fontAlgn="t">
              <a:lnSpc>
                <a:spcPct val="107000"/>
              </a:lnSpc>
              <a:spcAft>
                <a:spcPts val="1065"/>
              </a:spcAft>
              <a:buClr>
                <a:srgbClr val="000000"/>
              </a:buClr>
            </a:pPr>
            <a:endParaRPr lang="en-US" sz="2700" kern="0" smtClean="0">
              <a:solidFill>
                <a:srgbClr val="19191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just" defTabSz="1218565" fontAlgn="t">
              <a:lnSpc>
                <a:spcPct val="107000"/>
              </a:lnSpc>
              <a:spcAft>
                <a:spcPts val="1065"/>
              </a:spcAft>
              <a:buClr>
                <a:srgbClr val="000000"/>
              </a:buClr>
            </a:pPr>
            <a:r>
              <a:rPr lang="en-US" sz="2700" ker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</a:t>
            </a:r>
            <a:r>
              <a:rPr lang="en-US" sz="2700" kern="0" smtClea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2700" ker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Tất cả các ý trên đều </a:t>
            </a:r>
            <a:r>
              <a:rPr lang="en-US" sz="2700" kern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đúng.</a:t>
            </a:r>
            <a:endParaRPr lang="vi-VN" sz="2100" kern="0">
              <a:solidFill>
                <a:srgbClr val="00479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just" defTabSz="1218565" fontAlgn="t">
              <a:lnSpc>
                <a:spcPct val="107000"/>
              </a:lnSpc>
              <a:spcAft>
                <a:spcPts val="1065"/>
              </a:spcAft>
              <a:buClr>
                <a:srgbClr val="000000"/>
              </a:buClr>
            </a:pPr>
            <a:r>
              <a:rPr lang="en-US" sz="2700" kern="0" smtClea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lang="en-US" sz="2700" kern="0" dirty="0">
              <a:solidFill>
                <a:srgbClr val="19191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125" y="4803763"/>
            <a:ext cx="5108500" cy="130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just" defTabSz="1218565" fontAlgn="t">
              <a:lnSpc>
                <a:spcPct val="107000"/>
              </a:lnSpc>
              <a:spcAft>
                <a:spcPts val="1065"/>
              </a:spcAft>
              <a:buClr>
                <a:srgbClr val="000000"/>
              </a:buClr>
            </a:pPr>
            <a:r>
              <a:rPr lang="en-US" sz="2700" kern="0" dirty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</a:t>
            </a:r>
            <a:r>
              <a:rPr lang="en-US" sz="2700" ker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2700" kern="0" smtClea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Là người </a:t>
            </a:r>
            <a:r>
              <a:rPr lang="en-US" sz="2700" ker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y</a:t>
            </a:r>
            <a:r>
              <a:rPr lang="en-US" sz="2700" kern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êu thương, hết lòng vì học trò.</a:t>
            </a:r>
            <a:endParaRPr lang="en-US" sz="2700" kern="0" dirty="0">
              <a:solidFill>
                <a:srgbClr val="19191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2289" y="2983595"/>
            <a:ext cx="5251916" cy="1343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just" defTabSz="1218565" fontAlgn="t">
              <a:lnSpc>
                <a:spcPct val="107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sz="2700" kern="0" dirty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</a:t>
            </a:r>
            <a:r>
              <a:rPr lang="en-US" sz="2700" kern="0" smtClea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Là người </a:t>
            </a:r>
            <a:r>
              <a:rPr lang="en-US" sz="2700" ker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</a:t>
            </a:r>
            <a:r>
              <a:rPr lang="en-US" sz="2700" kern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ó </a:t>
            </a:r>
            <a:r>
              <a:rPr lang="en-US" sz="2700" ker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tấm lòng nhân </a:t>
            </a:r>
            <a:r>
              <a:rPr lang="en-US" sz="2700" kern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hậu.</a:t>
            </a:r>
            <a:endParaRPr lang="en-US" sz="2700" kern="0">
              <a:solidFill>
                <a:srgbClr val="19191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20" y="3322058"/>
            <a:ext cx="805723" cy="7080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897089" y="5454513"/>
            <a:ext cx="804536" cy="7040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19" y="3301616"/>
            <a:ext cx="804743" cy="707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489" y="5156059"/>
            <a:ext cx="804743" cy="64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pic>
        <p:nvPicPr>
          <p:cNvPr id="3" name="Picture 2" descr="C:\Users\ADMIN\Desktop\Tai nguyen thiet ke tro choi\Bảng gỗ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489" y="620754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779251" y="552084"/>
            <a:ext cx="10633545" cy="1604597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9" tIns="60934" rIns="121869" bIns="60934" rtlCol="0" anchor="ctr"/>
          <a:lstStyle/>
          <a:p>
            <a:pPr algn="ctr">
              <a:lnSpc>
                <a:spcPct val="107000"/>
              </a:lnSpc>
              <a:spcAft>
                <a:spcPts val="1065"/>
              </a:spcAft>
            </a:pP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43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</a:t>
            </a:r>
            <a:r>
              <a:rPr lang="en-US" sz="43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thầy đầu tiên </a:t>
            </a:r>
            <a:r>
              <a:rPr lang="en-US" sz="4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ấy, cuộc đời An-tư-nai đã thay đổi như thế nào?</a:t>
            </a:r>
            <a:endParaRPr lang="en-US" sz="4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562" y="2727611"/>
            <a:ext cx="5719533" cy="150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9" tIns="60934" rIns="121869" bIns="60934"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An-tư-nai đã mạnh dạn, tự tin, dám đấu tranh chống lại sự bất công đối với mình.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3345" y="2731803"/>
            <a:ext cx="5608344" cy="150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9" tIns="60934" rIns="121869" bIns="60934" rtlCol="0" anchor="ctr"/>
          <a:lstStyle/>
          <a:p>
            <a:endParaRPr lang="en-US" sz="24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An-tư-nai đã có cơ hội lên thành phố học và trở thành một họa sĩ nổi tiếng.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562" y="4659295"/>
            <a:ext cx="5719533" cy="150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9" tIns="60934" rIns="121869" bIns="60934" rtlCol="0" anchor="ctr"/>
          <a:lstStyle/>
          <a:p>
            <a:r>
              <a:rPr lang="en-US" sz="2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-2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An-tư-nai đã có được cơ hội lên thành phố học tập và trở thành một viện sĩ nổi tiếng</a:t>
            </a:r>
            <a:r>
              <a:rPr lang="en-US" sz="2400" spc="-2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-2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87605" y="4659295"/>
            <a:ext cx="5574083" cy="150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9" tIns="60934" rIns="121869" bIns="60934" rtlCol="0" anchor="ctr"/>
          <a:lstStyle/>
          <a:p>
            <a:pPr fontAlgn="t">
              <a:lnSpc>
                <a:spcPct val="107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An-tư-nai đã có cơ hội lên thành phố học và trở thành một giáo viên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00" y="3426355"/>
            <a:ext cx="805723" cy="7080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69" y="5532127"/>
            <a:ext cx="804536" cy="6436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579" y="5500343"/>
            <a:ext cx="804743" cy="707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70" y="3590102"/>
            <a:ext cx="732592" cy="64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/>
          <p:cNvSpPr/>
          <p:nvPr/>
        </p:nvSpPr>
        <p:spPr>
          <a:xfrm>
            <a:off x="-10106" y="172341"/>
            <a:ext cx="3779676" cy="6685659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34" tIns="45718" rIns="91334" bIns="45718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01001" y="532904"/>
            <a:ext cx="7240555" cy="707887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 lIns="91334" tIns="45718" rIns="91334" bIns="45718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/>
          <p:cNvSpPr/>
          <p:nvPr/>
        </p:nvSpPr>
        <p:spPr>
          <a:xfrm>
            <a:off x="36" y="0"/>
            <a:ext cx="3452327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34" tIns="45718" rIns="91334" bIns="45718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19" name="Hình chữ nhật: Cắt Góc Chéo 18"/>
          <p:cNvSpPr/>
          <p:nvPr/>
        </p:nvSpPr>
        <p:spPr>
          <a:xfrm>
            <a:off x="2570205" y="1865870"/>
            <a:ext cx="9464605" cy="262197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4" tIns="45718" rIns="91334" bIns="45718" rtlCol="0" anchor="ctr"/>
          <a:lstStyle/>
          <a:p>
            <a:pPr lvl="0" algn="just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5" y="28583"/>
            <a:ext cx="1716524" cy="1716524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81" y="3805130"/>
            <a:ext cx="3902912" cy="3820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61;p53"/>
          <p:cNvGrpSpPr/>
          <p:nvPr/>
        </p:nvGrpSpPr>
        <p:grpSpPr>
          <a:xfrm>
            <a:off x="9033266" y="2009564"/>
            <a:ext cx="2967467" cy="3539565"/>
            <a:chOff x="5676638" y="1414939"/>
            <a:chExt cx="2747370" cy="3153825"/>
          </a:xfrm>
        </p:grpSpPr>
        <p:grpSp>
          <p:nvGrpSpPr>
            <p:cNvPr id="3" name="Google Shape;2162;p53"/>
            <p:cNvGrpSpPr/>
            <p:nvPr/>
          </p:nvGrpSpPr>
          <p:grpSpPr>
            <a:xfrm>
              <a:off x="5676638" y="1414939"/>
              <a:ext cx="2747370" cy="3153825"/>
              <a:chOff x="1914925" y="733100"/>
              <a:chExt cx="3485625" cy="4001300"/>
            </a:xfrm>
          </p:grpSpPr>
          <p:sp>
            <p:nvSpPr>
              <p:cNvPr id="9" name="Google Shape;2163;p53"/>
              <p:cNvSpPr/>
              <p:nvPr/>
            </p:nvSpPr>
            <p:spPr>
              <a:xfrm>
                <a:off x="1914925" y="733100"/>
                <a:ext cx="3485625" cy="4001300"/>
              </a:xfrm>
              <a:custGeom>
                <a:avLst/>
                <a:gdLst/>
                <a:ahLst/>
                <a:cxnLst/>
                <a:rect l="l" t="t" r="r" b="b"/>
                <a:pathLst>
                  <a:path w="139425" h="160052" extrusionOk="0">
                    <a:moveTo>
                      <a:pt x="102407" y="122833"/>
                    </a:moveTo>
                    <a:cubicBezTo>
                      <a:pt x="103134" y="123886"/>
                      <a:pt x="103761" y="124863"/>
                      <a:pt x="104337" y="125766"/>
                    </a:cubicBezTo>
                    <a:cubicBezTo>
                      <a:pt x="104512" y="126066"/>
                      <a:pt x="104688" y="126342"/>
                      <a:pt x="104888" y="126668"/>
                    </a:cubicBezTo>
                    <a:cubicBezTo>
                      <a:pt x="105039" y="126919"/>
                      <a:pt x="105239" y="127219"/>
                      <a:pt x="105490" y="127620"/>
                    </a:cubicBezTo>
                    <a:lnTo>
                      <a:pt x="105615" y="127796"/>
                    </a:lnTo>
                    <a:cubicBezTo>
                      <a:pt x="106066" y="128523"/>
                      <a:pt x="107144" y="130252"/>
                      <a:pt x="107219" y="131355"/>
                    </a:cubicBezTo>
                    <a:cubicBezTo>
                      <a:pt x="107219" y="131605"/>
                      <a:pt x="106818" y="132583"/>
                      <a:pt x="105239" y="134162"/>
                    </a:cubicBezTo>
                    <a:cubicBezTo>
                      <a:pt x="104913" y="134362"/>
                      <a:pt x="104638" y="134588"/>
                      <a:pt x="104462" y="134738"/>
                    </a:cubicBezTo>
                    <a:cubicBezTo>
                      <a:pt x="104412" y="134763"/>
                      <a:pt x="104362" y="134813"/>
                      <a:pt x="104337" y="134838"/>
                    </a:cubicBezTo>
                    <a:cubicBezTo>
                      <a:pt x="104287" y="134863"/>
                      <a:pt x="104212" y="134914"/>
                      <a:pt x="104136" y="134964"/>
                    </a:cubicBezTo>
                    <a:cubicBezTo>
                      <a:pt x="103836" y="135164"/>
                      <a:pt x="103385" y="135465"/>
                      <a:pt x="102959" y="135791"/>
                    </a:cubicBezTo>
                    <a:cubicBezTo>
                      <a:pt x="102959" y="135791"/>
                      <a:pt x="102608" y="136041"/>
                      <a:pt x="102608" y="136067"/>
                    </a:cubicBezTo>
                    <a:cubicBezTo>
                      <a:pt x="102507" y="136117"/>
                      <a:pt x="102432" y="136192"/>
                      <a:pt x="102357" y="136242"/>
                    </a:cubicBezTo>
                    <a:cubicBezTo>
                      <a:pt x="102357" y="136242"/>
                      <a:pt x="102106" y="136442"/>
                      <a:pt x="102031" y="136493"/>
                    </a:cubicBezTo>
                    <a:lnTo>
                      <a:pt x="101956" y="136593"/>
                    </a:lnTo>
                    <a:cubicBezTo>
                      <a:pt x="101856" y="136668"/>
                      <a:pt x="101781" y="136718"/>
                      <a:pt x="101730" y="136793"/>
                    </a:cubicBezTo>
                    <a:cubicBezTo>
                      <a:pt x="101680" y="136818"/>
                      <a:pt x="101630" y="136869"/>
                      <a:pt x="101605" y="136894"/>
                    </a:cubicBezTo>
                    <a:cubicBezTo>
                      <a:pt x="101505" y="136994"/>
                      <a:pt x="101430" y="137069"/>
                      <a:pt x="101380" y="137119"/>
                    </a:cubicBezTo>
                    <a:cubicBezTo>
                      <a:pt x="101329" y="137194"/>
                      <a:pt x="101279" y="137244"/>
                      <a:pt x="101254" y="137270"/>
                    </a:cubicBezTo>
                    <a:cubicBezTo>
                      <a:pt x="101229" y="137295"/>
                      <a:pt x="101204" y="137320"/>
                      <a:pt x="101179" y="137345"/>
                    </a:cubicBezTo>
                    <a:lnTo>
                      <a:pt x="100026" y="138072"/>
                    </a:lnTo>
                    <a:cubicBezTo>
                      <a:pt x="99650" y="137119"/>
                      <a:pt x="99400" y="136117"/>
                      <a:pt x="99299" y="135114"/>
                    </a:cubicBezTo>
                    <a:cubicBezTo>
                      <a:pt x="99174" y="134087"/>
                      <a:pt x="99475" y="132909"/>
                      <a:pt x="99826" y="131530"/>
                    </a:cubicBezTo>
                    <a:cubicBezTo>
                      <a:pt x="99901" y="131280"/>
                      <a:pt x="99951" y="131004"/>
                      <a:pt x="100026" y="130728"/>
                    </a:cubicBezTo>
                    <a:cubicBezTo>
                      <a:pt x="100477" y="128848"/>
                      <a:pt x="101079" y="126818"/>
                      <a:pt x="101931" y="124362"/>
                    </a:cubicBezTo>
                    <a:cubicBezTo>
                      <a:pt x="102106" y="123886"/>
                      <a:pt x="102257" y="123385"/>
                      <a:pt x="102407" y="122833"/>
                    </a:cubicBezTo>
                    <a:close/>
                    <a:moveTo>
                      <a:pt x="69600" y="1"/>
                    </a:moveTo>
                    <a:cubicBezTo>
                      <a:pt x="68673" y="1"/>
                      <a:pt x="67821" y="51"/>
                      <a:pt x="66993" y="126"/>
                    </a:cubicBezTo>
                    <a:cubicBezTo>
                      <a:pt x="65815" y="251"/>
                      <a:pt x="64763" y="477"/>
                      <a:pt x="63810" y="828"/>
                    </a:cubicBezTo>
                    <a:cubicBezTo>
                      <a:pt x="62658" y="1229"/>
                      <a:pt x="61555" y="1830"/>
                      <a:pt x="60552" y="2582"/>
                    </a:cubicBezTo>
                    <a:cubicBezTo>
                      <a:pt x="59600" y="3334"/>
                      <a:pt x="58773" y="4161"/>
                      <a:pt x="58121" y="5038"/>
                    </a:cubicBezTo>
                    <a:cubicBezTo>
                      <a:pt x="57820" y="5414"/>
                      <a:pt x="57595" y="5765"/>
                      <a:pt x="57419" y="6066"/>
                    </a:cubicBezTo>
                    <a:cubicBezTo>
                      <a:pt x="57369" y="6141"/>
                      <a:pt x="57319" y="6216"/>
                      <a:pt x="57269" y="6291"/>
                    </a:cubicBezTo>
                    <a:cubicBezTo>
                      <a:pt x="57194" y="6392"/>
                      <a:pt x="57144" y="6492"/>
                      <a:pt x="57094" y="6592"/>
                    </a:cubicBezTo>
                    <a:cubicBezTo>
                      <a:pt x="57044" y="6692"/>
                      <a:pt x="56993" y="6768"/>
                      <a:pt x="56968" y="6868"/>
                    </a:cubicBezTo>
                    <a:cubicBezTo>
                      <a:pt x="56793" y="7144"/>
                      <a:pt x="56617" y="7519"/>
                      <a:pt x="56442" y="7946"/>
                    </a:cubicBezTo>
                    <a:cubicBezTo>
                      <a:pt x="56166" y="8547"/>
                      <a:pt x="55941" y="9174"/>
                      <a:pt x="55765" y="9800"/>
                    </a:cubicBezTo>
                    <a:cubicBezTo>
                      <a:pt x="55615" y="10151"/>
                      <a:pt x="55490" y="10502"/>
                      <a:pt x="55364" y="10853"/>
                    </a:cubicBezTo>
                    <a:lnTo>
                      <a:pt x="55339" y="10903"/>
                    </a:lnTo>
                    <a:cubicBezTo>
                      <a:pt x="54312" y="11304"/>
                      <a:pt x="53309" y="11755"/>
                      <a:pt x="52307" y="12281"/>
                    </a:cubicBezTo>
                    <a:lnTo>
                      <a:pt x="52131" y="12357"/>
                    </a:lnTo>
                    <a:cubicBezTo>
                      <a:pt x="52106" y="12382"/>
                      <a:pt x="52081" y="12407"/>
                      <a:pt x="52056" y="12407"/>
                    </a:cubicBezTo>
                    <a:cubicBezTo>
                      <a:pt x="51279" y="12808"/>
                      <a:pt x="50277" y="13359"/>
                      <a:pt x="49299" y="14036"/>
                    </a:cubicBezTo>
                    <a:cubicBezTo>
                      <a:pt x="48647" y="14487"/>
                      <a:pt x="47996" y="14988"/>
                      <a:pt x="47369" y="15565"/>
                    </a:cubicBezTo>
                    <a:cubicBezTo>
                      <a:pt x="44412" y="18046"/>
                      <a:pt x="42407" y="20928"/>
                      <a:pt x="41454" y="24136"/>
                    </a:cubicBezTo>
                    <a:cubicBezTo>
                      <a:pt x="41104" y="25264"/>
                      <a:pt x="40803" y="26417"/>
                      <a:pt x="40552" y="27494"/>
                    </a:cubicBezTo>
                    <a:cubicBezTo>
                      <a:pt x="40477" y="27795"/>
                      <a:pt x="40402" y="28096"/>
                      <a:pt x="40352" y="28397"/>
                    </a:cubicBezTo>
                    <a:cubicBezTo>
                      <a:pt x="40251" y="28798"/>
                      <a:pt x="40176" y="29149"/>
                      <a:pt x="40126" y="29424"/>
                    </a:cubicBezTo>
                    <a:cubicBezTo>
                      <a:pt x="39600" y="32281"/>
                      <a:pt x="39474" y="34362"/>
                      <a:pt x="39525" y="35740"/>
                    </a:cubicBezTo>
                    <a:cubicBezTo>
                      <a:pt x="34763" y="39199"/>
                      <a:pt x="34687" y="47996"/>
                      <a:pt x="36693" y="54813"/>
                    </a:cubicBezTo>
                    <a:cubicBezTo>
                      <a:pt x="36693" y="54813"/>
                      <a:pt x="36693" y="54838"/>
                      <a:pt x="36693" y="54863"/>
                    </a:cubicBezTo>
                    <a:cubicBezTo>
                      <a:pt x="36968" y="55765"/>
                      <a:pt x="37269" y="56643"/>
                      <a:pt x="37620" y="57470"/>
                    </a:cubicBezTo>
                    <a:cubicBezTo>
                      <a:pt x="37620" y="57470"/>
                      <a:pt x="37645" y="57570"/>
                      <a:pt x="37645" y="57570"/>
                    </a:cubicBezTo>
                    <a:cubicBezTo>
                      <a:pt x="37745" y="57795"/>
                      <a:pt x="37845" y="57996"/>
                      <a:pt x="37946" y="58221"/>
                    </a:cubicBezTo>
                    <a:cubicBezTo>
                      <a:pt x="37269" y="58497"/>
                      <a:pt x="36567" y="58823"/>
                      <a:pt x="35916" y="59174"/>
                    </a:cubicBezTo>
                    <a:cubicBezTo>
                      <a:pt x="29550" y="62131"/>
                      <a:pt x="27845" y="66542"/>
                      <a:pt x="27545" y="69750"/>
                    </a:cubicBezTo>
                    <a:cubicBezTo>
                      <a:pt x="27494" y="70402"/>
                      <a:pt x="27469" y="71054"/>
                      <a:pt x="27520" y="71730"/>
                    </a:cubicBezTo>
                    <a:cubicBezTo>
                      <a:pt x="27570" y="72482"/>
                      <a:pt x="27670" y="73259"/>
                      <a:pt x="27845" y="74011"/>
                    </a:cubicBezTo>
                    <a:cubicBezTo>
                      <a:pt x="28021" y="74813"/>
                      <a:pt x="28296" y="75590"/>
                      <a:pt x="28672" y="76267"/>
                    </a:cubicBezTo>
                    <a:cubicBezTo>
                      <a:pt x="28672" y="76267"/>
                      <a:pt x="28672" y="76292"/>
                      <a:pt x="28697" y="76292"/>
                    </a:cubicBezTo>
                    <a:cubicBezTo>
                      <a:pt x="28973" y="76843"/>
                      <a:pt x="29274" y="77294"/>
                      <a:pt x="29575" y="77695"/>
                    </a:cubicBezTo>
                    <a:cubicBezTo>
                      <a:pt x="29700" y="77871"/>
                      <a:pt x="29825" y="78021"/>
                      <a:pt x="29951" y="78171"/>
                    </a:cubicBezTo>
                    <a:cubicBezTo>
                      <a:pt x="31329" y="80126"/>
                      <a:pt x="33083" y="81680"/>
                      <a:pt x="34487" y="82933"/>
                    </a:cubicBezTo>
                    <a:cubicBezTo>
                      <a:pt x="35114" y="83485"/>
                      <a:pt x="35715" y="84011"/>
                      <a:pt x="36141" y="84437"/>
                    </a:cubicBezTo>
                    <a:cubicBezTo>
                      <a:pt x="36141" y="84462"/>
                      <a:pt x="36141" y="84487"/>
                      <a:pt x="36141" y="84512"/>
                    </a:cubicBezTo>
                    <a:cubicBezTo>
                      <a:pt x="36141" y="84512"/>
                      <a:pt x="36141" y="84537"/>
                      <a:pt x="36141" y="84562"/>
                    </a:cubicBezTo>
                    <a:cubicBezTo>
                      <a:pt x="36116" y="84613"/>
                      <a:pt x="36066" y="84863"/>
                      <a:pt x="35891" y="85164"/>
                    </a:cubicBezTo>
                    <a:cubicBezTo>
                      <a:pt x="35865" y="85189"/>
                      <a:pt x="35865" y="85189"/>
                      <a:pt x="35865" y="85214"/>
                    </a:cubicBezTo>
                    <a:cubicBezTo>
                      <a:pt x="35540" y="85740"/>
                      <a:pt x="35038" y="86367"/>
                      <a:pt x="34487" y="87019"/>
                    </a:cubicBezTo>
                    <a:cubicBezTo>
                      <a:pt x="33785" y="87846"/>
                      <a:pt x="33058" y="88723"/>
                      <a:pt x="32457" y="89725"/>
                    </a:cubicBezTo>
                    <a:cubicBezTo>
                      <a:pt x="32106" y="90277"/>
                      <a:pt x="31830" y="90853"/>
                      <a:pt x="31605" y="91430"/>
                    </a:cubicBezTo>
                    <a:cubicBezTo>
                      <a:pt x="31580" y="91455"/>
                      <a:pt x="31580" y="91480"/>
                      <a:pt x="31580" y="91505"/>
                    </a:cubicBezTo>
                    <a:cubicBezTo>
                      <a:pt x="31329" y="92156"/>
                      <a:pt x="31179" y="92758"/>
                      <a:pt x="31078" y="93334"/>
                    </a:cubicBezTo>
                    <a:cubicBezTo>
                      <a:pt x="30978" y="93886"/>
                      <a:pt x="30978" y="94362"/>
                      <a:pt x="30953" y="94763"/>
                    </a:cubicBezTo>
                    <a:cubicBezTo>
                      <a:pt x="30953" y="95164"/>
                      <a:pt x="30978" y="95490"/>
                      <a:pt x="30978" y="95690"/>
                    </a:cubicBezTo>
                    <a:lnTo>
                      <a:pt x="30978" y="95766"/>
                    </a:lnTo>
                    <a:cubicBezTo>
                      <a:pt x="31003" y="96116"/>
                      <a:pt x="31053" y="96417"/>
                      <a:pt x="31078" y="96593"/>
                    </a:cubicBezTo>
                    <a:cubicBezTo>
                      <a:pt x="31078" y="96618"/>
                      <a:pt x="31104" y="96793"/>
                      <a:pt x="31104" y="96793"/>
                    </a:cubicBezTo>
                    <a:cubicBezTo>
                      <a:pt x="31129" y="96994"/>
                      <a:pt x="31179" y="97219"/>
                      <a:pt x="31229" y="97420"/>
                    </a:cubicBezTo>
                    <a:cubicBezTo>
                      <a:pt x="31229" y="97420"/>
                      <a:pt x="31279" y="97570"/>
                      <a:pt x="31279" y="97645"/>
                    </a:cubicBezTo>
                    <a:cubicBezTo>
                      <a:pt x="31304" y="97745"/>
                      <a:pt x="31329" y="97846"/>
                      <a:pt x="31354" y="97946"/>
                    </a:cubicBezTo>
                    <a:cubicBezTo>
                      <a:pt x="31404" y="98147"/>
                      <a:pt x="31454" y="98322"/>
                      <a:pt x="31530" y="98522"/>
                    </a:cubicBezTo>
                    <a:cubicBezTo>
                      <a:pt x="31555" y="98623"/>
                      <a:pt x="31580" y="98723"/>
                      <a:pt x="31605" y="98798"/>
                    </a:cubicBezTo>
                    <a:cubicBezTo>
                      <a:pt x="31680" y="98999"/>
                      <a:pt x="31730" y="99174"/>
                      <a:pt x="31805" y="99350"/>
                    </a:cubicBezTo>
                    <a:lnTo>
                      <a:pt x="31830" y="99400"/>
                    </a:lnTo>
                    <a:cubicBezTo>
                      <a:pt x="31855" y="99475"/>
                      <a:pt x="31906" y="99575"/>
                      <a:pt x="31931" y="99650"/>
                    </a:cubicBezTo>
                    <a:cubicBezTo>
                      <a:pt x="32031" y="99851"/>
                      <a:pt x="32106" y="100051"/>
                      <a:pt x="32206" y="100227"/>
                    </a:cubicBezTo>
                    <a:cubicBezTo>
                      <a:pt x="32256" y="100327"/>
                      <a:pt x="32281" y="100402"/>
                      <a:pt x="32332" y="100477"/>
                    </a:cubicBezTo>
                    <a:cubicBezTo>
                      <a:pt x="32482" y="100753"/>
                      <a:pt x="32632" y="101029"/>
                      <a:pt x="32808" y="101279"/>
                    </a:cubicBezTo>
                    <a:cubicBezTo>
                      <a:pt x="34186" y="103385"/>
                      <a:pt x="35991" y="104287"/>
                      <a:pt x="37319" y="104939"/>
                    </a:cubicBezTo>
                    <a:cubicBezTo>
                      <a:pt x="37946" y="105239"/>
                      <a:pt x="38447" y="105490"/>
                      <a:pt x="38848" y="105816"/>
                    </a:cubicBezTo>
                    <a:cubicBezTo>
                      <a:pt x="38447" y="106543"/>
                      <a:pt x="38021" y="107520"/>
                      <a:pt x="37921" y="108823"/>
                    </a:cubicBezTo>
                    <a:cubicBezTo>
                      <a:pt x="37720" y="111079"/>
                      <a:pt x="38698" y="112808"/>
                      <a:pt x="40126" y="114187"/>
                    </a:cubicBezTo>
                    <a:lnTo>
                      <a:pt x="39349" y="114187"/>
                    </a:lnTo>
                    <a:cubicBezTo>
                      <a:pt x="38848" y="114187"/>
                      <a:pt x="38397" y="114287"/>
                      <a:pt x="37971" y="114487"/>
                    </a:cubicBezTo>
                    <a:cubicBezTo>
                      <a:pt x="37018" y="114713"/>
                      <a:pt x="36191" y="115365"/>
                      <a:pt x="35740" y="116292"/>
                    </a:cubicBezTo>
                    <a:cubicBezTo>
                      <a:pt x="35615" y="116568"/>
                      <a:pt x="35515" y="116843"/>
                      <a:pt x="35464" y="117144"/>
                    </a:cubicBezTo>
                    <a:cubicBezTo>
                      <a:pt x="34838" y="116568"/>
                      <a:pt x="34211" y="115941"/>
                      <a:pt x="33560" y="115289"/>
                    </a:cubicBezTo>
                    <a:lnTo>
                      <a:pt x="33159" y="114888"/>
                    </a:lnTo>
                    <a:lnTo>
                      <a:pt x="32708" y="114412"/>
                    </a:lnTo>
                    <a:cubicBezTo>
                      <a:pt x="32457" y="114162"/>
                      <a:pt x="32206" y="113911"/>
                      <a:pt x="32006" y="113685"/>
                    </a:cubicBezTo>
                    <a:cubicBezTo>
                      <a:pt x="32006" y="113685"/>
                      <a:pt x="31630" y="113284"/>
                      <a:pt x="31630" y="113259"/>
                    </a:cubicBezTo>
                    <a:cubicBezTo>
                      <a:pt x="31404" y="113034"/>
                      <a:pt x="31204" y="112808"/>
                      <a:pt x="31028" y="112608"/>
                    </a:cubicBezTo>
                    <a:cubicBezTo>
                      <a:pt x="31028" y="112608"/>
                      <a:pt x="31003" y="112583"/>
                      <a:pt x="31003" y="112583"/>
                    </a:cubicBezTo>
                    <a:cubicBezTo>
                      <a:pt x="30803" y="112382"/>
                      <a:pt x="30652" y="112207"/>
                      <a:pt x="30502" y="112031"/>
                    </a:cubicBezTo>
                    <a:cubicBezTo>
                      <a:pt x="30502" y="112031"/>
                      <a:pt x="30352" y="111881"/>
                      <a:pt x="30352" y="111881"/>
                    </a:cubicBezTo>
                    <a:cubicBezTo>
                      <a:pt x="29926" y="111380"/>
                      <a:pt x="29675" y="111079"/>
                      <a:pt x="29675" y="111079"/>
                    </a:cubicBezTo>
                    <a:cubicBezTo>
                      <a:pt x="29224" y="110553"/>
                      <a:pt x="28647" y="110152"/>
                      <a:pt x="28021" y="109926"/>
                    </a:cubicBezTo>
                    <a:cubicBezTo>
                      <a:pt x="28021" y="109876"/>
                      <a:pt x="28046" y="109826"/>
                      <a:pt x="28046" y="109776"/>
                    </a:cubicBezTo>
                    <a:cubicBezTo>
                      <a:pt x="28046" y="109776"/>
                      <a:pt x="28096" y="109350"/>
                      <a:pt x="28096" y="109325"/>
                    </a:cubicBezTo>
                    <a:cubicBezTo>
                      <a:pt x="28196" y="108372"/>
                      <a:pt x="28221" y="107395"/>
                      <a:pt x="28171" y="106392"/>
                    </a:cubicBezTo>
                    <a:cubicBezTo>
                      <a:pt x="28171" y="106392"/>
                      <a:pt x="28171" y="106367"/>
                      <a:pt x="28171" y="106367"/>
                    </a:cubicBezTo>
                    <a:cubicBezTo>
                      <a:pt x="28171" y="106192"/>
                      <a:pt x="28146" y="106016"/>
                      <a:pt x="28146" y="105841"/>
                    </a:cubicBezTo>
                    <a:cubicBezTo>
                      <a:pt x="28146" y="105816"/>
                      <a:pt x="28146" y="105791"/>
                      <a:pt x="28146" y="105791"/>
                    </a:cubicBezTo>
                    <a:cubicBezTo>
                      <a:pt x="28121" y="105615"/>
                      <a:pt x="28121" y="105415"/>
                      <a:pt x="28096" y="105264"/>
                    </a:cubicBezTo>
                    <a:cubicBezTo>
                      <a:pt x="28096" y="105264"/>
                      <a:pt x="28096" y="105214"/>
                      <a:pt x="28096" y="105189"/>
                    </a:cubicBezTo>
                    <a:cubicBezTo>
                      <a:pt x="28071" y="105014"/>
                      <a:pt x="28046" y="104813"/>
                      <a:pt x="28021" y="104638"/>
                    </a:cubicBezTo>
                    <a:cubicBezTo>
                      <a:pt x="28021" y="104613"/>
                      <a:pt x="28021" y="104613"/>
                      <a:pt x="28021" y="104588"/>
                    </a:cubicBezTo>
                    <a:cubicBezTo>
                      <a:pt x="27770" y="102658"/>
                      <a:pt x="27244" y="100803"/>
                      <a:pt x="26467" y="99049"/>
                    </a:cubicBezTo>
                    <a:cubicBezTo>
                      <a:pt x="24963" y="95640"/>
                      <a:pt x="23108" y="94162"/>
                      <a:pt x="21454" y="93610"/>
                    </a:cubicBezTo>
                    <a:cubicBezTo>
                      <a:pt x="21129" y="93435"/>
                      <a:pt x="20778" y="93309"/>
                      <a:pt x="20402" y="93259"/>
                    </a:cubicBezTo>
                    <a:cubicBezTo>
                      <a:pt x="20301" y="93234"/>
                      <a:pt x="20176" y="93209"/>
                      <a:pt x="20001" y="93184"/>
                    </a:cubicBezTo>
                    <a:lnTo>
                      <a:pt x="19900" y="92959"/>
                    </a:lnTo>
                    <a:cubicBezTo>
                      <a:pt x="19550" y="92182"/>
                      <a:pt x="19224" y="91380"/>
                      <a:pt x="18923" y="90628"/>
                    </a:cubicBezTo>
                    <a:cubicBezTo>
                      <a:pt x="18572" y="89600"/>
                      <a:pt x="18296" y="88598"/>
                      <a:pt x="18096" y="87620"/>
                    </a:cubicBezTo>
                    <a:cubicBezTo>
                      <a:pt x="17920" y="86668"/>
                      <a:pt x="17795" y="85690"/>
                      <a:pt x="17695" y="84713"/>
                    </a:cubicBezTo>
                    <a:lnTo>
                      <a:pt x="17670" y="84613"/>
                    </a:lnTo>
                    <a:cubicBezTo>
                      <a:pt x="17519" y="83284"/>
                      <a:pt x="17244" y="81780"/>
                      <a:pt x="16392" y="80427"/>
                    </a:cubicBezTo>
                    <a:cubicBezTo>
                      <a:pt x="15740" y="79349"/>
                      <a:pt x="14738" y="78547"/>
                      <a:pt x="13585" y="78197"/>
                    </a:cubicBezTo>
                    <a:cubicBezTo>
                      <a:pt x="13083" y="78021"/>
                      <a:pt x="12582" y="77946"/>
                      <a:pt x="12031" y="77946"/>
                    </a:cubicBezTo>
                    <a:cubicBezTo>
                      <a:pt x="11580" y="77946"/>
                      <a:pt x="11204" y="77996"/>
                      <a:pt x="10928" y="78046"/>
                    </a:cubicBezTo>
                    <a:cubicBezTo>
                      <a:pt x="10502" y="78146"/>
                      <a:pt x="10176" y="78247"/>
                      <a:pt x="9951" y="78347"/>
                    </a:cubicBezTo>
                    <a:cubicBezTo>
                      <a:pt x="9875" y="78347"/>
                      <a:pt x="9800" y="78397"/>
                      <a:pt x="9750" y="78422"/>
                    </a:cubicBezTo>
                    <a:cubicBezTo>
                      <a:pt x="9524" y="78497"/>
                      <a:pt x="9374" y="78572"/>
                      <a:pt x="9249" y="78648"/>
                    </a:cubicBezTo>
                    <a:lnTo>
                      <a:pt x="9098" y="78723"/>
                    </a:lnTo>
                    <a:cubicBezTo>
                      <a:pt x="9023" y="78748"/>
                      <a:pt x="8948" y="78798"/>
                      <a:pt x="8898" y="78823"/>
                    </a:cubicBezTo>
                    <a:cubicBezTo>
                      <a:pt x="8697" y="78948"/>
                      <a:pt x="8547" y="79074"/>
                      <a:pt x="8422" y="79149"/>
                    </a:cubicBezTo>
                    <a:cubicBezTo>
                      <a:pt x="8397" y="79174"/>
                      <a:pt x="8221" y="79299"/>
                      <a:pt x="8221" y="79299"/>
                    </a:cubicBezTo>
                    <a:cubicBezTo>
                      <a:pt x="8096" y="79400"/>
                      <a:pt x="7971" y="79500"/>
                      <a:pt x="7845" y="79625"/>
                    </a:cubicBezTo>
                    <a:lnTo>
                      <a:pt x="7720" y="79750"/>
                    </a:lnTo>
                    <a:cubicBezTo>
                      <a:pt x="6868" y="80603"/>
                      <a:pt x="6216" y="81806"/>
                      <a:pt x="5890" y="83159"/>
                    </a:cubicBezTo>
                    <a:cubicBezTo>
                      <a:pt x="5615" y="84187"/>
                      <a:pt x="5464" y="85390"/>
                      <a:pt x="5464" y="86843"/>
                    </a:cubicBezTo>
                    <a:cubicBezTo>
                      <a:pt x="5439" y="87344"/>
                      <a:pt x="5464" y="87846"/>
                      <a:pt x="5489" y="88247"/>
                    </a:cubicBezTo>
                    <a:cubicBezTo>
                      <a:pt x="5514" y="88397"/>
                      <a:pt x="5514" y="88547"/>
                      <a:pt x="5539" y="88698"/>
                    </a:cubicBezTo>
                    <a:cubicBezTo>
                      <a:pt x="5539" y="88748"/>
                      <a:pt x="5539" y="88898"/>
                      <a:pt x="5539" y="88898"/>
                    </a:cubicBezTo>
                    <a:cubicBezTo>
                      <a:pt x="5539" y="89049"/>
                      <a:pt x="5565" y="89199"/>
                      <a:pt x="5565" y="89349"/>
                    </a:cubicBezTo>
                    <a:cubicBezTo>
                      <a:pt x="5590" y="89400"/>
                      <a:pt x="5590" y="89475"/>
                      <a:pt x="5590" y="89525"/>
                    </a:cubicBezTo>
                    <a:cubicBezTo>
                      <a:pt x="5590" y="89525"/>
                      <a:pt x="5815" y="90853"/>
                      <a:pt x="5840" y="90878"/>
                    </a:cubicBezTo>
                    <a:cubicBezTo>
                      <a:pt x="5991" y="91630"/>
                      <a:pt x="6191" y="92357"/>
                      <a:pt x="6417" y="93059"/>
                    </a:cubicBezTo>
                    <a:cubicBezTo>
                      <a:pt x="6116" y="93209"/>
                      <a:pt x="5865" y="93385"/>
                      <a:pt x="5615" y="93585"/>
                    </a:cubicBezTo>
                    <a:cubicBezTo>
                      <a:pt x="5590" y="93610"/>
                      <a:pt x="5565" y="93635"/>
                      <a:pt x="5539" y="93660"/>
                    </a:cubicBezTo>
                    <a:cubicBezTo>
                      <a:pt x="4838" y="94287"/>
                      <a:pt x="4286" y="95064"/>
                      <a:pt x="3961" y="95941"/>
                    </a:cubicBezTo>
                    <a:cubicBezTo>
                      <a:pt x="3961" y="95966"/>
                      <a:pt x="3935" y="96016"/>
                      <a:pt x="3935" y="96041"/>
                    </a:cubicBezTo>
                    <a:cubicBezTo>
                      <a:pt x="3860" y="96292"/>
                      <a:pt x="3785" y="96542"/>
                      <a:pt x="3735" y="96793"/>
                    </a:cubicBezTo>
                    <a:cubicBezTo>
                      <a:pt x="2783" y="97370"/>
                      <a:pt x="2006" y="98272"/>
                      <a:pt x="1580" y="99324"/>
                    </a:cubicBezTo>
                    <a:cubicBezTo>
                      <a:pt x="1229" y="100126"/>
                      <a:pt x="1078" y="101004"/>
                      <a:pt x="1153" y="101981"/>
                    </a:cubicBezTo>
                    <a:cubicBezTo>
                      <a:pt x="778" y="102482"/>
                      <a:pt x="477" y="103034"/>
                      <a:pt x="301" y="103635"/>
                    </a:cubicBezTo>
                    <a:cubicBezTo>
                      <a:pt x="26" y="104588"/>
                      <a:pt x="1" y="105615"/>
                      <a:pt x="276" y="106643"/>
                    </a:cubicBezTo>
                    <a:cubicBezTo>
                      <a:pt x="552" y="107695"/>
                      <a:pt x="1078" y="108723"/>
                      <a:pt x="1880" y="109751"/>
                    </a:cubicBezTo>
                    <a:cubicBezTo>
                      <a:pt x="1905" y="109751"/>
                      <a:pt x="1905" y="109776"/>
                      <a:pt x="1930" y="109776"/>
                    </a:cubicBezTo>
                    <a:cubicBezTo>
                      <a:pt x="2407" y="110402"/>
                      <a:pt x="2808" y="110778"/>
                      <a:pt x="2933" y="110903"/>
                    </a:cubicBezTo>
                    <a:cubicBezTo>
                      <a:pt x="2933" y="110903"/>
                      <a:pt x="3033" y="111004"/>
                      <a:pt x="3209" y="111154"/>
                    </a:cubicBezTo>
                    <a:cubicBezTo>
                      <a:pt x="3409" y="111330"/>
                      <a:pt x="3660" y="111505"/>
                      <a:pt x="4011" y="111756"/>
                    </a:cubicBezTo>
                    <a:cubicBezTo>
                      <a:pt x="4061" y="111781"/>
                      <a:pt x="4086" y="111806"/>
                      <a:pt x="4111" y="111831"/>
                    </a:cubicBezTo>
                    <a:cubicBezTo>
                      <a:pt x="4487" y="112081"/>
                      <a:pt x="4913" y="112357"/>
                      <a:pt x="5439" y="112583"/>
                    </a:cubicBezTo>
                    <a:cubicBezTo>
                      <a:pt x="6166" y="112934"/>
                      <a:pt x="6918" y="113134"/>
                      <a:pt x="7645" y="113184"/>
                    </a:cubicBezTo>
                    <a:cubicBezTo>
                      <a:pt x="7820" y="113209"/>
                      <a:pt x="7996" y="113209"/>
                      <a:pt x="8171" y="113209"/>
                    </a:cubicBezTo>
                    <a:cubicBezTo>
                      <a:pt x="8372" y="113209"/>
                      <a:pt x="8597" y="113209"/>
                      <a:pt x="8798" y="113184"/>
                    </a:cubicBezTo>
                    <a:cubicBezTo>
                      <a:pt x="10377" y="115164"/>
                      <a:pt x="12557" y="117119"/>
                      <a:pt x="15289" y="117721"/>
                    </a:cubicBezTo>
                    <a:cubicBezTo>
                      <a:pt x="14838" y="118723"/>
                      <a:pt x="14938" y="119851"/>
                      <a:pt x="15489" y="120803"/>
                    </a:cubicBezTo>
                    <a:cubicBezTo>
                      <a:pt x="15489" y="120803"/>
                      <a:pt x="15715" y="121154"/>
                      <a:pt x="15715" y="121154"/>
                    </a:cubicBezTo>
                    <a:cubicBezTo>
                      <a:pt x="15715" y="121179"/>
                      <a:pt x="15740" y="121179"/>
                      <a:pt x="15740" y="121204"/>
                    </a:cubicBezTo>
                    <a:lnTo>
                      <a:pt x="15991" y="121605"/>
                    </a:lnTo>
                    <a:cubicBezTo>
                      <a:pt x="15991" y="121605"/>
                      <a:pt x="16592" y="122508"/>
                      <a:pt x="16592" y="122508"/>
                    </a:cubicBezTo>
                    <a:lnTo>
                      <a:pt x="17169" y="123360"/>
                    </a:lnTo>
                    <a:lnTo>
                      <a:pt x="17419" y="123736"/>
                    </a:lnTo>
                    <a:lnTo>
                      <a:pt x="17745" y="124162"/>
                    </a:lnTo>
                    <a:lnTo>
                      <a:pt x="18121" y="124713"/>
                    </a:lnTo>
                    <a:lnTo>
                      <a:pt x="18447" y="125164"/>
                    </a:lnTo>
                    <a:cubicBezTo>
                      <a:pt x="18447" y="125164"/>
                      <a:pt x="18898" y="125766"/>
                      <a:pt x="18898" y="125766"/>
                    </a:cubicBezTo>
                    <a:cubicBezTo>
                      <a:pt x="22056" y="129926"/>
                      <a:pt x="26743" y="135214"/>
                      <a:pt x="32307" y="138698"/>
                    </a:cubicBezTo>
                    <a:cubicBezTo>
                      <a:pt x="32156" y="138924"/>
                      <a:pt x="32006" y="139174"/>
                      <a:pt x="31880" y="139425"/>
                    </a:cubicBezTo>
                    <a:cubicBezTo>
                      <a:pt x="31655" y="139901"/>
                      <a:pt x="31555" y="140427"/>
                      <a:pt x="31580" y="140929"/>
                    </a:cubicBezTo>
                    <a:cubicBezTo>
                      <a:pt x="31179" y="141881"/>
                      <a:pt x="31254" y="142959"/>
                      <a:pt x="31730" y="143836"/>
                    </a:cubicBezTo>
                    <a:cubicBezTo>
                      <a:pt x="31830" y="144112"/>
                      <a:pt x="31956" y="144412"/>
                      <a:pt x="32131" y="144663"/>
                    </a:cubicBezTo>
                    <a:cubicBezTo>
                      <a:pt x="32307" y="144914"/>
                      <a:pt x="32432" y="145164"/>
                      <a:pt x="32532" y="145415"/>
                    </a:cubicBezTo>
                    <a:cubicBezTo>
                      <a:pt x="32607" y="145615"/>
                      <a:pt x="32682" y="145841"/>
                      <a:pt x="32708" y="146041"/>
                    </a:cubicBezTo>
                    <a:cubicBezTo>
                      <a:pt x="32733" y="146067"/>
                      <a:pt x="32733" y="146067"/>
                      <a:pt x="32733" y="146092"/>
                    </a:cubicBezTo>
                    <a:cubicBezTo>
                      <a:pt x="32783" y="146342"/>
                      <a:pt x="32783" y="146593"/>
                      <a:pt x="32783" y="146894"/>
                    </a:cubicBezTo>
                    <a:cubicBezTo>
                      <a:pt x="32758" y="146944"/>
                      <a:pt x="32733" y="146994"/>
                      <a:pt x="32733" y="147044"/>
                    </a:cubicBezTo>
                    <a:cubicBezTo>
                      <a:pt x="32682" y="147219"/>
                      <a:pt x="32607" y="147370"/>
                      <a:pt x="32557" y="147520"/>
                    </a:cubicBezTo>
                    <a:cubicBezTo>
                      <a:pt x="32557" y="147520"/>
                      <a:pt x="32532" y="147570"/>
                      <a:pt x="32532" y="147570"/>
                    </a:cubicBezTo>
                    <a:cubicBezTo>
                      <a:pt x="32457" y="147721"/>
                      <a:pt x="32382" y="147871"/>
                      <a:pt x="32332" y="147996"/>
                    </a:cubicBezTo>
                    <a:cubicBezTo>
                      <a:pt x="32206" y="148222"/>
                      <a:pt x="32106" y="148422"/>
                      <a:pt x="31981" y="148598"/>
                    </a:cubicBezTo>
                    <a:cubicBezTo>
                      <a:pt x="31780" y="148924"/>
                      <a:pt x="31655" y="149300"/>
                      <a:pt x="31555" y="149651"/>
                    </a:cubicBezTo>
                    <a:cubicBezTo>
                      <a:pt x="31179" y="150252"/>
                      <a:pt x="30978" y="150929"/>
                      <a:pt x="31003" y="151631"/>
                    </a:cubicBezTo>
                    <a:cubicBezTo>
                      <a:pt x="30652" y="152458"/>
                      <a:pt x="30652" y="153385"/>
                      <a:pt x="31003" y="154237"/>
                    </a:cubicBezTo>
                    <a:cubicBezTo>
                      <a:pt x="31505" y="155390"/>
                      <a:pt x="32607" y="156192"/>
                      <a:pt x="33860" y="156267"/>
                    </a:cubicBezTo>
                    <a:lnTo>
                      <a:pt x="61956" y="158097"/>
                    </a:lnTo>
                    <a:lnTo>
                      <a:pt x="62181" y="158097"/>
                    </a:lnTo>
                    <a:cubicBezTo>
                      <a:pt x="62307" y="158097"/>
                      <a:pt x="62432" y="158097"/>
                      <a:pt x="62582" y="158072"/>
                    </a:cubicBezTo>
                    <a:lnTo>
                      <a:pt x="80101" y="156016"/>
                    </a:lnTo>
                    <a:lnTo>
                      <a:pt x="80577" y="156092"/>
                    </a:lnTo>
                    <a:cubicBezTo>
                      <a:pt x="80628" y="156092"/>
                      <a:pt x="80703" y="156117"/>
                      <a:pt x="80778" y="156117"/>
                    </a:cubicBezTo>
                    <a:lnTo>
                      <a:pt x="81004" y="156117"/>
                    </a:lnTo>
                    <a:cubicBezTo>
                      <a:pt x="81104" y="157370"/>
                      <a:pt x="81780" y="158498"/>
                      <a:pt x="82858" y="159174"/>
                    </a:cubicBezTo>
                    <a:cubicBezTo>
                      <a:pt x="82883" y="159199"/>
                      <a:pt x="82908" y="159199"/>
                      <a:pt x="82908" y="159225"/>
                    </a:cubicBezTo>
                    <a:cubicBezTo>
                      <a:pt x="83359" y="159475"/>
                      <a:pt x="83811" y="159676"/>
                      <a:pt x="84312" y="159801"/>
                    </a:cubicBezTo>
                    <a:cubicBezTo>
                      <a:pt x="84913" y="159951"/>
                      <a:pt x="85465" y="160001"/>
                      <a:pt x="85891" y="160027"/>
                    </a:cubicBezTo>
                    <a:cubicBezTo>
                      <a:pt x="86141" y="160052"/>
                      <a:pt x="86367" y="160052"/>
                      <a:pt x="86618" y="160052"/>
                    </a:cubicBezTo>
                    <a:cubicBezTo>
                      <a:pt x="87119" y="160052"/>
                      <a:pt x="87545" y="160027"/>
                      <a:pt x="87946" y="160001"/>
                    </a:cubicBezTo>
                    <a:cubicBezTo>
                      <a:pt x="88999" y="159926"/>
                      <a:pt x="89700" y="159826"/>
                      <a:pt x="89776" y="159801"/>
                    </a:cubicBezTo>
                    <a:cubicBezTo>
                      <a:pt x="89801" y="159801"/>
                      <a:pt x="90377" y="159701"/>
                      <a:pt x="90377" y="159701"/>
                    </a:cubicBezTo>
                    <a:cubicBezTo>
                      <a:pt x="90653" y="159651"/>
                      <a:pt x="91104" y="159575"/>
                      <a:pt x="91605" y="159450"/>
                    </a:cubicBezTo>
                    <a:cubicBezTo>
                      <a:pt x="91680" y="159425"/>
                      <a:pt x="91755" y="159400"/>
                      <a:pt x="91831" y="159375"/>
                    </a:cubicBezTo>
                    <a:cubicBezTo>
                      <a:pt x="92758" y="159099"/>
                      <a:pt x="94187" y="158573"/>
                      <a:pt x="95615" y="157796"/>
                    </a:cubicBezTo>
                    <a:cubicBezTo>
                      <a:pt x="95891" y="157646"/>
                      <a:pt x="96141" y="157495"/>
                      <a:pt x="96417" y="157345"/>
                    </a:cubicBezTo>
                    <a:cubicBezTo>
                      <a:pt x="97545" y="156768"/>
                      <a:pt x="98573" y="156117"/>
                      <a:pt x="99500" y="155315"/>
                    </a:cubicBezTo>
                    <a:lnTo>
                      <a:pt x="102182" y="155315"/>
                    </a:lnTo>
                    <a:cubicBezTo>
                      <a:pt x="103234" y="155315"/>
                      <a:pt x="104187" y="154813"/>
                      <a:pt x="104813" y="154062"/>
                    </a:cubicBezTo>
                    <a:cubicBezTo>
                      <a:pt x="105014" y="154237"/>
                      <a:pt x="105239" y="154412"/>
                      <a:pt x="105490" y="154563"/>
                    </a:cubicBezTo>
                    <a:cubicBezTo>
                      <a:pt x="105991" y="154864"/>
                      <a:pt x="106568" y="155014"/>
                      <a:pt x="107144" y="155014"/>
                    </a:cubicBezTo>
                    <a:cubicBezTo>
                      <a:pt x="107720" y="155014"/>
                      <a:pt x="108322" y="154839"/>
                      <a:pt x="108823" y="154538"/>
                    </a:cubicBezTo>
                    <a:cubicBezTo>
                      <a:pt x="108873" y="154513"/>
                      <a:pt x="109926" y="153886"/>
                      <a:pt x="111505" y="152834"/>
                    </a:cubicBezTo>
                    <a:cubicBezTo>
                      <a:pt x="111505" y="152834"/>
                      <a:pt x="111956" y="152533"/>
                      <a:pt x="111956" y="152533"/>
                    </a:cubicBezTo>
                    <a:lnTo>
                      <a:pt x="112708" y="152032"/>
                    </a:lnTo>
                    <a:cubicBezTo>
                      <a:pt x="115766" y="149876"/>
                      <a:pt x="120127" y="146518"/>
                      <a:pt x="123435" y="142658"/>
                    </a:cubicBezTo>
                    <a:cubicBezTo>
                      <a:pt x="124061" y="141931"/>
                      <a:pt x="124638" y="141204"/>
                      <a:pt x="125139" y="140503"/>
                    </a:cubicBezTo>
                    <a:cubicBezTo>
                      <a:pt x="125139" y="140478"/>
                      <a:pt x="125214" y="140377"/>
                      <a:pt x="125214" y="140377"/>
                    </a:cubicBezTo>
                    <a:cubicBezTo>
                      <a:pt x="125340" y="140227"/>
                      <a:pt x="125440" y="140077"/>
                      <a:pt x="125565" y="139901"/>
                    </a:cubicBezTo>
                    <a:lnTo>
                      <a:pt x="125665" y="139726"/>
                    </a:lnTo>
                    <a:cubicBezTo>
                      <a:pt x="125766" y="139575"/>
                      <a:pt x="125891" y="139425"/>
                      <a:pt x="125966" y="139275"/>
                    </a:cubicBezTo>
                    <a:lnTo>
                      <a:pt x="126091" y="139099"/>
                    </a:lnTo>
                    <a:cubicBezTo>
                      <a:pt x="126242" y="138823"/>
                      <a:pt x="126392" y="138548"/>
                      <a:pt x="126543" y="138272"/>
                    </a:cubicBezTo>
                    <a:lnTo>
                      <a:pt x="126593" y="138222"/>
                    </a:lnTo>
                    <a:cubicBezTo>
                      <a:pt x="126643" y="138147"/>
                      <a:pt x="126668" y="138046"/>
                      <a:pt x="126718" y="137971"/>
                    </a:cubicBezTo>
                    <a:cubicBezTo>
                      <a:pt x="126793" y="137846"/>
                      <a:pt x="126843" y="137746"/>
                      <a:pt x="126919" y="137595"/>
                    </a:cubicBezTo>
                    <a:cubicBezTo>
                      <a:pt x="126969" y="137470"/>
                      <a:pt x="127044" y="137345"/>
                      <a:pt x="127094" y="137219"/>
                    </a:cubicBezTo>
                    <a:cubicBezTo>
                      <a:pt x="127144" y="137094"/>
                      <a:pt x="127219" y="136994"/>
                      <a:pt x="127269" y="136869"/>
                    </a:cubicBezTo>
                    <a:cubicBezTo>
                      <a:pt x="127320" y="136718"/>
                      <a:pt x="127395" y="136568"/>
                      <a:pt x="127445" y="136417"/>
                    </a:cubicBezTo>
                    <a:lnTo>
                      <a:pt x="127470" y="136367"/>
                    </a:lnTo>
                    <a:cubicBezTo>
                      <a:pt x="127520" y="136292"/>
                      <a:pt x="127545" y="136217"/>
                      <a:pt x="127570" y="136117"/>
                    </a:cubicBezTo>
                    <a:cubicBezTo>
                      <a:pt x="127670" y="135891"/>
                      <a:pt x="127771" y="135640"/>
                      <a:pt x="127846" y="135390"/>
                    </a:cubicBezTo>
                    <a:cubicBezTo>
                      <a:pt x="127871" y="135315"/>
                      <a:pt x="127896" y="135239"/>
                      <a:pt x="127921" y="135139"/>
                    </a:cubicBezTo>
                    <a:cubicBezTo>
                      <a:pt x="127971" y="134964"/>
                      <a:pt x="128046" y="134763"/>
                      <a:pt x="128097" y="134588"/>
                    </a:cubicBezTo>
                    <a:cubicBezTo>
                      <a:pt x="128122" y="134488"/>
                      <a:pt x="128147" y="134387"/>
                      <a:pt x="128147" y="134287"/>
                    </a:cubicBezTo>
                    <a:cubicBezTo>
                      <a:pt x="128197" y="134112"/>
                      <a:pt x="128247" y="133911"/>
                      <a:pt x="128297" y="133686"/>
                    </a:cubicBezTo>
                    <a:cubicBezTo>
                      <a:pt x="128297" y="133610"/>
                      <a:pt x="128322" y="133535"/>
                      <a:pt x="128347" y="133460"/>
                    </a:cubicBezTo>
                    <a:cubicBezTo>
                      <a:pt x="128397" y="133159"/>
                      <a:pt x="128422" y="132884"/>
                      <a:pt x="128447" y="132633"/>
                    </a:cubicBezTo>
                    <a:cubicBezTo>
                      <a:pt x="128472" y="132407"/>
                      <a:pt x="128498" y="132182"/>
                      <a:pt x="128498" y="131956"/>
                    </a:cubicBezTo>
                    <a:cubicBezTo>
                      <a:pt x="128498" y="131881"/>
                      <a:pt x="128523" y="131706"/>
                      <a:pt x="128523" y="131706"/>
                    </a:cubicBezTo>
                    <a:cubicBezTo>
                      <a:pt x="128523" y="131555"/>
                      <a:pt x="128523" y="131430"/>
                      <a:pt x="128523" y="131280"/>
                    </a:cubicBezTo>
                    <a:cubicBezTo>
                      <a:pt x="128523" y="131204"/>
                      <a:pt x="128523" y="130954"/>
                      <a:pt x="128523" y="130954"/>
                    </a:cubicBezTo>
                    <a:cubicBezTo>
                      <a:pt x="128498" y="130828"/>
                      <a:pt x="128498" y="130728"/>
                      <a:pt x="128498" y="130603"/>
                    </a:cubicBezTo>
                    <a:lnTo>
                      <a:pt x="128472" y="130277"/>
                    </a:lnTo>
                    <a:cubicBezTo>
                      <a:pt x="128472" y="130152"/>
                      <a:pt x="128472" y="130026"/>
                      <a:pt x="128447" y="129926"/>
                    </a:cubicBezTo>
                    <a:cubicBezTo>
                      <a:pt x="128447" y="129851"/>
                      <a:pt x="128422" y="129625"/>
                      <a:pt x="128422" y="129625"/>
                    </a:cubicBezTo>
                    <a:cubicBezTo>
                      <a:pt x="128397" y="129500"/>
                      <a:pt x="128397" y="129350"/>
                      <a:pt x="128372" y="129199"/>
                    </a:cubicBezTo>
                    <a:lnTo>
                      <a:pt x="128322" y="128899"/>
                    </a:lnTo>
                    <a:cubicBezTo>
                      <a:pt x="128322" y="128773"/>
                      <a:pt x="128297" y="128623"/>
                      <a:pt x="128272" y="128472"/>
                    </a:cubicBezTo>
                    <a:lnTo>
                      <a:pt x="128222" y="128197"/>
                    </a:lnTo>
                    <a:cubicBezTo>
                      <a:pt x="128197" y="128046"/>
                      <a:pt x="128172" y="127896"/>
                      <a:pt x="128147" y="127746"/>
                    </a:cubicBezTo>
                    <a:lnTo>
                      <a:pt x="128097" y="127470"/>
                    </a:lnTo>
                    <a:cubicBezTo>
                      <a:pt x="128071" y="127295"/>
                      <a:pt x="128021" y="127144"/>
                      <a:pt x="127996" y="126994"/>
                    </a:cubicBezTo>
                    <a:lnTo>
                      <a:pt x="127946" y="126718"/>
                    </a:lnTo>
                    <a:cubicBezTo>
                      <a:pt x="127896" y="126543"/>
                      <a:pt x="127871" y="126367"/>
                      <a:pt x="127821" y="126192"/>
                    </a:cubicBezTo>
                    <a:lnTo>
                      <a:pt x="127771" y="125941"/>
                    </a:lnTo>
                    <a:cubicBezTo>
                      <a:pt x="127721" y="125766"/>
                      <a:pt x="127670" y="125590"/>
                      <a:pt x="127645" y="125415"/>
                    </a:cubicBezTo>
                    <a:lnTo>
                      <a:pt x="127570" y="125164"/>
                    </a:lnTo>
                    <a:cubicBezTo>
                      <a:pt x="127520" y="124989"/>
                      <a:pt x="127470" y="124788"/>
                      <a:pt x="127420" y="124588"/>
                    </a:cubicBezTo>
                    <a:lnTo>
                      <a:pt x="127370" y="124387"/>
                    </a:lnTo>
                    <a:cubicBezTo>
                      <a:pt x="127320" y="124162"/>
                      <a:pt x="127244" y="123961"/>
                      <a:pt x="127194" y="123736"/>
                    </a:cubicBezTo>
                    <a:lnTo>
                      <a:pt x="127144" y="123560"/>
                    </a:lnTo>
                    <a:cubicBezTo>
                      <a:pt x="127069" y="123335"/>
                      <a:pt x="126994" y="123109"/>
                      <a:pt x="126919" y="122858"/>
                    </a:cubicBezTo>
                    <a:lnTo>
                      <a:pt x="126894" y="122758"/>
                    </a:lnTo>
                    <a:cubicBezTo>
                      <a:pt x="126818" y="122508"/>
                      <a:pt x="126743" y="122232"/>
                      <a:pt x="126643" y="121956"/>
                    </a:cubicBezTo>
                    <a:cubicBezTo>
                      <a:pt x="126643" y="121956"/>
                      <a:pt x="126618" y="121906"/>
                      <a:pt x="126618" y="121906"/>
                    </a:cubicBezTo>
                    <a:cubicBezTo>
                      <a:pt x="126543" y="121630"/>
                      <a:pt x="126442" y="121355"/>
                      <a:pt x="126342" y="121079"/>
                    </a:cubicBezTo>
                    <a:cubicBezTo>
                      <a:pt x="126342" y="121054"/>
                      <a:pt x="126342" y="121054"/>
                      <a:pt x="126342" y="121054"/>
                    </a:cubicBezTo>
                    <a:cubicBezTo>
                      <a:pt x="125490" y="118523"/>
                      <a:pt x="124387" y="115716"/>
                      <a:pt x="123109" y="112808"/>
                    </a:cubicBezTo>
                    <a:cubicBezTo>
                      <a:pt x="125014" y="111405"/>
                      <a:pt x="126868" y="109700"/>
                      <a:pt x="127796" y="107996"/>
                    </a:cubicBezTo>
                    <a:cubicBezTo>
                      <a:pt x="131380" y="101329"/>
                      <a:pt x="128523" y="95791"/>
                      <a:pt x="126643" y="92131"/>
                    </a:cubicBezTo>
                    <a:cubicBezTo>
                      <a:pt x="126267" y="91405"/>
                      <a:pt x="125741" y="90377"/>
                      <a:pt x="125515" y="89750"/>
                    </a:cubicBezTo>
                    <a:cubicBezTo>
                      <a:pt x="125991" y="89425"/>
                      <a:pt x="126518" y="89074"/>
                      <a:pt x="127069" y="88723"/>
                    </a:cubicBezTo>
                    <a:cubicBezTo>
                      <a:pt x="127320" y="88598"/>
                      <a:pt x="127545" y="88447"/>
                      <a:pt x="127746" y="88322"/>
                    </a:cubicBezTo>
                    <a:cubicBezTo>
                      <a:pt x="127921" y="88197"/>
                      <a:pt x="128122" y="88071"/>
                      <a:pt x="128297" y="87971"/>
                    </a:cubicBezTo>
                    <a:cubicBezTo>
                      <a:pt x="130252" y="86768"/>
                      <a:pt x="131731" y="85791"/>
                      <a:pt x="132959" y="84863"/>
                    </a:cubicBezTo>
                    <a:cubicBezTo>
                      <a:pt x="134061" y="84086"/>
                      <a:pt x="134914" y="83385"/>
                      <a:pt x="135640" y="82683"/>
                    </a:cubicBezTo>
                    <a:cubicBezTo>
                      <a:pt x="136643" y="81680"/>
                      <a:pt x="137445" y="80577"/>
                      <a:pt x="138021" y="79349"/>
                    </a:cubicBezTo>
                    <a:cubicBezTo>
                      <a:pt x="138598" y="78197"/>
                      <a:pt x="138974" y="77044"/>
                      <a:pt x="139174" y="75916"/>
                    </a:cubicBezTo>
                    <a:cubicBezTo>
                      <a:pt x="139249" y="75565"/>
                      <a:pt x="139275" y="75239"/>
                      <a:pt x="139300" y="75039"/>
                    </a:cubicBezTo>
                    <a:cubicBezTo>
                      <a:pt x="139300" y="75014"/>
                      <a:pt x="139325" y="74888"/>
                      <a:pt x="139325" y="74888"/>
                    </a:cubicBezTo>
                    <a:cubicBezTo>
                      <a:pt x="139350" y="74688"/>
                      <a:pt x="139400" y="74412"/>
                      <a:pt x="139400" y="74061"/>
                    </a:cubicBezTo>
                    <a:lnTo>
                      <a:pt x="139400" y="73986"/>
                    </a:lnTo>
                    <a:cubicBezTo>
                      <a:pt x="139425" y="73535"/>
                      <a:pt x="139425" y="73034"/>
                      <a:pt x="139375" y="72482"/>
                    </a:cubicBezTo>
                    <a:cubicBezTo>
                      <a:pt x="139224" y="70602"/>
                      <a:pt x="138748" y="69124"/>
                      <a:pt x="138372" y="68046"/>
                    </a:cubicBezTo>
                    <a:cubicBezTo>
                      <a:pt x="138172" y="67520"/>
                      <a:pt x="137996" y="67119"/>
                      <a:pt x="137896" y="66868"/>
                    </a:cubicBezTo>
                    <a:lnTo>
                      <a:pt x="137746" y="66542"/>
                    </a:lnTo>
                    <a:lnTo>
                      <a:pt x="137721" y="66542"/>
                    </a:lnTo>
                    <a:cubicBezTo>
                      <a:pt x="137545" y="66066"/>
                      <a:pt x="137270" y="65565"/>
                      <a:pt x="136969" y="65013"/>
                    </a:cubicBezTo>
                    <a:cubicBezTo>
                      <a:pt x="136292" y="63810"/>
                      <a:pt x="135515" y="62607"/>
                      <a:pt x="134613" y="61505"/>
                    </a:cubicBezTo>
                    <a:cubicBezTo>
                      <a:pt x="134112" y="60853"/>
                      <a:pt x="133510" y="60176"/>
                      <a:pt x="132758" y="59399"/>
                    </a:cubicBezTo>
                    <a:lnTo>
                      <a:pt x="131480" y="58071"/>
                    </a:lnTo>
                    <a:cubicBezTo>
                      <a:pt x="130678" y="57018"/>
                      <a:pt x="129726" y="55765"/>
                      <a:pt x="128673" y="54312"/>
                    </a:cubicBezTo>
                    <a:cubicBezTo>
                      <a:pt x="125816" y="50327"/>
                      <a:pt x="124112" y="46091"/>
                      <a:pt x="123184" y="43209"/>
                    </a:cubicBezTo>
                    <a:cubicBezTo>
                      <a:pt x="123109" y="42933"/>
                      <a:pt x="123034" y="42683"/>
                      <a:pt x="122984" y="42432"/>
                    </a:cubicBezTo>
                    <a:lnTo>
                      <a:pt x="122658" y="40903"/>
                    </a:lnTo>
                    <a:lnTo>
                      <a:pt x="122508" y="40251"/>
                    </a:lnTo>
                    <a:cubicBezTo>
                      <a:pt x="122533" y="40026"/>
                      <a:pt x="122558" y="39825"/>
                      <a:pt x="122558" y="39600"/>
                    </a:cubicBezTo>
                    <a:cubicBezTo>
                      <a:pt x="122583" y="39575"/>
                      <a:pt x="122583" y="39324"/>
                      <a:pt x="122583" y="39324"/>
                    </a:cubicBezTo>
                    <a:cubicBezTo>
                      <a:pt x="122633" y="39048"/>
                      <a:pt x="122658" y="38773"/>
                      <a:pt x="122708" y="38472"/>
                    </a:cubicBezTo>
                    <a:cubicBezTo>
                      <a:pt x="122984" y="36016"/>
                      <a:pt x="123009" y="33384"/>
                      <a:pt x="122783" y="31204"/>
                    </a:cubicBezTo>
                    <a:cubicBezTo>
                      <a:pt x="122758" y="30728"/>
                      <a:pt x="122683" y="30327"/>
                      <a:pt x="122633" y="30026"/>
                    </a:cubicBezTo>
                    <a:cubicBezTo>
                      <a:pt x="122633" y="29951"/>
                      <a:pt x="122608" y="29875"/>
                      <a:pt x="122608" y="29775"/>
                    </a:cubicBezTo>
                    <a:cubicBezTo>
                      <a:pt x="122608" y="29750"/>
                      <a:pt x="122432" y="28597"/>
                      <a:pt x="122432" y="28597"/>
                    </a:cubicBezTo>
                    <a:cubicBezTo>
                      <a:pt x="122382" y="28372"/>
                      <a:pt x="122332" y="28096"/>
                      <a:pt x="122257" y="27795"/>
                    </a:cubicBezTo>
                    <a:lnTo>
                      <a:pt x="122232" y="27645"/>
                    </a:lnTo>
                    <a:cubicBezTo>
                      <a:pt x="122232" y="27620"/>
                      <a:pt x="121731" y="25840"/>
                      <a:pt x="121731" y="25840"/>
                    </a:cubicBezTo>
                    <a:cubicBezTo>
                      <a:pt x="121731" y="25765"/>
                      <a:pt x="121706" y="25690"/>
                      <a:pt x="121680" y="25615"/>
                    </a:cubicBezTo>
                    <a:cubicBezTo>
                      <a:pt x="121580" y="25339"/>
                      <a:pt x="121480" y="25063"/>
                      <a:pt x="121355" y="24738"/>
                    </a:cubicBezTo>
                    <a:lnTo>
                      <a:pt x="121204" y="24337"/>
                    </a:lnTo>
                    <a:cubicBezTo>
                      <a:pt x="121154" y="24236"/>
                      <a:pt x="121104" y="24136"/>
                      <a:pt x="121054" y="24036"/>
                    </a:cubicBezTo>
                    <a:cubicBezTo>
                      <a:pt x="120477" y="22858"/>
                      <a:pt x="119726" y="21530"/>
                      <a:pt x="118422" y="20402"/>
                    </a:cubicBezTo>
                    <a:cubicBezTo>
                      <a:pt x="117520" y="19600"/>
                      <a:pt x="116392" y="18898"/>
                      <a:pt x="115114" y="18322"/>
                    </a:cubicBezTo>
                    <a:cubicBezTo>
                      <a:pt x="111304" y="15439"/>
                      <a:pt x="105365" y="11981"/>
                      <a:pt x="98723" y="8773"/>
                    </a:cubicBezTo>
                    <a:cubicBezTo>
                      <a:pt x="96417" y="7620"/>
                      <a:pt x="93410" y="6116"/>
                      <a:pt x="90352" y="4763"/>
                    </a:cubicBezTo>
                    <a:cubicBezTo>
                      <a:pt x="87119" y="3334"/>
                      <a:pt x="83735" y="2106"/>
                      <a:pt x="81104" y="1404"/>
                    </a:cubicBezTo>
                    <a:cubicBezTo>
                      <a:pt x="80126" y="1103"/>
                      <a:pt x="79274" y="928"/>
                      <a:pt x="78598" y="778"/>
                    </a:cubicBezTo>
                    <a:cubicBezTo>
                      <a:pt x="78347" y="727"/>
                      <a:pt x="78146" y="677"/>
                      <a:pt x="77946" y="627"/>
                    </a:cubicBezTo>
                    <a:cubicBezTo>
                      <a:pt x="77871" y="627"/>
                      <a:pt x="77795" y="602"/>
                      <a:pt x="77695" y="602"/>
                    </a:cubicBezTo>
                    <a:lnTo>
                      <a:pt x="76542" y="402"/>
                    </a:lnTo>
                    <a:cubicBezTo>
                      <a:pt x="76517" y="402"/>
                      <a:pt x="76166" y="351"/>
                      <a:pt x="76166" y="351"/>
                    </a:cubicBezTo>
                    <a:cubicBezTo>
                      <a:pt x="75916" y="326"/>
                      <a:pt x="75540" y="251"/>
                      <a:pt x="75039" y="226"/>
                    </a:cubicBezTo>
                    <a:lnTo>
                      <a:pt x="73735" y="126"/>
                    </a:lnTo>
                    <a:lnTo>
                      <a:pt x="73635" y="126"/>
                    </a:lnTo>
                    <a:lnTo>
                      <a:pt x="71730" y="51"/>
                    </a:lnTo>
                    <a:cubicBezTo>
                      <a:pt x="71104" y="26"/>
                      <a:pt x="70377" y="1"/>
                      <a:pt x="696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l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0" name="Google Shape;2164;p53"/>
              <p:cNvSpPr/>
              <p:nvPr/>
            </p:nvSpPr>
            <p:spPr>
              <a:xfrm>
                <a:off x="2669325" y="1699900"/>
                <a:ext cx="2664825" cy="2082975"/>
              </a:xfrm>
              <a:custGeom>
                <a:avLst/>
                <a:gdLst/>
                <a:ahLst/>
                <a:cxnLst/>
                <a:rect l="l" t="t" r="r" b="b"/>
                <a:pathLst>
                  <a:path w="106593" h="83319" extrusionOk="0">
                    <a:moveTo>
                      <a:pt x="88447" y="0"/>
                    </a:moveTo>
                    <a:lnTo>
                      <a:pt x="14311" y="21554"/>
                    </a:lnTo>
                    <a:cubicBezTo>
                      <a:pt x="14311" y="21554"/>
                      <a:pt x="1529" y="22758"/>
                      <a:pt x="702" y="31404"/>
                    </a:cubicBezTo>
                    <a:cubicBezTo>
                      <a:pt x="0" y="38647"/>
                      <a:pt x="8547" y="42131"/>
                      <a:pt x="9549" y="45164"/>
                    </a:cubicBezTo>
                    <a:cubicBezTo>
                      <a:pt x="10326" y="47520"/>
                      <a:pt x="6692" y="50251"/>
                      <a:pt x="5614" y="52156"/>
                    </a:cubicBezTo>
                    <a:cubicBezTo>
                      <a:pt x="4010" y="54988"/>
                      <a:pt x="3584" y="57946"/>
                      <a:pt x="5439" y="60778"/>
                    </a:cubicBezTo>
                    <a:cubicBezTo>
                      <a:pt x="6993" y="63159"/>
                      <a:pt x="9374" y="63109"/>
                      <a:pt x="11278" y="65013"/>
                    </a:cubicBezTo>
                    <a:cubicBezTo>
                      <a:pt x="13885" y="67595"/>
                      <a:pt x="11278" y="67770"/>
                      <a:pt x="11078" y="70427"/>
                    </a:cubicBezTo>
                    <a:cubicBezTo>
                      <a:pt x="10777" y="73861"/>
                      <a:pt x="16918" y="75690"/>
                      <a:pt x="19349" y="77069"/>
                    </a:cubicBezTo>
                    <a:cubicBezTo>
                      <a:pt x="21855" y="78472"/>
                      <a:pt x="24512" y="79625"/>
                      <a:pt x="27243" y="80502"/>
                    </a:cubicBezTo>
                    <a:cubicBezTo>
                      <a:pt x="33621" y="82609"/>
                      <a:pt x="40380" y="83318"/>
                      <a:pt x="47106" y="83318"/>
                    </a:cubicBezTo>
                    <a:cubicBezTo>
                      <a:pt x="49341" y="83318"/>
                      <a:pt x="51572" y="83240"/>
                      <a:pt x="53785" y="83109"/>
                    </a:cubicBezTo>
                    <a:cubicBezTo>
                      <a:pt x="77018" y="81755"/>
                      <a:pt x="92482" y="71805"/>
                      <a:pt x="94687" y="67745"/>
                    </a:cubicBezTo>
                    <a:cubicBezTo>
                      <a:pt x="99825" y="58121"/>
                      <a:pt x="87595" y="51580"/>
                      <a:pt x="93560" y="48096"/>
                    </a:cubicBezTo>
                    <a:cubicBezTo>
                      <a:pt x="101931" y="43234"/>
                      <a:pt x="106592" y="40026"/>
                      <a:pt x="105590" y="34086"/>
                    </a:cubicBezTo>
                    <a:cubicBezTo>
                      <a:pt x="104587" y="28146"/>
                      <a:pt x="101805" y="25915"/>
                      <a:pt x="95790" y="17595"/>
                    </a:cubicBezTo>
                    <a:cubicBezTo>
                      <a:pt x="89775" y="9274"/>
                      <a:pt x="88447" y="0"/>
                      <a:pt x="88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1" name="Google Shape;2165;p53"/>
              <p:cNvSpPr/>
              <p:nvPr/>
            </p:nvSpPr>
            <p:spPr>
              <a:xfrm>
                <a:off x="2683100" y="2237500"/>
                <a:ext cx="365950" cy="830225"/>
              </a:xfrm>
              <a:custGeom>
                <a:avLst/>
                <a:gdLst/>
                <a:ahLst/>
                <a:cxnLst/>
                <a:rect l="l" t="t" r="r" b="b"/>
                <a:pathLst>
                  <a:path w="14638" h="33209" extrusionOk="0">
                    <a:moveTo>
                      <a:pt x="12181" y="0"/>
                    </a:moveTo>
                    <a:cubicBezTo>
                      <a:pt x="12181" y="0"/>
                      <a:pt x="12106" y="0"/>
                      <a:pt x="11930" y="50"/>
                    </a:cubicBezTo>
                    <a:cubicBezTo>
                      <a:pt x="11755" y="76"/>
                      <a:pt x="11529" y="126"/>
                      <a:pt x="11229" y="201"/>
                    </a:cubicBezTo>
                    <a:cubicBezTo>
                      <a:pt x="10602" y="376"/>
                      <a:pt x="9750" y="627"/>
                      <a:pt x="8722" y="1028"/>
                    </a:cubicBezTo>
                    <a:cubicBezTo>
                      <a:pt x="7720" y="1429"/>
                      <a:pt x="6592" y="1980"/>
                      <a:pt x="5439" y="2707"/>
                    </a:cubicBezTo>
                    <a:cubicBezTo>
                      <a:pt x="4286" y="3434"/>
                      <a:pt x="3133" y="4361"/>
                      <a:pt x="2206" y="5489"/>
                    </a:cubicBezTo>
                    <a:cubicBezTo>
                      <a:pt x="1279" y="6617"/>
                      <a:pt x="552" y="7970"/>
                      <a:pt x="301" y="9324"/>
                    </a:cubicBezTo>
                    <a:cubicBezTo>
                      <a:pt x="1" y="10677"/>
                      <a:pt x="126" y="12005"/>
                      <a:pt x="377" y="13083"/>
                    </a:cubicBezTo>
                    <a:cubicBezTo>
                      <a:pt x="502" y="13609"/>
                      <a:pt x="677" y="14111"/>
                      <a:pt x="878" y="14512"/>
                    </a:cubicBezTo>
                    <a:cubicBezTo>
                      <a:pt x="1103" y="14913"/>
                      <a:pt x="1329" y="15264"/>
                      <a:pt x="1529" y="15514"/>
                    </a:cubicBezTo>
                    <a:cubicBezTo>
                      <a:pt x="1705" y="15765"/>
                      <a:pt x="1880" y="15965"/>
                      <a:pt x="1981" y="16091"/>
                    </a:cubicBezTo>
                    <a:cubicBezTo>
                      <a:pt x="2106" y="16216"/>
                      <a:pt x="2156" y="16291"/>
                      <a:pt x="2156" y="16291"/>
                    </a:cubicBezTo>
                    <a:cubicBezTo>
                      <a:pt x="2156" y="16291"/>
                      <a:pt x="2206" y="16366"/>
                      <a:pt x="2331" y="16492"/>
                    </a:cubicBezTo>
                    <a:cubicBezTo>
                      <a:pt x="2457" y="16617"/>
                      <a:pt x="2632" y="16792"/>
                      <a:pt x="2858" y="17018"/>
                    </a:cubicBezTo>
                    <a:cubicBezTo>
                      <a:pt x="3309" y="17469"/>
                      <a:pt x="3960" y="18071"/>
                      <a:pt x="4813" y="18772"/>
                    </a:cubicBezTo>
                    <a:cubicBezTo>
                      <a:pt x="6467" y="20176"/>
                      <a:pt x="8798" y="21880"/>
                      <a:pt x="10903" y="23785"/>
                    </a:cubicBezTo>
                    <a:cubicBezTo>
                      <a:pt x="11956" y="24762"/>
                      <a:pt x="12958" y="25815"/>
                      <a:pt x="13635" y="26943"/>
                    </a:cubicBezTo>
                    <a:cubicBezTo>
                      <a:pt x="13961" y="27519"/>
                      <a:pt x="14211" y="28121"/>
                      <a:pt x="14336" y="28697"/>
                    </a:cubicBezTo>
                    <a:cubicBezTo>
                      <a:pt x="14362" y="28848"/>
                      <a:pt x="14362" y="28998"/>
                      <a:pt x="14362" y="29148"/>
                    </a:cubicBezTo>
                    <a:cubicBezTo>
                      <a:pt x="14387" y="29224"/>
                      <a:pt x="14387" y="29274"/>
                      <a:pt x="14387" y="29349"/>
                    </a:cubicBezTo>
                    <a:lnTo>
                      <a:pt x="14387" y="29574"/>
                    </a:lnTo>
                    <a:cubicBezTo>
                      <a:pt x="14362" y="29700"/>
                      <a:pt x="14362" y="29850"/>
                      <a:pt x="14336" y="29975"/>
                    </a:cubicBezTo>
                    <a:cubicBezTo>
                      <a:pt x="14311" y="30126"/>
                      <a:pt x="14261" y="30251"/>
                      <a:pt x="14236" y="30376"/>
                    </a:cubicBezTo>
                    <a:cubicBezTo>
                      <a:pt x="13935" y="31379"/>
                      <a:pt x="13309" y="32056"/>
                      <a:pt x="12908" y="32532"/>
                    </a:cubicBezTo>
                    <a:cubicBezTo>
                      <a:pt x="12657" y="32732"/>
                      <a:pt x="12482" y="32908"/>
                      <a:pt x="12357" y="33033"/>
                    </a:cubicBezTo>
                    <a:cubicBezTo>
                      <a:pt x="12256" y="33133"/>
                      <a:pt x="12181" y="33209"/>
                      <a:pt x="12181" y="33209"/>
                    </a:cubicBezTo>
                    <a:cubicBezTo>
                      <a:pt x="12181" y="33209"/>
                      <a:pt x="12256" y="33158"/>
                      <a:pt x="12407" y="33058"/>
                    </a:cubicBezTo>
                    <a:cubicBezTo>
                      <a:pt x="12532" y="32958"/>
                      <a:pt x="12732" y="32808"/>
                      <a:pt x="12983" y="32607"/>
                    </a:cubicBezTo>
                    <a:cubicBezTo>
                      <a:pt x="13409" y="32156"/>
                      <a:pt x="14086" y="31504"/>
                      <a:pt x="14437" y="30427"/>
                    </a:cubicBezTo>
                    <a:cubicBezTo>
                      <a:pt x="14462" y="30301"/>
                      <a:pt x="14512" y="30151"/>
                      <a:pt x="14562" y="30026"/>
                    </a:cubicBezTo>
                    <a:cubicBezTo>
                      <a:pt x="14587" y="29875"/>
                      <a:pt x="14587" y="29725"/>
                      <a:pt x="14612" y="29574"/>
                    </a:cubicBezTo>
                    <a:lnTo>
                      <a:pt x="14637" y="29349"/>
                    </a:lnTo>
                    <a:cubicBezTo>
                      <a:pt x="14637" y="29274"/>
                      <a:pt x="14612" y="29199"/>
                      <a:pt x="14612" y="29123"/>
                    </a:cubicBezTo>
                    <a:cubicBezTo>
                      <a:pt x="14612" y="28973"/>
                      <a:pt x="14587" y="28823"/>
                      <a:pt x="14587" y="28647"/>
                    </a:cubicBezTo>
                    <a:cubicBezTo>
                      <a:pt x="14462" y="28021"/>
                      <a:pt x="14236" y="27394"/>
                      <a:pt x="13885" y="26792"/>
                    </a:cubicBezTo>
                    <a:cubicBezTo>
                      <a:pt x="13209" y="25615"/>
                      <a:pt x="12206" y="24537"/>
                      <a:pt x="11154" y="23534"/>
                    </a:cubicBezTo>
                    <a:cubicBezTo>
                      <a:pt x="9048" y="21554"/>
                      <a:pt x="6742" y="19825"/>
                      <a:pt x="5113" y="18396"/>
                    </a:cubicBezTo>
                    <a:cubicBezTo>
                      <a:pt x="4311" y="17720"/>
                      <a:pt x="3660" y="17093"/>
                      <a:pt x="3209" y="16667"/>
                    </a:cubicBezTo>
                    <a:cubicBezTo>
                      <a:pt x="3008" y="16442"/>
                      <a:pt x="2833" y="16266"/>
                      <a:pt x="2707" y="16141"/>
                    </a:cubicBezTo>
                    <a:cubicBezTo>
                      <a:pt x="2607" y="16015"/>
                      <a:pt x="2557" y="15940"/>
                      <a:pt x="2557" y="15940"/>
                    </a:cubicBezTo>
                    <a:cubicBezTo>
                      <a:pt x="2557" y="15940"/>
                      <a:pt x="2482" y="15865"/>
                      <a:pt x="2382" y="15765"/>
                    </a:cubicBezTo>
                    <a:cubicBezTo>
                      <a:pt x="2256" y="15640"/>
                      <a:pt x="2106" y="15439"/>
                      <a:pt x="1930" y="15188"/>
                    </a:cubicBezTo>
                    <a:cubicBezTo>
                      <a:pt x="1554" y="14712"/>
                      <a:pt x="1078" y="13985"/>
                      <a:pt x="853" y="12958"/>
                    </a:cubicBezTo>
                    <a:cubicBezTo>
                      <a:pt x="577" y="11955"/>
                      <a:pt x="452" y="10702"/>
                      <a:pt x="727" y="9399"/>
                    </a:cubicBezTo>
                    <a:cubicBezTo>
                      <a:pt x="953" y="8121"/>
                      <a:pt x="1605" y="6817"/>
                      <a:pt x="2507" y="5740"/>
                    </a:cubicBezTo>
                    <a:cubicBezTo>
                      <a:pt x="3384" y="4612"/>
                      <a:pt x="4487" y="3710"/>
                      <a:pt x="5590" y="2958"/>
                    </a:cubicBezTo>
                    <a:cubicBezTo>
                      <a:pt x="6717" y="2206"/>
                      <a:pt x="7820" y="1655"/>
                      <a:pt x="8823" y="1228"/>
                    </a:cubicBezTo>
                    <a:cubicBezTo>
                      <a:pt x="9800" y="802"/>
                      <a:pt x="10652" y="502"/>
                      <a:pt x="11254" y="301"/>
                    </a:cubicBezTo>
                    <a:cubicBezTo>
                      <a:pt x="11855" y="126"/>
                      <a:pt x="12181" y="25"/>
                      <a:pt x="12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2" name="Google Shape;2166;p53"/>
              <p:cNvSpPr/>
              <p:nvPr/>
            </p:nvSpPr>
            <p:spPr>
              <a:xfrm>
                <a:off x="2772075" y="2791225"/>
                <a:ext cx="278850" cy="611100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24444" extrusionOk="0">
                    <a:moveTo>
                      <a:pt x="4666" y="0"/>
                    </a:moveTo>
                    <a:cubicBezTo>
                      <a:pt x="4664" y="0"/>
                      <a:pt x="4662" y="3"/>
                      <a:pt x="4662" y="7"/>
                    </a:cubicBezTo>
                    <a:cubicBezTo>
                      <a:pt x="4637" y="7"/>
                      <a:pt x="4737" y="232"/>
                      <a:pt x="4888" y="608"/>
                    </a:cubicBezTo>
                    <a:cubicBezTo>
                      <a:pt x="5038" y="1009"/>
                      <a:pt x="5214" y="1586"/>
                      <a:pt x="5188" y="2313"/>
                    </a:cubicBezTo>
                    <a:cubicBezTo>
                      <a:pt x="5163" y="3014"/>
                      <a:pt x="4913" y="3816"/>
                      <a:pt x="4462" y="4593"/>
                    </a:cubicBezTo>
                    <a:cubicBezTo>
                      <a:pt x="3985" y="5370"/>
                      <a:pt x="3384" y="6097"/>
                      <a:pt x="2757" y="6849"/>
                    </a:cubicBezTo>
                    <a:cubicBezTo>
                      <a:pt x="2131" y="7576"/>
                      <a:pt x="1504" y="8353"/>
                      <a:pt x="1028" y="9130"/>
                    </a:cubicBezTo>
                    <a:cubicBezTo>
                      <a:pt x="777" y="9531"/>
                      <a:pt x="577" y="9932"/>
                      <a:pt x="427" y="10333"/>
                    </a:cubicBezTo>
                    <a:cubicBezTo>
                      <a:pt x="276" y="10759"/>
                      <a:pt x="151" y="11135"/>
                      <a:pt x="101" y="11511"/>
                    </a:cubicBezTo>
                    <a:cubicBezTo>
                      <a:pt x="26" y="11912"/>
                      <a:pt x="26" y="12238"/>
                      <a:pt x="26" y="12538"/>
                    </a:cubicBezTo>
                    <a:cubicBezTo>
                      <a:pt x="0" y="12839"/>
                      <a:pt x="26" y="13115"/>
                      <a:pt x="51" y="13340"/>
                    </a:cubicBezTo>
                    <a:cubicBezTo>
                      <a:pt x="51" y="13566"/>
                      <a:pt x="101" y="13716"/>
                      <a:pt x="101" y="13842"/>
                    </a:cubicBezTo>
                    <a:cubicBezTo>
                      <a:pt x="126" y="13967"/>
                      <a:pt x="126" y="14017"/>
                      <a:pt x="126" y="14017"/>
                    </a:cubicBezTo>
                    <a:cubicBezTo>
                      <a:pt x="126" y="14017"/>
                      <a:pt x="151" y="14092"/>
                      <a:pt x="176" y="14192"/>
                    </a:cubicBezTo>
                    <a:cubicBezTo>
                      <a:pt x="201" y="14318"/>
                      <a:pt x="251" y="14493"/>
                      <a:pt x="301" y="14694"/>
                    </a:cubicBezTo>
                    <a:cubicBezTo>
                      <a:pt x="452" y="15120"/>
                      <a:pt x="677" y="15721"/>
                      <a:pt x="1128" y="16323"/>
                    </a:cubicBezTo>
                    <a:cubicBezTo>
                      <a:pt x="1579" y="16949"/>
                      <a:pt x="2206" y="17551"/>
                      <a:pt x="2958" y="18102"/>
                    </a:cubicBezTo>
                    <a:cubicBezTo>
                      <a:pt x="3735" y="18629"/>
                      <a:pt x="4587" y="19105"/>
                      <a:pt x="5439" y="19556"/>
                    </a:cubicBezTo>
                    <a:cubicBezTo>
                      <a:pt x="7168" y="20433"/>
                      <a:pt x="8898" y="21335"/>
                      <a:pt x="9875" y="22413"/>
                    </a:cubicBezTo>
                    <a:cubicBezTo>
                      <a:pt x="10841" y="23453"/>
                      <a:pt x="11073" y="24444"/>
                      <a:pt x="11126" y="24444"/>
                    </a:cubicBezTo>
                    <a:cubicBezTo>
                      <a:pt x="11127" y="24444"/>
                      <a:pt x="11128" y="24443"/>
                      <a:pt x="11128" y="24443"/>
                    </a:cubicBezTo>
                    <a:cubicBezTo>
                      <a:pt x="11153" y="24418"/>
                      <a:pt x="11128" y="24368"/>
                      <a:pt x="11103" y="24268"/>
                    </a:cubicBezTo>
                    <a:cubicBezTo>
                      <a:pt x="11078" y="24142"/>
                      <a:pt x="11028" y="23992"/>
                      <a:pt x="10953" y="23791"/>
                    </a:cubicBezTo>
                    <a:cubicBezTo>
                      <a:pt x="10803" y="23390"/>
                      <a:pt x="10502" y="22839"/>
                      <a:pt x="10026" y="22263"/>
                    </a:cubicBezTo>
                    <a:cubicBezTo>
                      <a:pt x="9073" y="21110"/>
                      <a:pt x="7319" y="20132"/>
                      <a:pt x="5615" y="19230"/>
                    </a:cubicBezTo>
                    <a:cubicBezTo>
                      <a:pt x="4787" y="18754"/>
                      <a:pt x="3935" y="18278"/>
                      <a:pt x="3234" y="17751"/>
                    </a:cubicBezTo>
                    <a:cubicBezTo>
                      <a:pt x="2507" y="17225"/>
                      <a:pt x="1930" y="16624"/>
                      <a:pt x="1529" y="16047"/>
                    </a:cubicBezTo>
                    <a:cubicBezTo>
                      <a:pt x="1128" y="15471"/>
                      <a:pt x="928" y="14919"/>
                      <a:pt x="802" y="14543"/>
                    </a:cubicBezTo>
                    <a:cubicBezTo>
                      <a:pt x="752" y="14343"/>
                      <a:pt x="702" y="14192"/>
                      <a:pt x="677" y="14092"/>
                    </a:cubicBezTo>
                    <a:cubicBezTo>
                      <a:pt x="652" y="13992"/>
                      <a:pt x="652" y="13917"/>
                      <a:pt x="652" y="13917"/>
                    </a:cubicBezTo>
                    <a:cubicBezTo>
                      <a:pt x="652" y="13917"/>
                      <a:pt x="627" y="13867"/>
                      <a:pt x="627" y="13766"/>
                    </a:cubicBezTo>
                    <a:cubicBezTo>
                      <a:pt x="602" y="13641"/>
                      <a:pt x="552" y="13491"/>
                      <a:pt x="552" y="13290"/>
                    </a:cubicBezTo>
                    <a:cubicBezTo>
                      <a:pt x="552" y="13090"/>
                      <a:pt x="502" y="12839"/>
                      <a:pt x="527" y="12538"/>
                    </a:cubicBezTo>
                    <a:cubicBezTo>
                      <a:pt x="527" y="12263"/>
                      <a:pt x="527" y="11937"/>
                      <a:pt x="577" y="11586"/>
                    </a:cubicBezTo>
                    <a:cubicBezTo>
                      <a:pt x="627" y="11260"/>
                      <a:pt x="702" y="10884"/>
                      <a:pt x="853" y="10508"/>
                    </a:cubicBezTo>
                    <a:cubicBezTo>
                      <a:pt x="978" y="10132"/>
                      <a:pt x="1178" y="9756"/>
                      <a:pt x="1404" y="9355"/>
                    </a:cubicBezTo>
                    <a:cubicBezTo>
                      <a:pt x="1855" y="8603"/>
                      <a:pt x="2432" y="7826"/>
                      <a:pt x="3033" y="7075"/>
                    </a:cubicBezTo>
                    <a:cubicBezTo>
                      <a:pt x="3635" y="6323"/>
                      <a:pt x="4261" y="5546"/>
                      <a:pt x="4712" y="4744"/>
                    </a:cubicBezTo>
                    <a:cubicBezTo>
                      <a:pt x="5163" y="3942"/>
                      <a:pt x="5414" y="3065"/>
                      <a:pt x="5389" y="2313"/>
                    </a:cubicBezTo>
                    <a:cubicBezTo>
                      <a:pt x="5389" y="1561"/>
                      <a:pt x="5163" y="959"/>
                      <a:pt x="4988" y="583"/>
                    </a:cubicBezTo>
                    <a:cubicBezTo>
                      <a:pt x="4913" y="383"/>
                      <a:pt x="4813" y="232"/>
                      <a:pt x="4762" y="132"/>
                    </a:cubicBezTo>
                    <a:cubicBezTo>
                      <a:pt x="4721" y="49"/>
                      <a:pt x="4679" y="0"/>
                      <a:pt x="46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3" name="Google Shape;2167;p53"/>
              <p:cNvSpPr/>
              <p:nvPr/>
            </p:nvSpPr>
            <p:spPr>
              <a:xfrm>
                <a:off x="3101650" y="2519450"/>
                <a:ext cx="223700" cy="689250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27570" extrusionOk="0">
                    <a:moveTo>
                      <a:pt x="4011" y="1"/>
                    </a:moveTo>
                    <a:lnTo>
                      <a:pt x="4011" y="1"/>
                    </a:lnTo>
                    <a:cubicBezTo>
                      <a:pt x="3986" y="1"/>
                      <a:pt x="3810" y="176"/>
                      <a:pt x="3484" y="527"/>
                    </a:cubicBezTo>
                    <a:cubicBezTo>
                      <a:pt x="3158" y="853"/>
                      <a:pt x="2732" y="1379"/>
                      <a:pt x="2231" y="2006"/>
                    </a:cubicBezTo>
                    <a:cubicBezTo>
                      <a:pt x="1980" y="2331"/>
                      <a:pt x="1705" y="2657"/>
                      <a:pt x="1454" y="3058"/>
                    </a:cubicBezTo>
                    <a:cubicBezTo>
                      <a:pt x="1329" y="3234"/>
                      <a:pt x="1204" y="3434"/>
                      <a:pt x="1078" y="3635"/>
                    </a:cubicBezTo>
                    <a:cubicBezTo>
                      <a:pt x="953" y="3860"/>
                      <a:pt x="853" y="4086"/>
                      <a:pt x="727" y="4311"/>
                    </a:cubicBezTo>
                    <a:cubicBezTo>
                      <a:pt x="276" y="5214"/>
                      <a:pt x="1" y="6342"/>
                      <a:pt x="251" y="7444"/>
                    </a:cubicBezTo>
                    <a:cubicBezTo>
                      <a:pt x="477" y="8547"/>
                      <a:pt x="1153" y="9474"/>
                      <a:pt x="1830" y="10226"/>
                    </a:cubicBezTo>
                    <a:cubicBezTo>
                      <a:pt x="2482" y="11003"/>
                      <a:pt x="3209" y="11630"/>
                      <a:pt x="3835" y="12131"/>
                    </a:cubicBezTo>
                    <a:cubicBezTo>
                      <a:pt x="5088" y="13134"/>
                      <a:pt x="5915" y="13810"/>
                      <a:pt x="5915" y="13810"/>
                    </a:cubicBezTo>
                    <a:cubicBezTo>
                      <a:pt x="5915" y="13810"/>
                      <a:pt x="6116" y="13961"/>
                      <a:pt x="6467" y="14261"/>
                    </a:cubicBezTo>
                    <a:cubicBezTo>
                      <a:pt x="6818" y="14562"/>
                      <a:pt x="7294" y="15013"/>
                      <a:pt x="7745" y="15640"/>
                    </a:cubicBezTo>
                    <a:cubicBezTo>
                      <a:pt x="7970" y="15941"/>
                      <a:pt x="8221" y="16291"/>
                      <a:pt x="8321" y="16692"/>
                    </a:cubicBezTo>
                    <a:cubicBezTo>
                      <a:pt x="8472" y="17093"/>
                      <a:pt x="8497" y="17545"/>
                      <a:pt x="8346" y="17971"/>
                    </a:cubicBezTo>
                    <a:cubicBezTo>
                      <a:pt x="8046" y="18848"/>
                      <a:pt x="7244" y="19600"/>
                      <a:pt x="6467" y="20276"/>
                    </a:cubicBezTo>
                    <a:cubicBezTo>
                      <a:pt x="5665" y="20978"/>
                      <a:pt x="4813" y="21655"/>
                      <a:pt x="4161" y="22457"/>
                    </a:cubicBezTo>
                    <a:cubicBezTo>
                      <a:pt x="3509" y="23234"/>
                      <a:pt x="3108" y="24161"/>
                      <a:pt x="3033" y="24963"/>
                    </a:cubicBezTo>
                    <a:cubicBezTo>
                      <a:pt x="2933" y="25790"/>
                      <a:pt x="3133" y="26467"/>
                      <a:pt x="3284" y="26893"/>
                    </a:cubicBezTo>
                    <a:cubicBezTo>
                      <a:pt x="3459" y="27344"/>
                      <a:pt x="3584" y="27570"/>
                      <a:pt x="3584" y="27570"/>
                    </a:cubicBezTo>
                    <a:cubicBezTo>
                      <a:pt x="3610" y="27570"/>
                      <a:pt x="3534" y="27319"/>
                      <a:pt x="3384" y="26868"/>
                    </a:cubicBezTo>
                    <a:cubicBezTo>
                      <a:pt x="3284" y="26417"/>
                      <a:pt x="3108" y="25765"/>
                      <a:pt x="3234" y="24988"/>
                    </a:cubicBezTo>
                    <a:cubicBezTo>
                      <a:pt x="3334" y="24211"/>
                      <a:pt x="3735" y="23359"/>
                      <a:pt x="4387" y="22657"/>
                    </a:cubicBezTo>
                    <a:cubicBezTo>
                      <a:pt x="5038" y="21906"/>
                      <a:pt x="5865" y="21254"/>
                      <a:pt x="6692" y="20552"/>
                    </a:cubicBezTo>
                    <a:cubicBezTo>
                      <a:pt x="7118" y="20226"/>
                      <a:pt x="7519" y="19875"/>
                      <a:pt x="7895" y="19474"/>
                    </a:cubicBezTo>
                    <a:cubicBezTo>
                      <a:pt x="8246" y="19073"/>
                      <a:pt x="8597" y="18622"/>
                      <a:pt x="8772" y="18121"/>
                    </a:cubicBezTo>
                    <a:cubicBezTo>
                      <a:pt x="8948" y="17595"/>
                      <a:pt x="8923" y="17018"/>
                      <a:pt x="8772" y="16567"/>
                    </a:cubicBezTo>
                    <a:cubicBezTo>
                      <a:pt x="8622" y="16091"/>
                      <a:pt x="8371" y="15690"/>
                      <a:pt x="8146" y="15339"/>
                    </a:cubicBezTo>
                    <a:cubicBezTo>
                      <a:pt x="7645" y="14687"/>
                      <a:pt x="7168" y="14211"/>
                      <a:pt x="6818" y="13885"/>
                    </a:cubicBezTo>
                    <a:cubicBezTo>
                      <a:pt x="6442" y="13585"/>
                      <a:pt x="6241" y="13384"/>
                      <a:pt x="6241" y="13384"/>
                    </a:cubicBezTo>
                    <a:cubicBezTo>
                      <a:pt x="6241" y="13384"/>
                      <a:pt x="5414" y="12733"/>
                      <a:pt x="4136" y="11780"/>
                    </a:cubicBezTo>
                    <a:cubicBezTo>
                      <a:pt x="3509" y="11254"/>
                      <a:pt x="2808" y="10677"/>
                      <a:pt x="2156" y="9951"/>
                    </a:cubicBezTo>
                    <a:cubicBezTo>
                      <a:pt x="1479" y="9224"/>
                      <a:pt x="853" y="8372"/>
                      <a:pt x="602" y="7369"/>
                    </a:cubicBezTo>
                    <a:cubicBezTo>
                      <a:pt x="351" y="6367"/>
                      <a:pt x="602" y="5314"/>
                      <a:pt x="1003" y="4437"/>
                    </a:cubicBezTo>
                    <a:cubicBezTo>
                      <a:pt x="1103" y="4211"/>
                      <a:pt x="1204" y="3986"/>
                      <a:pt x="1304" y="3785"/>
                    </a:cubicBezTo>
                    <a:cubicBezTo>
                      <a:pt x="1429" y="3585"/>
                      <a:pt x="1554" y="3384"/>
                      <a:pt x="1680" y="3184"/>
                    </a:cubicBezTo>
                    <a:cubicBezTo>
                      <a:pt x="1905" y="2783"/>
                      <a:pt x="2156" y="2457"/>
                      <a:pt x="2381" y="2131"/>
                    </a:cubicBezTo>
                    <a:cubicBezTo>
                      <a:pt x="2858" y="1479"/>
                      <a:pt x="3284" y="953"/>
                      <a:pt x="3559" y="602"/>
                    </a:cubicBezTo>
                    <a:cubicBezTo>
                      <a:pt x="3860" y="226"/>
                      <a:pt x="4011" y="26"/>
                      <a:pt x="4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4" name="Google Shape;2168;p53"/>
              <p:cNvSpPr/>
              <p:nvPr/>
            </p:nvSpPr>
            <p:spPr>
              <a:xfrm>
                <a:off x="4360425" y="2357800"/>
                <a:ext cx="209300" cy="731225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29249" extrusionOk="0">
                    <a:moveTo>
                      <a:pt x="4211" y="0"/>
                    </a:moveTo>
                    <a:cubicBezTo>
                      <a:pt x="4186" y="0"/>
                      <a:pt x="4211" y="76"/>
                      <a:pt x="4236" y="201"/>
                    </a:cubicBezTo>
                    <a:cubicBezTo>
                      <a:pt x="4286" y="351"/>
                      <a:pt x="4311" y="552"/>
                      <a:pt x="4412" y="802"/>
                    </a:cubicBezTo>
                    <a:cubicBezTo>
                      <a:pt x="4587" y="1304"/>
                      <a:pt x="4938" y="1955"/>
                      <a:pt x="5439" y="2707"/>
                    </a:cubicBezTo>
                    <a:cubicBezTo>
                      <a:pt x="5941" y="3459"/>
                      <a:pt x="6642" y="4261"/>
                      <a:pt x="7169" y="5213"/>
                    </a:cubicBezTo>
                    <a:cubicBezTo>
                      <a:pt x="7444" y="5690"/>
                      <a:pt x="7645" y="6216"/>
                      <a:pt x="7770" y="6767"/>
                    </a:cubicBezTo>
                    <a:lnTo>
                      <a:pt x="7820" y="7193"/>
                    </a:lnTo>
                    <a:lnTo>
                      <a:pt x="7820" y="7394"/>
                    </a:lnTo>
                    <a:lnTo>
                      <a:pt x="7820" y="7620"/>
                    </a:lnTo>
                    <a:lnTo>
                      <a:pt x="7795" y="8046"/>
                    </a:lnTo>
                    <a:lnTo>
                      <a:pt x="7695" y="8472"/>
                    </a:lnTo>
                    <a:cubicBezTo>
                      <a:pt x="7670" y="8747"/>
                      <a:pt x="7545" y="9023"/>
                      <a:pt x="7444" y="9299"/>
                    </a:cubicBezTo>
                    <a:cubicBezTo>
                      <a:pt x="7369" y="9574"/>
                      <a:pt x="7219" y="9825"/>
                      <a:pt x="7119" y="10076"/>
                    </a:cubicBezTo>
                    <a:cubicBezTo>
                      <a:pt x="6818" y="10552"/>
                      <a:pt x="6492" y="11003"/>
                      <a:pt x="6091" y="11379"/>
                    </a:cubicBezTo>
                    <a:cubicBezTo>
                      <a:pt x="5289" y="12131"/>
                      <a:pt x="4387" y="12632"/>
                      <a:pt x="3635" y="13108"/>
                    </a:cubicBezTo>
                    <a:cubicBezTo>
                      <a:pt x="2858" y="13584"/>
                      <a:pt x="2231" y="14011"/>
                      <a:pt x="1830" y="14361"/>
                    </a:cubicBezTo>
                    <a:cubicBezTo>
                      <a:pt x="1630" y="14537"/>
                      <a:pt x="1454" y="14687"/>
                      <a:pt x="1354" y="14787"/>
                    </a:cubicBezTo>
                    <a:cubicBezTo>
                      <a:pt x="1254" y="14913"/>
                      <a:pt x="1204" y="14963"/>
                      <a:pt x="1204" y="14963"/>
                    </a:cubicBezTo>
                    <a:cubicBezTo>
                      <a:pt x="1204" y="14963"/>
                      <a:pt x="1154" y="15013"/>
                      <a:pt x="1053" y="15113"/>
                    </a:cubicBezTo>
                    <a:cubicBezTo>
                      <a:pt x="978" y="15239"/>
                      <a:pt x="853" y="15414"/>
                      <a:pt x="702" y="15640"/>
                    </a:cubicBezTo>
                    <a:cubicBezTo>
                      <a:pt x="427" y="16141"/>
                      <a:pt x="51" y="16843"/>
                      <a:pt x="26" y="17820"/>
                    </a:cubicBezTo>
                    <a:cubicBezTo>
                      <a:pt x="1" y="18296"/>
                      <a:pt x="101" y="18848"/>
                      <a:pt x="402" y="19324"/>
                    </a:cubicBezTo>
                    <a:cubicBezTo>
                      <a:pt x="677" y="19800"/>
                      <a:pt x="1103" y="20201"/>
                      <a:pt x="1580" y="20552"/>
                    </a:cubicBezTo>
                    <a:cubicBezTo>
                      <a:pt x="2507" y="21229"/>
                      <a:pt x="3610" y="21705"/>
                      <a:pt x="4637" y="22281"/>
                    </a:cubicBezTo>
                    <a:cubicBezTo>
                      <a:pt x="5164" y="22557"/>
                      <a:pt x="5665" y="22858"/>
                      <a:pt x="6091" y="23234"/>
                    </a:cubicBezTo>
                    <a:cubicBezTo>
                      <a:pt x="6542" y="23610"/>
                      <a:pt x="6918" y="24011"/>
                      <a:pt x="7269" y="24462"/>
                    </a:cubicBezTo>
                    <a:cubicBezTo>
                      <a:pt x="7921" y="25314"/>
                      <a:pt x="8271" y="26366"/>
                      <a:pt x="8046" y="27194"/>
                    </a:cubicBezTo>
                    <a:cubicBezTo>
                      <a:pt x="7820" y="28046"/>
                      <a:pt x="7194" y="28547"/>
                      <a:pt x="6768" y="28798"/>
                    </a:cubicBezTo>
                    <a:cubicBezTo>
                      <a:pt x="6342" y="29098"/>
                      <a:pt x="6066" y="29224"/>
                      <a:pt x="6091" y="29249"/>
                    </a:cubicBezTo>
                    <a:cubicBezTo>
                      <a:pt x="6091" y="29249"/>
                      <a:pt x="6166" y="29224"/>
                      <a:pt x="6291" y="29174"/>
                    </a:cubicBezTo>
                    <a:cubicBezTo>
                      <a:pt x="6417" y="29098"/>
                      <a:pt x="6617" y="29048"/>
                      <a:pt x="6843" y="28898"/>
                    </a:cubicBezTo>
                    <a:cubicBezTo>
                      <a:pt x="7269" y="28647"/>
                      <a:pt x="7946" y="28171"/>
                      <a:pt x="8246" y="27244"/>
                    </a:cubicBezTo>
                    <a:cubicBezTo>
                      <a:pt x="8372" y="26793"/>
                      <a:pt x="8372" y="26266"/>
                      <a:pt x="8221" y="25765"/>
                    </a:cubicBezTo>
                    <a:cubicBezTo>
                      <a:pt x="8071" y="25264"/>
                      <a:pt x="7820" y="24737"/>
                      <a:pt x="7494" y="24286"/>
                    </a:cubicBezTo>
                    <a:cubicBezTo>
                      <a:pt x="7169" y="23810"/>
                      <a:pt x="6768" y="23384"/>
                      <a:pt x="6316" y="22983"/>
                    </a:cubicBezTo>
                    <a:cubicBezTo>
                      <a:pt x="5865" y="22582"/>
                      <a:pt x="5339" y="22256"/>
                      <a:pt x="4813" y="21955"/>
                    </a:cubicBezTo>
                    <a:cubicBezTo>
                      <a:pt x="3785" y="21354"/>
                      <a:pt x="2707" y="20853"/>
                      <a:pt x="1830" y="20201"/>
                    </a:cubicBezTo>
                    <a:cubicBezTo>
                      <a:pt x="1404" y="19875"/>
                      <a:pt x="1028" y="19499"/>
                      <a:pt x="803" y="19098"/>
                    </a:cubicBezTo>
                    <a:cubicBezTo>
                      <a:pt x="552" y="18672"/>
                      <a:pt x="477" y="18246"/>
                      <a:pt x="502" y="17820"/>
                    </a:cubicBezTo>
                    <a:cubicBezTo>
                      <a:pt x="552" y="17018"/>
                      <a:pt x="903" y="16341"/>
                      <a:pt x="1128" y="15915"/>
                    </a:cubicBezTo>
                    <a:cubicBezTo>
                      <a:pt x="1279" y="15715"/>
                      <a:pt x="1379" y="15564"/>
                      <a:pt x="1454" y="15464"/>
                    </a:cubicBezTo>
                    <a:cubicBezTo>
                      <a:pt x="1555" y="15364"/>
                      <a:pt x="1605" y="15314"/>
                      <a:pt x="1605" y="15314"/>
                    </a:cubicBezTo>
                    <a:cubicBezTo>
                      <a:pt x="1605" y="15314"/>
                      <a:pt x="1780" y="15088"/>
                      <a:pt x="2156" y="14762"/>
                    </a:cubicBezTo>
                    <a:cubicBezTo>
                      <a:pt x="2532" y="14412"/>
                      <a:pt x="3134" y="13985"/>
                      <a:pt x="3885" y="13509"/>
                    </a:cubicBezTo>
                    <a:cubicBezTo>
                      <a:pt x="4637" y="13033"/>
                      <a:pt x="5565" y="12507"/>
                      <a:pt x="6392" y="11680"/>
                    </a:cubicBezTo>
                    <a:cubicBezTo>
                      <a:pt x="6818" y="11304"/>
                      <a:pt x="7169" y="10802"/>
                      <a:pt x="7469" y="10276"/>
                    </a:cubicBezTo>
                    <a:cubicBezTo>
                      <a:pt x="7570" y="9975"/>
                      <a:pt x="7720" y="9725"/>
                      <a:pt x="7820" y="9424"/>
                    </a:cubicBezTo>
                    <a:cubicBezTo>
                      <a:pt x="7921" y="9123"/>
                      <a:pt x="8021" y="8848"/>
                      <a:pt x="8071" y="8547"/>
                    </a:cubicBezTo>
                    <a:lnTo>
                      <a:pt x="8146" y="8096"/>
                    </a:lnTo>
                    <a:lnTo>
                      <a:pt x="8171" y="7620"/>
                    </a:lnTo>
                    <a:lnTo>
                      <a:pt x="8171" y="7394"/>
                    </a:lnTo>
                    <a:lnTo>
                      <a:pt x="8146" y="7168"/>
                    </a:lnTo>
                    <a:cubicBezTo>
                      <a:pt x="8121" y="7018"/>
                      <a:pt x="8121" y="6843"/>
                      <a:pt x="8096" y="6692"/>
                    </a:cubicBezTo>
                    <a:cubicBezTo>
                      <a:pt x="7946" y="6116"/>
                      <a:pt x="7720" y="5564"/>
                      <a:pt x="7419" y="5063"/>
                    </a:cubicBezTo>
                    <a:cubicBezTo>
                      <a:pt x="6843" y="4086"/>
                      <a:pt x="6141" y="3309"/>
                      <a:pt x="5615" y="2582"/>
                    </a:cubicBezTo>
                    <a:cubicBezTo>
                      <a:pt x="5088" y="1880"/>
                      <a:pt x="4712" y="1229"/>
                      <a:pt x="4512" y="752"/>
                    </a:cubicBezTo>
                    <a:cubicBezTo>
                      <a:pt x="4311" y="276"/>
                      <a:pt x="4236" y="0"/>
                      <a:pt x="4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5" name="Google Shape;2169;p53"/>
              <p:cNvSpPr/>
              <p:nvPr/>
            </p:nvSpPr>
            <p:spPr>
              <a:xfrm>
                <a:off x="4708800" y="2496900"/>
                <a:ext cx="312050" cy="657975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26319" extrusionOk="0">
                    <a:moveTo>
                      <a:pt x="11905" y="0"/>
                    </a:moveTo>
                    <a:cubicBezTo>
                      <a:pt x="11855" y="25"/>
                      <a:pt x="12181" y="978"/>
                      <a:pt x="12231" y="2482"/>
                    </a:cubicBezTo>
                    <a:cubicBezTo>
                      <a:pt x="12231" y="3233"/>
                      <a:pt x="12156" y="4111"/>
                      <a:pt x="11830" y="4963"/>
                    </a:cubicBezTo>
                    <a:cubicBezTo>
                      <a:pt x="11504" y="5840"/>
                      <a:pt x="10903" y="6642"/>
                      <a:pt x="10201" y="7344"/>
                    </a:cubicBezTo>
                    <a:cubicBezTo>
                      <a:pt x="9499" y="8020"/>
                      <a:pt x="8697" y="8622"/>
                      <a:pt x="7920" y="9148"/>
                    </a:cubicBezTo>
                    <a:cubicBezTo>
                      <a:pt x="7143" y="9700"/>
                      <a:pt x="6442" y="10201"/>
                      <a:pt x="5815" y="10627"/>
                    </a:cubicBezTo>
                    <a:cubicBezTo>
                      <a:pt x="4562" y="11504"/>
                      <a:pt x="3810" y="12181"/>
                      <a:pt x="3810" y="12181"/>
                    </a:cubicBezTo>
                    <a:cubicBezTo>
                      <a:pt x="3810" y="12181"/>
                      <a:pt x="3610" y="12356"/>
                      <a:pt x="3284" y="12657"/>
                    </a:cubicBezTo>
                    <a:cubicBezTo>
                      <a:pt x="3133" y="12807"/>
                      <a:pt x="2933" y="13008"/>
                      <a:pt x="2732" y="13234"/>
                    </a:cubicBezTo>
                    <a:cubicBezTo>
                      <a:pt x="2532" y="13484"/>
                      <a:pt x="2281" y="13735"/>
                      <a:pt x="2056" y="14061"/>
                    </a:cubicBezTo>
                    <a:cubicBezTo>
                      <a:pt x="1930" y="14211"/>
                      <a:pt x="1830" y="14361"/>
                      <a:pt x="1705" y="14537"/>
                    </a:cubicBezTo>
                    <a:cubicBezTo>
                      <a:pt x="1580" y="14712"/>
                      <a:pt x="1479" y="14913"/>
                      <a:pt x="1354" y="15088"/>
                    </a:cubicBezTo>
                    <a:cubicBezTo>
                      <a:pt x="1304" y="15188"/>
                      <a:pt x="1254" y="15289"/>
                      <a:pt x="1204" y="15389"/>
                    </a:cubicBezTo>
                    <a:cubicBezTo>
                      <a:pt x="1153" y="15489"/>
                      <a:pt x="1103" y="15589"/>
                      <a:pt x="1053" y="15690"/>
                    </a:cubicBezTo>
                    <a:cubicBezTo>
                      <a:pt x="953" y="15890"/>
                      <a:pt x="828" y="16116"/>
                      <a:pt x="752" y="16341"/>
                    </a:cubicBezTo>
                    <a:cubicBezTo>
                      <a:pt x="377" y="17219"/>
                      <a:pt x="126" y="18246"/>
                      <a:pt x="51" y="19249"/>
                    </a:cubicBezTo>
                    <a:cubicBezTo>
                      <a:pt x="51" y="19524"/>
                      <a:pt x="1" y="19775"/>
                      <a:pt x="26" y="20026"/>
                    </a:cubicBezTo>
                    <a:cubicBezTo>
                      <a:pt x="51" y="20276"/>
                      <a:pt x="51" y="20527"/>
                      <a:pt x="76" y="20777"/>
                    </a:cubicBezTo>
                    <a:cubicBezTo>
                      <a:pt x="151" y="21279"/>
                      <a:pt x="226" y="21780"/>
                      <a:pt x="377" y="22231"/>
                    </a:cubicBezTo>
                    <a:cubicBezTo>
                      <a:pt x="402" y="22356"/>
                      <a:pt x="427" y="22482"/>
                      <a:pt x="477" y="22582"/>
                    </a:cubicBezTo>
                    <a:cubicBezTo>
                      <a:pt x="527" y="22682"/>
                      <a:pt x="552" y="22808"/>
                      <a:pt x="602" y="22908"/>
                    </a:cubicBezTo>
                    <a:cubicBezTo>
                      <a:pt x="702" y="23108"/>
                      <a:pt x="778" y="23334"/>
                      <a:pt x="878" y="23534"/>
                    </a:cubicBezTo>
                    <a:cubicBezTo>
                      <a:pt x="1103" y="23910"/>
                      <a:pt x="1279" y="24286"/>
                      <a:pt x="1529" y="24562"/>
                    </a:cubicBezTo>
                    <a:cubicBezTo>
                      <a:pt x="1655" y="24712"/>
                      <a:pt x="1755" y="24863"/>
                      <a:pt x="1855" y="25013"/>
                    </a:cubicBezTo>
                    <a:cubicBezTo>
                      <a:pt x="1981" y="25138"/>
                      <a:pt x="2106" y="25264"/>
                      <a:pt x="2206" y="25364"/>
                    </a:cubicBezTo>
                    <a:cubicBezTo>
                      <a:pt x="2306" y="25464"/>
                      <a:pt x="2407" y="25589"/>
                      <a:pt x="2507" y="25665"/>
                    </a:cubicBezTo>
                    <a:cubicBezTo>
                      <a:pt x="2607" y="25765"/>
                      <a:pt x="2707" y="25840"/>
                      <a:pt x="2783" y="25915"/>
                    </a:cubicBezTo>
                    <a:cubicBezTo>
                      <a:pt x="3108" y="26171"/>
                      <a:pt x="3304" y="26319"/>
                      <a:pt x="3351" y="26319"/>
                    </a:cubicBezTo>
                    <a:cubicBezTo>
                      <a:pt x="3354" y="26319"/>
                      <a:pt x="3357" y="26318"/>
                      <a:pt x="3359" y="26316"/>
                    </a:cubicBezTo>
                    <a:cubicBezTo>
                      <a:pt x="3409" y="26266"/>
                      <a:pt x="2557" y="25690"/>
                      <a:pt x="1705" y="24462"/>
                    </a:cubicBezTo>
                    <a:cubicBezTo>
                      <a:pt x="1479" y="24161"/>
                      <a:pt x="1304" y="23785"/>
                      <a:pt x="1103" y="23409"/>
                    </a:cubicBezTo>
                    <a:cubicBezTo>
                      <a:pt x="1003" y="23234"/>
                      <a:pt x="953" y="23008"/>
                      <a:pt x="853" y="22808"/>
                    </a:cubicBezTo>
                    <a:cubicBezTo>
                      <a:pt x="828" y="22707"/>
                      <a:pt x="778" y="22607"/>
                      <a:pt x="727" y="22482"/>
                    </a:cubicBezTo>
                    <a:cubicBezTo>
                      <a:pt x="702" y="22381"/>
                      <a:pt x="677" y="22281"/>
                      <a:pt x="652" y="22156"/>
                    </a:cubicBezTo>
                    <a:cubicBezTo>
                      <a:pt x="527" y="21705"/>
                      <a:pt x="452" y="21229"/>
                      <a:pt x="402" y="20752"/>
                    </a:cubicBezTo>
                    <a:cubicBezTo>
                      <a:pt x="402" y="20527"/>
                      <a:pt x="377" y="20276"/>
                      <a:pt x="377" y="20026"/>
                    </a:cubicBezTo>
                    <a:cubicBezTo>
                      <a:pt x="377" y="19775"/>
                      <a:pt x="402" y="19524"/>
                      <a:pt x="427" y="19299"/>
                    </a:cubicBezTo>
                    <a:cubicBezTo>
                      <a:pt x="527" y="18321"/>
                      <a:pt x="778" y="17344"/>
                      <a:pt x="1153" y="16492"/>
                    </a:cubicBezTo>
                    <a:cubicBezTo>
                      <a:pt x="1229" y="16291"/>
                      <a:pt x="1354" y="16091"/>
                      <a:pt x="1429" y="15890"/>
                    </a:cubicBezTo>
                    <a:cubicBezTo>
                      <a:pt x="1504" y="15790"/>
                      <a:pt x="1529" y="15690"/>
                      <a:pt x="1580" y="15589"/>
                    </a:cubicBezTo>
                    <a:cubicBezTo>
                      <a:pt x="1655" y="15514"/>
                      <a:pt x="1705" y="15414"/>
                      <a:pt x="1755" y="15339"/>
                    </a:cubicBezTo>
                    <a:cubicBezTo>
                      <a:pt x="1880" y="15138"/>
                      <a:pt x="1981" y="14963"/>
                      <a:pt x="2081" y="14812"/>
                    </a:cubicBezTo>
                    <a:cubicBezTo>
                      <a:pt x="2206" y="14637"/>
                      <a:pt x="2331" y="14487"/>
                      <a:pt x="2432" y="14336"/>
                    </a:cubicBezTo>
                    <a:cubicBezTo>
                      <a:pt x="2657" y="14036"/>
                      <a:pt x="2883" y="13810"/>
                      <a:pt x="3083" y="13584"/>
                    </a:cubicBezTo>
                    <a:cubicBezTo>
                      <a:pt x="3284" y="13359"/>
                      <a:pt x="3484" y="13183"/>
                      <a:pt x="3635" y="13033"/>
                    </a:cubicBezTo>
                    <a:cubicBezTo>
                      <a:pt x="3961" y="12732"/>
                      <a:pt x="4161" y="12582"/>
                      <a:pt x="4161" y="12582"/>
                    </a:cubicBezTo>
                    <a:cubicBezTo>
                      <a:pt x="4161" y="12582"/>
                      <a:pt x="4888" y="11905"/>
                      <a:pt x="6091" y="11028"/>
                    </a:cubicBezTo>
                    <a:cubicBezTo>
                      <a:pt x="6692" y="10577"/>
                      <a:pt x="7419" y="10051"/>
                      <a:pt x="8171" y="9499"/>
                    </a:cubicBezTo>
                    <a:cubicBezTo>
                      <a:pt x="8948" y="8948"/>
                      <a:pt x="9750" y="8321"/>
                      <a:pt x="10477" y="7594"/>
                    </a:cubicBezTo>
                    <a:cubicBezTo>
                      <a:pt x="11179" y="6868"/>
                      <a:pt x="11780" y="5990"/>
                      <a:pt x="12106" y="5063"/>
                    </a:cubicBezTo>
                    <a:cubicBezTo>
                      <a:pt x="12407" y="4161"/>
                      <a:pt x="12482" y="3233"/>
                      <a:pt x="12432" y="2482"/>
                    </a:cubicBezTo>
                    <a:cubicBezTo>
                      <a:pt x="12382" y="1705"/>
                      <a:pt x="12231" y="1103"/>
                      <a:pt x="12131" y="652"/>
                    </a:cubicBezTo>
                    <a:cubicBezTo>
                      <a:pt x="12006" y="226"/>
                      <a:pt x="11930" y="0"/>
                      <a:pt x="1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6" name="Google Shape;2170;p53"/>
              <p:cNvSpPr/>
              <p:nvPr/>
            </p:nvSpPr>
            <p:spPr>
              <a:xfrm>
                <a:off x="4891750" y="1740000"/>
                <a:ext cx="425475" cy="1318950"/>
              </a:xfrm>
              <a:custGeom>
                <a:avLst/>
                <a:gdLst/>
                <a:ahLst/>
                <a:cxnLst/>
                <a:rect l="l" t="t" r="r" b="b"/>
                <a:pathLst>
                  <a:path w="17019" h="52758" extrusionOk="0">
                    <a:moveTo>
                      <a:pt x="1" y="1"/>
                    </a:moveTo>
                    <a:cubicBezTo>
                      <a:pt x="1" y="1"/>
                      <a:pt x="1" y="126"/>
                      <a:pt x="51" y="351"/>
                    </a:cubicBezTo>
                    <a:cubicBezTo>
                      <a:pt x="76" y="577"/>
                      <a:pt x="151" y="928"/>
                      <a:pt x="201" y="1354"/>
                    </a:cubicBezTo>
                    <a:cubicBezTo>
                      <a:pt x="302" y="1805"/>
                      <a:pt x="377" y="2331"/>
                      <a:pt x="477" y="2933"/>
                    </a:cubicBezTo>
                    <a:cubicBezTo>
                      <a:pt x="627" y="3534"/>
                      <a:pt x="828" y="4186"/>
                      <a:pt x="1003" y="4938"/>
                    </a:cubicBezTo>
                    <a:cubicBezTo>
                      <a:pt x="1104" y="5289"/>
                      <a:pt x="1204" y="5665"/>
                      <a:pt x="1304" y="6066"/>
                    </a:cubicBezTo>
                    <a:cubicBezTo>
                      <a:pt x="1429" y="6467"/>
                      <a:pt x="1580" y="6843"/>
                      <a:pt x="1730" y="7269"/>
                    </a:cubicBezTo>
                    <a:cubicBezTo>
                      <a:pt x="1881" y="7670"/>
                      <a:pt x="2031" y="8096"/>
                      <a:pt x="2181" y="8522"/>
                    </a:cubicBezTo>
                    <a:cubicBezTo>
                      <a:pt x="2257" y="8722"/>
                      <a:pt x="2332" y="8948"/>
                      <a:pt x="2432" y="9173"/>
                    </a:cubicBezTo>
                    <a:cubicBezTo>
                      <a:pt x="2532" y="9374"/>
                      <a:pt x="2633" y="9600"/>
                      <a:pt x="2733" y="9800"/>
                    </a:cubicBezTo>
                    <a:cubicBezTo>
                      <a:pt x="2908" y="10226"/>
                      <a:pt x="3109" y="10677"/>
                      <a:pt x="3309" y="11128"/>
                    </a:cubicBezTo>
                    <a:cubicBezTo>
                      <a:pt x="3435" y="11329"/>
                      <a:pt x="3535" y="11554"/>
                      <a:pt x="3635" y="11780"/>
                    </a:cubicBezTo>
                    <a:cubicBezTo>
                      <a:pt x="3735" y="12006"/>
                      <a:pt x="3861" y="12231"/>
                      <a:pt x="3986" y="12432"/>
                    </a:cubicBezTo>
                    <a:cubicBezTo>
                      <a:pt x="4237" y="12883"/>
                      <a:pt x="4462" y="13309"/>
                      <a:pt x="4713" y="13760"/>
                    </a:cubicBezTo>
                    <a:cubicBezTo>
                      <a:pt x="4963" y="14186"/>
                      <a:pt x="5214" y="14637"/>
                      <a:pt x="5490" y="15038"/>
                    </a:cubicBezTo>
                    <a:cubicBezTo>
                      <a:pt x="5790" y="15464"/>
                      <a:pt x="6066" y="15890"/>
                      <a:pt x="6342" y="16291"/>
                    </a:cubicBezTo>
                    <a:cubicBezTo>
                      <a:pt x="6643" y="16717"/>
                      <a:pt x="6893" y="17143"/>
                      <a:pt x="7219" y="17519"/>
                    </a:cubicBezTo>
                    <a:cubicBezTo>
                      <a:pt x="7846" y="18296"/>
                      <a:pt x="8447" y="19073"/>
                      <a:pt x="9074" y="19800"/>
                    </a:cubicBezTo>
                    <a:cubicBezTo>
                      <a:pt x="9725" y="20477"/>
                      <a:pt x="10352" y="21154"/>
                      <a:pt x="10953" y="21780"/>
                    </a:cubicBezTo>
                    <a:cubicBezTo>
                      <a:pt x="11555" y="22382"/>
                      <a:pt x="12081" y="22983"/>
                      <a:pt x="12532" y="23585"/>
                    </a:cubicBezTo>
                    <a:cubicBezTo>
                      <a:pt x="13460" y="24763"/>
                      <a:pt x="14111" y="25840"/>
                      <a:pt x="14512" y="26592"/>
                    </a:cubicBezTo>
                    <a:cubicBezTo>
                      <a:pt x="14938" y="27369"/>
                      <a:pt x="15139" y="27820"/>
                      <a:pt x="15139" y="27820"/>
                    </a:cubicBezTo>
                    <a:cubicBezTo>
                      <a:pt x="15139" y="27820"/>
                      <a:pt x="15189" y="27946"/>
                      <a:pt x="15289" y="28146"/>
                    </a:cubicBezTo>
                    <a:cubicBezTo>
                      <a:pt x="15364" y="28372"/>
                      <a:pt x="15515" y="28672"/>
                      <a:pt x="15665" y="29073"/>
                    </a:cubicBezTo>
                    <a:cubicBezTo>
                      <a:pt x="15966" y="29875"/>
                      <a:pt x="16367" y="31078"/>
                      <a:pt x="16492" y="32532"/>
                    </a:cubicBezTo>
                    <a:cubicBezTo>
                      <a:pt x="16542" y="32908"/>
                      <a:pt x="16517" y="33284"/>
                      <a:pt x="16517" y="33685"/>
                    </a:cubicBezTo>
                    <a:cubicBezTo>
                      <a:pt x="16517" y="33885"/>
                      <a:pt x="16467" y="34086"/>
                      <a:pt x="16467" y="34286"/>
                    </a:cubicBezTo>
                    <a:cubicBezTo>
                      <a:pt x="16442" y="34487"/>
                      <a:pt x="16417" y="34687"/>
                      <a:pt x="16367" y="34913"/>
                    </a:cubicBezTo>
                    <a:cubicBezTo>
                      <a:pt x="16242" y="35740"/>
                      <a:pt x="15941" y="36592"/>
                      <a:pt x="15565" y="37444"/>
                    </a:cubicBezTo>
                    <a:cubicBezTo>
                      <a:pt x="15164" y="38271"/>
                      <a:pt x="14613" y="39048"/>
                      <a:pt x="13911" y="39750"/>
                    </a:cubicBezTo>
                    <a:cubicBezTo>
                      <a:pt x="13234" y="40427"/>
                      <a:pt x="12457" y="41053"/>
                      <a:pt x="11630" y="41630"/>
                    </a:cubicBezTo>
                    <a:cubicBezTo>
                      <a:pt x="10803" y="42206"/>
                      <a:pt x="9976" y="42733"/>
                      <a:pt x="9149" y="43284"/>
                    </a:cubicBezTo>
                    <a:cubicBezTo>
                      <a:pt x="8297" y="43835"/>
                      <a:pt x="7545" y="44437"/>
                      <a:pt x="6743" y="44963"/>
                    </a:cubicBezTo>
                    <a:cubicBezTo>
                      <a:pt x="5189" y="45991"/>
                      <a:pt x="3635" y="46893"/>
                      <a:pt x="2607" y="48046"/>
                    </a:cubicBezTo>
                    <a:cubicBezTo>
                      <a:pt x="2106" y="48622"/>
                      <a:pt x="1730" y="49249"/>
                      <a:pt x="1580" y="49850"/>
                    </a:cubicBezTo>
                    <a:cubicBezTo>
                      <a:pt x="1429" y="50477"/>
                      <a:pt x="1455" y="51028"/>
                      <a:pt x="1555" y="51454"/>
                    </a:cubicBezTo>
                    <a:cubicBezTo>
                      <a:pt x="1605" y="51680"/>
                      <a:pt x="1630" y="51880"/>
                      <a:pt x="1705" y="52031"/>
                    </a:cubicBezTo>
                    <a:cubicBezTo>
                      <a:pt x="1755" y="52206"/>
                      <a:pt x="1831" y="52332"/>
                      <a:pt x="1856" y="52432"/>
                    </a:cubicBezTo>
                    <a:cubicBezTo>
                      <a:pt x="1956" y="52657"/>
                      <a:pt x="2006" y="52758"/>
                      <a:pt x="2031" y="52758"/>
                    </a:cubicBezTo>
                    <a:cubicBezTo>
                      <a:pt x="2031" y="52758"/>
                      <a:pt x="2006" y="52632"/>
                      <a:pt x="1906" y="52407"/>
                    </a:cubicBezTo>
                    <a:cubicBezTo>
                      <a:pt x="1881" y="52307"/>
                      <a:pt x="1831" y="52181"/>
                      <a:pt x="1780" y="52006"/>
                    </a:cubicBezTo>
                    <a:cubicBezTo>
                      <a:pt x="1730" y="51855"/>
                      <a:pt x="1705" y="51655"/>
                      <a:pt x="1655" y="51454"/>
                    </a:cubicBezTo>
                    <a:cubicBezTo>
                      <a:pt x="1580" y="51028"/>
                      <a:pt x="1580" y="50477"/>
                      <a:pt x="1730" y="49901"/>
                    </a:cubicBezTo>
                    <a:cubicBezTo>
                      <a:pt x="1906" y="49324"/>
                      <a:pt x="2257" y="48748"/>
                      <a:pt x="2758" y="48196"/>
                    </a:cubicBezTo>
                    <a:cubicBezTo>
                      <a:pt x="3785" y="47094"/>
                      <a:pt x="5314" y="46216"/>
                      <a:pt x="6918" y="45189"/>
                    </a:cubicBezTo>
                    <a:cubicBezTo>
                      <a:pt x="7720" y="44687"/>
                      <a:pt x="8497" y="44111"/>
                      <a:pt x="9324" y="43560"/>
                    </a:cubicBezTo>
                    <a:cubicBezTo>
                      <a:pt x="10151" y="43033"/>
                      <a:pt x="11003" y="42507"/>
                      <a:pt x="11856" y="41931"/>
                    </a:cubicBezTo>
                    <a:cubicBezTo>
                      <a:pt x="12683" y="41354"/>
                      <a:pt x="13485" y="40728"/>
                      <a:pt x="14212" y="40026"/>
                    </a:cubicBezTo>
                    <a:cubicBezTo>
                      <a:pt x="14913" y="39324"/>
                      <a:pt x="15515" y="38497"/>
                      <a:pt x="15941" y="37620"/>
                    </a:cubicBezTo>
                    <a:cubicBezTo>
                      <a:pt x="16367" y="36768"/>
                      <a:pt x="16668" y="35865"/>
                      <a:pt x="16818" y="34988"/>
                    </a:cubicBezTo>
                    <a:cubicBezTo>
                      <a:pt x="16868" y="34788"/>
                      <a:pt x="16893" y="34562"/>
                      <a:pt x="16918" y="34362"/>
                    </a:cubicBezTo>
                    <a:cubicBezTo>
                      <a:pt x="16943" y="34136"/>
                      <a:pt x="16993" y="33936"/>
                      <a:pt x="16993" y="33710"/>
                    </a:cubicBezTo>
                    <a:cubicBezTo>
                      <a:pt x="16993" y="33309"/>
                      <a:pt x="17019" y="32883"/>
                      <a:pt x="16968" y="32507"/>
                    </a:cubicBezTo>
                    <a:cubicBezTo>
                      <a:pt x="16868" y="30953"/>
                      <a:pt x="16442" y="29725"/>
                      <a:pt x="16141" y="28898"/>
                    </a:cubicBezTo>
                    <a:cubicBezTo>
                      <a:pt x="15991" y="28472"/>
                      <a:pt x="15841" y="28146"/>
                      <a:pt x="15765" y="27946"/>
                    </a:cubicBezTo>
                    <a:cubicBezTo>
                      <a:pt x="15665" y="27720"/>
                      <a:pt x="15615" y="27595"/>
                      <a:pt x="15615" y="27595"/>
                    </a:cubicBezTo>
                    <a:cubicBezTo>
                      <a:pt x="15615" y="27595"/>
                      <a:pt x="15389" y="27144"/>
                      <a:pt x="14963" y="26367"/>
                    </a:cubicBezTo>
                    <a:cubicBezTo>
                      <a:pt x="14537" y="25565"/>
                      <a:pt x="13861" y="24487"/>
                      <a:pt x="12908" y="23284"/>
                    </a:cubicBezTo>
                    <a:cubicBezTo>
                      <a:pt x="12457" y="22682"/>
                      <a:pt x="11881" y="22081"/>
                      <a:pt x="11279" y="21454"/>
                    </a:cubicBezTo>
                    <a:cubicBezTo>
                      <a:pt x="10678" y="20828"/>
                      <a:pt x="10051" y="20176"/>
                      <a:pt x="9399" y="19499"/>
                    </a:cubicBezTo>
                    <a:cubicBezTo>
                      <a:pt x="8773" y="18798"/>
                      <a:pt x="8171" y="18046"/>
                      <a:pt x="7545" y="17269"/>
                    </a:cubicBezTo>
                    <a:cubicBezTo>
                      <a:pt x="7219" y="16918"/>
                      <a:pt x="6968" y="16492"/>
                      <a:pt x="6668" y="16091"/>
                    </a:cubicBezTo>
                    <a:cubicBezTo>
                      <a:pt x="6392" y="15665"/>
                      <a:pt x="6091" y="15264"/>
                      <a:pt x="5815" y="14838"/>
                    </a:cubicBezTo>
                    <a:cubicBezTo>
                      <a:pt x="5515" y="14437"/>
                      <a:pt x="5264" y="14011"/>
                      <a:pt x="5013" y="13559"/>
                    </a:cubicBezTo>
                    <a:cubicBezTo>
                      <a:pt x="4763" y="13133"/>
                      <a:pt x="4512" y="12707"/>
                      <a:pt x="4287" y="12281"/>
                    </a:cubicBezTo>
                    <a:cubicBezTo>
                      <a:pt x="4161" y="12056"/>
                      <a:pt x="4036" y="11855"/>
                      <a:pt x="3911" y="11630"/>
                    </a:cubicBezTo>
                    <a:cubicBezTo>
                      <a:pt x="3810" y="11429"/>
                      <a:pt x="3710" y="11204"/>
                      <a:pt x="3610" y="10978"/>
                    </a:cubicBezTo>
                    <a:cubicBezTo>
                      <a:pt x="3384" y="10552"/>
                      <a:pt x="3184" y="10101"/>
                      <a:pt x="2983" y="9700"/>
                    </a:cubicBezTo>
                    <a:cubicBezTo>
                      <a:pt x="2883" y="9474"/>
                      <a:pt x="2783" y="9274"/>
                      <a:pt x="2683" y="9048"/>
                    </a:cubicBezTo>
                    <a:cubicBezTo>
                      <a:pt x="2582" y="8848"/>
                      <a:pt x="2532" y="8622"/>
                      <a:pt x="2432" y="8422"/>
                    </a:cubicBezTo>
                    <a:cubicBezTo>
                      <a:pt x="2282" y="7996"/>
                      <a:pt x="2131" y="7569"/>
                      <a:pt x="1956" y="7168"/>
                    </a:cubicBezTo>
                    <a:cubicBezTo>
                      <a:pt x="1805" y="6767"/>
                      <a:pt x="1655" y="6392"/>
                      <a:pt x="1530" y="5991"/>
                    </a:cubicBezTo>
                    <a:cubicBezTo>
                      <a:pt x="1404" y="5615"/>
                      <a:pt x="1304" y="5239"/>
                      <a:pt x="1204" y="4863"/>
                    </a:cubicBezTo>
                    <a:cubicBezTo>
                      <a:pt x="1003" y="4161"/>
                      <a:pt x="778" y="3484"/>
                      <a:pt x="653" y="2908"/>
                    </a:cubicBezTo>
                    <a:cubicBezTo>
                      <a:pt x="527" y="2306"/>
                      <a:pt x="402" y="1780"/>
                      <a:pt x="327" y="1354"/>
                    </a:cubicBezTo>
                    <a:cubicBezTo>
                      <a:pt x="226" y="903"/>
                      <a:pt x="151" y="577"/>
                      <a:pt x="101" y="351"/>
                    </a:cubicBezTo>
                    <a:cubicBezTo>
                      <a:pt x="51" y="126"/>
                      <a:pt x="26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7" name="Google Shape;2171;p53"/>
              <p:cNvSpPr/>
              <p:nvPr/>
            </p:nvSpPr>
            <p:spPr>
              <a:xfrm>
                <a:off x="2771450" y="1709925"/>
                <a:ext cx="2562700" cy="2072950"/>
              </a:xfrm>
              <a:custGeom>
                <a:avLst/>
                <a:gdLst/>
                <a:ahLst/>
                <a:cxnLst/>
                <a:rect l="l" t="t" r="r" b="b"/>
                <a:pathLst>
                  <a:path w="102508" h="82918" extrusionOk="0">
                    <a:moveTo>
                      <a:pt x="84437" y="1"/>
                    </a:moveTo>
                    <a:cubicBezTo>
                      <a:pt x="83861" y="26"/>
                      <a:pt x="83284" y="76"/>
                      <a:pt x="82658" y="101"/>
                    </a:cubicBezTo>
                    <a:lnTo>
                      <a:pt x="10226" y="21153"/>
                    </a:lnTo>
                    <a:cubicBezTo>
                      <a:pt x="10226" y="21153"/>
                      <a:pt x="8146" y="21354"/>
                      <a:pt x="5614" y="22156"/>
                    </a:cubicBezTo>
                    <a:cubicBezTo>
                      <a:pt x="8898" y="23083"/>
                      <a:pt x="12331" y="31354"/>
                      <a:pt x="12206" y="33910"/>
                    </a:cubicBezTo>
                    <a:cubicBezTo>
                      <a:pt x="12056" y="36843"/>
                      <a:pt x="11930" y="41429"/>
                      <a:pt x="14562" y="45063"/>
                    </a:cubicBezTo>
                    <a:cubicBezTo>
                      <a:pt x="17219" y="48672"/>
                      <a:pt x="19725" y="54236"/>
                      <a:pt x="9700" y="58698"/>
                    </a:cubicBezTo>
                    <a:cubicBezTo>
                      <a:pt x="8190" y="59366"/>
                      <a:pt x="6888" y="59651"/>
                      <a:pt x="5768" y="59651"/>
                    </a:cubicBezTo>
                    <a:cubicBezTo>
                      <a:pt x="2852" y="59651"/>
                      <a:pt x="1160" y="57719"/>
                      <a:pt x="201" y="55565"/>
                    </a:cubicBezTo>
                    <a:lnTo>
                      <a:pt x="201" y="55565"/>
                    </a:lnTo>
                    <a:cubicBezTo>
                      <a:pt x="0" y="57194"/>
                      <a:pt x="326" y="58798"/>
                      <a:pt x="1354" y="60377"/>
                    </a:cubicBezTo>
                    <a:cubicBezTo>
                      <a:pt x="2908" y="62758"/>
                      <a:pt x="5289" y="62708"/>
                      <a:pt x="7193" y="64612"/>
                    </a:cubicBezTo>
                    <a:cubicBezTo>
                      <a:pt x="9800" y="67194"/>
                      <a:pt x="7193" y="67369"/>
                      <a:pt x="6993" y="70026"/>
                    </a:cubicBezTo>
                    <a:cubicBezTo>
                      <a:pt x="6692" y="73460"/>
                      <a:pt x="12833" y="75289"/>
                      <a:pt x="15264" y="76668"/>
                    </a:cubicBezTo>
                    <a:cubicBezTo>
                      <a:pt x="17770" y="78071"/>
                      <a:pt x="20427" y="79224"/>
                      <a:pt x="23158" y="80101"/>
                    </a:cubicBezTo>
                    <a:cubicBezTo>
                      <a:pt x="29536" y="82208"/>
                      <a:pt x="36295" y="82917"/>
                      <a:pt x="43021" y="82917"/>
                    </a:cubicBezTo>
                    <a:cubicBezTo>
                      <a:pt x="45256" y="82917"/>
                      <a:pt x="47487" y="82839"/>
                      <a:pt x="49700" y="82708"/>
                    </a:cubicBezTo>
                    <a:cubicBezTo>
                      <a:pt x="72933" y="81354"/>
                      <a:pt x="88397" y="71404"/>
                      <a:pt x="90602" y="67344"/>
                    </a:cubicBezTo>
                    <a:cubicBezTo>
                      <a:pt x="95740" y="57720"/>
                      <a:pt x="83510" y="51179"/>
                      <a:pt x="89475" y="47695"/>
                    </a:cubicBezTo>
                    <a:cubicBezTo>
                      <a:pt x="97846" y="42833"/>
                      <a:pt x="102507" y="39625"/>
                      <a:pt x="101505" y="33685"/>
                    </a:cubicBezTo>
                    <a:cubicBezTo>
                      <a:pt x="101003" y="30702"/>
                      <a:pt x="100026" y="28647"/>
                      <a:pt x="98447" y="26266"/>
                    </a:cubicBezTo>
                    <a:lnTo>
                      <a:pt x="98447" y="26266"/>
                    </a:lnTo>
                    <a:cubicBezTo>
                      <a:pt x="100728" y="33660"/>
                      <a:pt x="95039" y="41655"/>
                      <a:pt x="89625" y="44512"/>
                    </a:cubicBezTo>
                    <a:cubicBezTo>
                      <a:pt x="84720" y="47070"/>
                      <a:pt x="82953" y="52748"/>
                      <a:pt x="79250" y="52748"/>
                    </a:cubicBezTo>
                    <a:cubicBezTo>
                      <a:pt x="78526" y="52748"/>
                      <a:pt x="77728" y="52531"/>
                      <a:pt x="76818" y="52031"/>
                    </a:cubicBezTo>
                    <a:cubicBezTo>
                      <a:pt x="71229" y="48948"/>
                      <a:pt x="71379" y="40878"/>
                      <a:pt x="75840" y="38372"/>
                    </a:cubicBezTo>
                    <a:cubicBezTo>
                      <a:pt x="80302" y="35865"/>
                      <a:pt x="83911" y="29875"/>
                      <a:pt x="80703" y="20552"/>
                    </a:cubicBezTo>
                    <a:cubicBezTo>
                      <a:pt x="78898" y="15289"/>
                      <a:pt x="82357" y="9324"/>
                      <a:pt x="85740" y="5113"/>
                    </a:cubicBezTo>
                    <a:cubicBezTo>
                      <a:pt x="84938" y="2657"/>
                      <a:pt x="84562" y="777"/>
                      <a:pt x="84437" y="1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8" name="Google Shape;2172;p53"/>
              <p:cNvSpPr/>
              <p:nvPr/>
            </p:nvSpPr>
            <p:spPr>
              <a:xfrm>
                <a:off x="4812175" y="2760250"/>
                <a:ext cx="147900" cy="122550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4902" extrusionOk="0">
                    <a:moveTo>
                      <a:pt x="5314" y="0"/>
                    </a:moveTo>
                    <a:cubicBezTo>
                      <a:pt x="5002" y="0"/>
                      <a:pt x="4580" y="200"/>
                      <a:pt x="4237" y="544"/>
                    </a:cubicBezTo>
                    <a:cubicBezTo>
                      <a:pt x="3735" y="1020"/>
                      <a:pt x="3585" y="1572"/>
                      <a:pt x="3886" y="1797"/>
                    </a:cubicBezTo>
                    <a:cubicBezTo>
                      <a:pt x="3958" y="1850"/>
                      <a:pt x="4055" y="1875"/>
                      <a:pt x="4167" y="1875"/>
                    </a:cubicBezTo>
                    <a:cubicBezTo>
                      <a:pt x="4481" y="1875"/>
                      <a:pt x="4913" y="1679"/>
                      <a:pt x="5264" y="1346"/>
                    </a:cubicBezTo>
                    <a:cubicBezTo>
                      <a:pt x="5765" y="870"/>
                      <a:pt x="5916" y="319"/>
                      <a:pt x="5615" y="93"/>
                    </a:cubicBezTo>
                    <a:cubicBezTo>
                      <a:pt x="5538" y="30"/>
                      <a:pt x="5434" y="0"/>
                      <a:pt x="5314" y="0"/>
                    </a:cubicBezTo>
                    <a:close/>
                    <a:moveTo>
                      <a:pt x="2411" y="2302"/>
                    </a:moveTo>
                    <a:cubicBezTo>
                      <a:pt x="1968" y="2302"/>
                      <a:pt x="1376" y="2577"/>
                      <a:pt x="903" y="3050"/>
                    </a:cubicBezTo>
                    <a:cubicBezTo>
                      <a:pt x="227" y="3702"/>
                      <a:pt x="1" y="4454"/>
                      <a:pt x="402" y="4780"/>
                    </a:cubicBezTo>
                    <a:cubicBezTo>
                      <a:pt x="512" y="4862"/>
                      <a:pt x="657" y="4901"/>
                      <a:pt x="825" y="4901"/>
                    </a:cubicBezTo>
                    <a:cubicBezTo>
                      <a:pt x="1268" y="4901"/>
                      <a:pt x="1866" y="4626"/>
                      <a:pt x="2357" y="4153"/>
                    </a:cubicBezTo>
                    <a:cubicBezTo>
                      <a:pt x="3034" y="3502"/>
                      <a:pt x="3234" y="2725"/>
                      <a:pt x="2833" y="2424"/>
                    </a:cubicBezTo>
                    <a:cubicBezTo>
                      <a:pt x="2723" y="2341"/>
                      <a:pt x="2578" y="2302"/>
                      <a:pt x="2411" y="2302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9" name="Google Shape;2173;p53"/>
              <p:cNvSpPr/>
              <p:nvPr/>
            </p:nvSpPr>
            <p:spPr>
              <a:xfrm>
                <a:off x="2738250" y="2344575"/>
                <a:ext cx="14787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915" h="4898" extrusionOk="0">
                    <a:moveTo>
                      <a:pt x="5333" y="1"/>
                    </a:moveTo>
                    <a:cubicBezTo>
                      <a:pt x="5019" y="1"/>
                      <a:pt x="4587" y="197"/>
                      <a:pt x="4236" y="529"/>
                    </a:cubicBezTo>
                    <a:cubicBezTo>
                      <a:pt x="3734" y="1006"/>
                      <a:pt x="3584" y="1557"/>
                      <a:pt x="3885" y="1783"/>
                    </a:cubicBezTo>
                    <a:cubicBezTo>
                      <a:pt x="3962" y="1845"/>
                      <a:pt x="4066" y="1875"/>
                      <a:pt x="4186" y="1875"/>
                    </a:cubicBezTo>
                    <a:cubicBezTo>
                      <a:pt x="4498" y="1875"/>
                      <a:pt x="4920" y="1675"/>
                      <a:pt x="5263" y="1331"/>
                    </a:cubicBezTo>
                    <a:cubicBezTo>
                      <a:pt x="5765" y="855"/>
                      <a:pt x="5915" y="304"/>
                      <a:pt x="5614" y="78"/>
                    </a:cubicBezTo>
                    <a:cubicBezTo>
                      <a:pt x="5542" y="26"/>
                      <a:pt x="5445" y="1"/>
                      <a:pt x="5333" y="1"/>
                    </a:cubicBezTo>
                    <a:close/>
                    <a:moveTo>
                      <a:pt x="2434" y="2288"/>
                    </a:moveTo>
                    <a:cubicBezTo>
                      <a:pt x="1991" y="2288"/>
                      <a:pt x="1394" y="2563"/>
                      <a:pt x="902" y="3036"/>
                    </a:cubicBezTo>
                    <a:cubicBezTo>
                      <a:pt x="226" y="3687"/>
                      <a:pt x="0" y="4464"/>
                      <a:pt x="401" y="4765"/>
                    </a:cubicBezTo>
                    <a:cubicBezTo>
                      <a:pt x="513" y="4856"/>
                      <a:pt x="662" y="4898"/>
                      <a:pt x="833" y="4898"/>
                    </a:cubicBezTo>
                    <a:cubicBezTo>
                      <a:pt x="1275" y="4898"/>
                      <a:pt x="1868" y="4616"/>
                      <a:pt x="2356" y="4164"/>
                    </a:cubicBezTo>
                    <a:cubicBezTo>
                      <a:pt x="3033" y="3487"/>
                      <a:pt x="3233" y="2710"/>
                      <a:pt x="2857" y="2409"/>
                    </a:cubicBezTo>
                    <a:cubicBezTo>
                      <a:pt x="2747" y="2327"/>
                      <a:pt x="2602" y="2288"/>
                      <a:pt x="2434" y="2288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0" name="Google Shape;2174;p53"/>
              <p:cNvSpPr/>
              <p:nvPr/>
            </p:nvSpPr>
            <p:spPr>
              <a:xfrm>
                <a:off x="2373575" y="2893300"/>
                <a:ext cx="2694275" cy="1639350"/>
              </a:xfrm>
              <a:custGeom>
                <a:avLst/>
                <a:gdLst/>
                <a:ahLst/>
                <a:cxnLst/>
                <a:rect l="l" t="t" r="r" b="b"/>
                <a:pathLst>
                  <a:path w="107771" h="65574" extrusionOk="0">
                    <a:moveTo>
                      <a:pt x="54362" y="0"/>
                    </a:moveTo>
                    <a:cubicBezTo>
                      <a:pt x="49502" y="0"/>
                      <a:pt x="43508" y="1231"/>
                      <a:pt x="41154" y="6776"/>
                    </a:cubicBezTo>
                    <a:cubicBezTo>
                      <a:pt x="37244" y="15974"/>
                      <a:pt x="32432" y="33067"/>
                      <a:pt x="27620" y="38330"/>
                    </a:cubicBezTo>
                    <a:cubicBezTo>
                      <a:pt x="26968" y="39043"/>
                      <a:pt x="26147" y="39351"/>
                      <a:pt x="25214" y="39351"/>
                    </a:cubicBezTo>
                    <a:cubicBezTo>
                      <a:pt x="19262" y="39351"/>
                      <a:pt x="8773" y="26801"/>
                      <a:pt x="8773" y="26801"/>
                    </a:cubicBezTo>
                    <a:cubicBezTo>
                      <a:pt x="8773" y="26801"/>
                      <a:pt x="7620" y="31513"/>
                      <a:pt x="1" y="32641"/>
                    </a:cubicBezTo>
                    <a:cubicBezTo>
                      <a:pt x="1" y="32641"/>
                      <a:pt x="10026" y="49433"/>
                      <a:pt x="22206" y="52265"/>
                    </a:cubicBezTo>
                    <a:cubicBezTo>
                      <a:pt x="23556" y="52582"/>
                      <a:pt x="24942" y="52736"/>
                      <a:pt x="26330" y="52736"/>
                    </a:cubicBezTo>
                    <a:cubicBezTo>
                      <a:pt x="33500" y="52736"/>
                      <a:pt x="40730" y="48638"/>
                      <a:pt x="43334" y="41814"/>
                    </a:cubicBezTo>
                    <a:cubicBezTo>
                      <a:pt x="43610" y="41087"/>
                      <a:pt x="44688" y="39358"/>
                      <a:pt x="44612" y="38631"/>
                    </a:cubicBezTo>
                    <a:lnTo>
                      <a:pt x="44612" y="38631"/>
                    </a:lnTo>
                    <a:cubicBezTo>
                      <a:pt x="44838" y="40586"/>
                      <a:pt x="45013" y="42616"/>
                      <a:pt x="45239" y="44596"/>
                    </a:cubicBezTo>
                    <a:cubicBezTo>
                      <a:pt x="45615" y="47704"/>
                      <a:pt x="46693" y="50912"/>
                      <a:pt x="46542" y="54120"/>
                    </a:cubicBezTo>
                    <a:cubicBezTo>
                      <a:pt x="46392" y="57077"/>
                      <a:pt x="45189" y="60235"/>
                      <a:pt x="44312" y="63042"/>
                    </a:cubicBezTo>
                    <a:cubicBezTo>
                      <a:pt x="44161" y="63543"/>
                      <a:pt x="44086" y="64270"/>
                      <a:pt x="43635" y="64571"/>
                    </a:cubicBezTo>
                    <a:cubicBezTo>
                      <a:pt x="43552" y="64633"/>
                      <a:pt x="42709" y="64765"/>
                      <a:pt x="42382" y="64765"/>
                    </a:cubicBezTo>
                    <a:cubicBezTo>
                      <a:pt x="42315" y="64765"/>
                      <a:pt x="42269" y="64759"/>
                      <a:pt x="42256" y="64746"/>
                    </a:cubicBezTo>
                    <a:lnTo>
                      <a:pt x="42256" y="64746"/>
                    </a:lnTo>
                    <a:cubicBezTo>
                      <a:pt x="42557" y="65072"/>
                      <a:pt x="42883" y="65323"/>
                      <a:pt x="43259" y="65573"/>
                    </a:cubicBezTo>
                    <a:lnTo>
                      <a:pt x="83836" y="65573"/>
                    </a:lnTo>
                    <a:cubicBezTo>
                      <a:pt x="83535" y="65573"/>
                      <a:pt x="83084" y="62365"/>
                      <a:pt x="82958" y="61989"/>
                    </a:cubicBezTo>
                    <a:cubicBezTo>
                      <a:pt x="82207" y="59684"/>
                      <a:pt x="80978" y="57303"/>
                      <a:pt x="79725" y="55248"/>
                    </a:cubicBezTo>
                    <a:cubicBezTo>
                      <a:pt x="78572" y="53343"/>
                      <a:pt x="77846" y="51212"/>
                      <a:pt x="77620" y="49057"/>
                    </a:cubicBezTo>
                    <a:cubicBezTo>
                      <a:pt x="77420" y="47177"/>
                      <a:pt x="77996" y="45373"/>
                      <a:pt x="78422" y="43543"/>
                    </a:cubicBezTo>
                    <a:cubicBezTo>
                      <a:pt x="78973" y="41288"/>
                      <a:pt x="79675" y="39057"/>
                      <a:pt x="80427" y="36851"/>
                    </a:cubicBezTo>
                    <a:cubicBezTo>
                      <a:pt x="81154" y="34746"/>
                      <a:pt x="81856" y="31413"/>
                      <a:pt x="83259" y="29759"/>
                    </a:cubicBezTo>
                    <a:cubicBezTo>
                      <a:pt x="83535" y="30360"/>
                      <a:pt x="84287" y="30886"/>
                      <a:pt x="84688" y="31438"/>
                    </a:cubicBezTo>
                    <a:cubicBezTo>
                      <a:pt x="85139" y="32089"/>
                      <a:pt x="85590" y="32741"/>
                      <a:pt x="86041" y="33393"/>
                    </a:cubicBezTo>
                    <a:cubicBezTo>
                      <a:pt x="86994" y="34771"/>
                      <a:pt x="87921" y="36175"/>
                      <a:pt x="88823" y="37603"/>
                    </a:cubicBezTo>
                    <a:cubicBezTo>
                      <a:pt x="90076" y="39633"/>
                      <a:pt x="92031" y="42240"/>
                      <a:pt x="92207" y="44721"/>
                    </a:cubicBezTo>
                    <a:cubicBezTo>
                      <a:pt x="92382" y="46952"/>
                      <a:pt x="90051" y="49508"/>
                      <a:pt x="88021" y="51263"/>
                    </a:cubicBezTo>
                    <a:lnTo>
                      <a:pt x="91304" y="63644"/>
                    </a:lnTo>
                    <a:cubicBezTo>
                      <a:pt x="96066" y="60461"/>
                      <a:pt x="106041" y="52992"/>
                      <a:pt x="106793" y="45874"/>
                    </a:cubicBezTo>
                    <a:cubicBezTo>
                      <a:pt x="107771" y="36475"/>
                      <a:pt x="91856" y="5297"/>
                      <a:pt x="84938" y="2190"/>
                    </a:cubicBezTo>
                    <a:cubicBezTo>
                      <a:pt x="81639" y="701"/>
                      <a:pt x="76159" y="310"/>
                      <a:pt x="71318" y="310"/>
                    </a:cubicBezTo>
                    <a:cubicBezTo>
                      <a:pt x="65972" y="310"/>
                      <a:pt x="61404" y="786"/>
                      <a:pt x="61404" y="786"/>
                    </a:cubicBezTo>
                    <a:cubicBezTo>
                      <a:pt x="61404" y="786"/>
                      <a:pt x="58245" y="0"/>
                      <a:pt x="54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1" name="Google Shape;2175;p53"/>
              <p:cNvSpPr/>
              <p:nvPr/>
            </p:nvSpPr>
            <p:spPr>
              <a:xfrm>
                <a:off x="2373575" y="2893325"/>
                <a:ext cx="2676100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07044" h="65397" extrusionOk="0">
                    <a:moveTo>
                      <a:pt x="54298" y="1"/>
                    </a:moveTo>
                    <a:cubicBezTo>
                      <a:pt x="52355" y="1"/>
                      <a:pt x="50237" y="221"/>
                      <a:pt x="48221" y="810"/>
                    </a:cubicBezTo>
                    <a:cubicBezTo>
                      <a:pt x="50402" y="2464"/>
                      <a:pt x="49525" y="5647"/>
                      <a:pt x="48723" y="8580"/>
                    </a:cubicBezTo>
                    <a:cubicBezTo>
                      <a:pt x="47469" y="13166"/>
                      <a:pt x="39249" y="32815"/>
                      <a:pt x="34111" y="35322"/>
                    </a:cubicBezTo>
                    <a:cubicBezTo>
                      <a:pt x="33459" y="35639"/>
                      <a:pt x="32901" y="35778"/>
                      <a:pt x="32423" y="35778"/>
                    </a:cubicBezTo>
                    <a:cubicBezTo>
                      <a:pt x="31394" y="35778"/>
                      <a:pt x="30737" y="35134"/>
                      <a:pt x="30327" y="34244"/>
                    </a:cubicBezTo>
                    <a:cubicBezTo>
                      <a:pt x="29424" y="35948"/>
                      <a:pt x="28522" y="37352"/>
                      <a:pt x="27620" y="38329"/>
                    </a:cubicBezTo>
                    <a:cubicBezTo>
                      <a:pt x="26968" y="39041"/>
                      <a:pt x="26151" y="39351"/>
                      <a:pt x="25220" y="39351"/>
                    </a:cubicBezTo>
                    <a:cubicBezTo>
                      <a:pt x="24610" y="39351"/>
                      <a:pt x="23952" y="39219"/>
                      <a:pt x="23259" y="38981"/>
                    </a:cubicBezTo>
                    <a:lnTo>
                      <a:pt x="23259" y="38981"/>
                    </a:lnTo>
                    <a:cubicBezTo>
                      <a:pt x="25514" y="42089"/>
                      <a:pt x="28622" y="47502"/>
                      <a:pt x="22958" y="47703"/>
                    </a:cubicBezTo>
                    <a:cubicBezTo>
                      <a:pt x="22896" y="47705"/>
                      <a:pt x="22833" y="47706"/>
                      <a:pt x="22770" y="47706"/>
                    </a:cubicBezTo>
                    <a:cubicBezTo>
                      <a:pt x="16203" y="47706"/>
                      <a:pt x="6411" y="36133"/>
                      <a:pt x="3158" y="31863"/>
                    </a:cubicBezTo>
                    <a:cubicBezTo>
                      <a:pt x="2256" y="32189"/>
                      <a:pt x="1204" y="32464"/>
                      <a:pt x="1" y="32640"/>
                    </a:cubicBezTo>
                    <a:cubicBezTo>
                      <a:pt x="1" y="32640"/>
                      <a:pt x="10026" y="49432"/>
                      <a:pt x="22206" y="52264"/>
                    </a:cubicBezTo>
                    <a:cubicBezTo>
                      <a:pt x="23556" y="52581"/>
                      <a:pt x="24942" y="52735"/>
                      <a:pt x="26330" y="52735"/>
                    </a:cubicBezTo>
                    <a:cubicBezTo>
                      <a:pt x="33500" y="52735"/>
                      <a:pt x="40730" y="48637"/>
                      <a:pt x="43334" y="41813"/>
                    </a:cubicBezTo>
                    <a:cubicBezTo>
                      <a:pt x="43610" y="41086"/>
                      <a:pt x="44688" y="39357"/>
                      <a:pt x="44612" y="38630"/>
                    </a:cubicBezTo>
                    <a:lnTo>
                      <a:pt x="44612" y="38630"/>
                    </a:lnTo>
                    <a:cubicBezTo>
                      <a:pt x="44838" y="40585"/>
                      <a:pt x="45013" y="42615"/>
                      <a:pt x="45239" y="44595"/>
                    </a:cubicBezTo>
                    <a:cubicBezTo>
                      <a:pt x="45615" y="47703"/>
                      <a:pt x="46693" y="50911"/>
                      <a:pt x="46542" y="54119"/>
                    </a:cubicBezTo>
                    <a:cubicBezTo>
                      <a:pt x="46442" y="56174"/>
                      <a:pt x="45815" y="58304"/>
                      <a:pt x="45164" y="60384"/>
                    </a:cubicBezTo>
                    <a:cubicBezTo>
                      <a:pt x="60502" y="62414"/>
                      <a:pt x="76317" y="64520"/>
                      <a:pt x="83710" y="65397"/>
                    </a:cubicBezTo>
                    <a:cubicBezTo>
                      <a:pt x="83435" y="64745"/>
                      <a:pt x="83059" y="62314"/>
                      <a:pt x="82958" y="61988"/>
                    </a:cubicBezTo>
                    <a:cubicBezTo>
                      <a:pt x="82207" y="59683"/>
                      <a:pt x="80978" y="57302"/>
                      <a:pt x="79725" y="55247"/>
                    </a:cubicBezTo>
                    <a:cubicBezTo>
                      <a:pt x="78572" y="53342"/>
                      <a:pt x="77846" y="51211"/>
                      <a:pt x="77620" y="49056"/>
                    </a:cubicBezTo>
                    <a:cubicBezTo>
                      <a:pt x="77420" y="47176"/>
                      <a:pt x="77996" y="45372"/>
                      <a:pt x="78422" y="43542"/>
                    </a:cubicBezTo>
                    <a:cubicBezTo>
                      <a:pt x="78973" y="41287"/>
                      <a:pt x="79675" y="39056"/>
                      <a:pt x="80427" y="36850"/>
                    </a:cubicBezTo>
                    <a:cubicBezTo>
                      <a:pt x="81154" y="34745"/>
                      <a:pt x="81856" y="31412"/>
                      <a:pt x="83259" y="29758"/>
                    </a:cubicBezTo>
                    <a:cubicBezTo>
                      <a:pt x="83535" y="30359"/>
                      <a:pt x="84287" y="30885"/>
                      <a:pt x="84688" y="31437"/>
                    </a:cubicBezTo>
                    <a:cubicBezTo>
                      <a:pt x="85139" y="32088"/>
                      <a:pt x="85590" y="32740"/>
                      <a:pt x="86041" y="33392"/>
                    </a:cubicBezTo>
                    <a:cubicBezTo>
                      <a:pt x="86994" y="34770"/>
                      <a:pt x="87921" y="36174"/>
                      <a:pt x="88823" y="37602"/>
                    </a:cubicBezTo>
                    <a:cubicBezTo>
                      <a:pt x="90076" y="39632"/>
                      <a:pt x="92031" y="42239"/>
                      <a:pt x="92207" y="44720"/>
                    </a:cubicBezTo>
                    <a:cubicBezTo>
                      <a:pt x="92382" y="46951"/>
                      <a:pt x="90051" y="49507"/>
                      <a:pt x="88021" y="51262"/>
                    </a:cubicBezTo>
                    <a:lnTo>
                      <a:pt x="89901" y="58379"/>
                    </a:lnTo>
                    <a:cubicBezTo>
                      <a:pt x="91505" y="54470"/>
                      <a:pt x="93886" y="50434"/>
                      <a:pt x="96492" y="50359"/>
                    </a:cubicBezTo>
                    <a:cubicBezTo>
                      <a:pt x="96541" y="50358"/>
                      <a:pt x="96589" y="50357"/>
                      <a:pt x="96637" y="50357"/>
                    </a:cubicBezTo>
                    <a:cubicBezTo>
                      <a:pt x="99106" y="50357"/>
                      <a:pt x="101205" y="52225"/>
                      <a:pt x="102558" y="54069"/>
                    </a:cubicBezTo>
                    <a:cubicBezTo>
                      <a:pt x="104813" y="51462"/>
                      <a:pt x="106492" y="48630"/>
                      <a:pt x="106793" y="45873"/>
                    </a:cubicBezTo>
                    <a:cubicBezTo>
                      <a:pt x="107044" y="43392"/>
                      <a:pt x="106141" y="39432"/>
                      <a:pt x="104537" y="34870"/>
                    </a:cubicBezTo>
                    <a:cubicBezTo>
                      <a:pt x="103911" y="37302"/>
                      <a:pt x="102633" y="39708"/>
                      <a:pt x="99826" y="40886"/>
                    </a:cubicBezTo>
                    <a:cubicBezTo>
                      <a:pt x="99514" y="41015"/>
                      <a:pt x="99186" y="41077"/>
                      <a:pt x="98845" y="41077"/>
                    </a:cubicBezTo>
                    <a:cubicBezTo>
                      <a:pt x="91882" y="41077"/>
                      <a:pt x="79428" y="15086"/>
                      <a:pt x="81029" y="8730"/>
                    </a:cubicBezTo>
                    <a:cubicBezTo>
                      <a:pt x="81806" y="5622"/>
                      <a:pt x="84963" y="4795"/>
                      <a:pt x="88121" y="4795"/>
                    </a:cubicBezTo>
                    <a:cubicBezTo>
                      <a:pt x="86943" y="3517"/>
                      <a:pt x="85841" y="2590"/>
                      <a:pt x="84938" y="2189"/>
                    </a:cubicBezTo>
                    <a:cubicBezTo>
                      <a:pt x="82783" y="1211"/>
                      <a:pt x="79725" y="710"/>
                      <a:pt x="76492" y="484"/>
                    </a:cubicBezTo>
                    <a:lnTo>
                      <a:pt x="76492" y="484"/>
                    </a:lnTo>
                    <a:cubicBezTo>
                      <a:pt x="77896" y="1562"/>
                      <a:pt x="78923" y="3467"/>
                      <a:pt x="77119" y="6625"/>
                    </a:cubicBezTo>
                    <a:cubicBezTo>
                      <a:pt x="73660" y="12765"/>
                      <a:pt x="75740" y="20560"/>
                      <a:pt x="75314" y="25422"/>
                    </a:cubicBezTo>
                    <a:cubicBezTo>
                      <a:pt x="75001" y="29235"/>
                      <a:pt x="67974" y="31172"/>
                      <a:pt x="62853" y="31172"/>
                    </a:cubicBezTo>
                    <a:cubicBezTo>
                      <a:pt x="61411" y="31172"/>
                      <a:pt x="60121" y="31018"/>
                      <a:pt x="59174" y="30710"/>
                    </a:cubicBezTo>
                    <a:cubicBezTo>
                      <a:pt x="58321" y="30437"/>
                      <a:pt x="57445" y="30344"/>
                      <a:pt x="56553" y="30344"/>
                    </a:cubicBezTo>
                    <a:cubicBezTo>
                      <a:pt x="54628" y="30344"/>
                      <a:pt x="52625" y="30777"/>
                      <a:pt x="50599" y="30777"/>
                    </a:cubicBezTo>
                    <a:cubicBezTo>
                      <a:pt x="48817" y="30777"/>
                      <a:pt x="47017" y="30442"/>
                      <a:pt x="45239" y="29181"/>
                    </a:cubicBezTo>
                    <a:cubicBezTo>
                      <a:pt x="40502" y="25848"/>
                      <a:pt x="55690" y="7753"/>
                      <a:pt x="55690" y="7753"/>
                    </a:cubicBezTo>
                    <a:lnTo>
                      <a:pt x="54913" y="8"/>
                    </a:lnTo>
                    <a:cubicBezTo>
                      <a:pt x="54710" y="3"/>
                      <a:pt x="54505" y="1"/>
                      <a:pt x="54298" y="1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2" name="Google Shape;2176;p53"/>
              <p:cNvSpPr/>
              <p:nvPr/>
            </p:nvSpPr>
            <p:spPr>
              <a:xfrm>
                <a:off x="4287750" y="3010475"/>
                <a:ext cx="276350" cy="759025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30361" extrusionOk="0">
                    <a:moveTo>
                      <a:pt x="4170" y="0"/>
                    </a:moveTo>
                    <a:cubicBezTo>
                      <a:pt x="4108" y="0"/>
                      <a:pt x="3896" y="171"/>
                      <a:pt x="3584" y="460"/>
                    </a:cubicBezTo>
                    <a:cubicBezTo>
                      <a:pt x="3233" y="786"/>
                      <a:pt x="2782" y="1287"/>
                      <a:pt x="2356" y="1989"/>
                    </a:cubicBezTo>
                    <a:cubicBezTo>
                      <a:pt x="1454" y="3367"/>
                      <a:pt x="652" y="5447"/>
                      <a:pt x="326" y="7628"/>
                    </a:cubicBezTo>
                    <a:cubicBezTo>
                      <a:pt x="0" y="9783"/>
                      <a:pt x="51" y="11989"/>
                      <a:pt x="351" y="13643"/>
                    </a:cubicBezTo>
                    <a:cubicBezTo>
                      <a:pt x="477" y="14445"/>
                      <a:pt x="677" y="15122"/>
                      <a:pt x="802" y="15598"/>
                    </a:cubicBezTo>
                    <a:cubicBezTo>
                      <a:pt x="878" y="15823"/>
                      <a:pt x="928" y="15999"/>
                      <a:pt x="978" y="16124"/>
                    </a:cubicBezTo>
                    <a:cubicBezTo>
                      <a:pt x="1028" y="16250"/>
                      <a:pt x="1053" y="16300"/>
                      <a:pt x="1053" y="16300"/>
                    </a:cubicBezTo>
                    <a:cubicBezTo>
                      <a:pt x="1053" y="16300"/>
                      <a:pt x="1153" y="16575"/>
                      <a:pt x="1329" y="17026"/>
                    </a:cubicBezTo>
                    <a:cubicBezTo>
                      <a:pt x="1404" y="17252"/>
                      <a:pt x="1554" y="17503"/>
                      <a:pt x="1680" y="17803"/>
                    </a:cubicBezTo>
                    <a:cubicBezTo>
                      <a:pt x="1755" y="17954"/>
                      <a:pt x="1830" y="18129"/>
                      <a:pt x="1930" y="18280"/>
                    </a:cubicBezTo>
                    <a:cubicBezTo>
                      <a:pt x="2005" y="18455"/>
                      <a:pt x="2106" y="18631"/>
                      <a:pt x="2206" y="18806"/>
                    </a:cubicBezTo>
                    <a:cubicBezTo>
                      <a:pt x="2582" y="19533"/>
                      <a:pt x="3108" y="20335"/>
                      <a:pt x="3710" y="21162"/>
                    </a:cubicBezTo>
                    <a:cubicBezTo>
                      <a:pt x="4286" y="21989"/>
                      <a:pt x="4938" y="22866"/>
                      <a:pt x="5640" y="23693"/>
                    </a:cubicBezTo>
                    <a:cubicBezTo>
                      <a:pt x="6993" y="25347"/>
                      <a:pt x="8396" y="26976"/>
                      <a:pt x="9374" y="28230"/>
                    </a:cubicBezTo>
                    <a:cubicBezTo>
                      <a:pt x="10338" y="29490"/>
                      <a:pt x="10912" y="30360"/>
                      <a:pt x="11000" y="30360"/>
                    </a:cubicBezTo>
                    <a:cubicBezTo>
                      <a:pt x="11001" y="30360"/>
                      <a:pt x="11002" y="30360"/>
                      <a:pt x="11003" y="30360"/>
                    </a:cubicBezTo>
                    <a:cubicBezTo>
                      <a:pt x="11053" y="30310"/>
                      <a:pt x="10602" y="29332"/>
                      <a:pt x="9725" y="27979"/>
                    </a:cubicBezTo>
                    <a:cubicBezTo>
                      <a:pt x="8848" y="26626"/>
                      <a:pt x="7519" y="24921"/>
                      <a:pt x="6241" y="23217"/>
                    </a:cubicBezTo>
                    <a:cubicBezTo>
                      <a:pt x="5614" y="22365"/>
                      <a:pt x="4988" y="21488"/>
                      <a:pt x="4462" y="20661"/>
                    </a:cubicBezTo>
                    <a:cubicBezTo>
                      <a:pt x="3910" y="19834"/>
                      <a:pt x="3434" y="19032"/>
                      <a:pt x="3108" y="18330"/>
                    </a:cubicBezTo>
                    <a:cubicBezTo>
                      <a:pt x="3008" y="18154"/>
                      <a:pt x="2933" y="17979"/>
                      <a:pt x="2832" y="17829"/>
                    </a:cubicBezTo>
                    <a:cubicBezTo>
                      <a:pt x="2757" y="17653"/>
                      <a:pt x="2707" y="17503"/>
                      <a:pt x="2632" y="17377"/>
                    </a:cubicBezTo>
                    <a:cubicBezTo>
                      <a:pt x="2507" y="17077"/>
                      <a:pt x="2381" y="16826"/>
                      <a:pt x="2306" y="16600"/>
                    </a:cubicBezTo>
                    <a:cubicBezTo>
                      <a:pt x="2156" y="16174"/>
                      <a:pt x="2081" y="15949"/>
                      <a:pt x="2081" y="15949"/>
                    </a:cubicBezTo>
                    <a:cubicBezTo>
                      <a:pt x="2081" y="15949"/>
                      <a:pt x="2056" y="15874"/>
                      <a:pt x="2005" y="15773"/>
                    </a:cubicBezTo>
                    <a:cubicBezTo>
                      <a:pt x="1955" y="15648"/>
                      <a:pt x="1905" y="15473"/>
                      <a:pt x="1830" y="15272"/>
                    </a:cubicBezTo>
                    <a:cubicBezTo>
                      <a:pt x="1705" y="14821"/>
                      <a:pt x="1504" y="14219"/>
                      <a:pt x="1354" y="13443"/>
                    </a:cubicBezTo>
                    <a:cubicBezTo>
                      <a:pt x="1028" y="11939"/>
                      <a:pt x="878" y="9808"/>
                      <a:pt x="1103" y="7728"/>
                    </a:cubicBezTo>
                    <a:cubicBezTo>
                      <a:pt x="1329" y="5623"/>
                      <a:pt x="1955" y="3593"/>
                      <a:pt x="2707" y="2214"/>
                    </a:cubicBezTo>
                    <a:cubicBezTo>
                      <a:pt x="3459" y="811"/>
                      <a:pt x="4261" y="59"/>
                      <a:pt x="4186" y="9"/>
                    </a:cubicBezTo>
                    <a:cubicBezTo>
                      <a:pt x="4183" y="3"/>
                      <a:pt x="4178" y="0"/>
                      <a:pt x="4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3" name="Google Shape;2177;p53"/>
              <p:cNvSpPr/>
              <p:nvPr/>
            </p:nvSpPr>
            <p:spPr>
              <a:xfrm>
                <a:off x="4606675" y="3852650"/>
                <a:ext cx="219950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308" extrusionOk="0">
                    <a:moveTo>
                      <a:pt x="73" y="0"/>
                    </a:moveTo>
                    <a:cubicBezTo>
                      <a:pt x="64" y="0"/>
                      <a:pt x="56" y="2"/>
                      <a:pt x="50" y="6"/>
                    </a:cubicBezTo>
                    <a:cubicBezTo>
                      <a:pt x="0" y="56"/>
                      <a:pt x="226" y="432"/>
                      <a:pt x="602" y="959"/>
                    </a:cubicBezTo>
                    <a:cubicBezTo>
                      <a:pt x="953" y="1510"/>
                      <a:pt x="1454" y="2212"/>
                      <a:pt x="2005" y="2888"/>
                    </a:cubicBezTo>
                    <a:cubicBezTo>
                      <a:pt x="2557" y="3590"/>
                      <a:pt x="3208" y="4242"/>
                      <a:pt x="3735" y="4668"/>
                    </a:cubicBezTo>
                    <a:cubicBezTo>
                      <a:pt x="4236" y="5069"/>
                      <a:pt x="4587" y="5345"/>
                      <a:pt x="4587" y="5345"/>
                    </a:cubicBezTo>
                    <a:cubicBezTo>
                      <a:pt x="4587" y="5345"/>
                      <a:pt x="4938" y="5570"/>
                      <a:pt x="5464" y="5946"/>
                    </a:cubicBezTo>
                    <a:cubicBezTo>
                      <a:pt x="5990" y="6297"/>
                      <a:pt x="6667" y="6798"/>
                      <a:pt x="7218" y="7375"/>
                    </a:cubicBezTo>
                    <a:cubicBezTo>
                      <a:pt x="7770" y="7976"/>
                      <a:pt x="8146" y="8703"/>
                      <a:pt x="8346" y="9279"/>
                    </a:cubicBezTo>
                    <a:cubicBezTo>
                      <a:pt x="8396" y="9430"/>
                      <a:pt x="8421" y="9580"/>
                      <a:pt x="8472" y="9706"/>
                    </a:cubicBezTo>
                    <a:cubicBezTo>
                      <a:pt x="8497" y="9831"/>
                      <a:pt x="8522" y="9931"/>
                      <a:pt x="8547" y="10031"/>
                    </a:cubicBezTo>
                    <a:cubicBezTo>
                      <a:pt x="8597" y="10207"/>
                      <a:pt x="8647" y="10307"/>
                      <a:pt x="8697" y="10307"/>
                    </a:cubicBezTo>
                    <a:cubicBezTo>
                      <a:pt x="8722" y="10307"/>
                      <a:pt x="8747" y="10207"/>
                      <a:pt x="8772" y="10006"/>
                    </a:cubicBezTo>
                    <a:cubicBezTo>
                      <a:pt x="8772" y="9906"/>
                      <a:pt x="8797" y="9781"/>
                      <a:pt x="8797" y="9655"/>
                    </a:cubicBezTo>
                    <a:cubicBezTo>
                      <a:pt x="8772" y="9505"/>
                      <a:pt x="8772" y="9355"/>
                      <a:pt x="8747" y="9204"/>
                    </a:cubicBezTo>
                    <a:cubicBezTo>
                      <a:pt x="8672" y="8528"/>
                      <a:pt x="8371" y="7625"/>
                      <a:pt x="7820" y="6899"/>
                    </a:cubicBezTo>
                    <a:cubicBezTo>
                      <a:pt x="7269" y="6147"/>
                      <a:pt x="6567" y="5545"/>
                      <a:pt x="6066" y="5144"/>
                    </a:cubicBezTo>
                    <a:cubicBezTo>
                      <a:pt x="5564" y="4718"/>
                      <a:pt x="5213" y="4442"/>
                      <a:pt x="5213" y="4442"/>
                    </a:cubicBezTo>
                    <a:cubicBezTo>
                      <a:pt x="5213" y="4442"/>
                      <a:pt x="4863" y="4217"/>
                      <a:pt x="4336" y="3841"/>
                    </a:cubicBezTo>
                    <a:cubicBezTo>
                      <a:pt x="3810" y="3515"/>
                      <a:pt x="3183" y="2964"/>
                      <a:pt x="2582" y="2387"/>
                    </a:cubicBezTo>
                    <a:cubicBezTo>
                      <a:pt x="1980" y="1786"/>
                      <a:pt x="1404" y="1134"/>
                      <a:pt x="928" y="683"/>
                    </a:cubicBezTo>
                    <a:cubicBezTo>
                      <a:pt x="489" y="267"/>
                      <a:pt x="178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4" name="Google Shape;2178;p53"/>
              <p:cNvSpPr/>
              <p:nvPr/>
            </p:nvSpPr>
            <p:spPr>
              <a:xfrm>
                <a:off x="4693775" y="4015325"/>
                <a:ext cx="9150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3683" extrusionOk="0">
                    <a:moveTo>
                      <a:pt x="173" y="1"/>
                    </a:moveTo>
                    <a:cubicBezTo>
                      <a:pt x="110" y="1"/>
                      <a:pt x="66" y="14"/>
                      <a:pt x="50" y="41"/>
                    </a:cubicBezTo>
                    <a:cubicBezTo>
                      <a:pt x="0" y="191"/>
                      <a:pt x="476" y="592"/>
                      <a:pt x="852" y="1043"/>
                    </a:cubicBezTo>
                    <a:cubicBezTo>
                      <a:pt x="1053" y="1294"/>
                      <a:pt x="1228" y="1519"/>
                      <a:pt x="1379" y="1720"/>
                    </a:cubicBezTo>
                    <a:cubicBezTo>
                      <a:pt x="1504" y="1895"/>
                      <a:pt x="1604" y="2021"/>
                      <a:pt x="1604" y="2021"/>
                    </a:cubicBezTo>
                    <a:cubicBezTo>
                      <a:pt x="1604" y="2021"/>
                      <a:pt x="2055" y="2422"/>
                      <a:pt x="2506" y="2848"/>
                    </a:cubicBezTo>
                    <a:cubicBezTo>
                      <a:pt x="2924" y="3265"/>
                      <a:pt x="3342" y="3683"/>
                      <a:pt x="3501" y="3683"/>
                    </a:cubicBezTo>
                    <a:cubicBezTo>
                      <a:pt x="3514" y="3683"/>
                      <a:pt x="3525" y="3680"/>
                      <a:pt x="3534" y="3675"/>
                    </a:cubicBezTo>
                    <a:cubicBezTo>
                      <a:pt x="3659" y="3574"/>
                      <a:pt x="3434" y="2973"/>
                      <a:pt x="3108" y="2397"/>
                    </a:cubicBezTo>
                    <a:cubicBezTo>
                      <a:pt x="2807" y="1820"/>
                      <a:pt x="2406" y="1269"/>
                      <a:pt x="2406" y="1269"/>
                    </a:cubicBezTo>
                    <a:cubicBezTo>
                      <a:pt x="2406" y="1269"/>
                      <a:pt x="2281" y="1168"/>
                      <a:pt x="2105" y="1018"/>
                    </a:cubicBezTo>
                    <a:cubicBezTo>
                      <a:pt x="1905" y="843"/>
                      <a:pt x="1629" y="642"/>
                      <a:pt x="1353" y="467"/>
                    </a:cubicBezTo>
                    <a:cubicBezTo>
                      <a:pt x="902" y="172"/>
                      <a:pt x="404" y="1"/>
                      <a:pt x="1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5" name="Google Shape;2179;p53"/>
              <p:cNvSpPr/>
              <p:nvPr/>
            </p:nvSpPr>
            <p:spPr>
              <a:xfrm>
                <a:off x="2909300" y="3853275"/>
                <a:ext cx="208050" cy="163075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6523" extrusionOk="0">
                    <a:moveTo>
                      <a:pt x="1441" y="0"/>
                    </a:moveTo>
                    <a:cubicBezTo>
                      <a:pt x="1238" y="0"/>
                      <a:pt x="1048" y="18"/>
                      <a:pt x="877" y="56"/>
                    </a:cubicBezTo>
                    <a:cubicBezTo>
                      <a:pt x="577" y="82"/>
                      <a:pt x="376" y="182"/>
                      <a:pt x="226" y="232"/>
                    </a:cubicBezTo>
                    <a:cubicBezTo>
                      <a:pt x="75" y="307"/>
                      <a:pt x="0" y="357"/>
                      <a:pt x="0" y="407"/>
                    </a:cubicBezTo>
                    <a:cubicBezTo>
                      <a:pt x="25" y="432"/>
                      <a:pt x="126" y="457"/>
                      <a:pt x="276" y="457"/>
                    </a:cubicBezTo>
                    <a:cubicBezTo>
                      <a:pt x="351" y="457"/>
                      <a:pt x="439" y="451"/>
                      <a:pt x="539" y="451"/>
                    </a:cubicBezTo>
                    <a:cubicBezTo>
                      <a:pt x="639" y="451"/>
                      <a:pt x="752" y="457"/>
                      <a:pt x="877" y="483"/>
                    </a:cubicBezTo>
                    <a:cubicBezTo>
                      <a:pt x="1379" y="483"/>
                      <a:pt x="2030" y="683"/>
                      <a:pt x="2657" y="934"/>
                    </a:cubicBezTo>
                    <a:cubicBezTo>
                      <a:pt x="2807" y="1009"/>
                      <a:pt x="2958" y="1084"/>
                      <a:pt x="3108" y="1134"/>
                    </a:cubicBezTo>
                    <a:cubicBezTo>
                      <a:pt x="3258" y="1234"/>
                      <a:pt x="3384" y="1310"/>
                      <a:pt x="3534" y="1385"/>
                    </a:cubicBezTo>
                    <a:cubicBezTo>
                      <a:pt x="3810" y="1535"/>
                      <a:pt x="4035" y="1711"/>
                      <a:pt x="4236" y="1861"/>
                    </a:cubicBezTo>
                    <a:cubicBezTo>
                      <a:pt x="4461" y="1986"/>
                      <a:pt x="4612" y="2137"/>
                      <a:pt x="4712" y="2212"/>
                    </a:cubicBezTo>
                    <a:cubicBezTo>
                      <a:pt x="4837" y="2312"/>
                      <a:pt x="4913" y="2362"/>
                      <a:pt x="4913" y="2362"/>
                    </a:cubicBezTo>
                    <a:cubicBezTo>
                      <a:pt x="4913" y="2362"/>
                      <a:pt x="5163" y="2563"/>
                      <a:pt x="5564" y="2863"/>
                    </a:cubicBezTo>
                    <a:cubicBezTo>
                      <a:pt x="5940" y="3189"/>
                      <a:pt x="6466" y="3640"/>
                      <a:pt x="6867" y="4167"/>
                    </a:cubicBezTo>
                    <a:cubicBezTo>
                      <a:pt x="7294" y="4693"/>
                      <a:pt x="7669" y="5244"/>
                      <a:pt x="7845" y="5721"/>
                    </a:cubicBezTo>
                    <a:cubicBezTo>
                      <a:pt x="7970" y="5946"/>
                      <a:pt x="8020" y="6147"/>
                      <a:pt x="8070" y="6297"/>
                    </a:cubicBezTo>
                    <a:cubicBezTo>
                      <a:pt x="8146" y="6447"/>
                      <a:pt x="8196" y="6523"/>
                      <a:pt x="8221" y="6523"/>
                    </a:cubicBezTo>
                    <a:cubicBezTo>
                      <a:pt x="8271" y="6523"/>
                      <a:pt x="8296" y="6422"/>
                      <a:pt x="8296" y="6272"/>
                    </a:cubicBezTo>
                    <a:cubicBezTo>
                      <a:pt x="8321" y="6122"/>
                      <a:pt x="8321" y="5871"/>
                      <a:pt x="8271" y="5595"/>
                    </a:cubicBezTo>
                    <a:cubicBezTo>
                      <a:pt x="8196" y="5044"/>
                      <a:pt x="7895" y="4342"/>
                      <a:pt x="7494" y="3716"/>
                    </a:cubicBezTo>
                    <a:cubicBezTo>
                      <a:pt x="7118" y="3064"/>
                      <a:pt x="6642" y="2538"/>
                      <a:pt x="6241" y="2112"/>
                    </a:cubicBezTo>
                    <a:cubicBezTo>
                      <a:pt x="5840" y="1736"/>
                      <a:pt x="5564" y="1485"/>
                      <a:pt x="5564" y="1485"/>
                    </a:cubicBezTo>
                    <a:cubicBezTo>
                      <a:pt x="5564" y="1485"/>
                      <a:pt x="5489" y="1435"/>
                      <a:pt x="5364" y="1360"/>
                    </a:cubicBezTo>
                    <a:cubicBezTo>
                      <a:pt x="5213" y="1259"/>
                      <a:pt x="5038" y="1134"/>
                      <a:pt x="4787" y="1009"/>
                    </a:cubicBezTo>
                    <a:cubicBezTo>
                      <a:pt x="4286" y="733"/>
                      <a:pt x="3634" y="382"/>
                      <a:pt x="2908" y="207"/>
                    </a:cubicBezTo>
                    <a:cubicBezTo>
                      <a:pt x="2406" y="86"/>
                      <a:pt x="1892" y="0"/>
                      <a:pt x="1441" y="0"/>
                    </a:cubicBez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6" name="Google Shape;2180;p53"/>
              <p:cNvSpPr/>
              <p:nvPr/>
            </p:nvSpPr>
            <p:spPr>
              <a:xfrm>
                <a:off x="3023950" y="3861575"/>
                <a:ext cx="1203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2159" extrusionOk="0">
                    <a:moveTo>
                      <a:pt x="2357" y="0"/>
                    </a:moveTo>
                    <a:cubicBezTo>
                      <a:pt x="2081" y="0"/>
                      <a:pt x="1730" y="0"/>
                      <a:pt x="1354" y="50"/>
                    </a:cubicBezTo>
                    <a:cubicBezTo>
                      <a:pt x="652" y="125"/>
                      <a:pt x="1" y="326"/>
                      <a:pt x="26" y="476"/>
                    </a:cubicBezTo>
                    <a:cubicBezTo>
                      <a:pt x="26" y="627"/>
                      <a:pt x="702" y="702"/>
                      <a:pt x="1354" y="827"/>
                    </a:cubicBezTo>
                    <a:cubicBezTo>
                      <a:pt x="1680" y="877"/>
                      <a:pt x="1981" y="953"/>
                      <a:pt x="2206" y="1003"/>
                    </a:cubicBezTo>
                    <a:cubicBezTo>
                      <a:pt x="2432" y="1078"/>
                      <a:pt x="2557" y="1128"/>
                      <a:pt x="2557" y="1128"/>
                    </a:cubicBezTo>
                    <a:cubicBezTo>
                      <a:pt x="2557" y="1128"/>
                      <a:pt x="2708" y="1128"/>
                      <a:pt x="2933" y="1178"/>
                    </a:cubicBezTo>
                    <a:cubicBezTo>
                      <a:pt x="3134" y="1228"/>
                      <a:pt x="3409" y="1303"/>
                      <a:pt x="3685" y="1429"/>
                    </a:cubicBezTo>
                    <a:cubicBezTo>
                      <a:pt x="3936" y="1579"/>
                      <a:pt x="4186" y="1755"/>
                      <a:pt x="4362" y="1905"/>
                    </a:cubicBezTo>
                    <a:cubicBezTo>
                      <a:pt x="4522" y="2042"/>
                      <a:pt x="4661" y="2159"/>
                      <a:pt x="4722" y="2159"/>
                    </a:cubicBezTo>
                    <a:cubicBezTo>
                      <a:pt x="4728" y="2159"/>
                      <a:pt x="4733" y="2158"/>
                      <a:pt x="4738" y="2156"/>
                    </a:cubicBezTo>
                    <a:cubicBezTo>
                      <a:pt x="4813" y="2130"/>
                      <a:pt x="4813" y="1930"/>
                      <a:pt x="4713" y="1679"/>
                    </a:cubicBezTo>
                    <a:cubicBezTo>
                      <a:pt x="4637" y="1404"/>
                      <a:pt x="4412" y="1078"/>
                      <a:pt x="4136" y="802"/>
                    </a:cubicBezTo>
                    <a:cubicBezTo>
                      <a:pt x="3860" y="552"/>
                      <a:pt x="3510" y="351"/>
                      <a:pt x="3259" y="226"/>
                    </a:cubicBezTo>
                    <a:cubicBezTo>
                      <a:pt x="3008" y="100"/>
                      <a:pt x="2808" y="50"/>
                      <a:pt x="2808" y="50"/>
                    </a:cubicBezTo>
                    <a:cubicBezTo>
                      <a:pt x="2808" y="50"/>
                      <a:pt x="2632" y="25"/>
                      <a:pt x="2357" y="0"/>
                    </a:cubicBez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7" name="Google Shape;2181;p53"/>
              <p:cNvSpPr/>
              <p:nvPr/>
            </p:nvSpPr>
            <p:spPr>
              <a:xfrm>
                <a:off x="2373575" y="3563325"/>
                <a:ext cx="320825" cy="263800"/>
              </a:xfrm>
              <a:custGeom>
                <a:avLst/>
                <a:gdLst/>
                <a:ahLst/>
                <a:cxnLst/>
                <a:rect l="l" t="t" r="r" b="b"/>
                <a:pathLst>
                  <a:path w="12833" h="10552" extrusionOk="0">
                    <a:moveTo>
                      <a:pt x="8773" y="0"/>
                    </a:moveTo>
                    <a:cubicBezTo>
                      <a:pt x="8773" y="0"/>
                      <a:pt x="7620" y="4712"/>
                      <a:pt x="1" y="5840"/>
                    </a:cubicBezTo>
                    <a:cubicBezTo>
                      <a:pt x="1" y="5840"/>
                      <a:pt x="1179" y="7820"/>
                      <a:pt x="3234" y="10552"/>
                    </a:cubicBezTo>
                    <a:cubicBezTo>
                      <a:pt x="5564" y="10476"/>
                      <a:pt x="10051" y="9624"/>
                      <a:pt x="12833" y="4436"/>
                    </a:cubicBezTo>
                    <a:cubicBezTo>
                      <a:pt x="10452" y="2030"/>
                      <a:pt x="8773" y="0"/>
                      <a:pt x="8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8" name="Google Shape;2182;p53"/>
              <p:cNvSpPr/>
              <p:nvPr/>
            </p:nvSpPr>
            <p:spPr>
              <a:xfrm>
                <a:off x="4500150" y="4153850"/>
                <a:ext cx="184250" cy="370650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4826" extrusionOk="0">
                    <a:moveTo>
                      <a:pt x="4080" y="0"/>
                    </a:moveTo>
                    <a:cubicBezTo>
                      <a:pt x="3651" y="0"/>
                      <a:pt x="3276" y="426"/>
                      <a:pt x="2883" y="715"/>
                    </a:cubicBezTo>
                    <a:cubicBezTo>
                      <a:pt x="2557" y="941"/>
                      <a:pt x="1" y="2570"/>
                      <a:pt x="176" y="3021"/>
                    </a:cubicBezTo>
                    <a:cubicBezTo>
                      <a:pt x="176" y="3021"/>
                      <a:pt x="3735" y="10289"/>
                      <a:pt x="3735" y="14826"/>
                    </a:cubicBezTo>
                    <a:cubicBezTo>
                      <a:pt x="3735" y="14826"/>
                      <a:pt x="5239" y="13948"/>
                      <a:pt x="7369" y="12445"/>
                    </a:cubicBezTo>
                    <a:cubicBezTo>
                      <a:pt x="7344" y="10665"/>
                      <a:pt x="7269" y="8435"/>
                      <a:pt x="7068" y="6279"/>
                    </a:cubicBezTo>
                    <a:cubicBezTo>
                      <a:pt x="6943" y="4876"/>
                      <a:pt x="6542" y="3497"/>
                      <a:pt x="5865" y="2269"/>
                    </a:cubicBezTo>
                    <a:cubicBezTo>
                      <a:pt x="5540" y="1643"/>
                      <a:pt x="5038" y="389"/>
                      <a:pt x="4362" y="64"/>
                    </a:cubicBezTo>
                    <a:cubicBezTo>
                      <a:pt x="4265" y="20"/>
                      <a:pt x="4171" y="0"/>
                      <a:pt x="4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" name="Google Shape;2183;p53"/>
              <p:cNvSpPr/>
              <p:nvPr/>
            </p:nvSpPr>
            <p:spPr>
              <a:xfrm>
                <a:off x="4587875" y="4424850"/>
                <a:ext cx="96525" cy="6457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583" extrusionOk="0">
                    <a:moveTo>
                      <a:pt x="3835" y="1"/>
                    </a:moveTo>
                    <a:cubicBezTo>
                      <a:pt x="3785" y="26"/>
                      <a:pt x="3735" y="26"/>
                      <a:pt x="3685" y="51"/>
                    </a:cubicBezTo>
                    <a:cubicBezTo>
                      <a:pt x="2707" y="427"/>
                      <a:pt x="1780" y="828"/>
                      <a:pt x="1780" y="828"/>
                    </a:cubicBezTo>
                    <a:cubicBezTo>
                      <a:pt x="1780" y="828"/>
                      <a:pt x="903" y="1304"/>
                      <a:pt x="0" y="1805"/>
                    </a:cubicBezTo>
                    <a:cubicBezTo>
                      <a:pt x="51" y="2081"/>
                      <a:pt x="101" y="2331"/>
                      <a:pt x="126" y="2582"/>
                    </a:cubicBezTo>
                    <a:cubicBezTo>
                      <a:pt x="176" y="2557"/>
                      <a:pt x="251" y="2557"/>
                      <a:pt x="301" y="2532"/>
                    </a:cubicBezTo>
                    <a:cubicBezTo>
                      <a:pt x="1279" y="2206"/>
                      <a:pt x="2256" y="1830"/>
                      <a:pt x="2256" y="1830"/>
                    </a:cubicBezTo>
                    <a:cubicBezTo>
                      <a:pt x="2256" y="1830"/>
                      <a:pt x="3033" y="1379"/>
                      <a:pt x="3860" y="853"/>
                    </a:cubicBezTo>
                    <a:cubicBezTo>
                      <a:pt x="3835" y="577"/>
                      <a:pt x="3835" y="276"/>
                      <a:pt x="3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30" name="Google Shape;2184;p53"/>
              <p:cNvSpPr/>
              <p:nvPr/>
            </p:nvSpPr>
            <p:spPr>
              <a:xfrm>
                <a:off x="4504550" y="4224975"/>
                <a:ext cx="627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527" extrusionOk="0">
                    <a:moveTo>
                      <a:pt x="251" y="1"/>
                    </a:moveTo>
                    <a:lnTo>
                      <a:pt x="251" y="1"/>
                    </a:lnTo>
                    <a:cubicBezTo>
                      <a:pt x="100" y="126"/>
                      <a:pt x="0" y="176"/>
                      <a:pt x="0" y="176"/>
                    </a:cubicBezTo>
                    <a:cubicBezTo>
                      <a:pt x="0" y="176"/>
                      <a:pt x="75" y="301"/>
                      <a:pt x="176" y="527"/>
                    </a:cubicBezTo>
                    <a:cubicBezTo>
                      <a:pt x="201" y="351"/>
                      <a:pt x="226" y="176"/>
                      <a:pt x="251" y="1"/>
                    </a:cubicBezTo>
                    <a:close/>
                  </a:path>
                </a:pathLst>
              </a:custGeom>
              <a:solidFill>
                <a:srgbClr val="0040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31" name="Google Shape;2185;p53"/>
              <p:cNvSpPr/>
              <p:nvPr/>
            </p:nvSpPr>
            <p:spPr>
              <a:xfrm>
                <a:off x="2721950" y="3778700"/>
                <a:ext cx="136000" cy="84450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3378" extrusionOk="0">
                    <a:moveTo>
                      <a:pt x="769" y="0"/>
                    </a:moveTo>
                    <a:cubicBezTo>
                      <a:pt x="448" y="0"/>
                      <a:pt x="209" y="121"/>
                      <a:pt x="126" y="358"/>
                    </a:cubicBezTo>
                    <a:cubicBezTo>
                      <a:pt x="0" y="759"/>
                      <a:pt x="477" y="1360"/>
                      <a:pt x="1178" y="1711"/>
                    </a:cubicBezTo>
                    <a:cubicBezTo>
                      <a:pt x="1506" y="1869"/>
                      <a:pt x="1823" y="1946"/>
                      <a:pt x="2084" y="1946"/>
                    </a:cubicBezTo>
                    <a:cubicBezTo>
                      <a:pt x="2403" y="1946"/>
                      <a:pt x="2638" y="1831"/>
                      <a:pt x="2707" y="1611"/>
                    </a:cubicBezTo>
                    <a:cubicBezTo>
                      <a:pt x="2833" y="1185"/>
                      <a:pt x="2356" y="583"/>
                      <a:pt x="1655" y="232"/>
                    </a:cubicBezTo>
                    <a:cubicBezTo>
                      <a:pt x="1332" y="77"/>
                      <a:pt x="1025" y="0"/>
                      <a:pt x="769" y="0"/>
                    </a:cubicBezTo>
                    <a:close/>
                    <a:moveTo>
                      <a:pt x="3952" y="1991"/>
                    </a:moveTo>
                    <a:cubicBezTo>
                      <a:pt x="3730" y="1991"/>
                      <a:pt x="3564" y="2073"/>
                      <a:pt x="3509" y="2237"/>
                    </a:cubicBezTo>
                    <a:cubicBezTo>
                      <a:pt x="3409" y="2538"/>
                      <a:pt x="3760" y="2964"/>
                      <a:pt x="4261" y="3215"/>
                    </a:cubicBezTo>
                    <a:cubicBezTo>
                      <a:pt x="4482" y="3325"/>
                      <a:pt x="4703" y="3377"/>
                      <a:pt x="4888" y="3377"/>
                    </a:cubicBezTo>
                    <a:cubicBezTo>
                      <a:pt x="5122" y="3377"/>
                      <a:pt x="5297" y="3294"/>
                      <a:pt x="5339" y="3140"/>
                    </a:cubicBezTo>
                    <a:cubicBezTo>
                      <a:pt x="5439" y="2839"/>
                      <a:pt x="5088" y="2413"/>
                      <a:pt x="4587" y="2162"/>
                    </a:cubicBezTo>
                    <a:cubicBezTo>
                      <a:pt x="4359" y="2048"/>
                      <a:pt x="4136" y="1991"/>
                      <a:pt x="3952" y="1991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32" name="Google Shape;2186;p53"/>
              <p:cNvSpPr/>
              <p:nvPr/>
            </p:nvSpPr>
            <p:spPr>
              <a:xfrm>
                <a:off x="4552150" y="3028700"/>
                <a:ext cx="85875" cy="1660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6642" extrusionOk="0">
                    <a:moveTo>
                      <a:pt x="526" y="0"/>
                    </a:moveTo>
                    <a:cubicBezTo>
                      <a:pt x="456" y="0"/>
                      <a:pt x="389" y="18"/>
                      <a:pt x="327" y="57"/>
                    </a:cubicBezTo>
                    <a:cubicBezTo>
                      <a:pt x="51" y="257"/>
                      <a:pt x="1" y="909"/>
                      <a:pt x="277" y="1510"/>
                    </a:cubicBezTo>
                    <a:cubicBezTo>
                      <a:pt x="502" y="2023"/>
                      <a:pt x="862" y="2335"/>
                      <a:pt x="1150" y="2335"/>
                    </a:cubicBezTo>
                    <a:cubicBezTo>
                      <a:pt x="1214" y="2335"/>
                      <a:pt x="1275" y="2319"/>
                      <a:pt x="1329" y="2287"/>
                    </a:cubicBezTo>
                    <a:cubicBezTo>
                      <a:pt x="1655" y="2087"/>
                      <a:pt x="1655" y="1435"/>
                      <a:pt x="1379" y="809"/>
                    </a:cubicBezTo>
                    <a:cubicBezTo>
                      <a:pt x="1157" y="323"/>
                      <a:pt x="819" y="0"/>
                      <a:pt x="526" y="0"/>
                    </a:cubicBezTo>
                    <a:close/>
                    <a:moveTo>
                      <a:pt x="1848" y="3387"/>
                    </a:moveTo>
                    <a:cubicBezTo>
                      <a:pt x="1752" y="3387"/>
                      <a:pt x="1662" y="3412"/>
                      <a:pt x="1580" y="3465"/>
                    </a:cubicBezTo>
                    <a:cubicBezTo>
                      <a:pt x="1154" y="3741"/>
                      <a:pt x="1129" y="4643"/>
                      <a:pt x="1505" y="5495"/>
                    </a:cubicBezTo>
                    <a:cubicBezTo>
                      <a:pt x="1811" y="6210"/>
                      <a:pt x="2300" y="6642"/>
                      <a:pt x="2715" y="6642"/>
                    </a:cubicBezTo>
                    <a:cubicBezTo>
                      <a:pt x="2809" y="6642"/>
                      <a:pt x="2900" y="6620"/>
                      <a:pt x="2983" y="6573"/>
                    </a:cubicBezTo>
                    <a:cubicBezTo>
                      <a:pt x="3409" y="6297"/>
                      <a:pt x="3434" y="5370"/>
                      <a:pt x="3059" y="4518"/>
                    </a:cubicBezTo>
                    <a:cubicBezTo>
                      <a:pt x="2735" y="3830"/>
                      <a:pt x="2248" y="3387"/>
                      <a:pt x="1848" y="3387"/>
                    </a:cubicBezTo>
                    <a:close/>
                  </a:path>
                </a:pathLst>
              </a:custGeom>
              <a:solidFill>
                <a:srgbClr val="FFD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33" name="Google Shape;2187;p53"/>
              <p:cNvSpPr/>
              <p:nvPr/>
            </p:nvSpPr>
            <p:spPr>
              <a:xfrm>
                <a:off x="3946325" y="3529325"/>
                <a:ext cx="176000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2092" extrusionOk="0">
                    <a:moveTo>
                      <a:pt x="1012" y="0"/>
                    </a:moveTo>
                    <a:cubicBezTo>
                      <a:pt x="439" y="0"/>
                      <a:pt x="0" y="239"/>
                      <a:pt x="23" y="583"/>
                    </a:cubicBezTo>
                    <a:cubicBezTo>
                      <a:pt x="48" y="934"/>
                      <a:pt x="625" y="1260"/>
                      <a:pt x="1301" y="1310"/>
                    </a:cubicBezTo>
                    <a:cubicBezTo>
                      <a:pt x="1355" y="1314"/>
                      <a:pt x="1408" y="1316"/>
                      <a:pt x="1459" y="1316"/>
                    </a:cubicBezTo>
                    <a:cubicBezTo>
                      <a:pt x="2054" y="1316"/>
                      <a:pt x="2477" y="1057"/>
                      <a:pt x="2454" y="734"/>
                    </a:cubicBezTo>
                    <a:cubicBezTo>
                      <a:pt x="2429" y="358"/>
                      <a:pt x="1853" y="32"/>
                      <a:pt x="1176" y="7"/>
                    </a:cubicBezTo>
                    <a:cubicBezTo>
                      <a:pt x="1120" y="3"/>
                      <a:pt x="1066" y="0"/>
                      <a:pt x="1012" y="0"/>
                    </a:cubicBezTo>
                    <a:close/>
                    <a:moveTo>
                      <a:pt x="5057" y="253"/>
                    </a:moveTo>
                    <a:cubicBezTo>
                      <a:pt x="4197" y="253"/>
                      <a:pt x="3584" y="590"/>
                      <a:pt x="3607" y="1059"/>
                    </a:cubicBezTo>
                    <a:cubicBezTo>
                      <a:pt x="3657" y="1561"/>
                      <a:pt x="4459" y="2037"/>
                      <a:pt x="5387" y="2087"/>
                    </a:cubicBezTo>
                    <a:cubicBezTo>
                      <a:pt x="5447" y="2090"/>
                      <a:pt x="5507" y="2092"/>
                      <a:pt x="5566" y="2092"/>
                    </a:cubicBezTo>
                    <a:cubicBezTo>
                      <a:pt x="6426" y="2092"/>
                      <a:pt x="7039" y="1754"/>
                      <a:pt x="7016" y="1285"/>
                    </a:cubicBezTo>
                    <a:cubicBezTo>
                      <a:pt x="6966" y="784"/>
                      <a:pt x="6164" y="333"/>
                      <a:pt x="5236" y="257"/>
                    </a:cubicBezTo>
                    <a:cubicBezTo>
                      <a:pt x="5176" y="254"/>
                      <a:pt x="5116" y="253"/>
                      <a:pt x="5057" y="253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34" name="Google Shape;2188;p53"/>
              <p:cNvSpPr/>
              <p:nvPr/>
            </p:nvSpPr>
            <p:spPr>
              <a:xfrm>
                <a:off x="4502025" y="4172350"/>
                <a:ext cx="182375" cy="352150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4086" extrusionOk="0">
                    <a:moveTo>
                      <a:pt x="4963" y="0"/>
                    </a:moveTo>
                    <a:lnTo>
                      <a:pt x="4963" y="0"/>
                    </a:lnTo>
                    <a:cubicBezTo>
                      <a:pt x="5640" y="2782"/>
                      <a:pt x="6517" y="6592"/>
                      <a:pt x="5916" y="7544"/>
                    </a:cubicBezTo>
                    <a:cubicBezTo>
                      <a:pt x="5721" y="7849"/>
                      <a:pt x="5526" y="7982"/>
                      <a:pt x="5334" y="7982"/>
                    </a:cubicBezTo>
                    <a:cubicBezTo>
                      <a:pt x="4560" y="7982"/>
                      <a:pt x="3821" y="5822"/>
                      <a:pt x="3259" y="3935"/>
                    </a:cubicBezTo>
                    <a:cubicBezTo>
                      <a:pt x="2933" y="2807"/>
                      <a:pt x="2156" y="1730"/>
                      <a:pt x="1455" y="928"/>
                    </a:cubicBezTo>
                    <a:cubicBezTo>
                      <a:pt x="728" y="1454"/>
                      <a:pt x="1" y="2030"/>
                      <a:pt x="101" y="2281"/>
                    </a:cubicBezTo>
                    <a:cubicBezTo>
                      <a:pt x="101" y="2281"/>
                      <a:pt x="3660" y="9549"/>
                      <a:pt x="3660" y="14086"/>
                    </a:cubicBezTo>
                    <a:cubicBezTo>
                      <a:pt x="3660" y="14086"/>
                      <a:pt x="5164" y="13208"/>
                      <a:pt x="7294" y="11705"/>
                    </a:cubicBezTo>
                    <a:cubicBezTo>
                      <a:pt x="7269" y="9925"/>
                      <a:pt x="7194" y="7695"/>
                      <a:pt x="6993" y="5539"/>
                    </a:cubicBezTo>
                    <a:cubicBezTo>
                      <a:pt x="6868" y="4136"/>
                      <a:pt x="6467" y="2757"/>
                      <a:pt x="5790" y="1529"/>
                    </a:cubicBezTo>
                    <a:cubicBezTo>
                      <a:pt x="5590" y="1128"/>
                      <a:pt x="5314" y="502"/>
                      <a:pt x="4963" y="0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35" name="Google Shape;2189;p53"/>
              <p:cNvSpPr/>
              <p:nvPr/>
            </p:nvSpPr>
            <p:spPr>
              <a:xfrm>
                <a:off x="3384225" y="3403525"/>
                <a:ext cx="190500" cy="48200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19280" extrusionOk="0">
                    <a:moveTo>
                      <a:pt x="5084" y="1"/>
                    </a:moveTo>
                    <a:cubicBezTo>
                      <a:pt x="4999" y="1"/>
                      <a:pt x="4627" y="622"/>
                      <a:pt x="4086" y="1580"/>
                    </a:cubicBezTo>
                    <a:cubicBezTo>
                      <a:pt x="3535" y="2533"/>
                      <a:pt x="2783" y="3836"/>
                      <a:pt x="2106" y="5164"/>
                    </a:cubicBezTo>
                    <a:cubicBezTo>
                      <a:pt x="1755" y="5816"/>
                      <a:pt x="1454" y="6518"/>
                      <a:pt x="1154" y="7144"/>
                    </a:cubicBezTo>
                    <a:cubicBezTo>
                      <a:pt x="878" y="7821"/>
                      <a:pt x="627" y="8422"/>
                      <a:pt x="452" y="8974"/>
                    </a:cubicBezTo>
                    <a:cubicBezTo>
                      <a:pt x="377" y="9249"/>
                      <a:pt x="277" y="9500"/>
                      <a:pt x="201" y="9726"/>
                    </a:cubicBezTo>
                    <a:cubicBezTo>
                      <a:pt x="151" y="9951"/>
                      <a:pt x="126" y="10177"/>
                      <a:pt x="76" y="10352"/>
                    </a:cubicBezTo>
                    <a:cubicBezTo>
                      <a:pt x="51" y="10528"/>
                      <a:pt x="26" y="10653"/>
                      <a:pt x="26" y="10753"/>
                    </a:cubicBezTo>
                    <a:cubicBezTo>
                      <a:pt x="26" y="10853"/>
                      <a:pt x="26" y="10904"/>
                      <a:pt x="26" y="10904"/>
                    </a:cubicBezTo>
                    <a:cubicBezTo>
                      <a:pt x="26" y="10904"/>
                      <a:pt x="1" y="11104"/>
                      <a:pt x="1" y="11455"/>
                    </a:cubicBezTo>
                    <a:cubicBezTo>
                      <a:pt x="26" y="11806"/>
                      <a:pt x="51" y="12332"/>
                      <a:pt x="201" y="12909"/>
                    </a:cubicBezTo>
                    <a:cubicBezTo>
                      <a:pt x="327" y="13510"/>
                      <a:pt x="552" y="14162"/>
                      <a:pt x="878" y="14838"/>
                    </a:cubicBezTo>
                    <a:cubicBezTo>
                      <a:pt x="1229" y="15490"/>
                      <a:pt x="1630" y="16167"/>
                      <a:pt x="2156" y="16743"/>
                    </a:cubicBezTo>
                    <a:cubicBezTo>
                      <a:pt x="3184" y="17946"/>
                      <a:pt x="4587" y="18748"/>
                      <a:pt x="5715" y="19049"/>
                    </a:cubicBezTo>
                    <a:cubicBezTo>
                      <a:pt x="6326" y="19229"/>
                      <a:pt x="6836" y="19279"/>
                      <a:pt x="7171" y="19279"/>
                    </a:cubicBezTo>
                    <a:cubicBezTo>
                      <a:pt x="7440" y="19279"/>
                      <a:pt x="7595" y="19247"/>
                      <a:pt x="7595" y="19224"/>
                    </a:cubicBezTo>
                    <a:cubicBezTo>
                      <a:pt x="7620" y="19124"/>
                      <a:pt x="6868" y="19049"/>
                      <a:pt x="5866" y="18598"/>
                    </a:cubicBezTo>
                    <a:cubicBezTo>
                      <a:pt x="4888" y="18172"/>
                      <a:pt x="3685" y="17345"/>
                      <a:pt x="2858" y="16192"/>
                    </a:cubicBezTo>
                    <a:cubicBezTo>
                      <a:pt x="2407" y="15640"/>
                      <a:pt x="2081" y="14989"/>
                      <a:pt x="1805" y="14387"/>
                    </a:cubicBezTo>
                    <a:cubicBezTo>
                      <a:pt x="1580" y="13786"/>
                      <a:pt x="1404" y="13209"/>
                      <a:pt x="1329" y="12683"/>
                    </a:cubicBezTo>
                    <a:cubicBezTo>
                      <a:pt x="1229" y="12182"/>
                      <a:pt x="1229" y="11756"/>
                      <a:pt x="1229" y="11455"/>
                    </a:cubicBezTo>
                    <a:cubicBezTo>
                      <a:pt x="1254" y="11154"/>
                      <a:pt x="1254" y="10979"/>
                      <a:pt x="1254" y="10979"/>
                    </a:cubicBezTo>
                    <a:cubicBezTo>
                      <a:pt x="1254" y="10979"/>
                      <a:pt x="1254" y="10954"/>
                      <a:pt x="1254" y="10853"/>
                    </a:cubicBezTo>
                    <a:cubicBezTo>
                      <a:pt x="1254" y="10778"/>
                      <a:pt x="1279" y="10678"/>
                      <a:pt x="1304" y="10528"/>
                    </a:cubicBezTo>
                    <a:cubicBezTo>
                      <a:pt x="1304" y="10377"/>
                      <a:pt x="1329" y="10202"/>
                      <a:pt x="1379" y="10001"/>
                    </a:cubicBezTo>
                    <a:cubicBezTo>
                      <a:pt x="1429" y="9801"/>
                      <a:pt x="1480" y="9550"/>
                      <a:pt x="1555" y="9300"/>
                    </a:cubicBezTo>
                    <a:cubicBezTo>
                      <a:pt x="1680" y="8773"/>
                      <a:pt x="1906" y="8172"/>
                      <a:pt x="2106" y="7520"/>
                    </a:cubicBezTo>
                    <a:cubicBezTo>
                      <a:pt x="2357" y="6893"/>
                      <a:pt x="2607" y="6217"/>
                      <a:pt x="2908" y="5540"/>
                    </a:cubicBezTo>
                    <a:cubicBezTo>
                      <a:pt x="3460" y="4162"/>
                      <a:pt x="4086" y="2833"/>
                      <a:pt x="4512" y="1781"/>
                    </a:cubicBezTo>
                    <a:cubicBezTo>
                      <a:pt x="4938" y="753"/>
                      <a:pt x="5164" y="51"/>
                      <a:pt x="5089" y="1"/>
                    </a:cubicBezTo>
                    <a:cubicBezTo>
                      <a:pt x="5087" y="1"/>
                      <a:pt x="5086" y="1"/>
                      <a:pt x="5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36" name="Google Shape;2190;p53"/>
              <p:cNvSpPr/>
              <p:nvPr/>
            </p:nvSpPr>
            <p:spPr>
              <a:xfrm>
                <a:off x="3657425" y="3723725"/>
                <a:ext cx="659800" cy="228725"/>
              </a:xfrm>
              <a:custGeom>
                <a:avLst/>
                <a:gdLst/>
                <a:ahLst/>
                <a:cxnLst/>
                <a:rect l="l" t="t" r="r" b="b"/>
                <a:pathLst>
                  <a:path w="26392" h="9149" extrusionOk="0">
                    <a:moveTo>
                      <a:pt x="26341" y="0"/>
                    </a:moveTo>
                    <a:cubicBezTo>
                      <a:pt x="26291" y="0"/>
                      <a:pt x="26216" y="251"/>
                      <a:pt x="26116" y="652"/>
                    </a:cubicBezTo>
                    <a:cubicBezTo>
                      <a:pt x="26066" y="878"/>
                      <a:pt x="26040" y="1128"/>
                      <a:pt x="25940" y="1404"/>
                    </a:cubicBezTo>
                    <a:cubicBezTo>
                      <a:pt x="25840" y="1680"/>
                      <a:pt x="25765" y="2005"/>
                      <a:pt x="25639" y="2356"/>
                    </a:cubicBezTo>
                    <a:cubicBezTo>
                      <a:pt x="25163" y="3685"/>
                      <a:pt x="24060" y="5339"/>
                      <a:pt x="22431" y="6291"/>
                    </a:cubicBezTo>
                    <a:cubicBezTo>
                      <a:pt x="20852" y="7294"/>
                      <a:pt x="18948" y="7644"/>
                      <a:pt x="17544" y="7795"/>
                    </a:cubicBezTo>
                    <a:cubicBezTo>
                      <a:pt x="17193" y="7845"/>
                      <a:pt x="16867" y="7870"/>
                      <a:pt x="16567" y="7870"/>
                    </a:cubicBezTo>
                    <a:cubicBezTo>
                      <a:pt x="16291" y="7895"/>
                      <a:pt x="16040" y="7895"/>
                      <a:pt x="15815" y="7895"/>
                    </a:cubicBezTo>
                    <a:lnTo>
                      <a:pt x="15163" y="7895"/>
                    </a:lnTo>
                    <a:cubicBezTo>
                      <a:pt x="15163" y="7895"/>
                      <a:pt x="14938" y="7920"/>
                      <a:pt x="14512" y="7920"/>
                    </a:cubicBezTo>
                    <a:cubicBezTo>
                      <a:pt x="14086" y="7920"/>
                      <a:pt x="13509" y="7870"/>
                      <a:pt x="12807" y="7795"/>
                    </a:cubicBezTo>
                    <a:cubicBezTo>
                      <a:pt x="12632" y="7770"/>
                      <a:pt x="12456" y="7770"/>
                      <a:pt x="12256" y="7745"/>
                    </a:cubicBezTo>
                    <a:cubicBezTo>
                      <a:pt x="12055" y="7695"/>
                      <a:pt x="11880" y="7670"/>
                      <a:pt x="11679" y="7619"/>
                    </a:cubicBezTo>
                    <a:cubicBezTo>
                      <a:pt x="11278" y="7544"/>
                      <a:pt x="10827" y="7494"/>
                      <a:pt x="10401" y="7394"/>
                    </a:cubicBezTo>
                    <a:cubicBezTo>
                      <a:pt x="9950" y="7269"/>
                      <a:pt x="9499" y="7168"/>
                      <a:pt x="9048" y="7043"/>
                    </a:cubicBezTo>
                    <a:cubicBezTo>
                      <a:pt x="8597" y="6918"/>
                      <a:pt x="8121" y="6792"/>
                      <a:pt x="7644" y="6642"/>
                    </a:cubicBezTo>
                    <a:cubicBezTo>
                      <a:pt x="5790" y="6116"/>
                      <a:pt x="3910" y="5514"/>
                      <a:pt x="2456" y="5213"/>
                    </a:cubicBezTo>
                    <a:cubicBezTo>
                      <a:pt x="1755" y="5038"/>
                      <a:pt x="1128" y="4963"/>
                      <a:pt x="702" y="4913"/>
                    </a:cubicBezTo>
                    <a:cubicBezTo>
                      <a:pt x="439" y="4882"/>
                      <a:pt x="242" y="4860"/>
                      <a:pt x="131" y="4860"/>
                    </a:cubicBezTo>
                    <a:cubicBezTo>
                      <a:pt x="62" y="4860"/>
                      <a:pt x="25" y="4868"/>
                      <a:pt x="25" y="4888"/>
                    </a:cubicBezTo>
                    <a:cubicBezTo>
                      <a:pt x="0" y="4938"/>
                      <a:pt x="251" y="5013"/>
                      <a:pt x="652" y="5163"/>
                    </a:cubicBezTo>
                    <a:cubicBezTo>
                      <a:pt x="1053" y="5289"/>
                      <a:pt x="1654" y="5439"/>
                      <a:pt x="2331" y="5690"/>
                    </a:cubicBezTo>
                    <a:cubicBezTo>
                      <a:pt x="3710" y="6116"/>
                      <a:pt x="5539" y="6842"/>
                      <a:pt x="7394" y="7494"/>
                    </a:cubicBezTo>
                    <a:cubicBezTo>
                      <a:pt x="7845" y="7644"/>
                      <a:pt x="8321" y="7820"/>
                      <a:pt x="8772" y="7970"/>
                    </a:cubicBezTo>
                    <a:cubicBezTo>
                      <a:pt x="9248" y="8121"/>
                      <a:pt x="9700" y="8246"/>
                      <a:pt x="10151" y="8371"/>
                    </a:cubicBezTo>
                    <a:cubicBezTo>
                      <a:pt x="10602" y="8522"/>
                      <a:pt x="11053" y="8597"/>
                      <a:pt x="11454" y="8697"/>
                    </a:cubicBezTo>
                    <a:cubicBezTo>
                      <a:pt x="11679" y="8747"/>
                      <a:pt x="11880" y="8797"/>
                      <a:pt x="12080" y="8847"/>
                    </a:cubicBezTo>
                    <a:cubicBezTo>
                      <a:pt x="12281" y="8873"/>
                      <a:pt x="12456" y="8898"/>
                      <a:pt x="12657" y="8923"/>
                    </a:cubicBezTo>
                    <a:cubicBezTo>
                      <a:pt x="13409" y="9048"/>
                      <a:pt x="14035" y="9123"/>
                      <a:pt x="14487" y="9123"/>
                    </a:cubicBezTo>
                    <a:cubicBezTo>
                      <a:pt x="14913" y="9148"/>
                      <a:pt x="15163" y="9148"/>
                      <a:pt x="15163" y="9148"/>
                    </a:cubicBezTo>
                    <a:cubicBezTo>
                      <a:pt x="15163" y="9148"/>
                      <a:pt x="15414" y="9148"/>
                      <a:pt x="15865" y="9123"/>
                    </a:cubicBezTo>
                    <a:cubicBezTo>
                      <a:pt x="16091" y="9123"/>
                      <a:pt x="16341" y="9098"/>
                      <a:pt x="16667" y="9073"/>
                    </a:cubicBezTo>
                    <a:cubicBezTo>
                      <a:pt x="16968" y="9023"/>
                      <a:pt x="17319" y="8998"/>
                      <a:pt x="17695" y="8948"/>
                    </a:cubicBezTo>
                    <a:cubicBezTo>
                      <a:pt x="19173" y="8722"/>
                      <a:pt x="21228" y="8221"/>
                      <a:pt x="22933" y="7018"/>
                    </a:cubicBezTo>
                    <a:cubicBezTo>
                      <a:pt x="23760" y="6416"/>
                      <a:pt x="24537" y="5690"/>
                      <a:pt x="25038" y="4862"/>
                    </a:cubicBezTo>
                    <a:cubicBezTo>
                      <a:pt x="25339" y="4487"/>
                      <a:pt x="25489" y="4035"/>
                      <a:pt x="25690" y="3659"/>
                    </a:cubicBezTo>
                    <a:cubicBezTo>
                      <a:pt x="25865" y="3258"/>
                      <a:pt x="25990" y="2857"/>
                      <a:pt x="26116" y="2482"/>
                    </a:cubicBezTo>
                    <a:cubicBezTo>
                      <a:pt x="26191" y="2131"/>
                      <a:pt x="26241" y="1780"/>
                      <a:pt x="26291" y="1479"/>
                    </a:cubicBezTo>
                    <a:cubicBezTo>
                      <a:pt x="26366" y="1178"/>
                      <a:pt x="26341" y="903"/>
                      <a:pt x="26366" y="702"/>
                    </a:cubicBezTo>
                    <a:cubicBezTo>
                      <a:pt x="26391" y="251"/>
                      <a:pt x="26366" y="25"/>
                      <a:pt x="2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37" name="Google Shape;2191;p53"/>
              <p:cNvSpPr/>
              <p:nvPr/>
            </p:nvSpPr>
            <p:spPr>
              <a:xfrm>
                <a:off x="2373575" y="3563325"/>
                <a:ext cx="320825" cy="263800"/>
              </a:xfrm>
              <a:custGeom>
                <a:avLst/>
                <a:gdLst/>
                <a:ahLst/>
                <a:cxnLst/>
                <a:rect l="l" t="t" r="r" b="b"/>
                <a:pathLst>
                  <a:path w="12833" h="10552" extrusionOk="0">
                    <a:moveTo>
                      <a:pt x="8773" y="0"/>
                    </a:moveTo>
                    <a:cubicBezTo>
                      <a:pt x="8773" y="0"/>
                      <a:pt x="7620" y="4712"/>
                      <a:pt x="1" y="5840"/>
                    </a:cubicBezTo>
                    <a:cubicBezTo>
                      <a:pt x="1" y="5840"/>
                      <a:pt x="1179" y="7820"/>
                      <a:pt x="3234" y="10552"/>
                    </a:cubicBezTo>
                    <a:cubicBezTo>
                      <a:pt x="5564" y="10476"/>
                      <a:pt x="10051" y="9624"/>
                      <a:pt x="12833" y="4436"/>
                    </a:cubicBezTo>
                    <a:cubicBezTo>
                      <a:pt x="12783" y="4386"/>
                      <a:pt x="12732" y="4336"/>
                      <a:pt x="12682" y="4261"/>
                    </a:cubicBezTo>
                    <a:cubicBezTo>
                      <a:pt x="11956" y="5339"/>
                      <a:pt x="10853" y="6517"/>
                      <a:pt x="9224" y="7118"/>
                    </a:cubicBezTo>
                    <a:cubicBezTo>
                      <a:pt x="8501" y="7380"/>
                      <a:pt x="7879" y="7496"/>
                      <a:pt x="7372" y="7496"/>
                    </a:cubicBezTo>
                    <a:cubicBezTo>
                      <a:pt x="5453" y="7496"/>
                      <a:pt x="5183" y="5830"/>
                      <a:pt x="7344" y="4085"/>
                    </a:cubicBezTo>
                    <a:cubicBezTo>
                      <a:pt x="8572" y="3083"/>
                      <a:pt x="9199" y="1905"/>
                      <a:pt x="9524" y="903"/>
                    </a:cubicBezTo>
                    <a:cubicBezTo>
                      <a:pt x="9048" y="351"/>
                      <a:pt x="8773" y="0"/>
                      <a:pt x="8773" y="0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38" name="Google Shape;2192;p53"/>
              <p:cNvSpPr/>
              <p:nvPr/>
            </p:nvSpPr>
            <p:spPr>
              <a:xfrm>
                <a:off x="2767050" y="4262225"/>
                <a:ext cx="1393525" cy="339975"/>
              </a:xfrm>
              <a:custGeom>
                <a:avLst/>
                <a:gdLst/>
                <a:ahLst/>
                <a:cxnLst/>
                <a:rect l="l" t="t" r="r" b="b"/>
                <a:pathLst>
                  <a:path w="55741" h="13599" extrusionOk="0">
                    <a:moveTo>
                      <a:pt x="52332" y="190"/>
                    </a:moveTo>
                    <a:cubicBezTo>
                      <a:pt x="52382" y="215"/>
                      <a:pt x="52457" y="265"/>
                      <a:pt x="52508" y="290"/>
                    </a:cubicBezTo>
                    <a:lnTo>
                      <a:pt x="51305" y="290"/>
                    </a:lnTo>
                    <a:cubicBezTo>
                      <a:pt x="51655" y="265"/>
                      <a:pt x="51981" y="240"/>
                      <a:pt x="52332" y="190"/>
                    </a:cubicBezTo>
                    <a:close/>
                    <a:moveTo>
                      <a:pt x="52151" y="0"/>
                    </a:moveTo>
                    <a:cubicBezTo>
                      <a:pt x="52107" y="0"/>
                      <a:pt x="52081" y="6"/>
                      <a:pt x="52081" y="14"/>
                    </a:cubicBezTo>
                    <a:cubicBezTo>
                      <a:pt x="52081" y="39"/>
                      <a:pt x="52107" y="64"/>
                      <a:pt x="52132" y="90"/>
                    </a:cubicBezTo>
                    <a:cubicBezTo>
                      <a:pt x="51580" y="90"/>
                      <a:pt x="51004" y="90"/>
                      <a:pt x="50452" y="115"/>
                    </a:cubicBezTo>
                    <a:lnTo>
                      <a:pt x="47345" y="190"/>
                    </a:lnTo>
                    <a:lnTo>
                      <a:pt x="44237" y="290"/>
                    </a:lnTo>
                    <a:lnTo>
                      <a:pt x="27746" y="290"/>
                    </a:lnTo>
                    <a:lnTo>
                      <a:pt x="11530" y="766"/>
                    </a:lnTo>
                    <a:lnTo>
                      <a:pt x="8071" y="766"/>
                    </a:lnTo>
                    <a:lnTo>
                      <a:pt x="4638" y="791"/>
                    </a:lnTo>
                    <a:cubicBezTo>
                      <a:pt x="3485" y="791"/>
                      <a:pt x="2332" y="816"/>
                      <a:pt x="1179" y="841"/>
                    </a:cubicBezTo>
                    <a:cubicBezTo>
                      <a:pt x="1881" y="892"/>
                      <a:pt x="2608" y="942"/>
                      <a:pt x="3309" y="992"/>
                    </a:cubicBezTo>
                    <a:lnTo>
                      <a:pt x="577" y="1067"/>
                    </a:lnTo>
                    <a:cubicBezTo>
                      <a:pt x="628" y="1117"/>
                      <a:pt x="678" y="1192"/>
                      <a:pt x="728" y="1242"/>
                    </a:cubicBezTo>
                    <a:cubicBezTo>
                      <a:pt x="828" y="1368"/>
                      <a:pt x="903" y="1518"/>
                      <a:pt x="1003" y="1643"/>
                    </a:cubicBezTo>
                    <a:lnTo>
                      <a:pt x="828" y="1643"/>
                    </a:lnTo>
                    <a:cubicBezTo>
                      <a:pt x="1129" y="2095"/>
                      <a:pt x="1379" y="2546"/>
                      <a:pt x="1555" y="3022"/>
                    </a:cubicBezTo>
                    <a:cubicBezTo>
                      <a:pt x="1705" y="3423"/>
                      <a:pt x="1831" y="3849"/>
                      <a:pt x="1906" y="4250"/>
                    </a:cubicBezTo>
                    <a:cubicBezTo>
                      <a:pt x="1931" y="4275"/>
                      <a:pt x="1931" y="4300"/>
                      <a:pt x="1931" y="4325"/>
                    </a:cubicBezTo>
                    <a:cubicBezTo>
                      <a:pt x="2031" y="4826"/>
                      <a:pt x="2056" y="5353"/>
                      <a:pt x="2031" y="5829"/>
                    </a:cubicBezTo>
                    <a:cubicBezTo>
                      <a:pt x="2031" y="5904"/>
                      <a:pt x="2031" y="5979"/>
                      <a:pt x="2031" y="6054"/>
                    </a:cubicBezTo>
                    <a:cubicBezTo>
                      <a:pt x="2006" y="6430"/>
                      <a:pt x="1956" y="6781"/>
                      <a:pt x="1881" y="7132"/>
                    </a:cubicBezTo>
                    <a:cubicBezTo>
                      <a:pt x="1806" y="7583"/>
                      <a:pt x="1680" y="8009"/>
                      <a:pt x="1530" y="8410"/>
                    </a:cubicBezTo>
                    <a:cubicBezTo>
                      <a:pt x="1354" y="8912"/>
                      <a:pt x="1154" y="9363"/>
                      <a:pt x="953" y="9764"/>
                    </a:cubicBezTo>
                    <a:cubicBezTo>
                      <a:pt x="803" y="10090"/>
                      <a:pt x="628" y="10365"/>
                      <a:pt x="477" y="10616"/>
                    </a:cubicBezTo>
                    <a:lnTo>
                      <a:pt x="778" y="10641"/>
                    </a:lnTo>
                    <a:cubicBezTo>
                      <a:pt x="352" y="11343"/>
                      <a:pt x="1" y="11769"/>
                      <a:pt x="1" y="11769"/>
                    </a:cubicBezTo>
                    <a:lnTo>
                      <a:pt x="27194" y="13548"/>
                    </a:lnTo>
                    <a:lnTo>
                      <a:pt x="28096" y="13598"/>
                    </a:lnTo>
                    <a:lnTo>
                      <a:pt x="51974" y="10792"/>
                    </a:lnTo>
                    <a:lnTo>
                      <a:pt x="51974" y="10792"/>
                    </a:lnTo>
                    <a:cubicBezTo>
                      <a:pt x="51956" y="10797"/>
                      <a:pt x="51956" y="10816"/>
                      <a:pt x="51956" y="10816"/>
                    </a:cubicBezTo>
                    <a:cubicBezTo>
                      <a:pt x="51956" y="10835"/>
                      <a:pt x="51993" y="10846"/>
                      <a:pt x="52058" y="10846"/>
                    </a:cubicBezTo>
                    <a:cubicBezTo>
                      <a:pt x="52171" y="10846"/>
                      <a:pt x="52369" y="10811"/>
                      <a:pt x="52608" y="10716"/>
                    </a:cubicBezTo>
                    <a:lnTo>
                      <a:pt x="53134" y="10666"/>
                    </a:lnTo>
                    <a:cubicBezTo>
                      <a:pt x="53259" y="10516"/>
                      <a:pt x="53360" y="10390"/>
                      <a:pt x="53485" y="10240"/>
                    </a:cubicBezTo>
                    <a:cubicBezTo>
                      <a:pt x="53936" y="9889"/>
                      <a:pt x="54412" y="9388"/>
                      <a:pt x="54763" y="8811"/>
                    </a:cubicBezTo>
                    <a:cubicBezTo>
                      <a:pt x="55214" y="8034"/>
                      <a:pt x="55490" y="7182"/>
                      <a:pt x="55590" y="6531"/>
                    </a:cubicBezTo>
                    <a:cubicBezTo>
                      <a:pt x="55640" y="6355"/>
                      <a:pt x="55665" y="6205"/>
                      <a:pt x="55665" y="6080"/>
                    </a:cubicBezTo>
                    <a:cubicBezTo>
                      <a:pt x="55691" y="5929"/>
                      <a:pt x="55716" y="5829"/>
                      <a:pt x="55716" y="5729"/>
                    </a:cubicBezTo>
                    <a:cubicBezTo>
                      <a:pt x="55716" y="5528"/>
                      <a:pt x="55741" y="5403"/>
                      <a:pt x="55741" y="5403"/>
                    </a:cubicBezTo>
                    <a:cubicBezTo>
                      <a:pt x="55741" y="5403"/>
                      <a:pt x="55741" y="5303"/>
                      <a:pt x="55716" y="5102"/>
                    </a:cubicBezTo>
                    <a:cubicBezTo>
                      <a:pt x="55716" y="4927"/>
                      <a:pt x="55691" y="4651"/>
                      <a:pt x="55640" y="4300"/>
                    </a:cubicBezTo>
                    <a:cubicBezTo>
                      <a:pt x="55540" y="3648"/>
                      <a:pt x="55315" y="2771"/>
                      <a:pt x="54863" y="1994"/>
                    </a:cubicBezTo>
                    <a:cubicBezTo>
                      <a:pt x="54663" y="1643"/>
                      <a:pt x="54437" y="1318"/>
                      <a:pt x="54162" y="1042"/>
                    </a:cubicBezTo>
                    <a:cubicBezTo>
                      <a:pt x="53836" y="566"/>
                      <a:pt x="53585" y="290"/>
                      <a:pt x="53585" y="290"/>
                    </a:cubicBezTo>
                    <a:lnTo>
                      <a:pt x="53159" y="290"/>
                    </a:lnTo>
                    <a:cubicBezTo>
                      <a:pt x="53034" y="240"/>
                      <a:pt x="52909" y="190"/>
                      <a:pt x="52808" y="140"/>
                    </a:cubicBezTo>
                    <a:cubicBezTo>
                      <a:pt x="53059" y="115"/>
                      <a:pt x="53310" y="90"/>
                      <a:pt x="53560" y="64"/>
                    </a:cubicBezTo>
                    <a:cubicBezTo>
                      <a:pt x="53234" y="64"/>
                      <a:pt x="52934" y="64"/>
                      <a:pt x="52608" y="90"/>
                    </a:cubicBezTo>
                    <a:cubicBezTo>
                      <a:pt x="52407" y="23"/>
                      <a:pt x="52240" y="0"/>
                      <a:pt x="52151" y="0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39" name="Google Shape;2193;p53"/>
              <p:cNvSpPr/>
              <p:nvPr/>
            </p:nvSpPr>
            <p:spPr>
              <a:xfrm>
                <a:off x="2773325" y="4233750"/>
                <a:ext cx="1455550" cy="332725"/>
              </a:xfrm>
              <a:custGeom>
                <a:avLst/>
                <a:gdLst/>
                <a:ahLst/>
                <a:cxnLst/>
                <a:rect l="l" t="t" r="r" b="b"/>
                <a:pathLst>
                  <a:path w="58222" h="13309" extrusionOk="0">
                    <a:moveTo>
                      <a:pt x="27770" y="0"/>
                    </a:moveTo>
                    <a:lnTo>
                      <a:pt x="577" y="777"/>
                    </a:lnTo>
                    <a:cubicBezTo>
                      <a:pt x="4763" y="5815"/>
                      <a:pt x="1" y="11479"/>
                      <a:pt x="1" y="11479"/>
                    </a:cubicBezTo>
                    <a:lnTo>
                      <a:pt x="28096" y="13309"/>
                    </a:lnTo>
                    <a:lnTo>
                      <a:pt x="53134" y="10376"/>
                    </a:lnTo>
                    <a:cubicBezTo>
                      <a:pt x="58221" y="4838"/>
                      <a:pt x="53585" y="0"/>
                      <a:pt x="535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40" name="Google Shape;2194;p53"/>
              <p:cNvSpPr/>
              <p:nvPr/>
            </p:nvSpPr>
            <p:spPr>
              <a:xfrm>
                <a:off x="2773325" y="4257550"/>
                <a:ext cx="776975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31079" h="12307" extrusionOk="0">
                    <a:moveTo>
                      <a:pt x="727" y="1"/>
                    </a:moveTo>
                    <a:lnTo>
                      <a:pt x="727" y="1"/>
                    </a:lnTo>
                    <a:cubicBezTo>
                      <a:pt x="4637" y="5013"/>
                      <a:pt x="1" y="10527"/>
                      <a:pt x="1" y="10527"/>
                    </a:cubicBezTo>
                    <a:lnTo>
                      <a:pt x="27194" y="12307"/>
                    </a:lnTo>
                    <a:cubicBezTo>
                      <a:pt x="28572" y="11730"/>
                      <a:pt x="31078" y="10151"/>
                      <a:pt x="30803" y="5966"/>
                    </a:cubicBezTo>
                    <a:cubicBezTo>
                      <a:pt x="30431" y="670"/>
                      <a:pt x="27024" y="476"/>
                      <a:pt x="26527" y="476"/>
                    </a:cubicBezTo>
                    <a:cubicBezTo>
                      <a:pt x="26488" y="476"/>
                      <a:pt x="26467" y="477"/>
                      <a:pt x="26467" y="477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rgbClr val="FFD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41" name="Google Shape;2195;p53"/>
              <p:cNvSpPr/>
              <p:nvPr/>
            </p:nvSpPr>
            <p:spPr>
              <a:xfrm>
                <a:off x="2792125" y="4270100"/>
                <a:ext cx="748150" cy="266300"/>
              </a:xfrm>
              <a:custGeom>
                <a:avLst/>
                <a:gdLst/>
                <a:ahLst/>
                <a:cxnLst/>
                <a:rect l="l" t="t" r="r" b="b"/>
                <a:pathLst>
                  <a:path w="29926" h="10652" extrusionOk="0">
                    <a:moveTo>
                      <a:pt x="326" y="0"/>
                    </a:moveTo>
                    <a:cubicBezTo>
                      <a:pt x="2707" y="3509"/>
                      <a:pt x="1078" y="7218"/>
                      <a:pt x="0" y="8973"/>
                    </a:cubicBezTo>
                    <a:lnTo>
                      <a:pt x="25539" y="10652"/>
                    </a:lnTo>
                    <a:cubicBezTo>
                      <a:pt x="25539" y="10652"/>
                      <a:pt x="25545" y="10652"/>
                      <a:pt x="25555" y="10652"/>
                    </a:cubicBezTo>
                    <a:cubicBezTo>
                      <a:pt x="25790" y="10652"/>
                      <a:pt x="28526" y="10560"/>
                      <a:pt x="29174" y="6291"/>
                    </a:cubicBezTo>
                    <a:cubicBezTo>
                      <a:pt x="29925" y="1429"/>
                      <a:pt x="26016" y="852"/>
                      <a:pt x="26016" y="852"/>
                    </a:cubicBezTo>
                    <a:lnTo>
                      <a:pt x="32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42" name="Google Shape;2196;p53"/>
              <p:cNvSpPr/>
              <p:nvPr/>
            </p:nvSpPr>
            <p:spPr>
              <a:xfrm>
                <a:off x="2875450" y="4233750"/>
                <a:ext cx="123750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49500" h="1480" extrusionOk="0">
                    <a:moveTo>
                      <a:pt x="23685" y="0"/>
                    </a:moveTo>
                    <a:lnTo>
                      <a:pt x="1" y="677"/>
                    </a:lnTo>
                    <a:lnTo>
                      <a:pt x="24061" y="1479"/>
                    </a:lnTo>
                    <a:lnTo>
                      <a:pt x="49500" y="0"/>
                    </a:ln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43" name="Google Shape;2197;p53"/>
              <p:cNvSpPr/>
              <p:nvPr/>
            </p:nvSpPr>
            <p:spPr>
              <a:xfrm>
                <a:off x="2785850" y="4267575"/>
                <a:ext cx="748150" cy="266325"/>
              </a:xfrm>
              <a:custGeom>
                <a:avLst/>
                <a:gdLst/>
                <a:ahLst/>
                <a:cxnLst/>
                <a:rect l="l" t="t" r="r" b="b"/>
                <a:pathLst>
                  <a:path w="29926" h="10653" extrusionOk="0">
                    <a:moveTo>
                      <a:pt x="327" y="1"/>
                    </a:moveTo>
                    <a:lnTo>
                      <a:pt x="327" y="1"/>
                    </a:lnTo>
                    <a:cubicBezTo>
                      <a:pt x="2708" y="3535"/>
                      <a:pt x="1079" y="7219"/>
                      <a:pt x="1" y="8973"/>
                    </a:cubicBezTo>
                    <a:lnTo>
                      <a:pt x="25540" y="10653"/>
                    </a:lnTo>
                    <a:cubicBezTo>
                      <a:pt x="25540" y="10653"/>
                      <a:pt x="25545" y="10653"/>
                      <a:pt x="25556" y="10653"/>
                    </a:cubicBezTo>
                    <a:cubicBezTo>
                      <a:pt x="25790" y="10653"/>
                      <a:pt x="28526" y="10561"/>
                      <a:pt x="29174" y="6292"/>
                    </a:cubicBezTo>
                    <a:cubicBezTo>
                      <a:pt x="29926" y="1429"/>
                      <a:pt x="26016" y="853"/>
                      <a:pt x="26016" y="853"/>
                    </a:cubicBezTo>
                    <a:lnTo>
                      <a:pt x="3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44" name="Google Shape;2198;p53"/>
              <p:cNvSpPr/>
              <p:nvPr/>
            </p:nvSpPr>
            <p:spPr>
              <a:xfrm>
                <a:off x="2800275" y="4270100"/>
                <a:ext cx="740000" cy="256900"/>
              </a:xfrm>
              <a:custGeom>
                <a:avLst/>
                <a:gdLst/>
                <a:ahLst/>
                <a:cxnLst/>
                <a:rect l="l" t="t" r="r" b="b"/>
                <a:pathLst>
                  <a:path w="29600" h="1027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6" y="401"/>
                      <a:pt x="502" y="827"/>
                      <a:pt x="677" y="1228"/>
                    </a:cubicBezTo>
                    <a:lnTo>
                      <a:pt x="24411" y="2030"/>
                    </a:lnTo>
                    <a:cubicBezTo>
                      <a:pt x="24411" y="2030"/>
                      <a:pt x="28296" y="2607"/>
                      <a:pt x="27569" y="7469"/>
                    </a:cubicBezTo>
                    <a:cubicBezTo>
                      <a:pt x="27369" y="8747"/>
                      <a:pt x="26993" y="9649"/>
                      <a:pt x="26542" y="10276"/>
                    </a:cubicBezTo>
                    <a:cubicBezTo>
                      <a:pt x="27419" y="9800"/>
                      <a:pt x="28472" y="8747"/>
                      <a:pt x="28848" y="6291"/>
                    </a:cubicBezTo>
                    <a:cubicBezTo>
                      <a:pt x="29599" y="1429"/>
                      <a:pt x="25690" y="852"/>
                      <a:pt x="25690" y="8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45" name="Google Shape;2199;p53"/>
              <p:cNvSpPr/>
              <p:nvPr/>
            </p:nvSpPr>
            <p:spPr>
              <a:xfrm>
                <a:off x="2820325" y="4377850"/>
                <a:ext cx="9535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1079" extrusionOk="0">
                    <a:moveTo>
                      <a:pt x="151" y="1"/>
                    </a:moveTo>
                    <a:cubicBezTo>
                      <a:pt x="126" y="377"/>
                      <a:pt x="76" y="728"/>
                      <a:pt x="0" y="1079"/>
                    </a:cubicBezTo>
                    <a:cubicBezTo>
                      <a:pt x="1214" y="970"/>
                      <a:pt x="2934" y="843"/>
                      <a:pt x="3539" y="843"/>
                    </a:cubicBezTo>
                    <a:cubicBezTo>
                      <a:pt x="3633" y="843"/>
                      <a:pt x="3701" y="846"/>
                      <a:pt x="3735" y="853"/>
                    </a:cubicBezTo>
                    <a:cubicBezTo>
                      <a:pt x="3746" y="855"/>
                      <a:pt x="3753" y="856"/>
                      <a:pt x="3755" y="856"/>
                    </a:cubicBezTo>
                    <a:cubicBezTo>
                      <a:pt x="3814" y="856"/>
                      <a:pt x="1544" y="313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46" name="Google Shape;2200;p53"/>
              <p:cNvSpPr/>
              <p:nvPr/>
            </p:nvSpPr>
            <p:spPr>
              <a:xfrm>
                <a:off x="2821575" y="4334625"/>
                <a:ext cx="504400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20176" h="213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1" y="502"/>
                      <a:pt x="126" y="1028"/>
                      <a:pt x="101" y="1504"/>
                    </a:cubicBezTo>
                    <a:lnTo>
                      <a:pt x="20176" y="213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47" name="Google Shape;2201;p53"/>
              <p:cNvSpPr/>
              <p:nvPr/>
            </p:nvSpPr>
            <p:spPr>
              <a:xfrm>
                <a:off x="2797775" y="4436750"/>
                <a:ext cx="6265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25063" h="2307" extrusionOk="0">
                    <a:moveTo>
                      <a:pt x="577" y="1"/>
                    </a:moveTo>
                    <a:cubicBezTo>
                      <a:pt x="401" y="502"/>
                      <a:pt x="201" y="953"/>
                      <a:pt x="0" y="1354"/>
                    </a:cubicBezTo>
                    <a:lnTo>
                      <a:pt x="25063" y="2307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48" name="Google Shape;2202;p53"/>
              <p:cNvSpPr/>
              <p:nvPr/>
            </p:nvSpPr>
            <p:spPr>
              <a:xfrm>
                <a:off x="2812175" y="4302050"/>
                <a:ext cx="34025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5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6" y="401"/>
                      <a:pt x="301" y="827"/>
                      <a:pt x="376" y="1228"/>
                    </a:cubicBezTo>
                    <a:lnTo>
                      <a:pt x="13610" y="1554"/>
                    </a:lnTo>
                    <a:lnTo>
                      <a:pt x="13610" y="155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49" name="Google Shape;2203;p53"/>
              <p:cNvSpPr/>
              <p:nvPr/>
            </p:nvSpPr>
            <p:spPr>
              <a:xfrm>
                <a:off x="3530850" y="4274825"/>
                <a:ext cx="649275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25971" h="11065" extrusionOk="0">
                    <a:moveTo>
                      <a:pt x="23337" y="0"/>
                    </a:moveTo>
                    <a:cubicBezTo>
                      <a:pt x="23334" y="0"/>
                      <a:pt x="23332" y="4"/>
                      <a:pt x="23334" y="12"/>
                    </a:cubicBezTo>
                    <a:cubicBezTo>
                      <a:pt x="23735" y="1666"/>
                      <a:pt x="23334" y="3696"/>
                      <a:pt x="23334" y="3696"/>
                    </a:cubicBezTo>
                    <a:lnTo>
                      <a:pt x="3660" y="4448"/>
                    </a:lnTo>
                    <a:cubicBezTo>
                      <a:pt x="2883" y="2418"/>
                      <a:pt x="251" y="1290"/>
                      <a:pt x="251" y="1290"/>
                    </a:cubicBezTo>
                    <a:lnTo>
                      <a:pt x="251" y="1290"/>
                    </a:lnTo>
                    <a:cubicBezTo>
                      <a:pt x="4387" y="6277"/>
                      <a:pt x="1" y="11064"/>
                      <a:pt x="1" y="11064"/>
                    </a:cubicBezTo>
                    <a:lnTo>
                      <a:pt x="22958" y="8232"/>
                    </a:lnTo>
                    <a:cubicBezTo>
                      <a:pt x="25971" y="3810"/>
                      <a:pt x="23448" y="0"/>
                      <a:pt x="23337" y="0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50" name="Google Shape;2204;p53"/>
              <p:cNvSpPr/>
              <p:nvPr/>
            </p:nvSpPr>
            <p:spPr>
              <a:xfrm>
                <a:off x="3735125" y="4439900"/>
                <a:ext cx="777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1680" extrusionOk="0">
                    <a:moveTo>
                      <a:pt x="1654" y="0"/>
                    </a:moveTo>
                    <a:cubicBezTo>
                      <a:pt x="827" y="25"/>
                      <a:pt x="100" y="401"/>
                      <a:pt x="50" y="852"/>
                    </a:cubicBezTo>
                    <a:cubicBezTo>
                      <a:pt x="0" y="1303"/>
                      <a:pt x="627" y="1679"/>
                      <a:pt x="1454" y="1679"/>
                    </a:cubicBezTo>
                    <a:cubicBezTo>
                      <a:pt x="2281" y="1679"/>
                      <a:pt x="3008" y="1303"/>
                      <a:pt x="3058" y="852"/>
                    </a:cubicBezTo>
                    <a:cubicBezTo>
                      <a:pt x="3108" y="376"/>
                      <a:pt x="2481" y="0"/>
                      <a:pt x="1654" y="0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51" name="Google Shape;2205;p53"/>
              <p:cNvSpPr/>
              <p:nvPr/>
            </p:nvSpPr>
            <p:spPr>
              <a:xfrm>
                <a:off x="3656175" y="4452425"/>
                <a:ext cx="551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204" extrusionOk="0">
                    <a:moveTo>
                      <a:pt x="1178" y="0"/>
                    </a:moveTo>
                    <a:cubicBezTo>
                      <a:pt x="577" y="0"/>
                      <a:pt x="75" y="276"/>
                      <a:pt x="25" y="602"/>
                    </a:cubicBezTo>
                    <a:cubicBezTo>
                      <a:pt x="0" y="928"/>
                      <a:pt x="426" y="1203"/>
                      <a:pt x="1028" y="1203"/>
                    </a:cubicBezTo>
                    <a:cubicBezTo>
                      <a:pt x="1629" y="1178"/>
                      <a:pt x="2130" y="928"/>
                      <a:pt x="2181" y="602"/>
                    </a:cubicBezTo>
                    <a:cubicBezTo>
                      <a:pt x="2206" y="251"/>
                      <a:pt x="1754" y="0"/>
                      <a:pt x="1178" y="0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52" name="Google Shape;2206;p53"/>
              <p:cNvSpPr/>
              <p:nvPr/>
            </p:nvSpPr>
            <p:spPr>
              <a:xfrm>
                <a:off x="3468825" y="4268950"/>
                <a:ext cx="94625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1520" extrusionOk="0">
                    <a:moveTo>
                      <a:pt x="195" y="1"/>
                    </a:moveTo>
                    <a:cubicBezTo>
                      <a:pt x="140" y="1"/>
                      <a:pt x="107" y="8"/>
                      <a:pt x="101" y="21"/>
                    </a:cubicBezTo>
                    <a:cubicBezTo>
                      <a:pt x="101" y="96"/>
                      <a:pt x="502" y="247"/>
                      <a:pt x="978" y="623"/>
                    </a:cubicBezTo>
                    <a:cubicBezTo>
                      <a:pt x="1479" y="998"/>
                      <a:pt x="2005" y="1675"/>
                      <a:pt x="2331" y="2452"/>
                    </a:cubicBezTo>
                    <a:cubicBezTo>
                      <a:pt x="2657" y="3204"/>
                      <a:pt x="2782" y="4056"/>
                      <a:pt x="2832" y="4683"/>
                    </a:cubicBezTo>
                    <a:cubicBezTo>
                      <a:pt x="2857" y="5009"/>
                      <a:pt x="2857" y="5259"/>
                      <a:pt x="2857" y="5460"/>
                    </a:cubicBezTo>
                    <a:cubicBezTo>
                      <a:pt x="2857" y="5635"/>
                      <a:pt x="2857" y="5735"/>
                      <a:pt x="2857" y="5735"/>
                    </a:cubicBezTo>
                    <a:cubicBezTo>
                      <a:pt x="2857" y="5735"/>
                      <a:pt x="2857" y="5861"/>
                      <a:pt x="2857" y="6036"/>
                    </a:cubicBezTo>
                    <a:cubicBezTo>
                      <a:pt x="2857" y="6136"/>
                      <a:pt x="2857" y="6237"/>
                      <a:pt x="2832" y="6362"/>
                    </a:cubicBezTo>
                    <a:cubicBezTo>
                      <a:pt x="2832" y="6487"/>
                      <a:pt x="2832" y="6638"/>
                      <a:pt x="2807" y="6813"/>
                    </a:cubicBezTo>
                    <a:cubicBezTo>
                      <a:pt x="2732" y="7440"/>
                      <a:pt x="2582" y="8267"/>
                      <a:pt x="2231" y="9044"/>
                    </a:cubicBezTo>
                    <a:cubicBezTo>
                      <a:pt x="1905" y="9821"/>
                      <a:pt x="1379" y="10497"/>
                      <a:pt x="878" y="10873"/>
                    </a:cubicBezTo>
                    <a:cubicBezTo>
                      <a:pt x="401" y="11274"/>
                      <a:pt x="0" y="11425"/>
                      <a:pt x="0" y="11500"/>
                    </a:cubicBezTo>
                    <a:cubicBezTo>
                      <a:pt x="6" y="11512"/>
                      <a:pt x="38" y="11520"/>
                      <a:pt x="91" y="11520"/>
                    </a:cubicBezTo>
                    <a:cubicBezTo>
                      <a:pt x="255" y="11520"/>
                      <a:pt x="623" y="11445"/>
                      <a:pt x="1078" y="11199"/>
                    </a:cubicBezTo>
                    <a:cubicBezTo>
                      <a:pt x="1680" y="10873"/>
                      <a:pt x="2356" y="10197"/>
                      <a:pt x="2807" y="9369"/>
                    </a:cubicBezTo>
                    <a:cubicBezTo>
                      <a:pt x="3258" y="8542"/>
                      <a:pt x="3534" y="7640"/>
                      <a:pt x="3634" y="6938"/>
                    </a:cubicBezTo>
                    <a:cubicBezTo>
                      <a:pt x="3685" y="6763"/>
                      <a:pt x="3685" y="6587"/>
                      <a:pt x="3710" y="6462"/>
                    </a:cubicBezTo>
                    <a:cubicBezTo>
                      <a:pt x="3735" y="6312"/>
                      <a:pt x="3760" y="6186"/>
                      <a:pt x="3760" y="6086"/>
                    </a:cubicBezTo>
                    <a:cubicBezTo>
                      <a:pt x="3760" y="5886"/>
                      <a:pt x="3785" y="5760"/>
                      <a:pt x="3785" y="5760"/>
                    </a:cubicBezTo>
                    <a:cubicBezTo>
                      <a:pt x="3785" y="5760"/>
                      <a:pt x="3760" y="5635"/>
                      <a:pt x="3760" y="5435"/>
                    </a:cubicBezTo>
                    <a:cubicBezTo>
                      <a:pt x="3760" y="5234"/>
                      <a:pt x="3735" y="4933"/>
                      <a:pt x="3685" y="4582"/>
                    </a:cubicBezTo>
                    <a:cubicBezTo>
                      <a:pt x="3584" y="3881"/>
                      <a:pt x="3359" y="2953"/>
                      <a:pt x="2908" y="2126"/>
                    </a:cubicBezTo>
                    <a:cubicBezTo>
                      <a:pt x="2456" y="1299"/>
                      <a:pt x="1780" y="623"/>
                      <a:pt x="1178" y="297"/>
                    </a:cubicBezTo>
                    <a:cubicBezTo>
                      <a:pt x="727" y="71"/>
                      <a:pt x="361" y="1"/>
                      <a:pt x="195" y="1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53" name="Google Shape;2207;p53"/>
              <p:cNvSpPr/>
              <p:nvPr/>
            </p:nvSpPr>
            <p:spPr>
              <a:xfrm>
                <a:off x="2802775" y="4228100"/>
                <a:ext cx="130955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52382" h="1981" extrusionOk="0">
                    <a:moveTo>
                      <a:pt x="52382" y="1"/>
                    </a:moveTo>
                    <a:lnTo>
                      <a:pt x="52382" y="1"/>
                    </a:lnTo>
                    <a:cubicBezTo>
                      <a:pt x="51354" y="26"/>
                      <a:pt x="50302" y="26"/>
                      <a:pt x="49274" y="51"/>
                    </a:cubicBezTo>
                    <a:lnTo>
                      <a:pt x="46166" y="126"/>
                    </a:lnTo>
                    <a:lnTo>
                      <a:pt x="43058" y="226"/>
                    </a:lnTo>
                    <a:cubicBezTo>
                      <a:pt x="42031" y="277"/>
                      <a:pt x="40978" y="302"/>
                      <a:pt x="39951" y="352"/>
                    </a:cubicBezTo>
                    <a:lnTo>
                      <a:pt x="36843" y="477"/>
                    </a:lnTo>
                    <a:lnTo>
                      <a:pt x="33735" y="627"/>
                    </a:lnTo>
                    <a:cubicBezTo>
                      <a:pt x="31683" y="728"/>
                      <a:pt x="29607" y="853"/>
                      <a:pt x="27555" y="978"/>
                    </a:cubicBezTo>
                    <a:lnTo>
                      <a:pt x="27555" y="978"/>
                    </a:lnTo>
                    <a:cubicBezTo>
                      <a:pt x="26407" y="928"/>
                      <a:pt x="25259" y="903"/>
                      <a:pt x="24136" y="878"/>
                    </a:cubicBezTo>
                    <a:lnTo>
                      <a:pt x="20677" y="803"/>
                    </a:lnTo>
                    <a:lnTo>
                      <a:pt x="17244" y="753"/>
                    </a:lnTo>
                    <a:cubicBezTo>
                      <a:pt x="16091" y="753"/>
                      <a:pt x="14938" y="728"/>
                      <a:pt x="13785" y="728"/>
                    </a:cubicBezTo>
                    <a:lnTo>
                      <a:pt x="10351" y="703"/>
                    </a:lnTo>
                    <a:lnTo>
                      <a:pt x="6893" y="703"/>
                    </a:lnTo>
                    <a:lnTo>
                      <a:pt x="3459" y="728"/>
                    </a:lnTo>
                    <a:cubicBezTo>
                      <a:pt x="2306" y="728"/>
                      <a:pt x="1153" y="753"/>
                      <a:pt x="1" y="778"/>
                    </a:cubicBezTo>
                    <a:cubicBezTo>
                      <a:pt x="1153" y="878"/>
                      <a:pt x="2306" y="953"/>
                      <a:pt x="3459" y="1028"/>
                    </a:cubicBezTo>
                    <a:lnTo>
                      <a:pt x="6893" y="1204"/>
                    </a:lnTo>
                    <a:lnTo>
                      <a:pt x="10326" y="1379"/>
                    </a:lnTo>
                    <a:lnTo>
                      <a:pt x="13785" y="1555"/>
                    </a:lnTo>
                    <a:cubicBezTo>
                      <a:pt x="14913" y="1605"/>
                      <a:pt x="16066" y="1630"/>
                      <a:pt x="17219" y="1680"/>
                    </a:cubicBezTo>
                    <a:lnTo>
                      <a:pt x="20652" y="1805"/>
                    </a:lnTo>
                    <a:lnTo>
                      <a:pt x="24111" y="1906"/>
                    </a:lnTo>
                    <a:cubicBezTo>
                      <a:pt x="25264" y="1931"/>
                      <a:pt x="26392" y="1981"/>
                      <a:pt x="27545" y="1981"/>
                    </a:cubicBezTo>
                    <a:lnTo>
                      <a:pt x="27595" y="1981"/>
                    </a:lnTo>
                    <a:cubicBezTo>
                      <a:pt x="29650" y="1856"/>
                      <a:pt x="31730" y="1730"/>
                      <a:pt x="33785" y="1580"/>
                    </a:cubicBezTo>
                    <a:lnTo>
                      <a:pt x="36893" y="1379"/>
                    </a:lnTo>
                    <a:lnTo>
                      <a:pt x="40001" y="1129"/>
                    </a:lnTo>
                    <a:cubicBezTo>
                      <a:pt x="41028" y="1054"/>
                      <a:pt x="42056" y="978"/>
                      <a:pt x="43084" y="878"/>
                    </a:cubicBezTo>
                    <a:lnTo>
                      <a:pt x="46191" y="602"/>
                    </a:lnTo>
                    <a:lnTo>
                      <a:pt x="49274" y="327"/>
                    </a:lnTo>
                    <a:cubicBezTo>
                      <a:pt x="50327" y="226"/>
                      <a:pt x="51354" y="126"/>
                      <a:pt x="52382" y="1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54" name="Google Shape;2208;p53"/>
              <p:cNvSpPr/>
              <p:nvPr/>
            </p:nvSpPr>
            <p:spPr>
              <a:xfrm>
                <a:off x="2810925" y="4459850"/>
                <a:ext cx="357800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327" extrusionOk="0">
                    <a:moveTo>
                      <a:pt x="236" y="0"/>
                    </a:moveTo>
                    <a:cubicBezTo>
                      <a:pt x="93" y="0"/>
                      <a:pt x="11" y="8"/>
                      <a:pt x="0" y="29"/>
                    </a:cubicBezTo>
                    <a:cubicBezTo>
                      <a:pt x="0" y="54"/>
                      <a:pt x="452" y="129"/>
                      <a:pt x="1128" y="205"/>
                    </a:cubicBezTo>
                    <a:cubicBezTo>
                      <a:pt x="1780" y="305"/>
                      <a:pt x="2682" y="405"/>
                      <a:pt x="3559" y="505"/>
                    </a:cubicBezTo>
                    <a:cubicBezTo>
                      <a:pt x="5339" y="706"/>
                      <a:pt x="7118" y="906"/>
                      <a:pt x="7118" y="906"/>
                    </a:cubicBezTo>
                    <a:cubicBezTo>
                      <a:pt x="7118" y="906"/>
                      <a:pt x="8923" y="1032"/>
                      <a:pt x="10727" y="1157"/>
                    </a:cubicBezTo>
                    <a:cubicBezTo>
                      <a:pt x="11604" y="1207"/>
                      <a:pt x="12507" y="1257"/>
                      <a:pt x="13183" y="1307"/>
                    </a:cubicBezTo>
                    <a:cubicBezTo>
                      <a:pt x="13522" y="1320"/>
                      <a:pt x="13804" y="1326"/>
                      <a:pt x="14001" y="1326"/>
                    </a:cubicBezTo>
                    <a:cubicBezTo>
                      <a:pt x="14198" y="1326"/>
                      <a:pt x="14311" y="1320"/>
                      <a:pt x="14311" y="1307"/>
                    </a:cubicBezTo>
                    <a:cubicBezTo>
                      <a:pt x="14311" y="1257"/>
                      <a:pt x="13860" y="1207"/>
                      <a:pt x="13208" y="1107"/>
                    </a:cubicBezTo>
                    <a:cubicBezTo>
                      <a:pt x="12532" y="1032"/>
                      <a:pt x="11630" y="906"/>
                      <a:pt x="10752" y="806"/>
                    </a:cubicBezTo>
                    <a:cubicBezTo>
                      <a:pt x="8948" y="606"/>
                      <a:pt x="7168" y="430"/>
                      <a:pt x="7168" y="430"/>
                    </a:cubicBezTo>
                    <a:cubicBezTo>
                      <a:pt x="7168" y="430"/>
                      <a:pt x="5389" y="305"/>
                      <a:pt x="3584" y="180"/>
                    </a:cubicBezTo>
                    <a:cubicBezTo>
                      <a:pt x="2707" y="104"/>
                      <a:pt x="1805" y="54"/>
                      <a:pt x="1128" y="29"/>
                    </a:cubicBezTo>
                    <a:cubicBezTo>
                      <a:pt x="738" y="15"/>
                      <a:pt x="430" y="0"/>
                      <a:pt x="2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55" name="Google Shape;2209;p53"/>
              <p:cNvSpPr/>
              <p:nvPr/>
            </p:nvSpPr>
            <p:spPr>
              <a:xfrm>
                <a:off x="2826575" y="4351925"/>
                <a:ext cx="47872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9149" h="1339" extrusionOk="0">
                    <a:moveTo>
                      <a:pt x="32" y="0"/>
                    </a:moveTo>
                    <a:cubicBezTo>
                      <a:pt x="12" y="0"/>
                      <a:pt x="1" y="4"/>
                      <a:pt x="1" y="10"/>
                    </a:cubicBezTo>
                    <a:cubicBezTo>
                      <a:pt x="1" y="10"/>
                      <a:pt x="126" y="85"/>
                      <a:pt x="402" y="161"/>
                    </a:cubicBezTo>
                    <a:cubicBezTo>
                      <a:pt x="653" y="236"/>
                      <a:pt x="1029" y="286"/>
                      <a:pt x="1480" y="336"/>
                    </a:cubicBezTo>
                    <a:cubicBezTo>
                      <a:pt x="1705" y="336"/>
                      <a:pt x="1956" y="361"/>
                      <a:pt x="2206" y="361"/>
                    </a:cubicBezTo>
                    <a:cubicBezTo>
                      <a:pt x="2332" y="386"/>
                      <a:pt x="2457" y="386"/>
                      <a:pt x="2607" y="386"/>
                    </a:cubicBezTo>
                    <a:lnTo>
                      <a:pt x="2708" y="386"/>
                    </a:lnTo>
                    <a:lnTo>
                      <a:pt x="2783" y="411"/>
                    </a:lnTo>
                    <a:cubicBezTo>
                      <a:pt x="2858" y="411"/>
                      <a:pt x="2933" y="411"/>
                      <a:pt x="3008" y="436"/>
                    </a:cubicBezTo>
                    <a:cubicBezTo>
                      <a:pt x="3560" y="512"/>
                      <a:pt x="4161" y="587"/>
                      <a:pt x="4763" y="662"/>
                    </a:cubicBezTo>
                    <a:cubicBezTo>
                      <a:pt x="5941" y="787"/>
                      <a:pt x="7144" y="963"/>
                      <a:pt x="8021" y="1038"/>
                    </a:cubicBezTo>
                    <a:cubicBezTo>
                      <a:pt x="8923" y="1113"/>
                      <a:pt x="9525" y="1138"/>
                      <a:pt x="9525" y="1138"/>
                    </a:cubicBezTo>
                    <a:cubicBezTo>
                      <a:pt x="9525" y="1138"/>
                      <a:pt x="10126" y="1163"/>
                      <a:pt x="11029" y="1213"/>
                    </a:cubicBezTo>
                    <a:cubicBezTo>
                      <a:pt x="11480" y="1238"/>
                      <a:pt x="12006" y="1238"/>
                      <a:pt x="12582" y="1263"/>
                    </a:cubicBezTo>
                    <a:cubicBezTo>
                      <a:pt x="12858" y="1288"/>
                      <a:pt x="13159" y="1288"/>
                      <a:pt x="13435" y="1314"/>
                    </a:cubicBezTo>
                    <a:lnTo>
                      <a:pt x="14337" y="1314"/>
                    </a:lnTo>
                    <a:cubicBezTo>
                      <a:pt x="15540" y="1339"/>
                      <a:pt x="16743" y="1339"/>
                      <a:pt x="17645" y="1339"/>
                    </a:cubicBezTo>
                    <a:cubicBezTo>
                      <a:pt x="18547" y="1339"/>
                      <a:pt x="19149" y="1314"/>
                      <a:pt x="19149" y="1288"/>
                    </a:cubicBezTo>
                    <a:cubicBezTo>
                      <a:pt x="19149" y="1263"/>
                      <a:pt x="18547" y="1213"/>
                      <a:pt x="17645" y="1163"/>
                    </a:cubicBezTo>
                    <a:cubicBezTo>
                      <a:pt x="16743" y="1088"/>
                      <a:pt x="15565" y="1038"/>
                      <a:pt x="14362" y="963"/>
                    </a:cubicBezTo>
                    <a:cubicBezTo>
                      <a:pt x="14061" y="963"/>
                      <a:pt x="13760" y="938"/>
                      <a:pt x="13460" y="938"/>
                    </a:cubicBezTo>
                    <a:cubicBezTo>
                      <a:pt x="13159" y="913"/>
                      <a:pt x="12883" y="887"/>
                      <a:pt x="12582" y="862"/>
                    </a:cubicBezTo>
                    <a:cubicBezTo>
                      <a:pt x="12031" y="837"/>
                      <a:pt x="11505" y="787"/>
                      <a:pt x="11054" y="762"/>
                    </a:cubicBezTo>
                    <a:cubicBezTo>
                      <a:pt x="10151" y="712"/>
                      <a:pt x="9550" y="662"/>
                      <a:pt x="9550" y="662"/>
                    </a:cubicBezTo>
                    <a:cubicBezTo>
                      <a:pt x="9550" y="662"/>
                      <a:pt x="8973" y="637"/>
                      <a:pt x="8071" y="612"/>
                    </a:cubicBezTo>
                    <a:cubicBezTo>
                      <a:pt x="7169" y="537"/>
                      <a:pt x="5966" y="411"/>
                      <a:pt x="4788" y="311"/>
                    </a:cubicBezTo>
                    <a:cubicBezTo>
                      <a:pt x="4186" y="261"/>
                      <a:pt x="3585" y="211"/>
                      <a:pt x="3034" y="161"/>
                    </a:cubicBezTo>
                    <a:cubicBezTo>
                      <a:pt x="2958" y="161"/>
                      <a:pt x="2883" y="161"/>
                      <a:pt x="2808" y="136"/>
                    </a:cubicBezTo>
                    <a:lnTo>
                      <a:pt x="1480" y="136"/>
                    </a:lnTo>
                    <a:cubicBezTo>
                      <a:pt x="1029" y="136"/>
                      <a:pt x="678" y="111"/>
                      <a:pt x="402" y="60"/>
                    </a:cubicBezTo>
                    <a:cubicBezTo>
                      <a:pt x="218" y="24"/>
                      <a:pt x="89" y="0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56" name="Google Shape;2210;p53"/>
              <p:cNvSpPr/>
              <p:nvPr/>
            </p:nvSpPr>
            <p:spPr>
              <a:xfrm>
                <a:off x="3064050" y="4311450"/>
                <a:ext cx="358425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627" extrusionOk="0">
                    <a:moveTo>
                      <a:pt x="1129" y="0"/>
                    </a:moveTo>
                    <a:cubicBezTo>
                      <a:pt x="452" y="0"/>
                      <a:pt x="1" y="0"/>
                      <a:pt x="1" y="50"/>
                    </a:cubicBezTo>
                    <a:cubicBezTo>
                      <a:pt x="1" y="75"/>
                      <a:pt x="452" y="126"/>
                      <a:pt x="1129" y="201"/>
                    </a:cubicBezTo>
                    <a:cubicBezTo>
                      <a:pt x="1780" y="251"/>
                      <a:pt x="2682" y="326"/>
                      <a:pt x="3585" y="401"/>
                    </a:cubicBezTo>
                    <a:cubicBezTo>
                      <a:pt x="5364" y="501"/>
                      <a:pt x="7169" y="577"/>
                      <a:pt x="7169" y="577"/>
                    </a:cubicBezTo>
                    <a:cubicBezTo>
                      <a:pt x="7169" y="577"/>
                      <a:pt x="8948" y="602"/>
                      <a:pt x="10753" y="627"/>
                    </a:cubicBezTo>
                    <a:lnTo>
                      <a:pt x="13234" y="627"/>
                    </a:lnTo>
                    <a:cubicBezTo>
                      <a:pt x="13911" y="627"/>
                      <a:pt x="14337" y="602"/>
                      <a:pt x="14337" y="577"/>
                    </a:cubicBezTo>
                    <a:cubicBezTo>
                      <a:pt x="14337" y="552"/>
                      <a:pt x="13911" y="501"/>
                      <a:pt x="13234" y="451"/>
                    </a:cubicBezTo>
                    <a:cubicBezTo>
                      <a:pt x="12557" y="376"/>
                      <a:pt x="11655" y="326"/>
                      <a:pt x="10753" y="276"/>
                    </a:cubicBezTo>
                    <a:cubicBezTo>
                      <a:pt x="8973" y="176"/>
                      <a:pt x="7169" y="100"/>
                      <a:pt x="7169" y="100"/>
                    </a:cubicBezTo>
                    <a:cubicBezTo>
                      <a:pt x="7169" y="100"/>
                      <a:pt x="5389" y="75"/>
                      <a:pt x="3585" y="75"/>
                    </a:cubicBezTo>
                    <a:cubicBezTo>
                      <a:pt x="2708" y="25"/>
                      <a:pt x="1805" y="25"/>
                      <a:pt x="1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57" name="Google Shape;2211;p53"/>
              <p:cNvSpPr/>
              <p:nvPr/>
            </p:nvSpPr>
            <p:spPr>
              <a:xfrm>
                <a:off x="3211300" y="4442400"/>
                <a:ext cx="253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452" extrusionOk="0">
                    <a:moveTo>
                      <a:pt x="803" y="0"/>
                    </a:moveTo>
                    <a:cubicBezTo>
                      <a:pt x="326" y="0"/>
                      <a:pt x="1" y="0"/>
                      <a:pt x="1" y="25"/>
                    </a:cubicBezTo>
                    <a:cubicBezTo>
                      <a:pt x="1" y="50"/>
                      <a:pt x="326" y="101"/>
                      <a:pt x="777" y="126"/>
                    </a:cubicBezTo>
                    <a:cubicBezTo>
                      <a:pt x="1254" y="176"/>
                      <a:pt x="1905" y="226"/>
                      <a:pt x="2532" y="276"/>
                    </a:cubicBezTo>
                    <a:cubicBezTo>
                      <a:pt x="3785" y="351"/>
                      <a:pt x="5063" y="401"/>
                      <a:pt x="5063" y="401"/>
                    </a:cubicBezTo>
                    <a:cubicBezTo>
                      <a:pt x="5063" y="401"/>
                      <a:pt x="6316" y="426"/>
                      <a:pt x="7595" y="426"/>
                    </a:cubicBezTo>
                    <a:cubicBezTo>
                      <a:pt x="8221" y="451"/>
                      <a:pt x="8873" y="451"/>
                      <a:pt x="9349" y="451"/>
                    </a:cubicBezTo>
                    <a:cubicBezTo>
                      <a:pt x="9825" y="451"/>
                      <a:pt x="10126" y="426"/>
                      <a:pt x="10126" y="401"/>
                    </a:cubicBezTo>
                    <a:cubicBezTo>
                      <a:pt x="10126" y="376"/>
                      <a:pt x="9825" y="351"/>
                      <a:pt x="9349" y="301"/>
                    </a:cubicBezTo>
                    <a:cubicBezTo>
                      <a:pt x="8873" y="276"/>
                      <a:pt x="8246" y="226"/>
                      <a:pt x="7595" y="201"/>
                    </a:cubicBezTo>
                    <a:cubicBezTo>
                      <a:pt x="6341" y="126"/>
                      <a:pt x="5063" y="76"/>
                      <a:pt x="5063" y="76"/>
                    </a:cubicBezTo>
                    <a:cubicBezTo>
                      <a:pt x="5063" y="76"/>
                      <a:pt x="3810" y="50"/>
                      <a:pt x="2532" y="50"/>
                    </a:cubicBezTo>
                    <a:cubicBezTo>
                      <a:pt x="1905" y="25"/>
                      <a:pt x="1279" y="0"/>
                      <a:pt x="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58" name="Google Shape;2212;p53"/>
              <p:cNvSpPr/>
              <p:nvPr/>
            </p:nvSpPr>
            <p:spPr>
              <a:xfrm>
                <a:off x="4072200" y="4226350"/>
                <a:ext cx="94650" cy="2711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10844" extrusionOk="0">
                    <a:moveTo>
                      <a:pt x="231" y="0"/>
                    </a:moveTo>
                    <a:cubicBezTo>
                      <a:pt x="179" y="0"/>
                      <a:pt x="151" y="8"/>
                      <a:pt x="151" y="21"/>
                    </a:cubicBezTo>
                    <a:cubicBezTo>
                      <a:pt x="126" y="96"/>
                      <a:pt x="527" y="246"/>
                      <a:pt x="1003" y="597"/>
                    </a:cubicBezTo>
                    <a:cubicBezTo>
                      <a:pt x="1505" y="948"/>
                      <a:pt x="2031" y="1575"/>
                      <a:pt x="2332" y="2301"/>
                    </a:cubicBezTo>
                    <a:cubicBezTo>
                      <a:pt x="2683" y="3028"/>
                      <a:pt x="2808" y="3830"/>
                      <a:pt x="2858" y="4407"/>
                    </a:cubicBezTo>
                    <a:cubicBezTo>
                      <a:pt x="2883" y="4707"/>
                      <a:pt x="2883" y="4958"/>
                      <a:pt x="2883" y="5134"/>
                    </a:cubicBezTo>
                    <a:cubicBezTo>
                      <a:pt x="2858" y="5309"/>
                      <a:pt x="2858" y="5409"/>
                      <a:pt x="2858" y="5409"/>
                    </a:cubicBezTo>
                    <a:cubicBezTo>
                      <a:pt x="2858" y="5409"/>
                      <a:pt x="2858" y="5509"/>
                      <a:pt x="2858" y="5685"/>
                    </a:cubicBezTo>
                    <a:cubicBezTo>
                      <a:pt x="2858" y="5760"/>
                      <a:pt x="2858" y="5885"/>
                      <a:pt x="2858" y="5986"/>
                    </a:cubicBezTo>
                    <a:cubicBezTo>
                      <a:pt x="2833" y="6111"/>
                      <a:pt x="2833" y="6261"/>
                      <a:pt x="2808" y="6412"/>
                    </a:cubicBezTo>
                    <a:cubicBezTo>
                      <a:pt x="2758" y="6988"/>
                      <a:pt x="2582" y="7790"/>
                      <a:pt x="2231" y="8517"/>
                    </a:cubicBezTo>
                    <a:cubicBezTo>
                      <a:pt x="1906" y="9244"/>
                      <a:pt x="1379" y="9870"/>
                      <a:pt x="878" y="10246"/>
                    </a:cubicBezTo>
                    <a:cubicBezTo>
                      <a:pt x="402" y="10622"/>
                      <a:pt x="1" y="10773"/>
                      <a:pt x="1" y="10823"/>
                    </a:cubicBezTo>
                    <a:cubicBezTo>
                      <a:pt x="7" y="10835"/>
                      <a:pt x="40" y="10843"/>
                      <a:pt x="95" y="10843"/>
                    </a:cubicBezTo>
                    <a:cubicBezTo>
                      <a:pt x="261" y="10843"/>
                      <a:pt x="627" y="10773"/>
                      <a:pt x="1078" y="10547"/>
                    </a:cubicBezTo>
                    <a:cubicBezTo>
                      <a:pt x="1680" y="10246"/>
                      <a:pt x="2357" y="9595"/>
                      <a:pt x="2808" y="8818"/>
                    </a:cubicBezTo>
                    <a:cubicBezTo>
                      <a:pt x="3284" y="8041"/>
                      <a:pt x="3535" y="7189"/>
                      <a:pt x="3660" y="6537"/>
                    </a:cubicBezTo>
                    <a:cubicBezTo>
                      <a:pt x="3685" y="6362"/>
                      <a:pt x="3710" y="6211"/>
                      <a:pt x="3735" y="6086"/>
                    </a:cubicBezTo>
                    <a:cubicBezTo>
                      <a:pt x="3760" y="5936"/>
                      <a:pt x="3760" y="5835"/>
                      <a:pt x="3760" y="5735"/>
                    </a:cubicBezTo>
                    <a:cubicBezTo>
                      <a:pt x="3785" y="5535"/>
                      <a:pt x="3785" y="5434"/>
                      <a:pt x="3785" y="5434"/>
                    </a:cubicBezTo>
                    <a:cubicBezTo>
                      <a:pt x="3785" y="5434"/>
                      <a:pt x="3785" y="5309"/>
                      <a:pt x="3785" y="5108"/>
                    </a:cubicBezTo>
                    <a:cubicBezTo>
                      <a:pt x="3785" y="4933"/>
                      <a:pt x="3735" y="4657"/>
                      <a:pt x="3710" y="4306"/>
                    </a:cubicBezTo>
                    <a:cubicBezTo>
                      <a:pt x="3610" y="3655"/>
                      <a:pt x="3384" y="2778"/>
                      <a:pt x="2933" y="2026"/>
                    </a:cubicBezTo>
                    <a:cubicBezTo>
                      <a:pt x="2482" y="1224"/>
                      <a:pt x="1805" y="597"/>
                      <a:pt x="1204" y="296"/>
                    </a:cubicBezTo>
                    <a:cubicBezTo>
                      <a:pt x="753" y="71"/>
                      <a:pt x="386" y="0"/>
                      <a:pt x="231" y="0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59" name="Google Shape;2213;p53"/>
              <p:cNvSpPr/>
              <p:nvPr/>
            </p:nvSpPr>
            <p:spPr>
              <a:xfrm>
                <a:off x="2840375" y="3999400"/>
                <a:ext cx="1395400" cy="332125"/>
              </a:xfrm>
              <a:custGeom>
                <a:avLst/>
                <a:gdLst/>
                <a:ahLst/>
                <a:cxnLst/>
                <a:rect l="l" t="t" r="r" b="b"/>
                <a:pathLst>
                  <a:path w="55816" h="13285" extrusionOk="0">
                    <a:moveTo>
                      <a:pt x="3359" y="227"/>
                    </a:moveTo>
                    <a:cubicBezTo>
                      <a:pt x="3685" y="252"/>
                      <a:pt x="4035" y="302"/>
                      <a:pt x="4361" y="327"/>
                    </a:cubicBezTo>
                    <a:lnTo>
                      <a:pt x="3158" y="327"/>
                    </a:lnTo>
                    <a:cubicBezTo>
                      <a:pt x="3233" y="302"/>
                      <a:pt x="3284" y="252"/>
                      <a:pt x="3359" y="227"/>
                    </a:cubicBezTo>
                    <a:close/>
                    <a:moveTo>
                      <a:pt x="27920" y="1"/>
                    </a:moveTo>
                    <a:lnTo>
                      <a:pt x="11554" y="227"/>
                    </a:lnTo>
                    <a:lnTo>
                      <a:pt x="11454" y="227"/>
                    </a:lnTo>
                    <a:lnTo>
                      <a:pt x="8346" y="151"/>
                    </a:lnTo>
                    <a:lnTo>
                      <a:pt x="5238" y="126"/>
                    </a:lnTo>
                    <a:lnTo>
                      <a:pt x="3534" y="126"/>
                    </a:lnTo>
                    <a:cubicBezTo>
                      <a:pt x="3584" y="76"/>
                      <a:pt x="3584" y="76"/>
                      <a:pt x="3584" y="51"/>
                    </a:cubicBezTo>
                    <a:cubicBezTo>
                      <a:pt x="3584" y="43"/>
                      <a:pt x="3562" y="37"/>
                      <a:pt x="3520" y="37"/>
                    </a:cubicBezTo>
                    <a:cubicBezTo>
                      <a:pt x="3437" y="37"/>
                      <a:pt x="3275" y="59"/>
                      <a:pt x="3058" y="126"/>
                    </a:cubicBezTo>
                    <a:lnTo>
                      <a:pt x="2131" y="126"/>
                    </a:lnTo>
                    <a:cubicBezTo>
                      <a:pt x="2381" y="151"/>
                      <a:pt x="2632" y="151"/>
                      <a:pt x="2857" y="176"/>
                    </a:cubicBezTo>
                    <a:cubicBezTo>
                      <a:pt x="2757" y="227"/>
                      <a:pt x="2657" y="277"/>
                      <a:pt x="2532" y="327"/>
                    </a:cubicBezTo>
                    <a:cubicBezTo>
                      <a:pt x="2532" y="327"/>
                      <a:pt x="2507" y="352"/>
                      <a:pt x="2507" y="352"/>
                    </a:cubicBezTo>
                    <a:lnTo>
                      <a:pt x="2106" y="352"/>
                    </a:lnTo>
                    <a:cubicBezTo>
                      <a:pt x="2106" y="352"/>
                      <a:pt x="1855" y="628"/>
                      <a:pt x="1529" y="1104"/>
                    </a:cubicBezTo>
                    <a:cubicBezTo>
                      <a:pt x="1279" y="1379"/>
                      <a:pt x="1028" y="1705"/>
                      <a:pt x="827" y="2081"/>
                    </a:cubicBezTo>
                    <a:cubicBezTo>
                      <a:pt x="401" y="2858"/>
                      <a:pt x="176" y="3735"/>
                      <a:pt x="76" y="4387"/>
                    </a:cubicBezTo>
                    <a:cubicBezTo>
                      <a:pt x="50" y="4713"/>
                      <a:pt x="25" y="4988"/>
                      <a:pt x="25" y="5189"/>
                    </a:cubicBezTo>
                    <a:cubicBezTo>
                      <a:pt x="0" y="5389"/>
                      <a:pt x="0" y="5490"/>
                      <a:pt x="0" y="5490"/>
                    </a:cubicBezTo>
                    <a:cubicBezTo>
                      <a:pt x="0" y="5490"/>
                      <a:pt x="25" y="5615"/>
                      <a:pt x="25" y="5790"/>
                    </a:cubicBezTo>
                    <a:cubicBezTo>
                      <a:pt x="50" y="5891"/>
                      <a:pt x="50" y="6016"/>
                      <a:pt x="76" y="6141"/>
                    </a:cubicBezTo>
                    <a:cubicBezTo>
                      <a:pt x="101" y="6292"/>
                      <a:pt x="126" y="6442"/>
                      <a:pt x="151" y="6592"/>
                    </a:cubicBezTo>
                    <a:cubicBezTo>
                      <a:pt x="276" y="7244"/>
                      <a:pt x="552" y="8121"/>
                      <a:pt x="1028" y="8873"/>
                    </a:cubicBezTo>
                    <a:cubicBezTo>
                      <a:pt x="1379" y="9450"/>
                      <a:pt x="1855" y="9951"/>
                      <a:pt x="2331" y="10302"/>
                    </a:cubicBezTo>
                    <a:cubicBezTo>
                      <a:pt x="2431" y="10427"/>
                      <a:pt x="2557" y="10552"/>
                      <a:pt x="2682" y="10703"/>
                    </a:cubicBezTo>
                    <a:lnTo>
                      <a:pt x="3208" y="10753"/>
                    </a:lnTo>
                    <a:cubicBezTo>
                      <a:pt x="3465" y="10839"/>
                      <a:pt x="3675" y="10877"/>
                      <a:pt x="3783" y="10877"/>
                    </a:cubicBezTo>
                    <a:cubicBezTo>
                      <a:pt x="3832" y="10877"/>
                      <a:pt x="3860" y="10869"/>
                      <a:pt x="3860" y="10853"/>
                    </a:cubicBezTo>
                    <a:cubicBezTo>
                      <a:pt x="3860" y="10853"/>
                      <a:pt x="3860" y="10833"/>
                      <a:pt x="3842" y="10829"/>
                    </a:cubicBezTo>
                    <a:lnTo>
                      <a:pt x="3842" y="10829"/>
                    </a:lnTo>
                    <a:lnTo>
                      <a:pt x="7469" y="11204"/>
                    </a:lnTo>
                    <a:lnTo>
                      <a:pt x="16141" y="12081"/>
                    </a:lnTo>
                    <a:lnTo>
                      <a:pt x="27745" y="13284"/>
                    </a:lnTo>
                    <a:lnTo>
                      <a:pt x="28647" y="13209"/>
                    </a:lnTo>
                    <a:lnTo>
                      <a:pt x="55815" y="11079"/>
                    </a:lnTo>
                    <a:cubicBezTo>
                      <a:pt x="55815" y="11079"/>
                      <a:pt x="55464" y="10653"/>
                      <a:pt x="55013" y="9951"/>
                    </a:cubicBezTo>
                    <a:lnTo>
                      <a:pt x="55314" y="9926"/>
                    </a:lnTo>
                    <a:cubicBezTo>
                      <a:pt x="55164" y="9675"/>
                      <a:pt x="54988" y="9399"/>
                      <a:pt x="54838" y="9099"/>
                    </a:cubicBezTo>
                    <a:cubicBezTo>
                      <a:pt x="54637" y="8673"/>
                      <a:pt x="54412" y="8222"/>
                      <a:pt x="54236" y="7745"/>
                    </a:cubicBezTo>
                    <a:cubicBezTo>
                      <a:pt x="54086" y="7344"/>
                      <a:pt x="53961" y="6918"/>
                      <a:pt x="53885" y="6467"/>
                    </a:cubicBezTo>
                    <a:cubicBezTo>
                      <a:pt x="53810" y="6116"/>
                      <a:pt x="53760" y="5740"/>
                      <a:pt x="53735" y="5389"/>
                    </a:cubicBezTo>
                    <a:lnTo>
                      <a:pt x="53710" y="5389"/>
                    </a:lnTo>
                    <a:cubicBezTo>
                      <a:pt x="53710" y="5314"/>
                      <a:pt x="53710" y="5239"/>
                      <a:pt x="53710" y="5164"/>
                    </a:cubicBezTo>
                    <a:cubicBezTo>
                      <a:pt x="53685" y="4688"/>
                      <a:pt x="53710" y="4161"/>
                      <a:pt x="53785" y="3660"/>
                    </a:cubicBezTo>
                    <a:cubicBezTo>
                      <a:pt x="53810" y="3635"/>
                      <a:pt x="53810" y="3610"/>
                      <a:pt x="53810" y="3585"/>
                    </a:cubicBezTo>
                    <a:cubicBezTo>
                      <a:pt x="53885" y="3184"/>
                      <a:pt x="54011" y="2758"/>
                      <a:pt x="54161" y="2332"/>
                    </a:cubicBezTo>
                    <a:cubicBezTo>
                      <a:pt x="54336" y="1881"/>
                      <a:pt x="54562" y="1404"/>
                      <a:pt x="54863" y="953"/>
                    </a:cubicBezTo>
                    <a:lnTo>
                      <a:pt x="54687" y="953"/>
                    </a:lnTo>
                    <a:cubicBezTo>
                      <a:pt x="54788" y="828"/>
                      <a:pt x="54863" y="703"/>
                      <a:pt x="54963" y="552"/>
                    </a:cubicBezTo>
                    <a:cubicBezTo>
                      <a:pt x="55013" y="502"/>
                      <a:pt x="55063" y="452"/>
                      <a:pt x="55113" y="377"/>
                    </a:cubicBezTo>
                    <a:lnTo>
                      <a:pt x="52357" y="352"/>
                    </a:lnTo>
                    <a:cubicBezTo>
                      <a:pt x="53083" y="277"/>
                      <a:pt x="53785" y="227"/>
                      <a:pt x="54512" y="176"/>
                    </a:cubicBezTo>
                    <a:cubicBezTo>
                      <a:pt x="53359" y="151"/>
                      <a:pt x="52206" y="151"/>
                      <a:pt x="51053" y="151"/>
                    </a:cubicBezTo>
                    <a:lnTo>
                      <a:pt x="47620" y="176"/>
                    </a:lnTo>
                    <a:lnTo>
                      <a:pt x="44161" y="227"/>
                    </a:lnTo>
                    <a:lnTo>
                      <a:pt x="27920" y="1"/>
                    </a:ln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60" name="Google Shape;2214;p53"/>
              <p:cNvSpPr/>
              <p:nvPr/>
            </p:nvSpPr>
            <p:spPr>
              <a:xfrm>
                <a:off x="2766425" y="3964325"/>
                <a:ext cx="1457425" cy="332100"/>
              </a:xfrm>
              <a:custGeom>
                <a:avLst/>
                <a:gdLst/>
                <a:ahLst/>
                <a:cxnLst/>
                <a:rect l="l" t="t" r="r" b="b"/>
                <a:pathLst>
                  <a:path w="58297" h="13284" extrusionOk="0">
                    <a:moveTo>
                      <a:pt x="30377" y="0"/>
                    </a:moveTo>
                    <a:lnTo>
                      <a:pt x="4562" y="351"/>
                    </a:lnTo>
                    <a:cubicBezTo>
                      <a:pt x="4562" y="351"/>
                      <a:pt x="1" y="5239"/>
                      <a:pt x="5164" y="10702"/>
                    </a:cubicBezTo>
                    <a:lnTo>
                      <a:pt x="30227" y="13284"/>
                    </a:lnTo>
                    <a:lnTo>
                      <a:pt x="58297" y="11078"/>
                    </a:lnTo>
                    <a:cubicBezTo>
                      <a:pt x="58297" y="11078"/>
                      <a:pt x="53460" y="5489"/>
                      <a:pt x="57570" y="376"/>
                    </a:cubicBezTo>
                    <a:lnTo>
                      <a:pt x="303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61" name="Google Shape;2215;p53"/>
              <p:cNvSpPr/>
              <p:nvPr/>
            </p:nvSpPr>
            <p:spPr>
              <a:xfrm>
                <a:off x="2766425" y="3964325"/>
                <a:ext cx="1457425" cy="332100"/>
              </a:xfrm>
              <a:custGeom>
                <a:avLst/>
                <a:gdLst/>
                <a:ahLst/>
                <a:cxnLst/>
                <a:rect l="l" t="t" r="r" b="b"/>
                <a:pathLst>
                  <a:path w="58297" h="13284" extrusionOk="0">
                    <a:moveTo>
                      <a:pt x="30377" y="0"/>
                    </a:moveTo>
                    <a:lnTo>
                      <a:pt x="4562" y="351"/>
                    </a:lnTo>
                    <a:cubicBezTo>
                      <a:pt x="4562" y="351"/>
                      <a:pt x="1" y="5239"/>
                      <a:pt x="5164" y="10702"/>
                    </a:cubicBezTo>
                    <a:lnTo>
                      <a:pt x="9951" y="11178"/>
                    </a:lnTo>
                    <a:cubicBezTo>
                      <a:pt x="6292" y="6066"/>
                      <a:pt x="9049" y="402"/>
                      <a:pt x="9049" y="401"/>
                    </a:cubicBezTo>
                    <a:lnTo>
                      <a:pt x="9049" y="401"/>
                    </a:lnTo>
                    <a:lnTo>
                      <a:pt x="21856" y="1203"/>
                    </a:lnTo>
                    <a:cubicBezTo>
                      <a:pt x="18447" y="5188"/>
                      <a:pt x="20603" y="10527"/>
                      <a:pt x="21530" y="12381"/>
                    </a:cubicBezTo>
                    <a:lnTo>
                      <a:pt x="14487" y="11655"/>
                    </a:lnTo>
                    <a:lnTo>
                      <a:pt x="14487" y="11655"/>
                    </a:lnTo>
                    <a:lnTo>
                      <a:pt x="30227" y="13284"/>
                    </a:lnTo>
                    <a:lnTo>
                      <a:pt x="58297" y="11078"/>
                    </a:lnTo>
                    <a:cubicBezTo>
                      <a:pt x="58297" y="11078"/>
                      <a:pt x="53460" y="5489"/>
                      <a:pt x="57570" y="376"/>
                    </a:cubicBezTo>
                    <a:lnTo>
                      <a:pt x="303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62" name="Google Shape;2216;p53"/>
              <p:cNvSpPr/>
              <p:nvPr/>
            </p:nvSpPr>
            <p:spPr>
              <a:xfrm>
                <a:off x="3446900" y="3978100"/>
                <a:ext cx="7769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31078" h="12658" extrusionOk="0">
                    <a:moveTo>
                      <a:pt x="30226" y="1"/>
                    </a:moveTo>
                    <a:lnTo>
                      <a:pt x="4486" y="828"/>
                    </a:lnTo>
                    <a:cubicBezTo>
                      <a:pt x="4486" y="828"/>
                      <a:pt x="4476" y="828"/>
                      <a:pt x="4458" y="828"/>
                    </a:cubicBezTo>
                    <a:cubicBezTo>
                      <a:pt x="4100" y="828"/>
                      <a:pt x="535" y="963"/>
                      <a:pt x="226" y="6367"/>
                    </a:cubicBezTo>
                    <a:cubicBezTo>
                      <a:pt x="0" y="10552"/>
                      <a:pt x="2531" y="12131"/>
                      <a:pt x="3910" y="12658"/>
                    </a:cubicBezTo>
                    <a:lnTo>
                      <a:pt x="31078" y="10527"/>
                    </a:lnTo>
                    <a:cubicBezTo>
                      <a:pt x="31078" y="10527"/>
                      <a:pt x="26366" y="5063"/>
                      <a:pt x="302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63" name="Google Shape;2217;p53"/>
              <p:cNvSpPr/>
              <p:nvPr/>
            </p:nvSpPr>
            <p:spPr>
              <a:xfrm>
                <a:off x="3454400" y="3990650"/>
                <a:ext cx="750675" cy="275100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11004" extrusionOk="0">
                    <a:moveTo>
                      <a:pt x="29575" y="0"/>
                    </a:moveTo>
                    <a:lnTo>
                      <a:pt x="3886" y="1228"/>
                    </a:lnTo>
                    <a:cubicBezTo>
                      <a:pt x="3886" y="1228"/>
                      <a:pt x="1" y="1855"/>
                      <a:pt x="803" y="6717"/>
                    </a:cubicBezTo>
                    <a:cubicBezTo>
                      <a:pt x="1484" y="10871"/>
                      <a:pt x="4143" y="11003"/>
                      <a:pt x="4477" y="11003"/>
                    </a:cubicBezTo>
                    <a:cubicBezTo>
                      <a:pt x="4500" y="11003"/>
                      <a:pt x="4512" y="11003"/>
                      <a:pt x="4512" y="11003"/>
                    </a:cubicBezTo>
                    <a:lnTo>
                      <a:pt x="30026" y="8973"/>
                    </a:lnTo>
                    <a:cubicBezTo>
                      <a:pt x="28923" y="7218"/>
                      <a:pt x="27244" y="3559"/>
                      <a:pt x="295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64" name="Google Shape;2218;p53"/>
              <p:cNvSpPr/>
              <p:nvPr/>
            </p:nvSpPr>
            <p:spPr>
              <a:xfrm>
                <a:off x="2880475" y="3964325"/>
                <a:ext cx="12381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49525" h="1455" extrusionOk="0">
                    <a:moveTo>
                      <a:pt x="25815" y="0"/>
                    </a:moveTo>
                    <a:lnTo>
                      <a:pt x="0" y="351"/>
                    </a:lnTo>
                    <a:lnTo>
                      <a:pt x="25464" y="1454"/>
                    </a:lnTo>
                    <a:lnTo>
                      <a:pt x="49524" y="326"/>
                    </a:lnTo>
                    <a:lnTo>
                      <a:pt x="25815" y="0"/>
                    </a:ln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65" name="Google Shape;2219;p53"/>
              <p:cNvSpPr/>
              <p:nvPr/>
            </p:nvSpPr>
            <p:spPr>
              <a:xfrm>
                <a:off x="2820200" y="4002900"/>
                <a:ext cx="651775" cy="268475"/>
              </a:xfrm>
              <a:custGeom>
                <a:avLst/>
                <a:gdLst/>
                <a:ahLst/>
                <a:cxnLst/>
                <a:rect l="l" t="t" r="r" b="b"/>
                <a:pathLst>
                  <a:path w="26071" h="10739" extrusionOk="0">
                    <a:moveTo>
                      <a:pt x="2584" y="0"/>
                    </a:moveTo>
                    <a:cubicBezTo>
                      <a:pt x="2477" y="0"/>
                      <a:pt x="0" y="3856"/>
                      <a:pt x="3063" y="8207"/>
                    </a:cubicBezTo>
                    <a:lnTo>
                      <a:pt x="26071" y="10738"/>
                    </a:lnTo>
                    <a:cubicBezTo>
                      <a:pt x="26071" y="10738"/>
                      <a:pt x="21635" y="6001"/>
                      <a:pt x="25670" y="964"/>
                    </a:cubicBezTo>
                    <a:lnTo>
                      <a:pt x="25670" y="964"/>
                    </a:lnTo>
                    <a:cubicBezTo>
                      <a:pt x="25669" y="964"/>
                      <a:pt x="23063" y="2142"/>
                      <a:pt x="22311" y="4172"/>
                    </a:cubicBezTo>
                    <a:lnTo>
                      <a:pt x="2637" y="3696"/>
                    </a:lnTo>
                    <a:cubicBezTo>
                      <a:pt x="2637" y="3696"/>
                      <a:pt x="2211" y="1665"/>
                      <a:pt x="2587" y="11"/>
                    </a:cubicBezTo>
                    <a:cubicBezTo>
                      <a:pt x="2588" y="4"/>
                      <a:pt x="2587" y="0"/>
                      <a:pt x="2584" y="0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66" name="Google Shape;2220;p53"/>
              <p:cNvSpPr/>
              <p:nvPr/>
            </p:nvSpPr>
            <p:spPr>
              <a:xfrm>
                <a:off x="3183725" y="4174225"/>
                <a:ext cx="777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1680" extrusionOk="0">
                    <a:moveTo>
                      <a:pt x="1454" y="0"/>
                    </a:moveTo>
                    <a:cubicBezTo>
                      <a:pt x="627" y="26"/>
                      <a:pt x="1" y="401"/>
                      <a:pt x="51" y="853"/>
                    </a:cubicBezTo>
                    <a:cubicBezTo>
                      <a:pt x="101" y="1329"/>
                      <a:pt x="828" y="1680"/>
                      <a:pt x="1655" y="1680"/>
                    </a:cubicBezTo>
                    <a:cubicBezTo>
                      <a:pt x="2482" y="1680"/>
                      <a:pt x="3109" y="1279"/>
                      <a:pt x="3058" y="828"/>
                    </a:cubicBezTo>
                    <a:cubicBezTo>
                      <a:pt x="2983" y="376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67" name="Google Shape;2221;p53"/>
              <p:cNvSpPr/>
              <p:nvPr/>
            </p:nvSpPr>
            <p:spPr>
              <a:xfrm>
                <a:off x="3285225" y="4185500"/>
                <a:ext cx="558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1181" extrusionOk="0">
                    <a:moveTo>
                      <a:pt x="1028" y="1"/>
                    </a:moveTo>
                    <a:cubicBezTo>
                      <a:pt x="427" y="1"/>
                      <a:pt x="1" y="276"/>
                      <a:pt x="26" y="602"/>
                    </a:cubicBezTo>
                    <a:cubicBezTo>
                      <a:pt x="74" y="914"/>
                      <a:pt x="559" y="1180"/>
                      <a:pt x="1106" y="1180"/>
                    </a:cubicBezTo>
                    <a:cubicBezTo>
                      <a:pt x="1130" y="1180"/>
                      <a:pt x="1154" y="1180"/>
                      <a:pt x="1179" y="1179"/>
                    </a:cubicBezTo>
                    <a:cubicBezTo>
                      <a:pt x="1780" y="1179"/>
                      <a:pt x="2232" y="903"/>
                      <a:pt x="2181" y="577"/>
                    </a:cubicBezTo>
                    <a:cubicBezTo>
                      <a:pt x="2131" y="251"/>
                      <a:pt x="1630" y="1"/>
                      <a:pt x="1028" y="1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68" name="Google Shape;2222;p53"/>
              <p:cNvSpPr/>
              <p:nvPr/>
            </p:nvSpPr>
            <p:spPr>
              <a:xfrm>
                <a:off x="3460675" y="3988125"/>
                <a:ext cx="750650" cy="275100"/>
              </a:xfrm>
              <a:custGeom>
                <a:avLst/>
                <a:gdLst/>
                <a:ahLst/>
                <a:cxnLst/>
                <a:rect l="l" t="t" r="r" b="b"/>
                <a:pathLst>
                  <a:path w="30026" h="11004" extrusionOk="0">
                    <a:moveTo>
                      <a:pt x="29575" y="1"/>
                    </a:moveTo>
                    <a:lnTo>
                      <a:pt x="3885" y="1229"/>
                    </a:lnTo>
                    <a:cubicBezTo>
                      <a:pt x="3885" y="1229"/>
                      <a:pt x="1" y="1855"/>
                      <a:pt x="803" y="6718"/>
                    </a:cubicBezTo>
                    <a:cubicBezTo>
                      <a:pt x="1483" y="10872"/>
                      <a:pt x="4120" y="11004"/>
                      <a:pt x="4452" y="11004"/>
                    </a:cubicBezTo>
                    <a:cubicBezTo>
                      <a:pt x="4475" y="11004"/>
                      <a:pt x="4487" y="11003"/>
                      <a:pt x="4487" y="11003"/>
                    </a:cubicBezTo>
                    <a:lnTo>
                      <a:pt x="30026" y="8973"/>
                    </a:lnTo>
                    <a:cubicBezTo>
                      <a:pt x="28923" y="7219"/>
                      <a:pt x="27244" y="3560"/>
                      <a:pt x="295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69" name="Google Shape;2223;p53"/>
              <p:cNvSpPr/>
              <p:nvPr/>
            </p:nvSpPr>
            <p:spPr>
              <a:xfrm>
                <a:off x="3454400" y="3990650"/>
                <a:ext cx="739375" cy="266300"/>
              </a:xfrm>
              <a:custGeom>
                <a:avLst/>
                <a:gdLst/>
                <a:ahLst/>
                <a:cxnLst/>
                <a:rect l="l" t="t" r="r" b="b"/>
                <a:pathLst>
                  <a:path w="29575" h="10652" extrusionOk="0">
                    <a:moveTo>
                      <a:pt x="29575" y="0"/>
                    </a:moveTo>
                    <a:lnTo>
                      <a:pt x="3886" y="1228"/>
                    </a:lnTo>
                    <a:cubicBezTo>
                      <a:pt x="3886" y="1228"/>
                      <a:pt x="1" y="1855"/>
                      <a:pt x="803" y="6717"/>
                    </a:cubicBezTo>
                    <a:cubicBezTo>
                      <a:pt x="1204" y="9148"/>
                      <a:pt x="2282" y="10201"/>
                      <a:pt x="3159" y="10652"/>
                    </a:cubicBezTo>
                    <a:cubicBezTo>
                      <a:pt x="2708" y="10025"/>
                      <a:pt x="2307" y="9123"/>
                      <a:pt x="2106" y="7870"/>
                    </a:cubicBezTo>
                    <a:cubicBezTo>
                      <a:pt x="1304" y="3008"/>
                      <a:pt x="5189" y="2381"/>
                      <a:pt x="5189" y="2381"/>
                    </a:cubicBezTo>
                    <a:lnTo>
                      <a:pt x="28923" y="1253"/>
                    </a:lnTo>
                    <a:cubicBezTo>
                      <a:pt x="29074" y="827"/>
                      <a:pt x="29299" y="401"/>
                      <a:pt x="29575" y="0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70" name="Google Shape;2224;p53"/>
              <p:cNvSpPr/>
              <p:nvPr/>
            </p:nvSpPr>
            <p:spPr>
              <a:xfrm>
                <a:off x="4079425" y="4098400"/>
                <a:ext cx="955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1104" extrusionOk="0">
                    <a:moveTo>
                      <a:pt x="3672" y="1"/>
                    </a:moveTo>
                    <a:cubicBezTo>
                      <a:pt x="2276" y="362"/>
                      <a:pt x="1" y="931"/>
                      <a:pt x="67" y="931"/>
                    </a:cubicBezTo>
                    <a:cubicBezTo>
                      <a:pt x="70" y="931"/>
                      <a:pt x="77" y="930"/>
                      <a:pt x="88" y="928"/>
                    </a:cubicBezTo>
                    <a:cubicBezTo>
                      <a:pt x="135" y="914"/>
                      <a:pt x="248" y="908"/>
                      <a:pt x="409" y="908"/>
                    </a:cubicBezTo>
                    <a:cubicBezTo>
                      <a:pt x="1106" y="908"/>
                      <a:pt x="2703" y="1022"/>
                      <a:pt x="3822" y="1104"/>
                    </a:cubicBezTo>
                    <a:cubicBezTo>
                      <a:pt x="3747" y="753"/>
                      <a:pt x="3697" y="377"/>
                      <a:pt x="36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71" name="Google Shape;2225;p53"/>
              <p:cNvSpPr/>
              <p:nvPr/>
            </p:nvSpPr>
            <p:spPr>
              <a:xfrm>
                <a:off x="3669325" y="4055800"/>
                <a:ext cx="5037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0151" h="2407" extrusionOk="0">
                    <a:moveTo>
                      <a:pt x="20151" y="1"/>
                    </a:moveTo>
                    <a:lnTo>
                      <a:pt x="0" y="2407"/>
                    </a:lnTo>
                    <a:lnTo>
                      <a:pt x="20076" y="1504"/>
                    </a:lnTo>
                    <a:cubicBezTo>
                      <a:pt x="20051" y="1003"/>
                      <a:pt x="20051" y="502"/>
                      <a:pt x="20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72" name="Google Shape;2226;p53"/>
              <p:cNvSpPr/>
              <p:nvPr/>
            </p:nvSpPr>
            <p:spPr>
              <a:xfrm>
                <a:off x="3572825" y="4157300"/>
                <a:ext cx="62597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5039" h="2658" extrusionOk="0">
                    <a:moveTo>
                      <a:pt x="24462" y="1"/>
                    </a:moveTo>
                    <a:lnTo>
                      <a:pt x="1" y="2657"/>
                    </a:lnTo>
                    <a:lnTo>
                      <a:pt x="25038" y="1354"/>
                    </a:lnTo>
                    <a:cubicBezTo>
                      <a:pt x="24838" y="953"/>
                      <a:pt x="24637" y="502"/>
                      <a:pt x="244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73" name="Google Shape;2227;p53"/>
              <p:cNvSpPr/>
              <p:nvPr/>
            </p:nvSpPr>
            <p:spPr>
              <a:xfrm>
                <a:off x="3842250" y="4022600"/>
                <a:ext cx="3396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1755" extrusionOk="0">
                    <a:moveTo>
                      <a:pt x="13585" y="0"/>
                    </a:moveTo>
                    <a:lnTo>
                      <a:pt x="1" y="1755"/>
                    </a:lnTo>
                    <a:lnTo>
                      <a:pt x="13234" y="1253"/>
                    </a:lnTo>
                    <a:cubicBezTo>
                      <a:pt x="13309" y="827"/>
                      <a:pt x="13434" y="426"/>
                      <a:pt x="13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74" name="Google Shape;2228;p53"/>
              <p:cNvSpPr/>
              <p:nvPr/>
            </p:nvSpPr>
            <p:spPr>
              <a:xfrm>
                <a:off x="3432475" y="3998900"/>
                <a:ext cx="96525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11520" extrusionOk="0">
                    <a:moveTo>
                      <a:pt x="3519" y="1"/>
                    </a:moveTo>
                    <a:cubicBezTo>
                      <a:pt x="3356" y="1"/>
                      <a:pt x="2987" y="75"/>
                      <a:pt x="2532" y="322"/>
                    </a:cubicBezTo>
                    <a:cubicBezTo>
                      <a:pt x="1931" y="648"/>
                      <a:pt x="1254" y="1349"/>
                      <a:pt x="828" y="2176"/>
                    </a:cubicBezTo>
                    <a:cubicBezTo>
                      <a:pt x="402" y="3003"/>
                      <a:pt x="176" y="3931"/>
                      <a:pt x="76" y="4632"/>
                    </a:cubicBezTo>
                    <a:cubicBezTo>
                      <a:pt x="51" y="4983"/>
                      <a:pt x="26" y="5284"/>
                      <a:pt x="26" y="5485"/>
                    </a:cubicBezTo>
                    <a:cubicBezTo>
                      <a:pt x="1" y="5685"/>
                      <a:pt x="1" y="5810"/>
                      <a:pt x="1" y="5810"/>
                    </a:cubicBezTo>
                    <a:cubicBezTo>
                      <a:pt x="1" y="5810"/>
                      <a:pt x="26" y="5936"/>
                      <a:pt x="26" y="6136"/>
                    </a:cubicBezTo>
                    <a:cubicBezTo>
                      <a:pt x="51" y="6237"/>
                      <a:pt x="51" y="6362"/>
                      <a:pt x="76" y="6512"/>
                    </a:cubicBezTo>
                    <a:cubicBezTo>
                      <a:pt x="101" y="6663"/>
                      <a:pt x="126" y="6813"/>
                      <a:pt x="151" y="6988"/>
                    </a:cubicBezTo>
                    <a:cubicBezTo>
                      <a:pt x="276" y="7690"/>
                      <a:pt x="552" y="8592"/>
                      <a:pt x="1028" y="9394"/>
                    </a:cubicBezTo>
                    <a:cubicBezTo>
                      <a:pt x="1479" y="10222"/>
                      <a:pt x="2156" y="10898"/>
                      <a:pt x="2783" y="11199"/>
                    </a:cubicBezTo>
                    <a:cubicBezTo>
                      <a:pt x="3237" y="11445"/>
                      <a:pt x="3606" y="11520"/>
                      <a:pt x="3759" y="11520"/>
                    </a:cubicBezTo>
                    <a:cubicBezTo>
                      <a:pt x="3808" y="11520"/>
                      <a:pt x="3835" y="11512"/>
                      <a:pt x="3835" y="11500"/>
                    </a:cubicBezTo>
                    <a:cubicBezTo>
                      <a:pt x="3860" y="11425"/>
                      <a:pt x="3459" y="11274"/>
                      <a:pt x="2958" y="10898"/>
                    </a:cubicBezTo>
                    <a:cubicBezTo>
                      <a:pt x="2482" y="10522"/>
                      <a:pt x="1931" y="9846"/>
                      <a:pt x="1605" y="9069"/>
                    </a:cubicBezTo>
                    <a:cubicBezTo>
                      <a:pt x="1254" y="8317"/>
                      <a:pt x="1078" y="7465"/>
                      <a:pt x="1003" y="6838"/>
                    </a:cubicBezTo>
                    <a:cubicBezTo>
                      <a:pt x="978" y="6688"/>
                      <a:pt x="953" y="6537"/>
                      <a:pt x="953" y="6412"/>
                    </a:cubicBezTo>
                    <a:cubicBezTo>
                      <a:pt x="953" y="6287"/>
                      <a:pt x="928" y="6161"/>
                      <a:pt x="928" y="6086"/>
                    </a:cubicBezTo>
                    <a:cubicBezTo>
                      <a:pt x="928" y="5886"/>
                      <a:pt x="928" y="5785"/>
                      <a:pt x="928" y="5785"/>
                    </a:cubicBezTo>
                    <a:cubicBezTo>
                      <a:pt x="928" y="5785"/>
                      <a:pt x="928" y="5685"/>
                      <a:pt x="928" y="5485"/>
                    </a:cubicBezTo>
                    <a:cubicBezTo>
                      <a:pt x="903" y="5309"/>
                      <a:pt x="903" y="5059"/>
                      <a:pt x="928" y="4733"/>
                    </a:cubicBezTo>
                    <a:cubicBezTo>
                      <a:pt x="978" y="4106"/>
                      <a:pt x="1103" y="3254"/>
                      <a:pt x="1429" y="2477"/>
                    </a:cubicBezTo>
                    <a:cubicBezTo>
                      <a:pt x="1730" y="1700"/>
                      <a:pt x="2231" y="1023"/>
                      <a:pt x="2733" y="648"/>
                    </a:cubicBezTo>
                    <a:cubicBezTo>
                      <a:pt x="3209" y="247"/>
                      <a:pt x="3610" y="96"/>
                      <a:pt x="3610" y="21"/>
                    </a:cubicBezTo>
                    <a:cubicBezTo>
                      <a:pt x="3604" y="9"/>
                      <a:pt x="3572" y="1"/>
                      <a:pt x="3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75" name="Google Shape;2229;p53"/>
              <p:cNvSpPr/>
              <p:nvPr/>
            </p:nvSpPr>
            <p:spPr>
              <a:xfrm>
                <a:off x="2881100" y="3966975"/>
                <a:ext cx="1309550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52382" h="1649" extrusionOk="0">
                    <a:moveTo>
                      <a:pt x="1564" y="1"/>
                    </a:moveTo>
                    <a:cubicBezTo>
                      <a:pt x="1047" y="1"/>
                      <a:pt x="527" y="7"/>
                      <a:pt x="0" y="20"/>
                    </a:cubicBezTo>
                    <a:cubicBezTo>
                      <a:pt x="1028" y="95"/>
                      <a:pt x="2081" y="195"/>
                      <a:pt x="3108" y="295"/>
                    </a:cubicBezTo>
                    <a:lnTo>
                      <a:pt x="6216" y="521"/>
                    </a:lnTo>
                    <a:lnTo>
                      <a:pt x="9299" y="747"/>
                    </a:lnTo>
                    <a:cubicBezTo>
                      <a:pt x="10351" y="822"/>
                      <a:pt x="11379" y="897"/>
                      <a:pt x="12406" y="972"/>
                    </a:cubicBezTo>
                    <a:lnTo>
                      <a:pt x="15514" y="1148"/>
                    </a:lnTo>
                    <a:lnTo>
                      <a:pt x="18622" y="1323"/>
                    </a:lnTo>
                    <a:cubicBezTo>
                      <a:pt x="20677" y="1448"/>
                      <a:pt x="22757" y="1549"/>
                      <a:pt x="24813" y="1649"/>
                    </a:cubicBezTo>
                    <a:lnTo>
                      <a:pt x="24863" y="1649"/>
                    </a:lnTo>
                    <a:cubicBezTo>
                      <a:pt x="26016" y="1624"/>
                      <a:pt x="27168" y="1549"/>
                      <a:pt x="28296" y="1524"/>
                    </a:cubicBezTo>
                    <a:lnTo>
                      <a:pt x="31755" y="1373"/>
                    </a:lnTo>
                    <a:lnTo>
                      <a:pt x="35189" y="1198"/>
                    </a:lnTo>
                    <a:cubicBezTo>
                      <a:pt x="36341" y="1123"/>
                      <a:pt x="37469" y="1072"/>
                      <a:pt x="38622" y="1022"/>
                    </a:cubicBezTo>
                    <a:lnTo>
                      <a:pt x="42081" y="822"/>
                    </a:lnTo>
                    <a:lnTo>
                      <a:pt x="45514" y="596"/>
                    </a:lnTo>
                    <a:lnTo>
                      <a:pt x="48948" y="346"/>
                    </a:lnTo>
                    <a:cubicBezTo>
                      <a:pt x="50101" y="245"/>
                      <a:pt x="51229" y="170"/>
                      <a:pt x="52382" y="45"/>
                    </a:cubicBezTo>
                    <a:lnTo>
                      <a:pt x="48923" y="45"/>
                    </a:lnTo>
                    <a:lnTo>
                      <a:pt x="45489" y="70"/>
                    </a:lnTo>
                    <a:lnTo>
                      <a:pt x="42031" y="120"/>
                    </a:lnTo>
                    <a:lnTo>
                      <a:pt x="38597" y="195"/>
                    </a:lnTo>
                    <a:cubicBezTo>
                      <a:pt x="37444" y="220"/>
                      <a:pt x="36291" y="245"/>
                      <a:pt x="35164" y="270"/>
                    </a:cubicBezTo>
                    <a:lnTo>
                      <a:pt x="31705" y="371"/>
                    </a:lnTo>
                    <a:lnTo>
                      <a:pt x="28271" y="496"/>
                    </a:lnTo>
                    <a:cubicBezTo>
                      <a:pt x="27122" y="546"/>
                      <a:pt x="25973" y="571"/>
                      <a:pt x="24849" y="621"/>
                    </a:cubicBezTo>
                    <a:lnTo>
                      <a:pt x="24849" y="621"/>
                    </a:lnTo>
                    <a:cubicBezTo>
                      <a:pt x="22798" y="546"/>
                      <a:pt x="20723" y="446"/>
                      <a:pt x="18647" y="396"/>
                    </a:cubicBezTo>
                    <a:lnTo>
                      <a:pt x="15539" y="270"/>
                    </a:lnTo>
                    <a:lnTo>
                      <a:pt x="12432" y="195"/>
                    </a:lnTo>
                    <a:cubicBezTo>
                      <a:pt x="11404" y="170"/>
                      <a:pt x="10376" y="120"/>
                      <a:pt x="9324" y="120"/>
                    </a:cubicBezTo>
                    <a:lnTo>
                      <a:pt x="6216" y="45"/>
                    </a:lnTo>
                    <a:lnTo>
                      <a:pt x="3108" y="20"/>
                    </a:lnTo>
                    <a:cubicBezTo>
                      <a:pt x="2594" y="7"/>
                      <a:pt x="2081" y="1"/>
                      <a:pt x="1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76" name="Google Shape;2230;p53"/>
              <p:cNvSpPr/>
              <p:nvPr/>
            </p:nvSpPr>
            <p:spPr>
              <a:xfrm>
                <a:off x="3827850" y="4180700"/>
                <a:ext cx="35717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1524" extrusionOk="0">
                    <a:moveTo>
                      <a:pt x="14070" y="1"/>
                    </a:moveTo>
                    <a:cubicBezTo>
                      <a:pt x="13874" y="1"/>
                      <a:pt x="13555" y="13"/>
                      <a:pt x="13158" y="42"/>
                    </a:cubicBezTo>
                    <a:cubicBezTo>
                      <a:pt x="12507" y="92"/>
                      <a:pt x="11604" y="142"/>
                      <a:pt x="10702" y="218"/>
                    </a:cubicBezTo>
                    <a:cubicBezTo>
                      <a:pt x="8923" y="368"/>
                      <a:pt x="7143" y="518"/>
                      <a:pt x="7143" y="518"/>
                    </a:cubicBezTo>
                    <a:cubicBezTo>
                      <a:pt x="7143" y="518"/>
                      <a:pt x="5364" y="744"/>
                      <a:pt x="3584" y="970"/>
                    </a:cubicBezTo>
                    <a:cubicBezTo>
                      <a:pt x="2682" y="1070"/>
                      <a:pt x="1780" y="1195"/>
                      <a:pt x="1128" y="1295"/>
                    </a:cubicBezTo>
                    <a:cubicBezTo>
                      <a:pt x="451" y="1396"/>
                      <a:pt x="0" y="1471"/>
                      <a:pt x="25" y="1496"/>
                    </a:cubicBezTo>
                    <a:cubicBezTo>
                      <a:pt x="25" y="1515"/>
                      <a:pt x="91" y="1523"/>
                      <a:pt x="209" y="1523"/>
                    </a:cubicBezTo>
                    <a:cubicBezTo>
                      <a:pt x="399" y="1523"/>
                      <a:pt x="725" y="1502"/>
                      <a:pt x="1128" y="1471"/>
                    </a:cubicBezTo>
                    <a:cubicBezTo>
                      <a:pt x="1805" y="1446"/>
                      <a:pt x="2707" y="1371"/>
                      <a:pt x="3609" y="1295"/>
                    </a:cubicBezTo>
                    <a:cubicBezTo>
                      <a:pt x="5389" y="1145"/>
                      <a:pt x="7193" y="995"/>
                      <a:pt x="7193" y="995"/>
                    </a:cubicBezTo>
                    <a:cubicBezTo>
                      <a:pt x="7193" y="995"/>
                      <a:pt x="8973" y="769"/>
                      <a:pt x="10752" y="569"/>
                    </a:cubicBezTo>
                    <a:cubicBezTo>
                      <a:pt x="11629" y="443"/>
                      <a:pt x="12532" y="318"/>
                      <a:pt x="13183" y="218"/>
                    </a:cubicBezTo>
                    <a:cubicBezTo>
                      <a:pt x="13860" y="142"/>
                      <a:pt x="14286" y="42"/>
                      <a:pt x="14286" y="17"/>
                    </a:cubicBezTo>
                    <a:cubicBezTo>
                      <a:pt x="14286" y="7"/>
                      <a:pt x="14209" y="1"/>
                      <a:pt x="140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77" name="Google Shape;2231;p53"/>
              <p:cNvSpPr/>
              <p:nvPr/>
            </p:nvSpPr>
            <p:spPr>
              <a:xfrm>
                <a:off x="3690000" y="4073100"/>
                <a:ext cx="478725" cy="39750"/>
              </a:xfrm>
              <a:custGeom>
                <a:avLst/>
                <a:gdLst/>
                <a:ahLst/>
                <a:cxnLst/>
                <a:rect l="l" t="t" r="r" b="b"/>
                <a:pathLst>
                  <a:path w="19149" h="1590" extrusionOk="0">
                    <a:moveTo>
                      <a:pt x="19092" y="1"/>
                    </a:moveTo>
                    <a:cubicBezTo>
                      <a:pt x="19036" y="1"/>
                      <a:pt x="18906" y="24"/>
                      <a:pt x="18722" y="60"/>
                    </a:cubicBezTo>
                    <a:cubicBezTo>
                      <a:pt x="18472" y="111"/>
                      <a:pt x="18096" y="136"/>
                      <a:pt x="17645" y="161"/>
                    </a:cubicBezTo>
                    <a:lnTo>
                      <a:pt x="16442" y="161"/>
                    </a:lnTo>
                    <a:cubicBezTo>
                      <a:pt x="16392" y="186"/>
                      <a:pt x="16366" y="186"/>
                      <a:pt x="16316" y="186"/>
                    </a:cubicBezTo>
                    <a:cubicBezTo>
                      <a:pt x="16241" y="186"/>
                      <a:pt x="16191" y="186"/>
                      <a:pt x="16116" y="211"/>
                    </a:cubicBezTo>
                    <a:cubicBezTo>
                      <a:pt x="15564" y="261"/>
                      <a:pt x="14963" y="311"/>
                      <a:pt x="14361" y="386"/>
                    </a:cubicBezTo>
                    <a:cubicBezTo>
                      <a:pt x="13158" y="487"/>
                      <a:pt x="11980" y="637"/>
                      <a:pt x="11078" y="712"/>
                    </a:cubicBezTo>
                    <a:cubicBezTo>
                      <a:pt x="10176" y="762"/>
                      <a:pt x="9574" y="787"/>
                      <a:pt x="9574" y="787"/>
                    </a:cubicBezTo>
                    <a:cubicBezTo>
                      <a:pt x="9574" y="787"/>
                      <a:pt x="8998" y="837"/>
                      <a:pt x="8096" y="913"/>
                    </a:cubicBezTo>
                    <a:cubicBezTo>
                      <a:pt x="7645" y="963"/>
                      <a:pt x="7118" y="988"/>
                      <a:pt x="6567" y="1038"/>
                    </a:cubicBezTo>
                    <a:cubicBezTo>
                      <a:pt x="6266" y="1063"/>
                      <a:pt x="5990" y="1088"/>
                      <a:pt x="5690" y="1113"/>
                    </a:cubicBezTo>
                    <a:cubicBezTo>
                      <a:pt x="5389" y="1138"/>
                      <a:pt x="5088" y="1163"/>
                      <a:pt x="4787" y="1163"/>
                    </a:cubicBezTo>
                    <a:cubicBezTo>
                      <a:pt x="3610" y="1238"/>
                      <a:pt x="2407" y="1314"/>
                      <a:pt x="1504" y="1389"/>
                    </a:cubicBezTo>
                    <a:cubicBezTo>
                      <a:pt x="602" y="1464"/>
                      <a:pt x="0" y="1514"/>
                      <a:pt x="0" y="1564"/>
                    </a:cubicBezTo>
                    <a:cubicBezTo>
                      <a:pt x="0" y="1589"/>
                      <a:pt x="602" y="1589"/>
                      <a:pt x="1504" y="1589"/>
                    </a:cubicBezTo>
                    <a:cubicBezTo>
                      <a:pt x="2407" y="1564"/>
                      <a:pt x="3610" y="1539"/>
                      <a:pt x="4813" y="1514"/>
                    </a:cubicBezTo>
                    <a:cubicBezTo>
                      <a:pt x="5113" y="1514"/>
                      <a:pt x="5414" y="1489"/>
                      <a:pt x="5715" y="1489"/>
                    </a:cubicBezTo>
                    <a:cubicBezTo>
                      <a:pt x="6016" y="1464"/>
                      <a:pt x="6291" y="1464"/>
                      <a:pt x="6592" y="1439"/>
                    </a:cubicBezTo>
                    <a:cubicBezTo>
                      <a:pt x="7143" y="1414"/>
                      <a:pt x="7670" y="1389"/>
                      <a:pt x="8121" y="1364"/>
                    </a:cubicBezTo>
                    <a:cubicBezTo>
                      <a:pt x="9023" y="1314"/>
                      <a:pt x="9625" y="1263"/>
                      <a:pt x="9625" y="1263"/>
                    </a:cubicBezTo>
                    <a:cubicBezTo>
                      <a:pt x="9625" y="1263"/>
                      <a:pt x="10226" y="1238"/>
                      <a:pt x="11128" y="1163"/>
                    </a:cubicBezTo>
                    <a:cubicBezTo>
                      <a:pt x="12031" y="1063"/>
                      <a:pt x="13209" y="888"/>
                      <a:pt x="14387" y="712"/>
                    </a:cubicBezTo>
                    <a:cubicBezTo>
                      <a:pt x="14988" y="637"/>
                      <a:pt x="15590" y="537"/>
                      <a:pt x="16141" y="461"/>
                    </a:cubicBezTo>
                    <a:cubicBezTo>
                      <a:pt x="16216" y="461"/>
                      <a:pt x="16291" y="461"/>
                      <a:pt x="16341" y="436"/>
                    </a:cubicBezTo>
                    <a:lnTo>
                      <a:pt x="16442" y="436"/>
                    </a:lnTo>
                    <a:lnTo>
                      <a:pt x="16542" y="411"/>
                    </a:lnTo>
                    <a:cubicBezTo>
                      <a:pt x="16667" y="411"/>
                      <a:pt x="16818" y="411"/>
                      <a:pt x="16943" y="386"/>
                    </a:cubicBezTo>
                    <a:cubicBezTo>
                      <a:pt x="17194" y="386"/>
                      <a:pt x="17444" y="361"/>
                      <a:pt x="17670" y="336"/>
                    </a:cubicBezTo>
                    <a:cubicBezTo>
                      <a:pt x="18121" y="311"/>
                      <a:pt x="18497" y="236"/>
                      <a:pt x="18747" y="161"/>
                    </a:cubicBezTo>
                    <a:cubicBezTo>
                      <a:pt x="18998" y="86"/>
                      <a:pt x="19148" y="10"/>
                      <a:pt x="19123" y="10"/>
                    </a:cubicBezTo>
                    <a:cubicBezTo>
                      <a:pt x="19123" y="4"/>
                      <a:pt x="19113" y="1"/>
                      <a:pt x="190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78" name="Google Shape;2232;p53"/>
              <p:cNvSpPr/>
              <p:nvPr/>
            </p:nvSpPr>
            <p:spPr>
              <a:xfrm>
                <a:off x="3572200" y="4035975"/>
                <a:ext cx="358425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819" extrusionOk="0">
                    <a:moveTo>
                      <a:pt x="13918" y="0"/>
                    </a:moveTo>
                    <a:cubicBezTo>
                      <a:pt x="13731" y="0"/>
                      <a:pt x="13489" y="6"/>
                      <a:pt x="13209" y="17"/>
                    </a:cubicBezTo>
                    <a:cubicBezTo>
                      <a:pt x="12532" y="42"/>
                      <a:pt x="11630" y="67"/>
                      <a:pt x="10753" y="117"/>
                    </a:cubicBezTo>
                    <a:cubicBezTo>
                      <a:pt x="8948" y="142"/>
                      <a:pt x="7169" y="192"/>
                      <a:pt x="7169" y="192"/>
                    </a:cubicBezTo>
                    <a:cubicBezTo>
                      <a:pt x="7169" y="192"/>
                      <a:pt x="5364" y="317"/>
                      <a:pt x="3585" y="418"/>
                    </a:cubicBezTo>
                    <a:cubicBezTo>
                      <a:pt x="2682" y="493"/>
                      <a:pt x="1780" y="568"/>
                      <a:pt x="1103" y="618"/>
                    </a:cubicBezTo>
                    <a:cubicBezTo>
                      <a:pt x="427" y="693"/>
                      <a:pt x="1" y="743"/>
                      <a:pt x="1" y="769"/>
                    </a:cubicBezTo>
                    <a:cubicBezTo>
                      <a:pt x="1" y="794"/>
                      <a:pt x="452" y="819"/>
                      <a:pt x="1129" y="819"/>
                    </a:cubicBezTo>
                    <a:cubicBezTo>
                      <a:pt x="1780" y="794"/>
                      <a:pt x="2682" y="794"/>
                      <a:pt x="3585" y="769"/>
                    </a:cubicBezTo>
                    <a:cubicBezTo>
                      <a:pt x="5389" y="718"/>
                      <a:pt x="7169" y="668"/>
                      <a:pt x="7169" y="668"/>
                    </a:cubicBezTo>
                    <a:cubicBezTo>
                      <a:pt x="7169" y="668"/>
                      <a:pt x="8973" y="568"/>
                      <a:pt x="10753" y="443"/>
                    </a:cubicBezTo>
                    <a:cubicBezTo>
                      <a:pt x="11655" y="368"/>
                      <a:pt x="12557" y="292"/>
                      <a:pt x="13209" y="217"/>
                    </a:cubicBezTo>
                    <a:cubicBezTo>
                      <a:pt x="13885" y="142"/>
                      <a:pt x="14337" y="67"/>
                      <a:pt x="14337" y="42"/>
                    </a:cubicBezTo>
                    <a:cubicBezTo>
                      <a:pt x="14337" y="12"/>
                      <a:pt x="14182" y="0"/>
                      <a:pt x="139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79" name="Google Shape;2233;p53"/>
              <p:cNvSpPr/>
              <p:nvPr/>
            </p:nvSpPr>
            <p:spPr>
              <a:xfrm>
                <a:off x="3531475" y="4169200"/>
                <a:ext cx="25315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553" extrusionOk="0">
                    <a:moveTo>
                      <a:pt x="9349" y="1"/>
                    </a:moveTo>
                    <a:cubicBezTo>
                      <a:pt x="8873" y="26"/>
                      <a:pt x="8246" y="51"/>
                      <a:pt x="7595" y="76"/>
                    </a:cubicBezTo>
                    <a:cubicBezTo>
                      <a:pt x="6341" y="101"/>
                      <a:pt x="5063" y="126"/>
                      <a:pt x="5063" y="126"/>
                    </a:cubicBezTo>
                    <a:cubicBezTo>
                      <a:pt x="5063" y="126"/>
                      <a:pt x="3810" y="201"/>
                      <a:pt x="2532" y="277"/>
                    </a:cubicBezTo>
                    <a:cubicBezTo>
                      <a:pt x="1905" y="327"/>
                      <a:pt x="1279" y="377"/>
                      <a:pt x="803" y="427"/>
                    </a:cubicBezTo>
                    <a:cubicBezTo>
                      <a:pt x="326" y="477"/>
                      <a:pt x="1" y="502"/>
                      <a:pt x="1" y="527"/>
                    </a:cubicBezTo>
                    <a:cubicBezTo>
                      <a:pt x="1" y="552"/>
                      <a:pt x="326" y="552"/>
                      <a:pt x="803" y="552"/>
                    </a:cubicBezTo>
                    <a:cubicBezTo>
                      <a:pt x="1279" y="552"/>
                      <a:pt x="1905" y="552"/>
                      <a:pt x="2557" y="527"/>
                    </a:cubicBezTo>
                    <a:cubicBezTo>
                      <a:pt x="3810" y="502"/>
                      <a:pt x="5088" y="477"/>
                      <a:pt x="5088" y="477"/>
                    </a:cubicBezTo>
                    <a:cubicBezTo>
                      <a:pt x="5088" y="477"/>
                      <a:pt x="6341" y="402"/>
                      <a:pt x="7620" y="302"/>
                    </a:cubicBezTo>
                    <a:cubicBezTo>
                      <a:pt x="8246" y="252"/>
                      <a:pt x="8873" y="176"/>
                      <a:pt x="9349" y="126"/>
                    </a:cubicBezTo>
                    <a:cubicBezTo>
                      <a:pt x="9825" y="76"/>
                      <a:pt x="10126" y="26"/>
                      <a:pt x="10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80" name="Google Shape;2234;p53"/>
              <p:cNvSpPr/>
              <p:nvPr/>
            </p:nvSpPr>
            <p:spPr>
              <a:xfrm>
                <a:off x="2828475" y="3965075"/>
                <a:ext cx="96500" cy="271075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10843" extrusionOk="0">
                    <a:moveTo>
                      <a:pt x="3490" y="0"/>
                    </a:moveTo>
                    <a:cubicBezTo>
                      <a:pt x="3324" y="0"/>
                      <a:pt x="2958" y="71"/>
                      <a:pt x="2506" y="296"/>
                    </a:cubicBezTo>
                    <a:cubicBezTo>
                      <a:pt x="1905" y="597"/>
                      <a:pt x="1228" y="1249"/>
                      <a:pt x="827" y="2051"/>
                    </a:cubicBezTo>
                    <a:cubicBezTo>
                      <a:pt x="376" y="2828"/>
                      <a:pt x="151" y="3705"/>
                      <a:pt x="75" y="4356"/>
                    </a:cubicBezTo>
                    <a:cubicBezTo>
                      <a:pt x="25" y="4682"/>
                      <a:pt x="0" y="4958"/>
                      <a:pt x="0" y="5158"/>
                    </a:cubicBezTo>
                    <a:cubicBezTo>
                      <a:pt x="0" y="5359"/>
                      <a:pt x="0" y="5459"/>
                      <a:pt x="0" y="5459"/>
                    </a:cubicBezTo>
                    <a:cubicBezTo>
                      <a:pt x="0" y="5459"/>
                      <a:pt x="0" y="5584"/>
                      <a:pt x="25" y="5760"/>
                    </a:cubicBezTo>
                    <a:cubicBezTo>
                      <a:pt x="25" y="5860"/>
                      <a:pt x="50" y="5985"/>
                      <a:pt x="75" y="6111"/>
                    </a:cubicBezTo>
                    <a:cubicBezTo>
                      <a:pt x="75" y="6261"/>
                      <a:pt x="100" y="6412"/>
                      <a:pt x="151" y="6562"/>
                    </a:cubicBezTo>
                    <a:cubicBezTo>
                      <a:pt x="276" y="7214"/>
                      <a:pt x="552" y="8091"/>
                      <a:pt x="1028" y="8843"/>
                    </a:cubicBezTo>
                    <a:cubicBezTo>
                      <a:pt x="1479" y="9620"/>
                      <a:pt x="2156" y="10246"/>
                      <a:pt x="2782" y="10547"/>
                    </a:cubicBezTo>
                    <a:cubicBezTo>
                      <a:pt x="3233" y="10772"/>
                      <a:pt x="3600" y="10843"/>
                      <a:pt x="3755" y="10843"/>
                    </a:cubicBezTo>
                    <a:cubicBezTo>
                      <a:pt x="3807" y="10843"/>
                      <a:pt x="3835" y="10835"/>
                      <a:pt x="3835" y="10823"/>
                    </a:cubicBezTo>
                    <a:cubicBezTo>
                      <a:pt x="3860" y="10747"/>
                      <a:pt x="3459" y="10597"/>
                      <a:pt x="2958" y="10246"/>
                    </a:cubicBezTo>
                    <a:cubicBezTo>
                      <a:pt x="2456" y="9895"/>
                      <a:pt x="1930" y="9269"/>
                      <a:pt x="1579" y="8542"/>
                    </a:cubicBezTo>
                    <a:cubicBezTo>
                      <a:pt x="1228" y="7815"/>
                      <a:pt x="1053" y="7013"/>
                      <a:pt x="978" y="6437"/>
                    </a:cubicBezTo>
                    <a:cubicBezTo>
                      <a:pt x="953" y="6286"/>
                      <a:pt x="953" y="6136"/>
                      <a:pt x="953" y="6036"/>
                    </a:cubicBezTo>
                    <a:cubicBezTo>
                      <a:pt x="927" y="5910"/>
                      <a:pt x="927" y="5810"/>
                      <a:pt x="927" y="5710"/>
                    </a:cubicBezTo>
                    <a:cubicBezTo>
                      <a:pt x="927" y="5534"/>
                      <a:pt x="927" y="5434"/>
                      <a:pt x="927" y="5434"/>
                    </a:cubicBezTo>
                    <a:cubicBezTo>
                      <a:pt x="927" y="5434"/>
                      <a:pt x="902" y="5334"/>
                      <a:pt x="902" y="5158"/>
                    </a:cubicBezTo>
                    <a:cubicBezTo>
                      <a:pt x="902" y="4983"/>
                      <a:pt x="902" y="4732"/>
                      <a:pt x="927" y="4432"/>
                    </a:cubicBezTo>
                    <a:cubicBezTo>
                      <a:pt x="953" y="3855"/>
                      <a:pt x="1078" y="3053"/>
                      <a:pt x="1404" y="2326"/>
                    </a:cubicBezTo>
                    <a:cubicBezTo>
                      <a:pt x="1704" y="1600"/>
                      <a:pt x="2231" y="948"/>
                      <a:pt x="2707" y="597"/>
                    </a:cubicBezTo>
                    <a:cubicBezTo>
                      <a:pt x="3183" y="221"/>
                      <a:pt x="3609" y="96"/>
                      <a:pt x="3584" y="21"/>
                    </a:cubicBezTo>
                    <a:cubicBezTo>
                      <a:pt x="3578" y="8"/>
                      <a:pt x="3545" y="0"/>
                      <a:pt x="3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81" name="Google Shape;2235;p53"/>
              <p:cNvSpPr/>
              <p:nvPr/>
            </p:nvSpPr>
            <p:spPr>
              <a:xfrm>
                <a:off x="4157425" y="3725600"/>
                <a:ext cx="301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01" extrusionOk="0">
                    <a:moveTo>
                      <a:pt x="1028" y="1"/>
                    </a:moveTo>
                    <a:cubicBezTo>
                      <a:pt x="677" y="26"/>
                      <a:pt x="351" y="51"/>
                      <a:pt x="0" y="76"/>
                    </a:cubicBezTo>
                    <a:lnTo>
                      <a:pt x="1203" y="101"/>
                    </a:lnTo>
                    <a:cubicBezTo>
                      <a:pt x="1128" y="76"/>
                      <a:pt x="1078" y="26"/>
                      <a:pt x="1028" y="1"/>
                    </a:cubicBezTo>
                    <a:close/>
                  </a:path>
                </a:pathLst>
              </a:custGeom>
              <a:solidFill>
                <a:srgbClr val="00C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82" name="Google Shape;2236;p53"/>
              <p:cNvSpPr/>
              <p:nvPr/>
            </p:nvSpPr>
            <p:spPr>
              <a:xfrm>
                <a:off x="2863550" y="3671100"/>
                <a:ext cx="1458675" cy="332100"/>
              </a:xfrm>
              <a:custGeom>
                <a:avLst/>
                <a:gdLst/>
                <a:ahLst/>
                <a:cxnLst/>
                <a:rect l="l" t="t" r="r" b="b"/>
                <a:pathLst>
                  <a:path w="58347" h="13284" extrusionOk="0">
                    <a:moveTo>
                      <a:pt x="28021" y="0"/>
                    </a:moveTo>
                    <a:lnTo>
                      <a:pt x="828" y="201"/>
                    </a:lnTo>
                    <a:cubicBezTo>
                      <a:pt x="4888" y="5338"/>
                      <a:pt x="1" y="10902"/>
                      <a:pt x="1" y="10902"/>
                    </a:cubicBezTo>
                    <a:lnTo>
                      <a:pt x="28046" y="13283"/>
                    </a:lnTo>
                    <a:lnTo>
                      <a:pt x="53134" y="10852"/>
                    </a:lnTo>
                    <a:cubicBezTo>
                      <a:pt x="58347" y="5414"/>
                      <a:pt x="53836" y="501"/>
                      <a:pt x="53836" y="501"/>
                    </a:cubicBezTo>
                    <a:lnTo>
                      <a:pt x="28021" y="0"/>
                    </a:lnTo>
                    <a:close/>
                  </a:path>
                </a:pathLst>
              </a:custGeom>
              <a:solidFill>
                <a:srgbClr val="FF2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83" name="Google Shape;2237;p53"/>
              <p:cNvSpPr/>
              <p:nvPr/>
            </p:nvSpPr>
            <p:spPr>
              <a:xfrm>
                <a:off x="2863550" y="3681125"/>
                <a:ext cx="776975" cy="320200"/>
              </a:xfrm>
              <a:custGeom>
                <a:avLst/>
                <a:gdLst/>
                <a:ahLst/>
                <a:cxnLst/>
                <a:rect l="l" t="t" r="r" b="b"/>
                <a:pathLst>
                  <a:path w="31079" h="12808" extrusionOk="0">
                    <a:moveTo>
                      <a:pt x="953" y="0"/>
                    </a:moveTo>
                    <a:lnTo>
                      <a:pt x="953" y="0"/>
                    </a:lnTo>
                    <a:cubicBezTo>
                      <a:pt x="4763" y="5063"/>
                      <a:pt x="1" y="10501"/>
                      <a:pt x="1" y="10501"/>
                    </a:cubicBezTo>
                    <a:lnTo>
                      <a:pt x="27144" y="12807"/>
                    </a:lnTo>
                    <a:cubicBezTo>
                      <a:pt x="28522" y="12281"/>
                      <a:pt x="31079" y="10727"/>
                      <a:pt x="30878" y="6541"/>
                    </a:cubicBezTo>
                    <a:cubicBezTo>
                      <a:pt x="30614" y="1092"/>
                      <a:pt x="26993" y="977"/>
                      <a:pt x="26688" y="977"/>
                    </a:cubicBezTo>
                    <a:cubicBezTo>
                      <a:pt x="26674" y="977"/>
                      <a:pt x="26667" y="977"/>
                      <a:pt x="26667" y="977"/>
                    </a:cubicBezTo>
                    <a:lnTo>
                      <a:pt x="9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84" name="Google Shape;2238;p53"/>
              <p:cNvSpPr/>
              <p:nvPr/>
            </p:nvSpPr>
            <p:spPr>
              <a:xfrm>
                <a:off x="2882350" y="3693025"/>
                <a:ext cx="752525" cy="278875"/>
              </a:xfrm>
              <a:custGeom>
                <a:avLst/>
                <a:gdLst/>
                <a:ahLst/>
                <a:cxnLst/>
                <a:rect l="l" t="t" r="r" b="b"/>
                <a:pathLst>
                  <a:path w="30101" h="11155" extrusionOk="0">
                    <a:moveTo>
                      <a:pt x="552" y="0"/>
                    </a:moveTo>
                    <a:lnTo>
                      <a:pt x="552" y="0"/>
                    </a:lnTo>
                    <a:cubicBezTo>
                      <a:pt x="2833" y="3584"/>
                      <a:pt x="1128" y="7243"/>
                      <a:pt x="1" y="8973"/>
                    </a:cubicBezTo>
                    <a:lnTo>
                      <a:pt x="25514" y="11153"/>
                    </a:lnTo>
                    <a:cubicBezTo>
                      <a:pt x="25514" y="11153"/>
                      <a:pt x="25530" y="11154"/>
                      <a:pt x="25560" y="11154"/>
                    </a:cubicBezTo>
                    <a:cubicBezTo>
                      <a:pt x="25936" y="11154"/>
                      <a:pt x="28529" y="11003"/>
                      <a:pt x="29249" y="6893"/>
                    </a:cubicBezTo>
                    <a:cubicBezTo>
                      <a:pt x="30101" y="2030"/>
                      <a:pt x="26216" y="1379"/>
                      <a:pt x="26216" y="1379"/>
                    </a:cubicBez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85" name="Google Shape;2239;p53"/>
              <p:cNvSpPr/>
              <p:nvPr/>
            </p:nvSpPr>
            <p:spPr>
              <a:xfrm>
                <a:off x="2971325" y="3671100"/>
                <a:ext cx="12381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49525" h="1454" extrusionOk="0">
                    <a:moveTo>
                      <a:pt x="23710" y="0"/>
                    </a:moveTo>
                    <a:lnTo>
                      <a:pt x="0" y="175"/>
                    </a:lnTo>
                    <a:lnTo>
                      <a:pt x="24036" y="1454"/>
                    </a:lnTo>
                    <a:lnTo>
                      <a:pt x="49525" y="501"/>
                    </a:lnTo>
                    <a:lnTo>
                      <a:pt x="23710" y="0"/>
                    </a:ln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86" name="Google Shape;2240;p53"/>
              <p:cNvSpPr/>
              <p:nvPr/>
            </p:nvSpPr>
            <p:spPr>
              <a:xfrm>
                <a:off x="3614800" y="3713975"/>
                <a:ext cx="653400" cy="264150"/>
              </a:xfrm>
              <a:custGeom>
                <a:avLst/>
                <a:gdLst/>
                <a:ahLst/>
                <a:cxnLst/>
                <a:rect l="l" t="t" r="r" b="b"/>
                <a:pathLst>
                  <a:path w="26136" h="10566" extrusionOk="0">
                    <a:moveTo>
                      <a:pt x="23589" y="1"/>
                    </a:moveTo>
                    <a:cubicBezTo>
                      <a:pt x="23585" y="1"/>
                      <a:pt x="23583" y="5"/>
                      <a:pt x="23585" y="14"/>
                    </a:cubicBezTo>
                    <a:cubicBezTo>
                      <a:pt x="23936" y="1669"/>
                      <a:pt x="23510" y="3674"/>
                      <a:pt x="23510" y="3674"/>
                    </a:cubicBezTo>
                    <a:lnTo>
                      <a:pt x="3810" y="4024"/>
                    </a:lnTo>
                    <a:cubicBezTo>
                      <a:pt x="3109" y="1994"/>
                      <a:pt x="502" y="817"/>
                      <a:pt x="502" y="816"/>
                    </a:cubicBezTo>
                    <a:lnTo>
                      <a:pt x="502" y="816"/>
                    </a:lnTo>
                    <a:cubicBezTo>
                      <a:pt x="4512" y="5879"/>
                      <a:pt x="1" y="10566"/>
                      <a:pt x="1" y="10566"/>
                    </a:cubicBezTo>
                    <a:lnTo>
                      <a:pt x="23034" y="8185"/>
                    </a:lnTo>
                    <a:cubicBezTo>
                      <a:pt x="26136" y="3847"/>
                      <a:pt x="23707" y="1"/>
                      <a:pt x="23589" y="1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87" name="Google Shape;2241;p53"/>
              <p:cNvSpPr/>
              <p:nvPr/>
            </p:nvSpPr>
            <p:spPr>
              <a:xfrm>
                <a:off x="3940625" y="3882850"/>
                <a:ext cx="783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656" extrusionOk="0">
                    <a:moveTo>
                      <a:pt x="1604" y="0"/>
                    </a:moveTo>
                    <a:cubicBezTo>
                      <a:pt x="832" y="0"/>
                      <a:pt x="149" y="366"/>
                      <a:pt x="76" y="803"/>
                    </a:cubicBezTo>
                    <a:cubicBezTo>
                      <a:pt x="1" y="1254"/>
                      <a:pt x="627" y="1655"/>
                      <a:pt x="1454" y="1655"/>
                    </a:cubicBezTo>
                    <a:cubicBezTo>
                      <a:pt x="2281" y="1655"/>
                      <a:pt x="3008" y="1305"/>
                      <a:pt x="3083" y="853"/>
                    </a:cubicBezTo>
                    <a:cubicBezTo>
                      <a:pt x="3133" y="377"/>
                      <a:pt x="2532" y="1"/>
                      <a:pt x="1680" y="1"/>
                    </a:cubicBezTo>
                    <a:cubicBezTo>
                      <a:pt x="1654" y="0"/>
                      <a:pt x="1629" y="0"/>
                      <a:pt x="1604" y="0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88" name="Google Shape;2242;p53"/>
              <p:cNvSpPr/>
              <p:nvPr/>
            </p:nvSpPr>
            <p:spPr>
              <a:xfrm>
                <a:off x="3861675" y="3892900"/>
                <a:ext cx="558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1204" extrusionOk="0">
                    <a:moveTo>
                      <a:pt x="1204" y="0"/>
                    </a:moveTo>
                    <a:cubicBezTo>
                      <a:pt x="602" y="0"/>
                      <a:pt x="101" y="251"/>
                      <a:pt x="51" y="577"/>
                    </a:cubicBezTo>
                    <a:cubicBezTo>
                      <a:pt x="1" y="903"/>
                      <a:pt x="452" y="1178"/>
                      <a:pt x="1028" y="1203"/>
                    </a:cubicBezTo>
                    <a:cubicBezTo>
                      <a:pt x="1630" y="1203"/>
                      <a:pt x="2156" y="953"/>
                      <a:pt x="2181" y="627"/>
                    </a:cubicBezTo>
                    <a:cubicBezTo>
                      <a:pt x="2231" y="301"/>
                      <a:pt x="1805" y="25"/>
                      <a:pt x="1204" y="0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89" name="Google Shape;2243;p53"/>
              <p:cNvSpPr/>
              <p:nvPr/>
            </p:nvSpPr>
            <p:spPr>
              <a:xfrm>
                <a:off x="2876700" y="3690500"/>
                <a:ext cx="751925" cy="278875"/>
              </a:xfrm>
              <a:custGeom>
                <a:avLst/>
                <a:gdLst/>
                <a:ahLst/>
                <a:cxnLst/>
                <a:rect l="l" t="t" r="r" b="b"/>
                <a:pathLst>
                  <a:path w="30077" h="11155" extrusionOk="0">
                    <a:moveTo>
                      <a:pt x="527" y="1"/>
                    </a:moveTo>
                    <a:cubicBezTo>
                      <a:pt x="2808" y="3585"/>
                      <a:pt x="1104" y="7244"/>
                      <a:pt x="1" y="8973"/>
                    </a:cubicBezTo>
                    <a:lnTo>
                      <a:pt x="25490" y="11154"/>
                    </a:lnTo>
                    <a:cubicBezTo>
                      <a:pt x="25490" y="11154"/>
                      <a:pt x="25506" y="11155"/>
                      <a:pt x="25535" y="11155"/>
                    </a:cubicBezTo>
                    <a:cubicBezTo>
                      <a:pt x="25912" y="11155"/>
                      <a:pt x="28504" y="11004"/>
                      <a:pt x="29224" y="6893"/>
                    </a:cubicBezTo>
                    <a:cubicBezTo>
                      <a:pt x="30076" y="2031"/>
                      <a:pt x="26192" y="1379"/>
                      <a:pt x="26192" y="1379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90" name="Google Shape;2244;p53"/>
              <p:cNvSpPr/>
              <p:nvPr/>
            </p:nvSpPr>
            <p:spPr>
              <a:xfrm>
                <a:off x="2896125" y="3693025"/>
                <a:ext cx="738750" cy="270700"/>
              </a:xfrm>
              <a:custGeom>
                <a:avLst/>
                <a:gdLst/>
                <a:ahLst/>
                <a:cxnLst/>
                <a:rect l="l" t="t" r="r" b="b"/>
                <a:pathLst>
                  <a:path w="29550" h="1082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2" y="426"/>
                      <a:pt x="477" y="852"/>
                      <a:pt x="627" y="1253"/>
                    </a:cubicBezTo>
                    <a:lnTo>
                      <a:pt x="24337" y="2532"/>
                    </a:lnTo>
                    <a:cubicBezTo>
                      <a:pt x="24337" y="2532"/>
                      <a:pt x="28247" y="3183"/>
                      <a:pt x="27369" y="8045"/>
                    </a:cubicBezTo>
                    <a:cubicBezTo>
                      <a:pt x="27169" y="9324"/>
                      <a:pt x="26743" y="10201"/>
                      <a:pt x="26292" y="10827"/>
                    </a:cubicBezTo>
                    <a:cubicBezTo>
                      <a:pt x="27194" y="10376"/>
                      <a:pt x="28272" y="9324"/>
                      <a:pt x="28698" y="6893"/>
                    </a:cubicBezTo>
                    <a:cubicBezTo>
                      <a:pt x="29550" y="2030"/>
                      <a:pt x="25665" y="1379"/>
                      <a:pt x="25665" y="137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91" name="Google Shape;2245;p53"/>
              <p:cNvSpPr/>
              <p:nvPr/>
            </p:nvSpPr>
            <p:spPr>
              <a:xfrm>
                <a:off x="2913050" y="3801425"/>
                <a:ext cx="95575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1103" extrusionOk="0">
                    <a:moveTo>
                      <a:pt x="176" y="0"/>
                    </a:moveTo>
                    <a:cubicBezTo>
                      <a:pt x="151" y="376"/>
                      <a:pt x="76" y="752"/>
                      <a:pt x="1" y="1103"/>
                    </a:cubicBezTo>
                    <a:cubicBezTo>
                      <a:pt x="1184" y="1018"/>
                      <a:pt x="2848" y="916"/>
                      <a:pt x="3491" y="916"/>
                    </a:cubicBezTo>
                    <a:cubicBezTo>
                      <a:pt x="3611" y="916"/>
                      <a:pt x="3696" y="920"/>
                      <a:pt x="3735" y="927"/>
                    </a:cubicBezTo>
                    <a:cubicBezTo>
                      <a:pt x="3746" y="929"/>
                      <a:pt x="3753" y="930"/>
                      <a:pt x="3755" y="930"/>
                    </a:cubicBezTo>
                    <a:cubicBezTo>
                      <a:pt x="3822" y="930"/>
                      <a:pt x="1548" y="361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92" name="Google Shape;2246;p53"/>
              <p:cNvSpPr/>
              <p:nvPr/>
            </p:nvSpPr>
            <p:spPr>
              <a:xfrm>
                <a:off x="2916175" y="3758175"/>
                <a:ext cx="502550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20102" h="2533" extrusionOk="0">
                    <a:moveTo>
                      <a:pt x="1" y="1"/>
                    </a:moveTo>
                    <a:cubicBezTo>
                      <a:pt x="76" y="527"/>
                      <a:pt x="76" y="1028"/>
                      <a:pt x="51" y="1530"/>
                    </a:cubicBezTo>
                    <a:lnTo>
                      <a:pt x="20101" y="25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93" name="Google Shape;2247;p53"/>
              <p:cNvSpPr/>
              <p:nvPr/>
            </p:nvSpPr>
            <p:spPr>
              <a:xfrm>
                <a:off x="2888625" y="3860325"/>
                <a:ext cx="6259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38" h="2808" extrusionOk="0">
                    <a:moveTo>
                      <a:pt x="602" y="0"/>
                    </a:moveTo>
                    <a:cubicBezTo>
                      <a:pt x="426" y="501"/>
                      <a:pt x="226" y="952"/>
                      <a:pt x="0" y="1353"/>
                    </a:cubicBezTo>
                    <a:lnTo>
                      <a:pt x="25038" y="2807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94" name="Google Shape;2248;p53"/>
              <p:cNvSpPr/>
              <p:nvPr/>
            </p:nvSpPr>
            <p:spPr>
              <a:xfrm>
                <a:off x="2907425" y="3725600"/>
                <a:ext cx="339000" cy="45775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83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0" y="427"/>
                      <a:pt x="251" y="828"/>
                      <a:pt x="326" y="1254"/>
                    </a:cubicBezTo>
                    <a:lnTo>
                      <a:pt x="13559" y="183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95" name="Google Shape;2249;p53"/>
              <p:cNvSpPr/>
              <p:nvPr/>
            </p:nvSpPr>
            <p:spPr>
              <a:xfrm>
                <a:off x="3557800" y="3705675"/>
                <a:ext cx="97775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11520" extrusionOk="0">
                    <a:moveTo>
                      <a:pt x="452" y="1"/>
                    </a:moveTo>
                    <a:cubicBezTo>
                      <a:pt x="403" y="1"/>
                      <a:pt x="376" y="8"/>
                      <a:pt x="376" y="21"/>
                    </a:cubicBezTo>
                    <a:cubicBezTo>
                      <a:pt x="351" y="96"/>
                      <a:pt x="752" y="246"/>
                      <a:pt x="1228" y="647"/>
                    </a:cubicBezTo>
                    <a:cubicBezTo>
                      <a:pt x="1730" y="1023"/>
                      <a:pt x="2231" y="1700"/>
                      <a:pt x="2532" y="2502"/>
                    </a:cubicBezTo>
                    <a:cubicBezTo>
                      <a:pt x="2832" y="3279"/>
                      <a:pt x="2958" y="4106"/>
                      <a:pt x="2983" y="4757"/>
                    </a:cubicBezTo>
                    <a:cubicBezTo>
                      <a:pt x="3008" y="5058"/>
                      <a:pt x="3008" y="5334"/>
                      <a:pt x="3008" y="5509"/>
                    </a:cubicBezTo>
                    <a:cubicBezTo>
                      <a:pt x="2983" y="5685"/>
                      <a:pt x="2983" y="5810"/>
                      <a:pt x="2983" y="5810"/>
                    </a:cubicBezTo>
                    <a:cubicBezTo>
                      <a:pt x="2983" y="5810"/>
                      <a:pt x="2983" y="5910"/>
                      <a:pt x="2983" y="6086"/>
                    </a:cubicBezTo>
                    <a:cubicBezTo>
                      <a:pt x="2983" y="6186"/>
                      <a:pt x="2958" y="6286"/>
                      <a:pt x="2958" y="6437"/>
                    </a:cubicBezTo>
                    <a:cubicBezTo>
                      <a:pt x="2933" y="6562"/>
                      <a:pt x="2933" y="6712"/>
                      <a:pt x="2908" y="6863"/>
                    </a:cubicBezTo>
                    <a:cubicBezTo>
                      <a:pt x="2832" y="7489"/>
                      <a:pt x="2657" y="8341"/>
                      <a:pt x="2281" y="9093"/>
                    </a:cubicBezTo>
                    <a:cubicBezTo>
                      <a:pt x="1930" y="9870"/>
                      <a:pt x="1404" y="10522"/>
                      <a:pt x="902" y="10898"/>
                    </a:cubicBezTo>
                    <a:cubicBezTo>
                      <a:pt x="401" y="11274"/>
                      <a:pt x="0" y="11424"/>
                      <a:pt x="25" y="11499"/>
                    </a:cubicBezTo>
                    <a:cubicBezTo>
                      <a:pt x="25" y="11512"/>
                      <a:pt x="53" y="11520"/>
                      <a:pt x="105" y="11520"/>
                    </a:cubicBezTo>
                    <a:cubicBezTo>
                      <a:pt x="260" y="11520"/>
                      <a:pt x="627" y="11449"/>
                      <a:pt x="1078" y="11224"/>
                    </a:cubicBezTo>
                    <a:cubicBezTo>
                      <a:pt x="1705" y="10898"/>
                      <a:pt x="2381" y="10246"/>
                      <a:pt x="2857" y="9419"/>
                    </a:cubicBezTo>
                    <a:cubicBezTo>
                      <a:pt x="3334" y="8617"/>
                      <a:pt x="3609" y="7690"/>
                      <a:pt x="3760" y="7013"/>
                    </a:cubicBezTo>
                    <a:cubicBezTo>
                      <a:pt x="3785" y="6838"/>
                      <a:pt x="3810" y="6662"/>
                      <a:pt x="3835" y="6537"/>
                    </a:cubicBezTo>
                    <a:cubicBezTo>
                      <a:pt x="3860" y="6387"/>
                      <a:pt x="3860" y="6261"/>
                      <a:pt x="3885" y="6161"/>
                    </a:cubicBezTo>
                    <a:cubicBezTo>
                      <a:pt x="3885" y="5960"/>
                      <a:pt x="3910" y="5835"/>
                      <a:pt x="3910" y="5835"/>
                    </a:cubicBezTo>
                    <a:cubicBezTo>
                      <a:pt x="3910" y="5835"/>
                      <a:pt x="3910" y="5710"/>
                      <a:pt x="3910" y="5509"/>
                    </a:cubicBezTo>
                    <a:cubicBezTo>
                      <a:pt x="3910" y="5309"/>
                      <a:pt x="3885" y="5008"/>
                      <a:pt x="3835" y="4657"/>
                    </a:cubicBezTo>
                    <a:cubicBezTo>
                      <a:pt x="3760" y="3955"/>
                      <a:pt x="3559" y="3028"/>
                      <a:pt x="3108" y="2201"/>
                    </a:cubicBezTo>
                    <a:cubicBezTo>
                      <a:pt x="2707" y="1349"/>
                      <a:pt x="2030" y="647"/>
                      <a:pt x="1429" y="321"/>
                    </a:cubicBezTo>
                    <a:cubicBezTo>
                      <a:pt x="974" y="75"/>
                      <a:pt x="605" y="1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96" name="Google Shape;2250;p53"/>
              <p:cNvSpPr/>
              <p:nvPr/>
            </p:nvSpPr>
            <p:spPr>
              <a:xfrm>
                <a:off x="2899275" y="3671100"/>
                <a:ext cx="130955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52382" h="1755" extrusionOk="0">
                    <a:moveTo>
                      <a:pt x="0" y="0"/>
                    </a:moveTo>
                    <a:cubicBezTo>
                      <a:pt x="1128" y="100"/>
                      <a:pt x="2281" y="201"/>
                      <a:pt x="3434" y="301"/>
                    </a:cubicBezTo>
                    <a:lnTo>
                      <a:pt x="6867" y="576"/>
                    </a:lnTo>
                    <a:lnTo>
                      <a:pt x="10301" y="827"/>
                    </a:lnTo>
                    <a:lnTo>
                      <a:pt x="13735" y="1028"/>
                    </a:lnTo>
                    <a:cubicBezTo>
                      <a:pt x="14888" y="1103"/>
                      <a:pt x="16040" y="1178"/>
                      <a:pt x="17168" y="1253"/>
                    </a:cubicBezTo>
                    <a:lnTo>
                      <a:pt x="20627" y="1429"/>
                    </a:lnTo>
                    <a:lnTo>
                      <a:pt x="24061" y="1604"/>
                    </a:lnTo>
                    <a:cubicBezTo>
                      <a:pt x="25213" y="1654"/>
                      <a:pt x="26341" y="1729"/>
                      <a:pt x="27494" y="1754"/>
                    </a:cubicBezTo>
                    <a:lnTo>
                      <a:pt x="27544" y="1754"/>
                    </a:lnTo>
                    <a:cubicBezTo>
                      <a:pt x="29599" y="1679"/>
                      <a:pt x="31680" y="1604"/>
                      <a:pt x="33760" y="1479"/>
                    </a:cubicBezTo>
                    <a:lnTo>
                      <a:pt x="36868" y="1328"/>
                    </a:lnTo>
                    <a:lnTo>
                      <a:pt x="39950" y="1153"/>
                    </a:lnTo>
                    <a:cubicBezTo>
                      <a:pt x="41003" y="1078"/>
                      <a:pt x="42031" y="1028"/>
                      <a:pt x="43058" y="952"/>
                    </a:cubicBezTo>
                    <a:lnTo>
                      <a:pt x="46166" y="752"/>
                    </a:lnTo>
                    <a:lnTo>
                      <a:pt x="49274" y="526"/>
                    </a:lnTo>
                    <a:cubicBezTo>
                      <a:pt x="50301" y="451"/>
                      <a:pt x="51329" y="351"/>
                      <a:pt x="52381" y="276"/>
                    </a:cubicBezTo>
                    <a:cubicBezTo>
                      <a:pt x="51329" y="251"/>
                      <a:pt x="50301" y="251"/>
                      <a:pt x="49274" y="251"/>
                    </a:cubicBezTo>
                    <a:lnTo>
                      <a:pt x="46166" y="276"/>
                    </a:lnTo>
                    <a:lnTo>
                      <a:pt x="43033" y="326"/>
                    </a:lnTo>
                    <a:cubicBezTo>
                      <a:pt x="42005" y="326"/>
                      <a:pt x="40978" y="351"/>
                      <a:pt x="39925" y="376"/>
                    </a:cubicBezTo>
                    <a:lnTo>
                      <a:pt x="36817" y="451"/>
                    </a:lnTo>
                    <a:lnTo>
                      <a:pt x="33710" y="526"/>
                    </a:lnTo>
                    <a:cubicBezTo>
                      <a:pt x="31660" y="576"/>
                      <a:pt x="29585" y="676"/>
                      <a:pt x="27535" y="751"/>
                    </a:cubicBezTo>
                    <a:lnTo>
                      <a:pt x="27535" y="751"/>
                    </a:lnTo>
                    <a:cubicBezTo>
                      <a:pt x="26385" y="677"/>
                      <a:pt x="25261" y="652"/>
                      <a:pt x="24111" y="602"/>
                    </a:cubicBezTo>
                    <a:lnTo>
                      <a:pt x="20652" y="451"/>
                    </a:lnTo>
                    <a:lnTo>
                      <a:pt x="17218" y="326"/>
                    </a:lnTo>
                    <a:cubicBezTo>
                      <a:pt x="16065" y="276"/>
                      <a:pt x="14938" y="251"/>
                      <a:pt x="13785" y="226"/>
                    </a:cubicBezTo>
                    <a:lnTo>
                      <a:pt x="10326" y="125"/>
                    </a:lnTo>
                    <a:lnTo>
                      <a:pt x="6893" y="50"/>
                    </a:lnTo>
                    <a:lnTo>
                      <a:pt x="3434" y="0"/>
                    </a:ln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97" name="Google Shape;2251;p53"/>
              <p:cNvSpPr/>
              <p:nvPr/>
            </p:nvSpPr>
            <p:spPr>
              <a:xfrm>
                <a:off x="2902400" y="3883450"/>
                <a:ext cx="35717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1609" extrusionOk="0">
                    <a:moveTo>
                      <a:pt x="185" y="0"/>
                    </a:moveTo>
                    <a:cubicBezTo>
                      <a:pt x="66" y="0"/>
                      <a:pt x="1" y="8"/>
                      <a:pt x="1" y="27"/>
                    </a:cubicBezTo>
                    <a:cubicBezTo>
                      <a:pt x="1" y="52"/>
                      <a:pt x="452" y="128"/>
                      <a:pt x="1103" y="228"/>
                    </a:cubicBezTo>
                    <a:cubicBezTo>
                      <a:pt x="1780" y="328"/>
                      <a:pt x="2657" y="453"/>
                      <a:pt x="3559" y="579"/>
                    </a:cubicBezTo>
                    <a:cubicBezTo>
                      <a:pt x="5314" y="804"/>
                      <a:pt x="7093" y="1055"/>
                      <a:pt x="7093" y="1055"/>
                    </a:cubicBezTo>
                    <a:cubicBezTo>
                      <a:pt x="7093" y="1055"/>
                      <a:pt x="8898" y="1205"/>
                      <a:pt x="10677" y="1356"/>
                    </a:cubicBezTo>
                    <a:cubicBezTo>
                      <a:pt x="11580" y="1431"/>
                      <a:pt x="12482" y="1506"/>
                      <a:pt x="13159" y="1556"/>
                    </a:cubicBezTo>
                    <a:cubicBezTo>
                      <a:pt x="13561" y="1587"/>
                      <a:pt x="13887" y="1609"/>
                      <a:pt x="14078" y="1609"/>
                    </a:cubicBezTo>
                    <a:cubicBezTo>
                      <a:pt x="14195" y="1609"/>
                      <a:pt x="14261" y="1600"/>
                      <a:pt x="14261" y="1581"/>
                    </a:cubicBezTo>
                    <a:cubicBezTo>
                      <a:pt x="14286" y="1556"/>
                      <a:pt x="13835" y="1481"/>
                      <a:pt x="13159" y="1381"/>
                    </a:cubicBezTo>
                    <a:cubicBezTo>
                      <a:pt x="12507" y="1281"/>
                      <a:pt x="11605" y="1155"/>
                      <a:pt x="10727" y="1030"/>
                    </a:cubicBezTo>
                    <a:cubicBezTo>
                      <a:pt x="8948" y="804"/>
                      <a:pt x="7169" y="554"/>
                      <a:pt x="7169" y="554"/>
                    </a:cubicBezTo>
                    <a:cubicBezTo>
                      <a:pt x="7169" y="554"/>
                      <a:pt x="5364" y="403"/>
                      <a:pt x="3585" y="253"/>
                    </a:cubicBezTo>
                    <a:cubicBezTo>
                      <a:pt x="2682" y="153"/>
                      <a:pt x="1805" y="103"/>
                      <a:pt x="1128" y="52"/>
                    </a:cubicBezTo>
                    <a:cubicBezTo>
                      <a:pt x="710" y="21"/>
                      <a:pt x="378" y="0"/>
                      <a:pt x="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98" name="Google Shape;2252;p53"/>
              <p:cNvSpPr/>
              <p:nvPr/>
            </p:nvSpPr>
            <p:spPr>
              <a:xfrm>
                <a:off x="2920575" y="3775725"/>
                <a:ext cx="4781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9124" h="1705" extrusionOk="0">
                    <a:moveTo>
                      <a:pt x="0" y="1"/>
                    </a:moveTo>
                    <a:cubicBezTo>
                      <a:pt x="0" y="26"/>
                      <a:pt x="126" y="101"/>
                      <a:pt x="376" y="176"/>
                    </a:cubicBezTo>
                    <a:cubicBezTo>
                      <a:pt x="627" y="251"/>
                      <a:pt x="1003" y="326"/>
                      <a:pt x="1454" y="376"/>
                    </a:cubicBezTo>
                    <a:cubicBezTo>
                      <a:pt x="1680" y="376"/>
                      <a:pt x="1930" y="402"/>
                      <a:pt x="2181" y="427"/>
                    </a:cubicBezTo>
                    <a:cubicBezTo>
                      <a:pt x="2306" y="427"/>
                      <a:pt x="2457" y="427"/>
                      <a:pt x="2582" y="452"/>
                    </a:cubicBezTo>
                    <a:lnTo>
                      <a:pt x="2682" y="452"/>
                    </a:lnTo>
                    <a:lnTo>
                      <a:pt x="2782" y="477"/>
                    </a:lnTo>
                    <a:cubicBezTo>
                      <a:pt x="2858" y="477"/>
                      <a:pt x="2908" y="477"/>
                      <a:pt x="2983" y="502"/>
                    </a:cubicBezTo>
                    <a:cubicBezTo>
                      <a:pt x="3534" y="577"/>
                      <a:pt x="4136" y="677"/>
                      <a:pt x="4737" y="752"/>
                    </a:cubicBezTo>
                    <a:cubicBezTo>
                      <a:pt x="5915" y="928"/>
                      <a:pt x="7093" y="1103"/>
                      <a:pt x="7995" y="1204"/>
                    </a:cubicBezTo>
                    <a:cubicBezTo>
                      <a:pt x="8898" y="1279"/>
                      <a:pt x="9499" y="1329"/>
                      <a:pt x="9499" y="1329"/>
                    </a:cubicBezTo>
                    <a:cubicBezTo>
                      <a:pt x="9499" y="1329"/>
                      <a:pt x="10101" y="1379"/>
                      <a:pt x="11003" y="1429"/>
                    </a:cubicBezTo>
                    <a:cubicBezTo>
                      <a:pt x="11454" y="1454"/>
                      <a:pt x="11980" y="1504"/>
                      <a:pt x="12532" y="1529"/>
                    </a:cubicBezTo>
                    <a:cubicBezTo>
                      <a:pt x="12807" y="1554"/>
                      <a:pt x="13108" y="1554"/>
                      <a:pt x="13409" y="1579"/>
                    </a:cubicBezTo>
                    <a:cubicBezTo>
                      <a:pt x="13710" y="1579"/>
                      <a:pt x="14010" y="1605"/>
                      <a:pt x="14311" y="1605"/>
                    </a:cubicBezTo>
                    <a:cubicBezTo>
                      <a:pt x="15514" y="1655"/>
                      <a:pt x="16717" y="1680"/>
                      <a:pt x="17620" y="1705"/>
                    </a:cubicBezTo>
                    <a:cubicBezTo>
                      <a:pt x="18522" y="1705"/>
                      <a:pt x="19123" y="1705"/>
                      <a:pt x="19123" y="1680"/>
                    </a:cubicBezTo>
                    <a:cubicBezTo>
                      <a:pt x="19123" y="1655"/>
                      <a:pt x="18522" y="1579"/>
                      <a:pt x="17620" y="1504"/>
                    </a:cubicBezTo>
                    <a:cubicBezTo>
                      <a:pt x="16717" y="1429"/>
                      <a:pt x="15514" y="1354"/>
                      <a:pt x="14311" y="1279"/>
                    </a:cubicBezTo>
                    <a:cubicBezTo>
                      <a:pt x="14010" y="1254"/>
                      <a:pt x="13710" y="1229"/>
                      <a:pt x="13434" y="1204"/>
                    </a:cubicBezTo>
                    <a:cubicBezTo>
                      <a:pt x="13133" y="1178"/>
                      <a:pt x="12833" y="1153"/>
                      <a:pt x="12557" y="1128"/>
                    </a:cubicBezTo>
                    <a:cubicBezTo>
                      <a:pt x="12005" y="1078"/>
                      <a:pt x="11479" y="1028"/>
                      <a:pt x="11028" y="978"/>
                    </a:cubicBezTo>
                    <a:cubicBezTo>
                      <a:pt x="10126" y="903"/>
                      <a:pt x="9524" y="853"/>
                      <a:pt x="9524" y="853"/>
                    </a:cubicBezTo>
                    <a:cubicBezTo>
                      <a:pt x="9524" y="853"/>
                      <a:pt x="8948" y="828"/>
                      <a:pt x="8046" y="777"/>
                    </a:cubicBezTo>
                    <a:cubicBezTo>
                      <a:pt x="7143" y="702"/>
                      <a:pt x="5965" y="552"/>
                      <a:pt x="4762" y="427"/>
                    </a:cubicBezTo>
                    <a:cubicBezTo>
                      <a:pt x="4161" y="351"/>
                      <a:pt x="3584" y="276"/>
                      <a:pt x="3008" y="226"/>
                    </a:cubicBezTo>
                    <a:cubicBezTo>
                      <a:pt x="2958" y="226"/>
                      <a:pt x="2883" y="201"/>
                      <a:pt x="2807" y="201"/>
                    </a:cubicBezTo>
                    <a:lnTo>
                      <a:pt x="2206" y="201"/>
                    </a:lnTo>
                    <a:cubicBezTo>
                      <a:pt x="1930" y="176"/>
                      <a:pt x="1705" y="176"/>
                      <a:pt x="1479" y="176"/>
                    </a:cubicBezTo>
                    <a:cubicBezTo>
                      <a:pt x="1028" y="151"/>
                      <a:pt x="652" y="126"/>
                      <a:pt x="401" y="76"/>
                    </a:cubicBezTo>
                    <a:cubicBezTo>
                      <a:pt x="151" y="2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99" name="Google Shape;2253;p53"/>
              <p:cNvSpPr/>
              <p:nvPr/>
            </p:nvSpPr>
            <p:spPr>
              <a:xfrm>
                <a:off x="3158675" y="3740225"/>
                <a:ext cx="3584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895" extrusionOk="0">
                    <a:moveTo>
                      <a:pt x="419" y="1"/>
                    </a:moveTo>
                    <a:cubicBezTo>
                      <a:pt x="155" y="1"/>
                      <a:pt x="0" y="13"/>
                      <a:pt x="0" y="42"/>
                    </a:cubicBezTo>
                    <a:cubicBezTo>
                      <a:pt x="0" y="67"/>
                      <a:pt x="451" y="142"/>
                      <a:pt x="1103" y="218"/>
                    </a:cubicBezTo>
                    <a:cubicBezTo>
                      <a:pt x="1780" y="293"/>
                      <a:pt x="2682" y="393"/>
                      <a:pt x="3559" y="468"/>
                    </a:cubicBezTo>
                    <a:cubicBezTo>
                      <a:pt x="5364" y="619"/>
                      <a:pt x="7143" y="719"/>
                      <a:pt x="7143" y="719"/>
                    </a:cubicBezTo>
                    <a:lnTo>
                      <a:pt x="10727" y="819"/>
                    </a:lnTo>
                    <a:cubicBezTo>
                      <a:pt x="11629" y="844"/>
                      <a:pt x="12532" y="869"/>
                      <a:pt x="13208" y="894"/>
                    </a:cubicBezTo>
                    <a:cubicBezTo>
                      <a:pt x="13885" y="894"/>
                      <a:pt x="14336" y="894"/>
                      <a:pt x="14336" y="869"/>
                    </a:cubicBezTo>
                    <a:cubicBezTo>
                      <a:pt x="14336" y="819"/>
                      <a:pt x="13885" y="769"/>
                      <a:pt x="13208" y="694"/>
                    </a:cubicBezTo>
                    <a:cubicBezTo>
                      <a:pt x="12557" y="644"/>
                      <a:pt x="11654" y="568"/>
                      <a:pt x="10752" y="493"/>
                    </a:cubicBezTo>
                    <a:cubicBezTo>
                      <a:pt x="8948" y="368"/>
                      <a:pt x="7168" y="243"/>
                      <a:pt x="7168" y="243"/>
                    </a:cubicBezTo>
                    <a:cubicBezTo>
                      <a:pt x="7168" y="243"/>
                      <a:pt x="5389" y="192"/>
                      <a:pt x="3584" y="142"/>
                    </a:cubicBezTo>
                    <a:cubicBezTo>
                      <a:pt x="2682" y="92"/>
                      <a:pt x="1805" y="42"/>
                      <a:pt x="1128" y="17"/>
                    </a:cubicBezTo>
                    <a:cubicBezTo>
                      <a:pt x="848" y="7"/>
                      <a:pt x="606" y="1"/>
                      <a:pt x="4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00" name="Google Shape;2254;p53"/>
              <p:cNvSpPr/>
              <p:nvPr/>
            </p:nvSpPr>
            <p:spPr>
              <a:xfrm>
                <a:off x="3302775" y="3874250"/>
                <a:ext cx="25317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10127" h="621" extrusionOk="0">
                    <a:moveTo>
                      <a:pt x="223" y="1"/>
                    </a:moveTo>
                    <a:cubicBezTo>
                      <a:pt x="82" y="1"/>
                      <a:pt x="1" y="7"/>
                      <a:pt x="1" y="19"/>
                    </a:cubicBezTo>
                    <a:cubicBezTo>
                      <a:pt x="1" y="45"/>
                      <a:pt x="326" y="95"/>
                      <a:pt x="803" y="145"/>
                    </a:cubicBezTo>
                    <a:cubicBezTo>
                      <a:pt x="1254" y="195"/>
                      <a:pt x="1905" y="270"/>
                      <a:pt x="2532" y="320"/>
                    </a:cubicBezTo>
                    <a:cubicBezTo>
                      <a:pt x="3785" y="420"/>
                      <a:pt x="5063" y="496"/>
                      <a:pt x="5063" y="496"/>
                    </a:cubicBezTo>
                    <a:cubicBezTo>
                      <a:pt x="5063" y="496"/>
                      <a:pt x="6317" y="546"/>
                      <a:pt x="7595" y="571"/>
                    </a:cubicBezTo>
                    <a:cubicBezTo>
                      <a:pt x="8221" y="596"/>
                      <a:pt x="8873" y="621"/>
                      <a:pt x="9349" y="621"/>
                    </a:cubicBezTo>
                    <a:cubicBezTo>
                      <a:pt x="9825" y="621"/>
                      <a:pt x="10126" y="621"/>
                      <a:pt x="10126" y="596"/>
                    </a:cubicBezTo>
                    <a:cubicBezTo>
                      <a:pt x="10126" y="571"/>
                      <a:pt x="9825" y="546"/>
                      <a:pt x="9349" y="496"/>
                    </a:cubicBezTo>
                    <a:cubicBezTo>
                      <a:pt x="8873" y="446"/>
                      <a:pt x="8246" y="395"/>
                      <a:pt x="7620" y="345"/>
                    </a:cubicBezTo>
                    <a:cubicBezTo>
                      <a:pt x="6342" y="245"/>
                      <a:pt x="5063" y="170"/>
                      <a:pt x="5063" y="170"/>
                    </a:cubicBezTo>
                    <a:cubicBezTo>
                      <a:pt x="5063" y="170"/>
                      <a:pt x="3810" y="120"/>
                      <a:pt x="2532" y="95"/>
                    </a:cubicBezTo>
                    <a:cubicBezTo>
                      <a:pt x="1905" y="45"/>
                      <a:pt x="1279" y="19"/>
                      <a:pt x="803" y="19"/>
                    </a:cubicBezTo>
                    <a:cubicBezTo>
                      <a:pt x="565" y="7"/>
                      <a:pt x="364" y="1"/>
                      <a:pt x="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01" name="Google Shape;2255;p53"/>
              <p:cNvSpPr/>
              <p:nvPr/>
            </p:nvSpPr>
            <p:spPr>
              <a:xfrm>
                <a:off x="4162425" y="3675600"/>
                <a:ext cx="97775" cy="271075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10843" extrusionOk="0">
                    <a:moveTo>
                      <a:pt x="471" y="0"/>
                    </a:moveTo>
                    <a:cubicBezTo>
                      <a:pt x="416" y="0"/>
                      <a:pt x="383" y="8"/>
                      <a:pt x="377" y="21"/>
                    </a:cubicBezTo>
                    <a:cubicBezTo>
                      <a:pt x="352" y="96"/>
                      <a:pt x="778" y="221"/>
                      <a:pt x="1254" y="597"/>
                    </a:cubicBezTo>
                    <a:cubicBezTo>
                      <a:pt x="1730" y="973"/>
                      <a:pt x="2231" y="1600"/>
                      <a:pt x="2532" y="2326"/>
                    </a:cubicBezTo>
                    <a:cubicBezTo>
                      <a:pt x="2858" y="3053"/>
                      <a:pt x="2958" y="3855"/>
                      <a:pt x="3008" y="4457"/>
                    </a:cubicBezTo>
                    <a:cubicBezTo>
                      <a:pt x="3008" y="4757"/>
                      <a:pt x="3008" y="5008"/>
                      <a:pt x="3008" y="5183"/>
                    </a:cubicBezTo>
                    <a:cubicBezTo>
                      <a:pt x="2983" y="5359"/>
                      <a:pt x="2983" y="5459"/>
                      <a:pt x="2983" y="5459"/>
                    </a:cubicBezTo>
                    <a:cubicBezTo>
                      <a:pt x="2983" y="5459"/>
                      <a:pt x="2983" y="5559"/>
                      <a:pt x="2983" y="5735"/>
                    </a:cubicBezTo>
                    <a:cubicBezTo>
                      <a:pt x="2983" y="5810"/>
                      <a:pt x="2983" y="5910"/>
                      <a:pt x="2958" y="6036"/>
                    </a:cubicBezTo>
                    <a:cubicBezTo>
                      <a:pt x="2958" y="6161"/>
                      <a:pt x="2933" y="6286"/>
                      <a:pt x="2908" y="6437"/>
                    </a:cubicBezTo>
                    <a:cubicBezTo>
                      <a:pt x="2833" y="7038"/>
                      <a:pt x="2657" y="7840"/>
                      <a:pt x="2282" y="8542"/>
                    </a:cubicBezTo>
                    <a:cubicBezTo>
                      <a:pt x="1931" y="9269"/>
                      <a:pt x="1404" y="9895"/>
                      <a:pt x="903" y="10246"/>
                    </a:cubicBezTo>
                    <a:cubicBezTo>
                      <a:pt x="402" y="10597"/>
                      <a:pt x="1" y="10747"/>
                      <a:pt x="26" y="10823"/>
                    </a:cubicBezTo>
                    <a:cubicBezTo>
                      <a:pt x="26" y="10835"/>
                      <a:pt x="54" y="10843"/>
                      <a:pt x="106" y="10843"/>
                    </a:cubicBezTo>
                    <a:cubicBezTo>
                      <a:pt x="261" y="10843"/>
                      <a:pt x="627" y="10772"/>
                      <a:pt x="1079" y="10547"/>
                    </a:cubicBezTo>
                    <a:cubicBezTo>
                      <a:pt x="1705" y="10246"/>
                      <a:pt x="2382" y="9620"/>
                      <a:pt x="2858" y="8843"/>
                    </a:cubicBezTo>
                    <a:cubicBezTo>
                      <a:pt x="3334" y="8091"/>
                      <a:pt x="3610" y="7239"/>
                      <a:pt x="3760" y="6587"/>
                    </a:cubicBezTo>
                    <a:cubicBezTo>
                      <a:pt x="3785" y="6412"/>
                      <a:pt x="3810" y="6261"/>
                      <a:pt x="3835" y="6136"/>
                    </a:cubicBezTo>
                    <a:cubicBezTo>
                      <a:pt x="3860" y="6011"/>
                      <a:pt x="3886" y="5885"/>
                      <a:pt x="3886" y="5785"/>
                    </a:cubicBezTo>
                    <a:cubicBezTo>
                      <a:pt x="3911" y="5584"/>
                      <a:pt x="3911" y="5484"/>
                      <a:pt x="3911" y="5484"/>
                    </a:cubicBezTo>
                    <a:cubicBezTo>
                      <a:pt x="3911" y="5484"/>
                      <a:pt x="3911" y="5359"/>
                      <a:pt x="3911" y="5183"/>
                    </a:cubicBezTo>
                    <a:cubicBezTo>
                      <a:pt x="3911" y="4983"/>
                      <a:pt x="3886" y="4707"/>
                      <a:pt x="3835" y="4381"/>
                    </a:cubicBezTo>
                    <a:cubicBezTo>
                      <a:pt x="3760" y="3730"/>
                      <a:pt x="3560" y="2853"/>
                      <a:pt x="3134" y="2051"/>
                    </a:cubicBezTo>
                    <a:cubicBezTo>
                      <a:pt x="2708" y="1274"/>
                      <a:pt x="2056" y="597"/>
                      <a:pt x="1454" y="296"/>
                    </a:cubicBezTo>
                    <a:cubicBezTo>
                      <a:pt x="1003" y="71"/>
                      <a:pt x="637" y="0"/>
                      <a:pt x="4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02" name="Google Shape;2256;p53"/>
              <p:cNvSpPr/>
              <p:nvPr/>
            </p:nvSpPr>
            <p:spPr>
              <a:xfrm>
                <a:off x="3696275" y="3686750"/>
                <a:ext cx="526950" cy="303925"/>
              </a:xfrm>
              <a:custGeom>
                <a:avLst/>
                <a:gdLst/>
                <a:ahLst/>
                <a:cxnLst/>
                <a:rect l="l" t="t" r="r" b="b"/>
                <a:pathLst>
                  <a:path w="21078" h="12157" extrusionOk="0">
                    <a:moveTo>
                      <a:pt x="17519" y="1"/>
                    </a:moveTo>
                    <a:lnTo>
                      <a:pt x="14787" y="101"/>
                    </a:lnTo>
                    <a:cubicBezTo>
                      <a:pt x="14787" y="101"/>
                      <a:pt x="18697" y="6016"/>
                      <a:pt x="14211" y="10753"/>
                    </a:cubicBezTo>
                    <a:lnTo>
                      <a:pt x="17870" y="10402"/>
                    </a:lnTo>
                    <a:cubicBezTo>
                      <a:pt x="19123" y="8447"/>
                      <a:pt x="21078" y="4161"/>
                      <a:pt x="17519" y="1"/>
                    </a:cubicBezTo>
                    <a:close/>
                    <a:moveTo>
                      <a:pt x="3985" y="727"/>
                    </a:moveTo>
                    <a:lnTo>
                      <a:pt x="1253" y="828"/>
                    </a:lnTo>
                    <a:cubicBezTo>
                      <a:pt x="1253" y="828"/>
                      <a:pt x="5539" y="7294"/>
                      <a:pt x="0" y="12156"/>
                    </a:cubicBezTo>
                    <a:lnTo>
                      <a:pt x="3885" y="11755"/>
                    </a:lnTo>
                    <a:cubicBezTo>
                      <a:pt x="4988" y="10276"/>
                      <a:pt x="8020" y="5414"/>
                      <a:pt x="3985" y="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03" name="Google Shape;2257;p53"/>
              <p:cNvSpPr/>
              <p:nvPr/>
            </p:nvSpPr>
            <p:spPr>
              <a:xfrm>
                <a:off x="3683100" y="3688000"/>
                <a:ext cx="526975" cy="303925"/>
              </a:xfrm>
              <a:custGeom>
                <a:avLst/>
                <a:gdLst/>
                <a:ahLst/>
                <a:cxnLst/>
                <a:rect l="l" t="t" r="r" b="b"/>
                <a:pathLst>
                  <a:path w="21079" h="12157" extrusionOk="0">
                    <a:moveTo>
                      <a:pt x="17520" y="1"/>
                    </a:moveTo>
                    <a:lnTo>
                      <a:pt x="14788" y="101"/>
                    </a:lnTo>
                    <a:cubicBezTo>
                      <a:pt x="14788" y="101"/>
                      <a:pt x="18673" y="6016"/>
                      <a:pt x="14211" y="10778"/>
                    </a:cubicBezTo>
                    <a:lnTo>
                      <a:pt x="17871" y="10427"/>
                    </a:lnTo>
                    <a:cubicBezTo>
                      <a:pt x="19124" y="8447"/>
                      <a:pt x="21079" y="4161"/>
                      <a:pt x="17520" y="1"/>
                    </a:cubicBezTo>
                    <a:close/>
                    <a:moveTo>
                      <a:pt x="3986" y="728"/>
                    </a:moveTo>
                    <a:lnTo>
                      <a:pt x="1254" y="828"/>
                    </a:lnTo>
                    <a:cubicBezTo>
                      <a:pt x="1254" y="828"/>
                      <a:pt x="5540" y="7319"/>
                      <a:pt x="1" y="12156"/>
                    </a:cubicBezTo>
                    <a:lnTo>
                      <a:pt x="3886" y="11780"/>
                    </a:lnTo>
                    <a:cubicBezTo>
                      <a:pt x="4988" y="10302"/>
                      <a:pt x="8021" y="5414"/>
                      <a:pt x="3986" y="7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04" name="Google Shape;2258;p53"/>
              <p:cNvSpPr/>
              <p:nvPr/>
            </p:nvSpPr>
            <p:spPr>
              <a:xfrm>
                <a:off x="3714425" y="3706175"/>
                <a:ext cx="100275" cy="545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182" extrusionOk="0">
                    <a:moveTo>
                      <a:pt x="2733" y="1"/>
                    </a:moveTo>
                    <a:lnTo>
                      <a:pt x="1" y="101"/>
                    </a:lnTo>
                    <a:cubicBezTo>
                      <a:pt x="1" y="101"/>
                      <a:pt x="527" y="928"/>
                      <a:pt x="978" y="2181"/>
                    </a:cubicBezTo>
                    <a:cubicBezTo>
                      <a:pt x="1425" y="1722"/>
                      <a:pt x="1964" y="1564"/>
                      <a:pt x="2498" y="1564"/>
                    </a:cubicBezTo>
                    <a:cubicBezTo>
                      <a:pt x="3042" y="1564"/>
                      <a:pt x="3581" y="1728"/>
                      <a:pt x="4011" y="1905"/>
                    </a:cubicBezTo>
                    <a:cubicBezTo>
                      <a:pt x="3710" y="1279"/>
                      <a:pt x="3284" y="627"/>
                      <a:pt x="2733" y="1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05" name="Google Shape;2259;p53"/>
              <p:cNvSpPr/>
              <p:nvPr/>
            </p:nvSpPr>
            <p:spPr>
              <a:xfrm>
                <a:off x="4052775" y="3688000"/>
                <a:ext cx="105925" cy="73975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2959" extrusionOk="0">
                    <a:moveTo>
                      <a:pt x="2733" y="1"/>
                    </a:moveTo>
                    <a:lnTo>
                      <a:pt x="1" y="101"/>
                    </a:lnTo>
                    <a:cubicBezTo>
                      <a:pt x="1" y="101"/>
                      <a:pt x="753" y="1254"/>
                      <a:pt x="1229" y="2958"/>
                    </a:cubicBezTo>
                    <a:cubicBezTo>
                      <a:pt x="1745" y="2183"/>
                      <a:pt x="2315" y="1914"/>
                      <a:pt x="2856" y="1914"/>
                    </a:cubicBezTo>
                    <a:cubicBezTo>
                      <a:pt x="3365" y="1914"/>
                      <a:pt x="3848" y="2152"/>
                      <a:pt x="4236" y="2432"/>
                    </a:cubicBezTo>
                    <a:cubicBezTo>
                      <a:pt x="3911" y="1630"/>
                      <a:pt x="3434" y="803"/>
                      <a:pt x="2733" y="1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06" name="Google Shape;2260;p53"/>
              <p:cNvSpPr/>
              <p:nvPr/>
            </p:nvSpPr>
            <p:spPr>
              <a:xfrm>
                <a:off x="4038375" y="3888500"/>
                <a:ext cx="11592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2758" extrusionOk="0">
                    <a:moveTo>
                      <a:pt x="1705" y="1"/>
                    </a:moveTo>
                    <a:cubicBezTo>
                      <a:pt x="1379" y="928"/>
                      <a:pt x="827" y="1855"/>
                      <a:pt x="0" y="2758"/>
                    </a:cubicBezTo>
                    <a:lnTo>
                      <a:pt x="3660" y="2382"/>
                    </a:lnTo>
                    <a:cubicBezTo>
                      <a:pt x="3960" y="1906"/>
                      <a:pt x="4336" y="1254"/>
                      <a:pt x="4637" y="502"/>
                    </a:cubicBezTo>
                    <a:lnTo>
                      <a:pt x="4637" y="502"/>
                    </a:lnTo>
                    <a:cubicBezTo>
                      <a:pt x="4336" y="728"/>
                      <a:pt x="4010" y="878"/>
                      <a:pt x="3609" y="953"/>
                    </a:cubicBezTo>
                    <a:cubicBezTo>
                      <a:pt x="3419" y="995"/>
                      <a:pt x="3246" y="1015"/>
                      <a:pt x="3088" y="1015"/>
                    </a:cubicBezTo>
                    <a:cubicBezTo>
                      <a:pt x="2312" y="1015"/>
                      <a:pt x="1913" y="543"/>
                      <a:pt x="1705" y="1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07" name="Google Shape;2261;p53"/>
              <p:cNvSpPr/>
              <p:nvPr/>
            </p:nvSpPr>
            <p:spPr>
              <a:xfrm>
                <a:off x="3683100" y="3909800"/>
                <a:ext cx="126600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3285" extrusionOk="0">
                    <a:moveTo>
                      <a:pt x="2357" y="1"/>
                    </a:moveTo>
                    <a:cubicBezTo>
                      <a:pt x="1931" y="1129"/>
                      <a:pt x="1179" y="2232"/>
                      <a:pt x="1" y="3284"/>
                    </a:cubicBezTo>
                    <a:lnTo>
                      <a:pt x="3886" y="2908"/>
                    </a:lnTo>
                    <a:cubicBezTo>
                      <a:pt x="4211" y="2482"/>
                      <a:pt x="4662" y="1805"/>
                      <a:pt x="5063" y="953"/>
                    </a:cubicBezTo>
                    <a:lnTo>
                      <a:pt x="5063" y="953"/>
                    </a:lnTo>
                    <a:cubicBezTo>
                      <a:pt x="4788" y="1079"/>
                      <a:pt x="4487" y="1179"/>
                      <a:pt x="4211" y="1229"/>
                    </a:cubicBezTo>
                    <a:cubicBezTo>
                      <a:pt x="4113" y="1244"/>
                      <a:pt x="4018" y="1252"/>
                      <a:pt x="3927" y="1252"/>
                    </a:cubicBezTo>
                    <a:cubicBezTo>
                      <a:pt x="3120" y="1252"/>
                      <a:pt x="2627" y="677"/>
                      <a:pt x="2357" y="1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08" name="Google Shape;2262;p53"/>
              <p:cNvSpPr/>
              <p:nvPr/>
            </p:nvSpPr>
            <p:spPr>
              <a:xfrm>
                <a:off x="4131100" y="3760375"/>
                <a:ext cx="30100" cy="1037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150" extrusionOk="0">
                    <a:moveTo>
                      <a:pt x="395" y="1"/>
                    </a:moveTo>
                    <a:cubicBezTo>
                      <a:pt x="371" y="1"/>
                      <a:pt x="349" y="5"/>
                      <a:pt x="327" y="13"/>
                    </a:cubicBezTo>
                    <a:cubicBezTo>
                      <a:pt x="101" y="88"/>
                      <a:pt x="1" y="489"/>
                      <a:pt x="76" y="915"/>
                    </a:cubicBezTo>
                    <a:cubicBezTo>
                      <a:pt x="166" y="1297"/>
                      <a:pt x="356" y="1578"/>
                      <a:pt x="557" y="1578"/>
                    </a:cubicBezTo>
                    <a:cubicBezTo>
                      <a:pt x="581" y="1578"/>
                      <a:pt x="604" y="1575"/>
                      <a:pt x="627" y="1567"/>
                    </a:cubicBezTo>
                    <a:cubicBezTo>
                      <a:pt x="828" y="1492"/>
                      <a:pt x="928" y="1066"/>
                      <a:pt x="853" y="640"/>
                    </a:cubicBezTo>
                    <a:cubicBezTo>
                      <a:pt x="786" y="261"/>
                      <a:pt x="580" y="1"/>
                      <a:pt x="395" y="1"/>
                    </a:cubicBezTo>
                    <a:close/>
                    <a:moveTo>
                      <a:pt x="696" y="1914"/>
                    </a:moveTo>
                    <a:cubicBezTo>
                      <a:pt x="681" y="1914"/>
                      <a:pt x="667" y="1915"/>
                      <a:pt x="652" y="1918"/>
                    </a:cubicBezTo>
                    <a:cubicBezTo>
                      <a:pt x="327" y="1943"/>
                      <a:pt x="76" y="2494"/>
                      <a:pt x="76" y="3096"/>
                    </a:cubicBezTo>
                    <a:cubicBezTo>
                      <a:pt x="76" y="3706"/>
                      <a:pt x="313" y="4149"/>
                      <a:pt x="627" y="4149"/>
                    </a:cubicBezTo>
                    <a:cubicBezTo>
                      <a:pt x="635" y="4149"/>
                      <a:pt x="644" y="4149"/>
                      <a:pt x="652" y="4148"/>
                    </a:cubicBezTo>
                    <a:cubicBezTo>
                      <a:pt x="953" y="4098"/>
                      <a:pt x="1204" y="3572"/>
                      <a:pt x="1204" y="2945"/>
                    </a:cubicBezTo>
                    <a:cubicBezTo>
                      <a:pt x="1204" y="2373"/>
                      <a:pt x="977" y="1914"/>
                      <a:pt x="696" y="1914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09" name="Google Shape;2263;p53"/>
              <p:cNvSpPr/>
              <p:nvPr/>
            </p:nvSpPr>
            <p:spPr>
              <a:xfrm>
                <a:off x="3795900" y="3782300"/>
                <a:ext cx="30100" cy="1037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150" extrusionOk="0">
                    <a:moveTo>
                      <a:pt x="376" y="1"/>
                    </a:moveTo>
                    <a:cubicBezTo>
                      <a:pt x="351" y="1"/>
                      <a:pt x="326" y="5"/>
                      <a:pt x="301" y="13"/>
                    </a:cubicBezTo>
                    <a:cubicBezTo>
                      <a:pt x="100" y="88"/>
                      <a:pt x="0" y="489"/>
                      <a:pt x="75" y="915"/>
                    </a:cubicBezTo>
                    <a:cubicBezTo>
                      <a:pt x="143" y="1297"/>
                      <a:pt x="351" y="1579"/>
                      <a:pt x="538" y="1579"/>
                    </a:cubicBezTo>
                    <a:cubicBezTo>
                      <a:pt x="560" y="1579"/>
                      <a:pt x="581" y="1575"/>
                      <a:pt x="602" y="1567"/>
                    </a:cubicBezTo>
                    <a:cubicBezTo>
                      <a:pt x="827" y="1492"/>
                      <a:pt x="927" y="1066"/>
                      <a:pt x="852" y="640"/>
                    </a:cubicBezTo>
                    <a:cubicBezTo>
                      <a:pt x="785" y="261"/>
                      <a:pt x="580" y="1"/>
                      <a:pt x="376" y="1"/>
                    </a:cubicBezTo>
                    <a:close/>
                    <a:moveTo>
                      <a:pt x="674" y="1914"/>
                    </a:moveTo>
                    <a:cubicBezTo>
                      <a:pt x="658" y="1914"/>
                      <a:pt x="642" y="1916"/>
                      <a:pt x="627" y="1918"/>
                    </a:cubicBezTo>
                    <a:cubicBezTo>
                      <a:pt x="326" y="1943"/>
                      <a:pt x="75" y="2494"/>
                      <a:pt x="75" y="3096"/>
                    </a:cubicBezTo>
                    <a:cubicBezTo>
                      <a:pt x="75" y="3706"/>
                      <a:pt x="313" y="4150"/>
                      <a:pt x="603" y="4150"/>
                    </a:cubicBezTo>
                    <a:cubicBezTo>
                      <a:pt x="611" y="4150"/>
                      <a:pt x="619" y="4149"/>
                      <a:pt x="627" y="4149"/>
                    </a:cubicBezTo>
                    <a:cubicBezTo>
                      <a:pt x="952" y="4098"/>
                      <a:pt x="1203" y="3572"/>
                      <a:pt x="1203" y="2946"/>
                    </a:cubicBezTo>
                    <a:cubicBezTo>
                      <a:pt x="1203" y="2373"/>
                      <a:pt x="976" y="1914"/>
                      <a:pt x="674" y="1914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10" name="Google Shape;2264;p53"/>
              <p:cNvSpPr/>
              <p:nvPr/>
            </p:nvSpPr>
            <p:spPr>
              <a:xfrm>
                <a:off x="2866050" y="3686575"/>
                <a:ext cx="64575" cy="2496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9986" extrusionOk="0">
                    <a:moveTo>
                      <a:pt x="1020" y="0"/>
                    </a:moveTo>
                    <a:cubicBezTo>
                      <a:pt x="1011" y="0"/>
                      <a:pt x="1006" y="3"/>
                      <a:pt x="1003" y="8"/>
                    </a:cubicBezTo>
                    <a:cubicBezTo>
                      <a:pt x="978" y="58"/>
                      <a:pt x="1204" y="283"/>
                      <a:pt x="1379" y="734"/>
                    </a:cubicBezTo>
                    <a:cubicBezTo>
                      <a:pt x="1580" y="1186"/>
                      <a:pt x="1730" y="1837"/>
                      <a:pt x="1830" y="2514"/>
                    </a:cubicBezTo>
                    <a:cubicBezTo>
                      <a:pt x="1906" y="3166"/>
                      <a:pt x="1956" y="3842"/>
                      <a:pt x="1931" y="4343"/>
                    </a:cubicBezTo>
                    <a:cubicBezTo>
                      <a:pt x="1931" y="4820"/>
                      <a:pt x="1881" y="5145"/>
                      <a:pt x="1881" y="5145"/>
                    </a:cubicBezTo>
                    <a:cubicBezTo>
                      <a:pt x="1881" y="5145"/>
                      <a:pt x="1881" y="5221"/>
                      <a:pt x="1881" y="5371"/>
                    </a:cubicBezTo>
                    <a:cubicBezTo>
                      <a:pt x="1856" y="5521"/>
                      <a:pt x="1856" y="5722"/>
                      <a:pt x="1805" y="5973"/>
                    </a:cubicBezTo>
                    <a:cubicBezTo>
                      <a:pt x="1755" y="6449"/>
                      <a:pt x="1630" y="7125"/>
                      <a:pt x="1379" y="7727"/>
                    </a:cubicBezTo>
                    <a:cubicBezTo>
                      <a:pt x="1179" y="8354"/>
                      <a:pt x="853" y="8930"/>
                      <a:pt x="552" y="9331"/>
                    </a:cubicBezTo>
                    <a:cubicBezTo>
                      <a:pt x="252" y="9707"/>
                      <a:pt x="1" y="9932"/>
                      <a:pt x="26" y="9983"/>
                    </a:cubicBezTo>
                    <a:cubicBezTo>
                      <a:pt x="28" y="9985"/>
                      <a:pt x="32" y="9986"/>
                      <a:pt x="37" y="9986"/>
                    </a:cubicBezTo>
                    <a:cubicBezTo>
                      <a:pt x="100" y="9986"/>
                      <a:pt x="384" y="9852"/>
                      <a:pt x="753" y="9506"/>
                    </a:cubicBezTo>
                    <a:cubicBezTo>
                      <a:pt x="1129" y="9156"/>
                      <a:pt x="1530" y="8579"/>
                      <a:pt x="1830" y="7927"/>
                    </a:cubicBezTo>
                    <a:cubicBezTo>
                      <a:pt x="2156" y="7301"/>
                      <a:pt x="2332" y="6599"/>
                      <a:pt x="2457" y="6073"/>
                    </a:cubicBezTo>
                    <a:cubicBezTo>
                      <a:pt x="2507" y="5822"/>
                      <a:pt x="2532" y="5597"/>
                      <a:pt x="2557" y="5446"/>
                    </a:cubicBezTo>
                    <a:cubicBezTo>
                      <a:pt x="2582" y="5296"/>
                      <a:pt x="2582" y="5196"/>
                      <a:pt x="2582" y="5196"/>
                    </a:cubicBezTo>
                    <a:cubicBezTo>
                      <a:pt x="2582" y="5196"/>
                      <a:pt x="2582" y="5120"/>
                      <a:pt x="2582" y="4970"/>
                    </a:cubicBezTo>
                    <a:cubicBezTo>
                      <a:pt x="2582" y="4795"/>
                      <a:pt x="2582" y="4594"/>
                      <a:pt x="2582" y="4318"/>
                    </a:cubicBezTo>
                    <a:cubicBezTo>
                      <a:pt x="2557" y="3767"/>
                      <a:pt x="2457" y="3090"/>
                      <a:pt x="2307" y="2414"/>
                    </a:cubicBezTo>
                    <a:cubicBezTo>
                      <a:pt x="2156" y="1712"/>
                      <a:pt x="1906" y="1060"/>
                      <a:pt x="1630" y="609"/>
                    </a:cubicBezTo>
                    <a:cubicBezTo>
                      <a:pt x="1382" y="203"/>
                      <a:pt x="1093" y="0"/>
                      <a:pt x="10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11" name="Google Shape;2265;p53"/>
              <p:cNvSpPr/>
              <p:nvPr/>
            </p:nvSpPr>
            <p:spPr>
              <a:xfrm>
                <a:off x="3604775" y="2894150"/>
                <a:ext cx="660450" cy="591500"/>
              </a:xfrm>
              <a:custGeom>
                <a:avLst/>
                <a:gdLst/>
                <a:ahLst/>
                <a:cxnLst/>
                <a:rect l="l" t="t" r="r" b="b"/>
                <a:pathLst>
                  <a:path w="26418" h="23660" extrusionOk="0">
                    <a:moveTo>
                      <a:pt x="6492" y="0"/>
                    </a:moveTo>
                    <a:cubicBezTo>
                      <a:pt x="4312" y="1905"/>
                      <a:pt x="1931" y="4411"/>
                      <a:pt x="928" y="6742"/>
                    </a:cubicBezTo>
                    <a:lnTo>
                      <a:pt x="4186" y="8296"/>
                    </a:lnTo>
                    <a:cubicBezTo>
                      <a:pt x="4186" y="8296"/>
                      <a:pt x="201" y="12381"/>
                      <a:pt x="1" y="13108"/>
                    </a:cubicBezTo>
                    <a:lnTo>
                      <a:pt x="8572" y="23659"/>
                    </a:lnTo>
                    <a:cubicBezTo>
                      <a:pt x="8572" y="23659"/>
                      <a:pt x="20678" y="16141"/>
                      <a:pt x="23184" y="13835"/>
                    </a:cubicBezTo>
                    <a:lnTo>
                      <a:pt x="19099" y="9975"/>
                    </a:lnTo>
                    <a:lnTo>
                      <a:pt x="26417" y="6642"/>
                    </a:lnTo>
                    <a:cubicBezTo>
                      <a:pt x="26417" y="6642"/>
                      <a:pt x="24562" y="3158"/>
                      <a:pt x="22908" y="276"/>
                    </a:cubicBezTo>
                    <a:cubicBezTo>
                      <a:pt x="22649" y="274"/>
                      <a:pt x="22390" y="273"/>
                      <a:pt x="22134" y="273"/>
                    </a:cubicBezTo>
                    <a:cubicBezTo>
                      <a:pt x="16746" y="273"/>
                      <a:pt x="12156" y="752"/>
                      <a:pt x="12156" y="752"/>
                    </a:cubicBezTo>
                    <a:cubicBezTo>
                      <a:pt x="12156" y="752"/>
                      <a:pt x="9700" y="151"/>
                      <a:pt x="6492" y="0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12" name="Google Shape;2266;p53"/>
              <p:cNvSpPr/>
              <p:nvPr/>
            </p:nvSpPr>
            <p:spPr>
              <a:xfrm>
                <a:off x="3591000" y="2758775"/>
                <a:ext cx="660425" cy="69555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7822" extrusionOk="0">
                    <a:moveTo>
                      <a:pt x="16353" y="0"/>
                    </a:moveTo>
                    <a:cubicBezTo>
                      <a:pt x="13854" y="0"/>
                      <a:pt x="11188" y="474"/>
                      <a:pt x="10602" y="879"/>
                    </a:cubicBezTo>
                    <a:cubicBezTo>
                      <a:pt x="10602" y="879"/>
                      <a:pt x="2908" y="6192"/>
                      <a:pt x="928" y="10904"/>
                    </a:cubicBezTo>
                    <a:lnTo>
                      <a:pt x="4161" y="12458"/>
                    </a:lnTo>
                    <a:cubicBezTo>
                      <a:pt x="4161" y="12458"/>
                      <a:pt x="201" y="16543"/>
                      <a:pt x="1" y="17270"/>
                    </a:cubicBezTo>
                    <a:lnTo>
                      <a:pt x="8547" y="27821"/>
                    </a:lnTo>
                    <a:cubicBezTo>
                      <a:pt x="8547" y="27821"/>
                      <a:pt x="20677" y="20302"/>
                      <a:pt x="23184" y="17997"/>
                    </a:cubicBezTo>
                    <a:lnTo>
                      <a:pt x="19098" y="14137"/>
                    </a:lnTo>
                    <a:lnTo>
                      <a:pt x="26417" y="10804"/>
                    </a:lnTo>
                    <a:cubicBezTo>
                      <a:pt x="26417" y="10804"/>
                      <a:pt x="22332" y="3185"/>
                      <a:pt x="20878" y="1180"/>
                    </a:cubicBezTo>
                    <a:cubicBezTo>
                      <a:pt x="20233" y="301"/>
                      <a:pt x="18346" y="0"/>
                      <a:pt x="163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13" name="Google Shape;2267;p53"/>
              <p:cNvSpPr/>
              <p:nvPr/>
            </p:nvSpPr>
            <p:spPr>
              <a:xfrm>
                <a:off x="3591000" y="2758775"/>
                <a:ext cx="584625" cy="695550"/>
              </a:xfrm>
              <a:custGeom>
                <a:avLst/>
                <a:gdLst/>
                <a:ahLst/>
                <a:cxnLst/>
                <a:rect l="l" t="t" r="r" b="b"/>
                <a:pathLst>
                  <a:path w="23385" h="27822" extrusionOk="0">
                    <a:moveTo>
                      <a:pt x="16323" y="1"/>
                    </a:moveTo>
                    <a:cubicBezTo>
                      <a:pt x="14937" y="1"/>
                      <a:pt x="13504" y="147"/>
                      <a:pt x="12407" y="352"/>
                    </a:cubicBezTo>
                    <a:cubicBezTo>
                      <a:pt x="11780" y="528"/>
                      <a:pt x="11154" y="728"/>
                      <a:pt x="10552" y="904"/>
                    </a:cubicBezTo>
                    <a:cubicBezTo>
                      <a:pt x="10276" y="1104"/>
                      <a:pt x="8873" y="2107"/>
                      <a:pt x="7194" y="3535"/>
                    </a:cubicBezTo>
                    <a:cubicBezTo>
                      <a:pt x="7519" y="3661"/>
                      <a:pt x="7870" y="3786"/>
                      <a:pt x="8171" y="3936"/>
                    </a:cubicBezTo>
                    <a:cubicBezTo>
                      <a:pt x="9499" y="4563"/>
                      <a:pt x="7544" y="7846"/>
                      <a:pt x="6642" y="9250"/>
                    </a:cubicBezTo>
                    <a:cubicBezTo>
                      <a:pt x="5715" y="10653"/>
                      <a:pt x="7544" y="22032"/>
                      <a:pt x="6642" y="22458"/>
                    </a:cubicBezTo>
                    <a:cubicBezTo>
                      <a:pt x="6619" y="22469"/>
                      <a:pt x="6594" y="22474"/>
                      <a:pt x="6565" y="22474"/>
                    </a:cubicBezTo>
                    <a:cubicBezTo>
                      <a:pt x="5725" y="22474"/>
                      <a:pt x="2558" y="17924"/>
                      <a:pt x="1103" y="15766"/>
                    </a:cubicBezTo>
                    <a:cubicBezTo>
                      <a:pt x="527" y="16443"/>
                      <a:pt x="51" y="17044"/>
                      <a:pt x="1" y="17270"/>
                    </a:cubicBezTo>
                    <a:lnTo>
                      <a:pt x="8547" y="27821"/>
                    </a:lnTo>
                    <a:cubicBezTo>
                      <a:pt x="8547" y="27821"/>
                      <a:pt x="20677" y="20302"/>
                      <a:pt x="23184" y="17997"/>
                    </a:cubicBezTo>
                    <a:lnTo>
                      <a:pt x="22783" y="17621"/>
                    </a:lnTo>
                    <a:cubicBezTo>
                      <a:pt x="20333" y="19309"/>
                      <a:pt x="15920" y="22284"/>
                      <a:pt x="14855" y="22284"/>
                    </a:cubicBezTo>
                    <a:cubicBezTo>
                      <a:pt x="14797" y="22284"/>
                      <a:pt x="14750" y="22275"/>
                      <a:pt x="14712" y="22257"/>
                    </a:cubicBezTo>
                    <a:cubicBezTo>
                      <a:pt x="13735" y="21756"/>
                      <a:pt x="20627" y="11656"/>
                      <a:pt x="21128" y="10829"/>
                    </a:cubicBezTo>
                    <a:cubicBezTo>
                      <a:pt x="21449" y="10272"/>
                      <a:pt x="21997" y="10181"/>
                      <a:pt x="22321" y="10181"/>
                    </a:cubicBezTo>
                    <a:cubicBezTo>
                      <a:pt x="22478" y="10181"/>
                      <a:pt x="22582" y="10202"/>
                      <a:pt x="22582" y="10202"/>
                    </a:cubicBezTo>
                    <a:cubicBezTo>
                      <a:pt x="22582" y="10202"/>
                      <a:pt x="22457" y="7420"/>
                      <a:pt x="22582" y="5691"/>
                    </a:cubicBezTo>
                    <a:cubicBezTo>
                      <a:pt x="22601" y="5385"/>
                      <a:pt x="22796" y="5254"/>
                      <a:pt x="23088" y="5254"/>
                    </a:cubicBezTo>
                    <a:cubicBezTo>
                      <a:pt x="23178" y="5254"/>
                      <a:pt x="23278" y="5266"/>
                      <a:pt x="23384" y="5290"/>
                    </a:cubicBezTo>
                    <a:cubicBezTo>
                      <a:pt x="22407" y="3586"/>
                      <a:pt x="21454" y="1957"/>
                      <a:pt x="20878" y="1180"/>
                    </a:cubicBezTo>
                    <a:cubicBezTo>
                      <a:pt x="20226" y="306"/>
                      <a:pt x="18324" y="1"/>
                      <a:pt x="16323" y="1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14" name="Google Shape;2268;p53"/>
              <p:cNvSpPr/>
              <p:nvPr/>
            </p:nvSpPr>
            <p:spPr>
              <a:xfrm>
                <a:off x="3752650" y="2908950"/>
                <a:ext cx="7960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747" extrusionOk="0">
                    <a:moveTo>
                      <a:pt x="3130" y="1"/>
                    </a:moveTo>
                    <a:cubicBezTo>
                      <a:pt x="3066" y="1"/>
                      <a:pt x="2902" y="38"/>
                      <a:pt x="2708" y="135"/>
                    </a:cubicBezTo>
                    <a:cubicBezTo>
                      <a:pt x="2432" y="235"/>
                      <a:pt x="2106" y="461"/>
                      <a:pt x="1830" y="711"/>
                    </a:cubicBezTo>
                    <a:cubicBezTo>
                      <a:pt x="1530" y="937"/>
                      <a:pt x="1279" y="1238"/>
                      <a:pt x="1078" y="1463"/>
                    </a:cubicBezTo>
                    <a:cubicBezTo>
                      <a:pt x="903" y="1689"/>
                      <a:pt x="778" y="1839"/>
                      <a:pt x="778" y="1839"/>
                    </a:cubicBezTo>
                    <a:cubicBezTo>
                      <a:pt x="778" y="1839"/>
                      <a:pt x="677" y="2015"/>
                      <a:pt x="552" y="2265"/>
                    </a:cubicBezTo>
                    <a:cubicBezTo>
                      <a:pt x="427" y="2516"/>
                      <a:pt x="276" y="2867"/>
                      <a:pt x="176" y="3243"/>
                    </a:cubicBezTo>
                    <a:cubicBezTo>
                      <a:pt x="76" y="3619"/>
                      <a:pt x="1" y="3995"/>
                      <a:pt x="26" y="4270"/>
                    </a:cubicBezTo>
                    <a:cubicBezTo>
                      <a:pt x="26" y="4571"/>
                      <a:pt x="76" y="4747"/>
                      <a:pt x="101" y="4747"/>
                    </a:cubicBezTo>
                    <a:cubicBezTo>
                      <a:pt x="151" y="4747"/>
                      <a:pt x="151" y="4571"/>
                      <a:pt x="226" y="4295"/>
                    </a:cubicBezTo>
                    <a:cubicBezTo>
                      <a:pt x="276" y="4045"/>
                      <a:pt x="377" y="3694"/>
                      <a:pt x="527" y="3368"/>
                    </a:cubicBezTo>
                    <a:cubicBezTo>
                      <a:pt x="652" y="3042"/>
                      <a:pt x="828" y="2716"/>
                      <a:pt x="978" y="2491"/>
                    </a:cubicBezTo>
                    <a:cubicBezTo>
                      <a:pt x="1129" y="2265"/>
                      <a:pt x="1229" y="2115"/>
                      <a:pt x="1229" y="2115"/>
                    </a:cubicBezTo>
                    <a:cubicBezTo>
                      <a:pt x="1229" y="2115"/>
                      <a:pt x="1329" y="1965"/>
                      <a:pt x="1454" y="1739"/>
                    </a:cubicBezTo>
                    <a:cubicBezTo>
                      <a:pt x="1630" y="1539"/>
                      <a:pt x="1830" y="1238"/>
                      <a:pt x="2081" y="962"/>
                    </a:cubicBezTo>
                    <a:cubicBezTo>
                      <a:pt x="2307" y="711"/>
                      <a:pt x="2582" y="461"/>
                      <a:pt x="2808" y="310"/>
                    </a:cubicBezTo>
                    <a:cubicBezTo>
                      <a:pt x="3033" y="135"/>
                      <a:pt x="3184" y="60"/>
                      <a:pt x="3159" y="10"/>
                    </a:cubicBezTo>
                    <a:cubicBezTo>
                      <a:pt x="3159" y="4"/>
                      <a:pt x="3149" y="1"/>
                      <a:pt x="3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15" name="Google Shape;2269;p53"/>
              <p:cNvSpPr/>
              <p:nvPr/>
            </p:nvSpPr>
            <p:spPr>
              <a:xfrm>
                <a:off x="3800275" y="2874725"/>
                <a:ext cx="365325" cy="517675"/>
              </a:xfrm>
              <a:custGeom>
                <a:avLst/>
                <a:gdLst/>
                <a:ahLst/>
                <a:cxnLst/>
                <a:rect l="l" t="t" r="r" b="b"/>
                <a:pathLst>
                  <a:path w="14613" h="20707" extrusionOk="0">
                    <a:moveTo>
                      <a:pt x="12833" y="0"/>
                    </a:moveTo>
                    <a:cubicBezTo>
                      <a:pt x="12783" y="0"/>
                      <a:pt x="12757" y="226"/>
                      <a:pt x="12783" y="552"/>
                    </a:cubicBezTo>
                    <a:cubicBezTo>
                      <a:pt x="12808" y="877"/>
                      <a:pt x="12883" y="1303"/>
                      <a:pt x="13008" y="1705"/>
                    </a:cubicBezTo>
                    <a:cubicBezTo>
                      <a:pt x="13108" y="2131"/>
                      <a:pt x="13259" y="2532"/>
                      <a:pt x="13359" y="2832"/>
                    </a:cubicBezTo>
                    <a:cubicBezTo>
                      <a:pt x="13459" y="3133"/>
                      <a:pt x="13534" y="3334"/>
                      <a:pt x="13534" y="3334"/>
                    </a:cubicBezTo>
                    <a:cubicBezTo>
                      <a:pt x="13534" y="3334"/>
                      <a:pt x="13560" y="3409"/>
                      <a:pt x="13610" y="3509"/>
                    </a:cubicBezTo>
                    <a:cubicBezTo>
                      <a:pt x="13560" y="3559"/>
                      <a:pt x="13484" y="3659"/>
                      <a:pt x="13359" y="3835"/>
                    </a:cubicBezTo>
                    <a:cubicBezTo>
                      <a:pt x="13184" y="4085"/>
                      <a:pt x="12958" y="4436"/>
                      <a:pt x="12682" y="4887"/>
                    </a:cubicBezTo>
                    <a:cubicBezTo>
                      <a:pt x="12106" y="5765"/>
                      <a:pt x="11404" y="6968"/>
                      <a:pt x="10677" y="8146"/>
                    </a:cubicBezTo>
                    <a:cubicBezTo>
                      <a:pt x="9950" y="9349"/>
                      <a:pt x="9199" y="10527"/>
                      <a:pt x="8647" y="11404"/>
                    </a:cubicBezTo>
                    <a:cubicBezTo>
                      <a:pt x="8071" y="12256"/>
                      <a:pt x="7670" y="12832"/>
                      <a:pt x="7670" y="12832"/>
                    </a:cubicBezTo>
                    <a:cubicBezTo>
                      <a:pt x="7670" y="12832"/>
                      <a:pt x="7269" y="13409"/>
                      <a:pt x="6692" y="14261"/>
                    </a:cubicBezTo>
                    <a:cubicBezTo>
                      <a:pt x="6066" y="15088"/>
                      <a:pt x="5239" y="16216"/>
                      <a:pt x="4286" y="17218"/>
                    </a:cubicBezTo>
                    <a:cubicBezTo>
                      <a:pt x="3359" y="18221"/>
                      <a:pt x="2331" y="19173"/>
                      <a:pt x="1454" y="19750"/>
                    </a:cubicBezTo>
                    <a:cubicBezTo>
                      <a:pt x="1053" y="20076"/>
                      <a:pt x="677" y="20276"/>
                      <a:pt x="402" y="20426"/>
                    </a:cubicBezTo>
                    <a:cubicBezTo>
                      <a:pt x="151" y="20602"/>
                      <a:pt x="1" y="20702"/>
                      <a:pt x="1" y="20702"/>
                    </a:cubicBezTo>
                    <a:cubicBezTo>
                      <a:pt x="4" y="20705"/>
                      <a:pt x="9" y="20707"/>
                      <a:pt x="17" y="20707"/>
                    </a:cubicBezTo>
                    <a:cubicBezTo>
                      <a:pt x="67" y="20707"/>
                      <a:pt x="212" y="20636"/>
                      <a:pt x="452" y="20527"/>
                    </a:cubicBezTo>
                    <a:cubicBezTo>
                      <a:pt x="727" y="20401"/>
                      <a:pt x="1153" y="20226"/>
                      <a:pt x="1579" y="19925"/>
                    </a:cubicBezTo>
                    <a:cubicBezTo>
                      <a:pt x="2507" y="19399"/>
                      <a:pt x="3559" y="18472"/>
                      <a:pt x="4562" y="17469"/>
                    </a:cubicBezTo>
                    <a:cubicBezTo>
                      <a:pt x="5564" y="16492"/>
                      <a:pt x="6417" y="15389"/>
                      <a:pt x="7068" y="14537"/>
                    </a:cubicBezTo>
                    <a:cubicBezTo>
                      <a:pt x="7695" y="13710"/>
                      <a:pt x="8096" y="13133"/>
                      <a:pt x="8096" y="13133"/>
                    </a:cubicBezTo>
                    <a:cubicBezTo>
                      <a:pt x="8096" y="13133"/>
                      <a:pt x="8497" y="12557"/>
                      <a:pt x="9048" y="11654"/>
                    </a:cubicBezTo>
                    <a:cubicBezTo>
                      <a:pt x="9600" y="10777"/>
                      <a:pt x="10301" y="9574"/>
                      <a:pt x="11003" y="8346"/>
                    </a:cubicBezTo>
                    <a:cubicBezTo>
                      <a:pt x="11680" y="7118"/>
                      <a:pt x="12356" y="5915"/>
                      <a:pt x="12858" y="4988"/>
                    </a:cubicBezTo>
                    <a:cubicBezTo>
                      <a:pt x="13234" y="4286"/>
                      <a:pt x="13509" y="3760"/>
                      <a:pt x="13610" y="3559"/>
                    </a:cubicBezTo>
                    <a:cubicBezTo>
                      <a:pt x="13660" y="3634"/>
                      <a:pt x="13685" y="3710"/>
                      <a:pt x="13735" y="3835"/>
                    </a:cubicBezTo>
                    <a:cubicBezTo>
                      <a:pt x="13860" y="4111"/>
                      <a:pt x="14011" y="4512"/>
                      <a:pt x="14136" y="4913"/>
                    </a:cubicBezTo>
                    <a:cubicBezTo>
                      <a:pt x="14261" y="5288"/>
                      <a:pt x="14336" y="5715"/>
                      <a:pt x="14387" y="6015"/>
                    </a:cubicBezTo>
                    <a:cubicBezTo>
                      <a:pt x="14437" y="6316"/>
                      <a:pt x="14462" y="6542"/>
                      <a:pt x="14487" y="6542"/>
                    </a:cubicBezTo>
                    <a:cubicBezTo>
                      <a:pt x="14537" y="6542"/>
                      <a:pt x="14587" y="6341"/>
                      <a:pt x="14587" y="6015"/>
                    </a:cubicBezTo>
                    <a:cubicBezTo>
                      <a:pt x="14612" y="5689"/>
                      <a:pt x="14587" y="5238"/>
                      <a:pt x="14487" y="4812"/>
                    </a:cubicBezTo>
                    <a:cubicBezTo>
                      <a:pt x="14412" y="4386"/>
                      <a:pt x="14286" y="3960"/>
                      <a:pt x="14186" y="3659"/>
                    </a:cubicBezTo>
                    <a:cubicBezTo>
                      <a:pt x="14086" y="3359"/>
                      <a:pt x="14011" y="3158"/>
                      <a:pt x="14011" y="3158"/>
                    </a:cubicBezTo>
                    <a:cubicBezTo>
                      <a:pt x="14011" y="3158"/>
                      <a:pt x="13935" y="2958"/>
                      <a:pt x="13810" y="2657"/>
                    </a:cubicBezTo>
                    <a:cubicBezTo>
                      <a:pt x="13685" y="2381"/>
                      <a:pt x="13509" y="1980"/>
                      <a:pt x="13359" y="1604"/>
                    </a:cubicBezTo>
                    <a:cubicBezTo>
                      <a:pt x="13209" y="1203"/>
                      <a:pt x="13058" y="802"/>
                      <a:pt x="12983" y="501"/>
                    </a:cubicBezTo>
                    <a:cubicBezTo>
                      <a:pt x="12908" y="201"/>
                      <a:pt x="12858" y="0"/>
                      <a:pt x="12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16" name="Google Shape;2270;p53"/>
              <p:cNvSpPr/>
              <p:nvPr/>
            </p:nvSpPr>
            <p:spPr>
              <a:xfrm>
                <a:off x="1998900" y="2771100"/>
                <a:ext cx="581475" cy="937200"/>
              </a:xfrm>
              <a:custGeom>
                <a:avLst/>
                <a:gdLst/>
                <a:ahLst/>
                <a:cxnLst/>
                <a:rect l="l" t="t" r="r" b="b"/>
                <a:pathLst>
                  <a:path w="23259" h="37488" extrusionOk="0">
                    <a:moveTo>
                      <a:pt x="8734" y="0"/>
                    </a:moveTo>
                    <a:cubicBezTo>
                      <a:pt x="7514" y="0"/>
                      <a:pt x="6017" y="1566"/>
                      <a:pt x="5739" y="4095"/>
                    </a:cubicBezTo>
                    <a:cubicBezTo>
                      <a:pt x="5288" y="8456"/>
                      <a:pt x="8321" y="14672"/>
                      <a:pt x="8321" y="14672"/>
                    </a:cubicBezTo>
                    <a:cubicBezTo>
                      <a:pt x="8321" y="14672"/>
                      <a:pt x="7168" y="14166"/>
                      <a:pt x="6012" y="14166"/>
                    </a:cubicBezTo>
                    <a:cubicBezTo>
                      <a:pt x="4738" y="14166"/>
                      <a:pt x="3460" y="14779"/>
                      <a:pt x="3709" y="17353"/>
                    </a:cubicBezTo>
                    <a:cubicBezTo>
                      <a:pt x="3709" y="17353"/>
                      <a:pt x="0" y="18205"/>
                      <a:pt x="1479" y="21915"/>
                    </a:cubicBezTo>
                    <a:cubicBezTo>
                      <a:pt x="451" y="21915"/>
                      <a:pt x="201" y="22942"/>
                      <a:pt x="301" y="23769"/>
                    </a:cubicBezTo>
                    <a:cubicBezTo>
                      <a:pt x="476" y="25373"/>
                      <a:pt x="1905" y="27103"/>
                      <a:pt x="3358" y="27729"/>
                    </a:cubicBezTo>
                    <a:cubicBezTo>
                      <a:pt x="3570" y="27821"/>
                      <a:pt x="3931" y="27877"/>
                      <a:pt x="4324" y="27877"/>
                    </a:cubicBezTo>
                    <a:cubicBezTo>
                      <a:pt x="5326" y="27877"/>
                      <a:pt x="6537" y="27513"/>
                      <a:pt x="6015" y="26451"/>
                    </a:cubicBezTo>
                    <a:lnTo>
                      <a:pt x="6015" y="26451"/>
                    </a:lnTo>
                    <a:cubicBezTo>
                      <a:pt x="6040" y="26502"/>
                      <a:pt x="9269" y="33049"/>
                      <a:pt x="13668" y="33049"/>
                    </a:cubicBezTo>
                    <a:cubicBezTo>
                      <a:pt x="14105" y="33049"/>
                      <a:pt x="14554" y="32984"/>
                      <a:pt x="15013" y="32842"/>
                    </a:cubicBezTo>
                    <a:lnTo>
                      <a:pt x="17419" y="37479"/>
                    </a:lnTo>
                    <a:cubicBezTo>
                      <a:pt x="17419" y="37479"/>
                      <a:pt x="17490" y="37487"/>
                      <a:pt x="17620" y="37487"/>
                    </a:cubicBezTo>
                    <a:cubicBezTo>
                      <a:pt x="18355" y="37487"/>
                      <a:pt x="20979" y="37216"/>
                      <a:pt x="23258" y="33594"/>
                    </a:cubicBezTo>
                    <a:lnTo>
                      <a:pt x="21053" y="29609"/>
                    </a:lnTo>
                    <a:cubicBezTo>
                      <a:pt x="21053" y="29609"/>
                      <a:pt x="22557" y="24521"/>
                      <a:pt x="20050" y="18882"/>
                    </a:cubicBezTo>
                    <a:cubicBezTo>
                      <a:pt x="18695" y="15820"/>
                      <a:pt x="17267" y="15116"/>
                      <a:pt x="16241" y="15116"/>
                    </a:cubicBezTo>
                    <a:cubicBezTo>
                      <a:pt x="15369" y="15116"/>
                      <a:pt x="14787" y="15624"/>
                      <a:pt x="14787" y="15624"/>
                    </a:cubicBezTo>
                    <a:cubicBezTo>
                      <a:pt x="14787" y="15624"/>
                      <a:pt x="10476" y="6977"/>
                      <a:pt x="10376" y="2616"/>
                    </a:cubicBezTo>
                    <a:cubicBezTo>
                      <a:pt x="10334" y="799"/>
                      <a:pt x="9605" y="0"/>
                      <a:pt x="8734" y="0"/>
                    </a:cubicBezTo>
                    <a:close/>
                  </a:path>
                </a:pathLst>
              </a:custGeom>
              <a:solidFill>
                <a:srgbClr val="FFC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17" name="Google Shape;2271;p53"/>
              <p:cNvSpPr/>
              <p:nvPr/>
            </p:nvSpPr>
            <p:spPr>
              <a:xfrm>
                <a:off x="2278350" y="3145550"/>
                <a:ext cx="1341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8843" extrusionOk="0">
                    <a:moveTo>
                      <a:pt x="4831" y="1"/>
                    </a:moveTo>
                    <a:cubicBezTo>
                      <a:pt x="4762" y="1"/>
                      <a:pt x="4687" y="7"/>
                      <a:pt x="4612" y="19"/>
                    </a:cubicBezTo>
                    <a:cubicBezTo>
                      <a:pt x="4436" y="19"/>
                      <a:pt x="4261" y="44"/>
                      <a:pt x="4085" y="95"/>
                    </a:cubicBezTo>
                    <a:cubicBezTo>
                      <a:pt x="3308" y="220"/>
                      <a:pt x="2356" y="796"/>
                      <a:pt x="1679" y="1573"/>
                    </a:cubicBezTo>
                    <a:cubicBezTo>
                      <a:pt x="1303" y="1949"/>
                      <a:pt x="1003" y="2400"/>
                      <a:pt x="777" y="2826"/>
                    </a:cubicBezTo>
                    <a:cubicBezTo>
                      <a:pt x="526" y="3253"/>
                      <a:pt x="351" y="3679"/>
                      <a:pt x="251" y="4055"/>
                    </a:cubicBezTo>
                    <a:cubicBezTo>
                      <a:pt x="175" y="4255"/>
                      <a:pt x="125" y="4430"/>
                      <a:pt x="100" y="4581"/>
                    </a:cubicBezTo>
                    <a:cubicBezTo>
                      <a:pt x="75" y="4756"/>
                      <a:pt x="50" y="4882"/>
                      <a:pt x="50" y="5007"/>
                    </a:cubicBezTo>
                    <a:cubicBezTo>
                      <a:pt x="25" y="5232"/>
                      <a:pt x="25" y="5358"/>
                      <a:pt x="25" y="5358"/>
                    </a:cubicBezTo>
                    <a:cubicBezTo>
                      <a:pt x="25" y="5358"/>
                      <a:pt x="25" y="5408"/>
                      <a:pt x="25" y="5458"/>
                    </a:cubicBezTo>
                    <a:cubicBezTo>
                      <a:pt x="0" y="5533"/>
                      <a:pt x="25" y="5608"/>
                      <a:pt x="25" y="5734"/>
                    </a:cubicBezTo>
                    <a:cubicBezTo>
                      <a:pt x="25" y="5959"/>
                      <a:pt x="50" y="6285"/>
                      <a:pt x="150" y="6686"/>
                    </a:cubicBezTo>
                    <a:cubicBezTo>
                      <a:pt x="251" y="7087"/>
                      <a:pt x="401" y="7538"/>
                      <a:pt x="727" y="7939"/>
                    </a:cubicBezTo>
                    <a:cubicBezTo>
                      <a:pt x="1028" y="8365"/>
                      <a:pt x="1504" y="8716"/>
                      <a:pt x="2055" y="8816"/>
                    </a:cubicBezTo>
                    <a:cubicBezTo>
                      <a:pt x="2158" y="8834"/>
                      <a:pt x="2260" y="8843"/>
                      <a:pt x="2361" y="8843"/>
                    </a:cubicBezTo>
                    <a:cubicBezTo>
                      <a:pt x="2825" y="8843"/>
                      <a:pt x="3259" y="8667"/>
                      <a:pt x="3609" y="8441"/>
                    </a:cubicBezTo>
                    <a:cubicBezTo>
                      <a:pt x="4010" y="8140"/>
                      <a:pt x="4311" y="7789"/>
                      <a:pt x="4536" y="7463"/>
                    </a:cubicBezTo>
                    <a:cubicBezTo>
                      <a:pt x="4737" y="7137"/>
                      <a:pt x="4887" y="6862"/>
                      <a:pt x="4962" y="6636"/>
                    </a:cubicBezTo>
                    <a:cubicBezTo>
                      <a:pt x="5038" y="6435"/>
                      <a:pt x="5088" y="6310"/>
                      <a:pt x="5063" y="6310"/>
                    </a:cubicBezTo>
                    <a:cubicBezTo>
                      <a:pt x="5062" y="6310"/>
                      <a:pt x="5061" y="6309"/>
                      <a:pt x="5060" y="6309"/>
                    </a:cubicBezTo>
                    <a:cubicBezTo>
                      <a:pt x="5027" y="6309"/>
                      <a:pt x="4825" y="6776"/>
                      <a:pt x="4361" y="7363"/>
                    </a:cubicBezTo>
                    <a:cubicBezTo>
                      <a:pt x="4135" y="7639"/>
                      <a:pt x="3835" y="7964"/>
                      <a:pt x="3459" y="8215"/>
                    </a:cubicBezTo>
                    <a:cubicBezTo>
                      <a:pt x="3153" y="8387"/>
                      <a:pt x="2804" y="8501"/>
                      <a:pt x="2455" y="8501"/>
                    </a:cubicBezTo>
                    <a:cubicBezTo>
                      <a:pt x="2346" y="8501"/>
                      <a:pt x="2238" y="8489"/>
                      <a:pt x="2130" y="8466"/>
                    </a:cubicBezTo>
                    <a:cubicBezTo>
                      <a:pt x="1679" y="8365"/>
                      <a:pt x="1303" y="8065"/>
                      <a:pt x="1053" y="7714"/>
                    </a:cubicBezTo>
                    <a:cubicBezTo>
                      <a:pt x="802" y="7338"/>
                      <a:pt x="677" y="6937"/>
                      <a:pt x="602" y="6586"/>
                    </a:cubicBezTo>
                    <a:cubicBezTo>
                      <a:pt x="526" y="6235"/>
                      <a:pt x="501" y="5934"/>
                      <a:pt x="501" y="5709"/>
                    </a:cubicBezTo>
                    <a:cubicBezTo>
                      <a:pt x="501" y="5508"/>
                      <a:pt x="501" y="5383"/>
                      <a:pt x="501" y="5383"/>
                    </a:cubicBezTo>
                    <a:cubicBezTo>
                      <a:pt x="501" y="5383"/>
                      <a:pt x="501" y="5258"/>
                      <a:pt x="526" y="5057"/>
                    </a:cubicBezTo>
                    <a:cubicBezTo>
                      <a:pt x="526" y="4932"/>
                      <a:pt x="551" y="4806"/>
                      <a:pt x="576" y="4656"/>
                    </a:cubicBezTo>
                    <a:cubicBezTo>
                      <a:pt x="576" y="4531"/>
                      <a:pt x="627" y="4355"/>
                      <a:pt x="677" y="4180"/>
                    </a:cubicBezTo>
                    <a:cubicBezTo>
                      <a:pt x="777" y="3829"/>
                      <a:pt x="927" y="3428"/>
                      <a:pt x="1128" y="3002"/>
                    </a:cubicBezTo>
                    <a:cubicBezTo>
                      <a:pt x="1328" y="2601"/>
                      <a:pt x="1604" y="2175"/>
                      <a:pt x="1930" y="1799"/>
                    </a:cubicBezTo>
                    <a:cubicBezTo>
                      <a:pt x="2556" y="1047"/>
                      <a:pt x="3409" y="471"/>
                      <a:pt x="4135" y="270"/>
                    </a:cubicBezTo>
                    <a:cubicBezTo>
                      <a:pt x="4837" y="44"/>
                      <a:pt x="5363" y="120"/>
                      <a:pt x="5363" y="70"/>
                    </a:cubicBezTo>
                    <a:cubicBezTo>
                      <a:pt x="5363" y="44"/>
                      <a:pt x="5238" y="44"/>
                      <a:pt x="5013" y="19"/>
                    </a:cubicBezTo>
                    <a:cubicBezTo>
                      <a:pt x="4962" y="7"/>
                      <a:pt x="4900" y="1"/>
                      <a:pt x="4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18" name="Google Shape;2272;p53"/>
              <p:cNvSpPr/>
              <p:nvPr/>
            </p:nvSpPr>
            <p:spPr>
              <a:xfrm>
                <a:off x="2343500" y="3366525"/>
                <a:ext cx="98400" cy="142475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5699" extrusionOk="0">
                    <a:moveTo>
                      <a:pt x="800" y="0"/>
                    </a:moveTo>
                    <a:cubicBezTo>
                      <a:pt x="777" y="0"/>
                      <a:pt x="589" y="173"/>
                      <a:pt x="402" y="479"/>
                    </a:cubicBezTo>
                    <a:cubicBezTo>
                      <a:pt x="201" y="805"/>
                      <a:pt x="26" y="1306"/>
                      <a:pt x="1" y="1832"/>
                    </a:cubicBezTo>
                    <a:cubicBezTo>
                      <a:pt x="1" y="2333"/>
                      <a:pt x="101" y="2860"/>
                      <a:pt x="226" y="3236"/>
                    </a:cubicBezTo>
                    <a:cubicBezTo>
                      <a:pt x="301" y="3411"/>
                      <a:pt x="376" y="3561"/>
                      <a:pt x="427" y="3662"/>
                    </a:cubicBezTo>
                    <a:cubicBezTo>
                      <a:pt x="477" y="3762"/>
                      <a:pt x="502" y="3812"/>
                      <a:pt x="502" y="3812"/>
                    </a:cubicBezTo>
                    <a:cubicBezTo>
                      <a:pt x="502" y="3812"/>
                      <a:pt x="527" y="3862"/>
                      <a:pt x="602" y="3962"/>
                    </a:cubicBezTo>
                    <a:cubicBezTo>
                      <a:pt x="677" y="4063"/>
                      <a:pt x="752" y="4188"/>
                      <a:pt x="878" y="4338"/>
                    </a:cubicBezTo>
                    <a:cubicBezTo>
                      <a:pt x="1128" y="4639"/>
                      <a:pt x="1529" y="4965"/>
                      <a:pt x="1981" y="5241"/>
                    </a:cubicBezTo>
                    <a:cubicBezTo>
                      <a:pt x="2432" y="5491"/>
                      <a:pt x="2933" y="5642"/>
                      <a:pt x="3309" y="5692"/>
                    </a:cubicBezTo>
                    <a:cubicBezTo>
                      <a:pt x="3381" y="5697"/>
                      <a:pt x="3448" y="5699"/>
                      <a:pt x="3510" y="5699"/>
                    </a:cubicBezTo>
                    <a:cubicBezTo>
                      <a:pt x="3771" y="5699"/>
                      <a:pt x="3935" y="5662"/>
                      <a:pt x="3935" y="5642"/>
                    </a:cubicBezTo>
                    <a:cubicBezTo>
                      <a:pt x="3935" y="5617"/>
                      <a:pt x="3685" y="5592"/>
                      <a:pt x="3334" y="5491"/>
                    </a:cubicBezTo>
                    <a:cubicBezTo>
                      <a:pt x="2983" y="5391"/>
                      <a:pt x="2557" y="5216"/>
                      <a:pt x="2156" y="4940"/>
                    </a:cubicBezTo>
                    <a:cubicBezTo>
                      <a:pt x="1780" y="4664"/>
                      <a:pt x="1429" y="4338"/>
                      <a:pt x="1229" y="4063"/>
                    </a:cubicBezTo>
                    <a:cubicBezTo>
                      <a:pt x="1128" y="3912"/>
                      <a:pt x="1053" y="3787"/>
                      <a:pt x="1003" y="3712"/>
                    </a:cubicBezTo>
                    <a:cubicBezTo>
                      <a:pt x="953" y="3612"/>
                      <a:pt x="928" y="3561"/>
                      <a:pt x="928" y="3561"/>
                    </a:cubicBezTo>
                    <a:cubicBezTo>
                      <a:pt x="928" y="3561"/>
                      <a:pt x="878" y="3511"/>
                      <a:pt x="853" y="3436"/>
                    </a:cubicBezTo>
                    <a:cubicBezTo>
                      <a:pt x="803" y="3336"/>
                      <a:pt x="702" y="3211"/>
                      <a:pt x="652" y="3060"/>
                    </a:cubicBezTo>
                    <a:cubicBezTo>
                      <a:pt x="502" y="2734"/>
                      <a:pt x="376" y="2283"/>
                      <a:pt x="351" y="1832"/>
                    </a:cubicBezTo>
                    <a:cubicBezTo>
                      <a:pt x="326" y="1356"/>
                      <a:pt x="427" y="905"/>
                      <a:pt x="577" y="554"/>
                    </a:cubicBezTo>
                    <a:cubicBezTo>
                      <a:pt x="727" y="228"/>
                      <a:pt x="853" y="28"/>
                      <a:pt x="803" y="3"/>
                    </a:cubicBezTo>
                    <a:cubicBezTo>
                      <a:pt x="803" y="1"/>
                      <a:pt x="802" y="0"/>
                      <a:pt x="8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19" name="Google Shape;2273;p53"/>
              <p:cNvSpPr/>
              <p:nvPr/>
            </p:nvSpPr>
            <p:spPr>
              <a:xfrm>
                <a:off x="2087225" y="3126200"/>
                <a:ext cx="182375" cy="248650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9946" extrusionOk="0">
                    <a:moveTo>
                      <a:pt x="2382" y="0"/>
                    </a:moveTo>
                    <a:cubicBezTo>
                      <a:pt x="2204" y="0"/>
                      <a:pt x="2021" y="12"/>
                      <a:pt x="1830" y="42"/>
                    </a:cubicBezTo>
                    <a:cubicBezTo>
                      <a:pt x="1505" y="92"/>
                      <a:pt x="1154" y="192"/>
                      <a:pt x="853" y="443"/>
                    </a:cubicBezTo>
                    <a:cubicBezTo>
                      <a:pt x="577" y="693"/>
                      <a:pt x="352" y="1019"/>
                      <a:pt x="201" y="1370"/>
                    </a:cubicBezTo>
                    <a:cubicBezTo>
                      <a:pt x="101" y="1746"/>
                      <a:pt x="26" y="2122"/>
                      <a:pt x="1" y="2523"/>
                    </a:cubicBezTo>
                    <a:cubicBezTo>
                      <a:pt x="1" y="3275"/>
                      <a:pt x="151" y="4027"/>
                      <a:pt x="327" y="4703"/>
                    </a:cubicBezTo>
                    <a:cubicBezTo>
                      <a:pt x="527" y="5405"/>
                      <a:pt x="803" y="6006"/>
                      <a:pt x="1079" y="6508"/>
                    </a:cubicBezTo>
                    <a:cubicBezTo>
                      <a:pt x="1354" y="7009"/>
                      <a:pt x="1630" y="7385"/>
                      <a:pt x="1856" y="7661"/>
                    </a:cubicBezTo>
                    <a:cubicBezTo>
                      <a:pt x="2056" y="7911"/>
                      <a:pt x="2181" y="8037"/>
                      <a:pt x="2181" y="8037"/>
                    </a:cubicBezTo>
                    <a:cubicBezTo>
                      <a:pt x="2181" y="8037"/>
                      <a:pt x="2307" y="8187"/>
                      <a:pt x="2557" y="8413"/>
                    </a:cubicBezTo>
                    <a:cubicBezTo>
                      <a:pt x="2783" y="8638"/>
                      <a:pt x="3134" y="8964"/>
                      <a:pt x="3610" y="9290"/>
                    </a:cubicBezTo>
                    <a:cubicBezTo>
                      <a:pt x="3861" y="9465"/>
                      <a:pt x="4136" y="9616"/>
                      <a:pt x="4437" y="9741"/>
                    </a:cubicBezTo>
                    <a:cubicBezTo>
                      <a:pt x="4729" y="9853"/>
                      <a:pt x="5041" y="9945"/>
                      <a:pt x="5391" y="9945"/>
                    </a:cubicBezTo>
                    <a:cubicBezTo>
                      <a:pt x="5432" y="9945"/>
                      <a:pt x="5473" y="9944"/>
                      <a:pt x="5515" y="9941"/>
                    </a:cubicBezTo>
                    <a:cubicBezTo>
                      <a:pt x="5891" y="9916"/>
                      <a:pt x="6292" y="9766"/>
                      <a:pt x="6592" y="9465"/>
                    </a:cubicBezTo>
                    <a:cubicBezTo>
                      <a:pt x="6743" y="9340"/>
                      <a:pt x="6843" y="9164"/>
                      <a:pt x="6968" y="8989"/>
                    </a:cubicBezTo>
                    <a:cubicBezTo>
                      <a:pt x="6993" y="8889"/>
                      <a:pt x="7044" y="8788"/>
                      <a:pt x="7069" y="8713"/>
                    </a:cubicBezTo>
                    <a:lnTo>
                      <a:pt x="7119" y="8563"/>
                    </a:lnTo>
                    <a:lnTo>
                      <a:pt x="7144" y="8413"/>
                    </a:lnTo>
                    <a:cubicBezTo>
                      <a:pt x="7294" y="7611"/>
                      <a:pt x="7018" y="6859"/>
                      <a:pt x="6743" y="6207"/>
                    </a:cubicBezTo>
                    <a:cubicBezTo>
                      <a:pt x="6442" y="5580"/>
                      <a:pt x="6091" y="5029"/>
                      <a:pt x="5790" y="4553"/>
                    </a:cubicBezTo>
                    <a:cubicBezTo>
                      <a:pt x="5515" y="4077"/>
                      <a:pt x="5264" y="3701"/>
                      <a:pt x="5089" y="3425"/>
                    </a:cubicBezTo>
                    <a:cubicBezTo>
                      <a:pt x="5064" y="3350"/>
                      <a:pt x="5013" y="3275"/>
                      <a:pt x="4988" y="3225"/>
                    </a:cubicBezTo>
                    <a:cubicBezTo>
                      <a:pt x="4963" y="3174"/>
                      <a:pt x="4913" y="3124"/>
                      <a:pt x="4888" y="3099"/>
                    </a:cubicBezTo>
                    <a:cubicBezTo>
                      <a:pt x="4845" y="3056"/>
                      <a:pt x="4839" y="2994"/>
                      <a:pt x="4838" y="2994"/>
                    </a:cubicBezTo>
                    <a:cubicBezTo>
                      <a:pt x="4838" y="2994"/>
                      <a:pt x="4838" y="2996"/>
                      <a:pt x="4838" y="2999"/>
                    </a:cubicBezTo>
                    <a:cubicBezTo>
                      <a:pt x="4838" y="2999"/>
                      <a:pt x="4788" y="3049"/>
                      <a:pt x="4838" y="3124"/>
                    </a:cubicBezTo>
                    <a:cubicBezTo>
                      <a:pt x="4863" y="3174"/>
                      <a:pt x="4913" y="3199"/>
                      <a:pt x="4913" y="3250"/>
                    </a:cubicBezTo>
                    <a:cubicBezTo>
                      <a:pt x="4938" y="3325"/>
                      <a:pt x="4963" y="3375"/>
                      <a:pt x="5013" y="3450"/>
                    </a:cubicBezTo>
                    <a:cubicBezTo>
                      <a:pt x="5139" y="3751"/>
                      <a:pt x="5364" y="4152"/>
                      <a:pt x="5640" y="4653"/>
                    </a:cubicBezTo>
                    <a:cubicBezTo>
                      <a:pt x="5916" y="5129"/>
                      <a:pt x="6216" y="5706"/>
                      <a:pt x="6492" y="6332"/>
                    </a:cubicBezTo>
                    <a:cubicBezTo>
                      <a:pt x="6743" y="6959"/>
                      <a:pt x="6968" y="7686"/>
                      <a:pt x="6818" y="8337"/>
                    </a:cubicBezTo>
                    <a:lnTo>
                      <a:pt x="6793" y="8463"/>
                    </a:lnTo>
                    <a:lnTo>
                      <a:pt x="6743" y="8588"/>
                    </a:lnTo>
                    <a:cubicBezTo>
                      <a:pt x="6693" y="8663"/>
                      <a:pt x="6668" y="8738"/>
                      <a:pt x="6642" y="8814"/>
                    </a:cubicBezTo>
                    <a:cubicBezTo>
                      <a:pt x="6542" y="8939"/>
                      <a:pt x="6467" y="9089"/>
                      <a:pt x="6342" y="9189"/>
                    </a:cubicBezTo>
                    <a:cubicBezTo>
                      <a:pt x="6091" y="9415"/>
                      <a:pt x="5790" y="9540"/>
                      <a:pt x="5490" y="9540"/>
                    </a:cubicBezTo>
                    <a:cubicBezTo>
                      <a:pt x="5468" y="9541"/>
                      <a:pt x="5447" y="9542"/>
                      <a:pt x="5426" y="9542"/>
                    </a:cubicBezTo>
                    <a:cubicBezTo>
                      <a:pt x="4826" y="9542"/>
                      <a:pt x="4296" y="9204"/>
                      <a:pt x="3861" y="8914"/>
                    </a:cubicBezTo>
                    <a:cubicBezTo>
                      <a:pt x="3434" y="8613"/>
                      <a:pt x="3109" y="8312"/>
                      <a:pt x="2883" y="8087"/>
                    </a:cubicBezTo>
                    <a:cubicBezTo>
                      <a:pt x="2658" y="7861"/>
                      <a:pt x="2532" y="7711"/>
                      <a:pt x="2532" y="7711"/>
                    </a:cubicBezTo>
                    <a:cubicBezTo>
                      <a:pt x="2532" y="7711"/>
                      <a:pt x="2407" y="7585"/>
                      <a:pt x="2206" y="7335"/>
                    </a:cubicBezTo>
                    <a:cubicBezTo>
                      <a:pt x="2006" y="7109"/>
                      <a:pt x="1730" y="6758"/>
                      <a:pt x="1455" y="6282"/>
                    </a:cubicBezTo>
                    <a:cubicBezTo>
                      <a:pt x="928" y="5355"/>
                      <a:pt x="377" y="3951"/>
                      <a:pt x="352" y="2523"/>
                    </a:cubicBezTo>
                    <a:cubicBezTo>
                      <a:pt x="352" y="2147"/>
                      <a:pt x="402" y="1796"/>
                      <a:pt x="502" y="1470"/>
                    </a:cubicBezTo>
                    <a:cubicBezTo>
                      <a:pt x="602" y="1144"/>
                      <a:pt x="803" y="869"/>
                      <a:pt x="1028" y="643"/>
                    </a:cubicBezTo>
                    <a:cubicBezTo>
                      <a:pt x="1449" y="285"/>
                      <a:pt x="1994" y="210"/>
                      <a:pt x="2470" y="210"/>
                    </a:cubicBezTo>
                    <a:cubicBezTo>
                      <a:pt x="2560" y="210"/>
                      <a:pt x="2648" y="213"/>
                      <a:pt x="2733" y="217"/>
                    </a:cubicBezTo>
                    <a:cubicBezTo>
                      <a:pt x="3751" y="286"/>
                      <a:pt x="4407" y="548"/>
                      <a:pt x="4520" y="548"/>
                    </a:cubicBezTo>
                    <a:cubicBezTo>
                      <a:pt x="4530" y="548"/>
                      <a:pt x="4535" y="547"/>
                      <a:pt x="4537" y="543"/>
                    </a:cubicBezTo>
                    <a:cubicBezTo>
                      <a:pt x="4537" y="543"/>
                      <a:pt x="4387" y="443"/>
                      <a:pt x="4061" y="342"/>
                    </a:cubicBezTo>
                    <a:cubicBezTo>
                      <a:pt x="3760" y="217"/>
                      <a:pt x="3309" y="92"/>
                      <a:pt x="2758" y="16"/>
                    </a:cubicBezTo>
                    <a:cubicBezTo>
                      <a:pt x="2633" y="6"/>
                      <a:pt x="2509" y="0"/>
                      <a:pt x="23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20" name="Google Shape;2274;p53"/>
              <p:cNvSpPr/>
              <p:nvPr/>
            </p:nvSpPr>
            <p:spPr>
              <a:xfrm>
                <a:off x="2025825" y="3212825"/>
                <a:ext cx="180475" cy="224825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8993" extrusionOk="0">
                    <a:moveTo>
                      <a:pt x="2280" y="0"/>
                    </a:moveTo>
                    <a:cubicBezTo>
                      <a:pt x="2232" y="0"/>
                      <a:pt x="2121" y="24"/>
                      <a:pt x="1956" y="60"/>
                    </a:cubicBezTo>
                    <a:cubicBezTo>
                      <a:pt x="1730" y="110"/>
                      <a:pt x="1429" y="211"/>
                      <a:pt x="1078" y="411"/>
                    </a:cubicBezTo>
                    <a:cubicBezTo>
                      <a:pt x="753" y="612"/>
                      <a:pt x="402" y="963"/>
                      <a:pt x="201" y="1439"/>
                    </a:cubicBezTo>
                    <a:cubicBezTo>
                      <a:pt x="1" y="1915"/>
                      <a:pt x="1" y="2491"/>
                      <a:pt x="76" y="2993"/>
                    </a:cubicBezTo>
                    <a:cubicBezTo>
                      <a:pt x="151" y="3519"/>
                      <a:pt x="301" y="4045"/>
                      <a:pt x="502" y="4471"/>
                    </a:cubicBezTo>
                    <a:cubicBezTo>
                      <a:pt x="677" y="4948"/>
                      <a:pt x="903" y="5349"/>
                      <a:pt x="1103" y="5674"/>
                    </a:cubicBezTo>
                    <a:cubicBezTo>
                      <a:pt x="1304" y="6025"/>
                      <a:pt x="1504" y="6276"/>
                      <a:pt x="1630" y="6476"/>
                    </a:cubicBezTo>
                    <a:cubicBezTo>
                      <a:pt x="1755" y="6652"/>
                      <a:pt x="1830" y="6752"/>
                      <a:pt x="1830" y="6752"/>
                    </a:cubicBezTo>
                    <a:cubicBezTo>
                      <a:pt x="1830" y="6752"/>
                      <a:pt x="1855" y="6777"/>
                      <a:pt x="1905" y="6827"/>
                    </a:cubicBezTo>
                    <a:cubicBezTo>
                      <a:pt x="1956" y="6877"/>
                      <a:pt x="2006" y="6953"/>
                      <a:pt x="2081" y="7028"/>
                    </a:cubicBezTo>
                    <a:cubicBezTo>
                      <a:pt x="2256" y="7203"/>
                      <a:pt x="2482" y="7429"/>
                      <a:pt x="2808" y="7679"/>
                    </a:cubicBezTo>
                    <a:cubicBezTo>
                      <a:pt x="3434" y="8156"/>
                      <a:pt x="4337" y="8707"/>
                      <a:pt x="5389" y="8932"/>
                    </a:cubicBezTo>
                    <a:cubicBezTo>
                      <a:pt x="5573" y="8969"/>
                      <a:pt x="5770" y="8992"/>
                      <a:pt x="5970" y="8992"/>
                    </a:cubicBezTo>
                    <a:cubicBezTo>
                      <a:pt x="6043" y="8992"/>
                      <a:pt x="6117" y="8989"/>
                      <a:pt x="6191" y="8983"/>
                    </a:cubicBezTo>
                    <a:cubicBezTo>
                      <a:pt x="6467" y="8958"/>
                      <a:pt x="6768" y="8832"/>
                      <a:pt x="6943" y="8607"/>
                    </a:cubicBezTo>
                    <a:cubicBezTo>
                      <a:pt x="7119" y="8406"/>
                      <a:pt x="7194" y="8130"/>
                      <a:pt x="7194" y="7905"/>
                    </a:cubicBezTo>
                    <a:cubicBezTo>
                      <a:pt x="7219" y="7679"/>
                      <a:pt x="7194" y="7454"/>
                      <a:pt x="7144" y="7253"/>
                    </a:cubicBezTo>
                    <a:cubicBezTo>
                      <a:pt x="7068" y="6877"/>
                      <a:pt x="6943" y="6577"/>
                      <a:pt x="6868" y="6376"/>
                    </a:cubicBezTo>
                    <a:cubicBezTo>
                      <a:pt x="6768" y="6151"/>
                      <a:pt x="6718" y="6050"/>
                      <a:pt x="6692" y="6050"/>
                    </a:cubicBezTo>
                    <a:cubicBezTo>
                      <a:pt x="6642" y="6075"/>
                      <a:pt x="6868" y="6552"/>
                      <a:pt x="6968" y="7278"/>
                    </a:cubicBezTo>
                    <a:cubicBezTo>
                      <a:pt x="6968" y="7479"/>
                      <a:pt x="6993" y="7679"/>
                      <a:pt x="6968" y="7880"/>
                    </a:cubicBezTo>
                    <a:cubicBezTo>
                      <a:pt x="6943" y="8080"/>
                      <a:pt x="6868" y="8281"/>
                      <a:pt x="6743" y="8431"/>
                    </a:cubicBezTo>
                    <a:cubicBezTo>
                      <a:pt x="6562" y="8612"/>
                      <a:pt x="6300" y="8675"/>
                      <a:pt x="6023" y="8675"/>
                    </a:cubicBezTo>
                    <a:cubicBezTo>
                      <a:pt x="5837" y="8675"/>
                      <a:pt x="5645" y="8647"/>
                      <a:pt x="5464" y="8607"/>
                    </a:cubicBezTo>
                    <a:cubicBezTo>
                      <a:pt x="4512" y="8356"/>
                      <a:pt x="3660" y="7780"/>
                      <a:pt x="3083" y="7328"/>
                    </a:cubicBezTo>
                    <a:cubicBezTo>
                      <a:pt x="2808" y="7078"/>
                      <a:pt x="2582" y="6852"/>
                      <a:pt x="2432" y="6702"/>
                    </a:cubicBezTo>
                    <a:cubicBezTo>
                      <a:pt x="2357" y="6627"/>
                      <a:pt x="2306" y="6552"/>
                      <a:pt x="2281" y="6526"/>
                    </a:cubicBezTo>
                    <a:cubicBezTo>
                      <a:pt x="2231" y="6476"/>
                      <a:pt x="2206" y="6451"/>
                      <a:pt x="2206" y="6451"/>
                    </a:cubicBezTo>
                    <a:cubicBezTo>
                      <a:pt x="2231" y="6451"/>
                      <a:pt x="2131" y="6351"/>
                      <a:pt x="2006" y="6176"/>
                    </a:cubicBezTo>
                    <a:cubicBezTo>
                      <a:pt x="1880" y="6000"/>
                      <a:pt x="1705" y="5750"/>
                      <a:pt x="1479" y="5449"/>
                    </a:cubicBezTo>
                    <a:cubicBezTo>
                      <a:pt x="1304" y="5123"/>
                      <a:pt x="1078" y="4747"/>
                      <a:pt x="878" y="4321"/>
                    </a:cubicBezTo>
                    <a:cubicBezTo>
                      <a:pt x="677" y="3895"/>
                      <a:pt x="502" y="3419"/>
                      <a:pt x="427" y="2942"/>
                    </a:cubicBezTo>
                    <a:cubicBezTo>
                      <a:pt x="327" y="2466"/>
                      <a:pt x="301" y="1965"/>
                      <a:pt x="477" y="1539"/>
                    </a:cubicBezTo>
                    <a:cubicBezTo>
                      <a:pt x="627" y="1113"/>
                      <a:pt x="903" y="787"/>
                      <a:pt x="1204" y="562"/>
                    </a:cubicBezTo>
                    <a:cubicBezTo>
                      <a:pt x="1504" y="361"/>
                      <a:pt x="1780" y="236"/>
                      <a:pt x="2006" y="161"/>
                    </a:cubicBezTo>
                    <a:cubicBezTo>
                      <a:pt x="2206" y="85"/>
                      <a:pt x="2332" y="35"/>
                      <a:pt x="2306" y="10"/>
                    </a:cubicBezTo>
                    <a:cubicBezTo>
                      <a:pt x="2306" y="3"/>
                      <a:pt x="2297" y="0"/>
                      <a:pt x="2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21" name="Google Shape;2275;p53"/>
              <p:cNvSpPr/>
              <p:nvPr/>
            </p:nvSpPr>
            <p:spPr>
              <a:xfrm>
                <a:off x="2134225" y="2765075"/>
                <a:ext cx="232475" cy="43110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7244" extrusionOk="0">
                    <a:moveTo>
                      <a:pt x="3249" y="0"/>
                    </a:moveTo>
                    <a:cubicBezTo>
                      <a:pt x="3083" y="0"/>
                      <a:pt x="2933" y="25"/>
                      <a:pt x="2808" y="50"/>
                    </a:cubicBezTo>
                    <a:cubicBezTo>
                      <a:pt x="2532" y="100"/>
                      <a:pt x="2356" y="201"/>
                      <a:pt x="2206" y="226"/>
                    </a:cubicBezTo>
                    <a:cubicBezTo>
                      <a:pt x="2081" y="301"/>
                      <a:pt x="2006" y="326"/>
                      <a:pt x="2006" y="326"/>
                    </a:cubicBezTo>
                    <a:cubicBezTo>
                      <a:pt x="2006" y="326"/>
                      <a:pt x="1955" y="351"/>
                      <a:pt x="1805" y="426"/>
                    </a:cubicBezTo>
                    <a:cubicBezTo>
                      <a:pt x="1755" y="451"/>
                      <a:pt x="1680" y="527"/>
                      <a:pt x="1605" y="577"/>
                    </a:cubicBezTo>
                    <a:cubicBezTo>
                      <a:pt x="1554" y="627"/>
                      <a:pt x="1504" y="652"/>
                      <a:pt x="1454" y="677"/>
                    </a:cubicBezTo>
                    <a:cubicBezTo>
                      <a:pt x="1429" y="727"/>
                      <a:pt x="1379" y="777"/>
                      <a:pt x="1329" y="827"/>
                    </a:cubicBezTo>
                    <a:cubicBezTo>
                      <a:pt x="953" y="1203"/>
                      <a:pt x="552" y="1880"/>
                      <a:pt x="351" y="2707"/>
                    </a:cubicBezTo>
                    <a:cubicBezTo>
                      <a:pt x="126" y="3559"/>
                      <a:pt x="26" y="4562"/>
                      <a:pt x="26" y="5614"/>
                    </a:cubicBezTo>
                    <a:cubicBezTo>
                      <a:pt x="1" y="6166"/>
                      <a:pt x="76" y="6717"/>
                      <a:pt x="101" y="7268"/>
                    </a:cubicBezTo>
                    <a:cubicBezTo>
                      <a:pt x="101" y="7394"/>
                      <a:pt x="101" y="7544"/>
                      <a:pt x="126" y="7695"/>
                    </a:cubicBezTo>
                    <a:lnTo>
                      <a:pt x="201" y="8096"/>
                    </a:lnTo>
                    <a:cubicBezTo>
                      <a:pt x="251" y="8396"/>
                      <a:pt x="301" y="8672"/>
                      <a:pt x="326" y="8948"/>
                    </a:cubicBezTo>
                    <a:cubicBezTo>
                      <a:pt x="778" y="11178"/>
                      <a:pt x="1780" y="13233"/>
                      <a:pt x="2507" y="14762"/>
                    </a:cubicBezTo>
                    <a:cubicBezTo>
                      <a:pt x="2883" y="15514"/>
                      <a:pt x="3209" y="16141"/>
                      <a:pt x="3434" y="16567"/>
                    </a:cubicBezTo>
                    <a:cubicBezTo>
                      <a:pt x="3660" y="16993"/>
                      <a:pt x="3810" y="17243"/>
                      <a:pt x="3835" y="17243"/>
                    </a:cubicBezTo>
                    <a:cubicBezTo>
                      <a:pt x="3835" y="17243"/>
                      <a:pt x="3735" y="16968"/>
                      <a:pt x="3534" y="16517"/>
                    </a:cubicBezTo>
                    <a:cubicBezTo>
                      <a:pt x="3334" y="16065"/>
                      <a:pt x="3033" y="15439"/>
                      <a:pt x="2682" y="14662"/>
                    </a:cubicBezTo>
                    <a:cubicBezTo>
                      <a:pt x="2006" y="13133"/>
                      <a:pt x="1053" y="11078"/>
                      <a:pt x="677" y="8872"/>
                    </a:cubicBezTo>
                    <a:cubicBezTo>
                      <a:pt x="301" y="6692"/>
                      <a:pt x="351" y="4411"/>
                      <a:pt x="778" y="2832"/>
                    </a:cubicBezTo>
                    <a:cubicBezTo>
                      <a:pt x="978" y="2030"/>
                      <a:pt x="1354" y="1479"/>
                      <a:pt x="1655" y="1153"/>
                    </a:cubicBezTo>
                    <a:cubicBezTo>
                      <a:pt x="1705" y="1128"/>
                      <a:pt x="1730" y="1078"/>
                      <a:pt x="1780" y="1053"/>
                    </a:cubicBezTo>
                    <a:cubicBezTo>
                      <a:pt x="1805" y="1028"/>
                      <a:pt x="1855" y="1003"/>
                      <a:pt x="1880" y="978"/>
                    </a:cubicBezTo>
                    <a:cubicBezTo>
                      <a:pt x="1955" y="928"/>
                      <a:pt x="2006" y="877"/>
                      <a:pt x="2056" y="852"/>
                    </a:cubicBezTo>
                    <a:cubicBezTo>
                      <a:pt x="2181" y="802"/>
                      <a:pt x="2231" y="777"/>
                      <a:pt x="2231" y="777"/>
                    </a:cubicBezTo>
                    <a:cubicBezTo>
                      <a:pt x="2231" y="777"/>
                      <a:pt x="2281" y="727"/>
                      <a:pt x="2407" y="677"/>
                    </a:cubicBezTo>
                    <a:cubicBezTo>
                      <a:pt x="2507" y="652"/>
                      <a:pt x="2682" y="577"/>
                      <a:pt x="2908" y="527"/>
                    </a:cubicBezTo>
                    <a:cubicBezTo>
                      <a:pt x="3013" y="494"/>
                      <a:pt x="3138" y="473"/>
                      <a:pt x="3272" y="473"/>
                    </a:cubicBezTo>
                    <a:cubicBezTo>
                      <a:pt x="3648" y="473"/>
                      <a:pt x="4098" y="636"/>
                      <a:pt x="4412" y="1153"/>
                    </a:cubicBezTo>
                    <a:cubicBezTo>
                      <a:pt x="4838" y="1805"/>
                      <a:pt x="5038" y="2757"/>
                      <a:pt x="5189" y="3785"/>
                    </a:cubicBezTo>
                    <a:cubicBezTo>
                      <a:pt x="5314" y="4837"/>
                      <a:pt x="5464" y="5965"/>
                      <a:pt x="5715" y="7068"/>
                    </a:cubicBezTo>
                    <a:cubicBezTo>
                      <a:pt x="6191" y="9273"/>
                      <a:pt x="6993" y="11404"/>
                      <a:pt x="7770" y="12908"/>
                    </a:cubicBezTo>
                    <a:cubicBezTo>
                      <a:pt x="7996" y="13284"/>
                      <a:pt x="8171" y="13609"/>
                      <a:pt x="8346" y="13910"/>
                    </a:cubicBezTo>
                    <a:cubicBezTo>
                      <a:pt x="8497" y="14211"/>
                      <a:pt x="8697" y="14461"/>
                      <a:pt x="8823" y="14662"/>
                    </a:cubicBezTo>
                    <a:cubicBezTo>
                      <a:pt x="9098" y="15063"/>
                      <a:pt x="9274" y="15289"/>
                      <a:pt x="9274" y="15289"/>
                    </a:cubicBezTo>
                    <a:cubicBezTo>
                      <a:pt x="9299" y="15289"/>
                      <a:pt x="9148" y="15038"/>
                      <a:pt x="8898" y="14612"/>
                    </a:cubicBezTo>
                    <a:cubicBezTo>
                      <a:pt x="8798" y="14386"/>
                      <a:pt x="8622" y="14161"/>
                      <a:pt x="8472" y="13835"/>
                    </a:cubicBezTo>
                    <a:cubicBezTo>
                      <a:pt x="8321" y="13534"/>
                      <a:pt x="8146" y="13208"/>
                      <a:pt x="7945" y="12832"/>
                    </a:cubicBezTo>
                    <a:cubicBezTo>
                      <a:pt x="7244" y="11304"/>
                      <a:pt x="6467" y="9198"/>
                      <a:pt x="6066" y="6993"/>
                    </a:cubicBezTo>
                    <a:cubicBezTo>
                      <a:pt x="5840" y="5890"/>
                      <a:pt x="5715" y="4787"/>
                      <a:pt x="5590" y="3735"/>
                    </a:cubicBezTo>
                    <a:cubicBezTo>
                      <a:pt x="5464" y="2682"/>
                      <a:pt x="5264" y="1679"/>
                      <a:pt x="4788" y="903"/>
                    </a:cubicBezTo>
                    <a:cubicBezTo>
                      <a:pt x="4537" y="501"/>
                      <a:pt x="4186" y="201"/>
                      <a:pt x="3785" y="100"/>
                    </a:cubicBezTo>
                    <a:cubicBezTo>
                      <a:pt x="3597" y="25"/>
                      <a:pt x="3415" y="0"/>
                      <a:pt x="32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22" name="Google Shape;2276;p53"/>
              <p:cNvSpPr/>
              <p:nvPr/>
            </p:nvSpPr>
            <p:spPr>
              <a:xfrm>
                <a:off x="1999525" y="3317700"/>
                <a:ext cx="162300" cy="162425"/>
              </a:xfrm>
              <a:custGeom>
                <a:avLst/>
                <a:gdLst/>
                <a:ahLst/>
                <a:cxnLst/>
                <a:rect l="l" t="t" r="r" b="b"/>
                <a:pathLst>
                  <a:path w="6492" h="6497" extrusionOk="0">
                    <a:moveTo>
                      <a:pt x="1604" y="1"/>
                    </a:moveTo>
                    <a:cubicBezTo>
                      <a:pt x="1604" y="1"/>
                      <a:pt x="1504" y="1"/>
                      <a:pt x="1353" y="51"/>
                    </a:cubicBezTo>
                    <a:cubicBezTo>
                      <a:pt x="1278" y="76"/>
                      <a:pt x="1153" y="101"/>
                      <a:pt x="1053" y="151"/>
                    </a:cubicBezTo>
                    <a:cubicBezTo>
                      <a:pt x="952" y="226"/>
                      <a:pt x="827" y="251"/>
                      <a:pt x="702" y="352"/>
                    </a:cubicBezTo>
                    <a:cubicBezTo>
                      <a:pt x="451" y="527"/>
                      <a:pt x="226" y="853"/>
                      <a:pt x="125" y="1204"/>
                    </a:cubicBezTo>
                    <a:cubicBezTo>
                      <a:pt x="0" y="1580"/>
                      <a:pt x="25" y="2006"/>
                      <a:pt x="125" y="2407"/>
                    </a:cubicBezTo>
                    <a:cubicBezTo>
                      <a:pt x="326" y="3184"/>
                      <a:pt x="777" y="3860"/>
                      <a:pt x="1153" y="4311"/>
                    </a:cubicBezTo>
                    <a:cubicBezTo>
                      <a:pt x="1529" y="4788"/>
                      <a:pt x="1805" y="5038"/>
                      <a:pt x="1805" y="5038"/>
                    </a:cubicBezTo>
                    <a:cubicBezTo>
                      <a:pt x="1805" y="5038"/>
                      <a:pt x="1880" y="5113"/>
                      <a:pt x="2005" y="5239"/>
                    </a:cubicBezTo>
                    <a:cubicBezTo>
                      <a:pt x="2130" y="5339"/>
                      <a:pt x="2331" y="5489"/>
                      <a:pt x="2582" y="5665"/>
                    </a:cubicBezTo>
                    <a:cubicBezTo>
                      <a:pt x="2832" y="5815"/>
                      <a:pt x="3108" y="6016"/>
                      <a:pt x="3459" y="6166"/>
                    </a:cubicBezTo>
                    <a:cubicBezTo>
                      <a:pt x="3810" y="6316"/>
                      <a:pt x="4186" y="6442"/>
                      <a:pt x="4587" y="6492"/>
                    </a:cubicBezTo>
                    <a:cubicBezTo>
                      <a:pt x="4638" y="6495"/>
                      <a:pt x="4689" y="6496"/>
                      <a:pt x="4739" y="6496"/>
                    </a:cubicBezTo>
                    <a:cubicBezTo>
                      <a:pt x="5113" y="6496"/>
                      <a:pt x="5478" y="6412"/>
                      <a:pt x="5765" y="6191"/>
                    </a:cubicBezTo>
                    <a:cubicBezTo>
                      <a:pt x="6090" y="5966"/>
                      <a:pt x="6241" y="5615"/>
                      <a:pt x="6366" y="5364"/>
                    </a:cubicBezTo>
                    <a:cubicBezTo>
                      <a:pt x="6441" y="5063"/>
                      <a:pt x="6491" y="4838"/>
                      <a:pt x="6491" y="4662"/>
                    </a:cubicBezTo>
                    <a:cubicBezTo>
                      <a:pt x="6491" y="4487"/>
                      <a:pt x="6491" y="4387"/>
                      <a:pt x="6491" y="4387"/>
                    </a:cubicBezTo>
                    <a:cubicBezTo>
                      <a:pt x="6466" y="4387"/>
                      <a:pt x="6441" y="4487"/>
                      <a:pt x="6391" y="4637"/>
                    </a:cubicBezTo>
                    <a:cubicBezTo>
                      <a:pt x="6366" y="4813"/>
                      <a:pt x="6291" y="5038"/>
                      <a:pt x="6191" y="5289"/>
                    </a:cubicBezTo>
                    <a:cubicBezTo>
                      <a:pt x="6065" y="5514"/>
                      <a:pt x="5890" y="5815"/>
                      <a:pt x="5614" y="5966"/>
                    </a:cubicBezTo>
                    <a:cubicBezTo>
                      <a:pt x="5405" y="6098"/>
                      <a:pt x="5153" y="6159"/>
                      <a:pt x="4891" y="6159"/>
                    </a:cubicBezTo>
                    <a:cubicBezTo>
                      <a:pt x="4807" y="6159"/>
                      <a:pt x="4722" y="6153"/>
                      <a:pt x="4637" y="6141"/>
                    </a:cubicBezTo>
                    <a:cubicBezTo>
                      <a:pt x="3935" y="6041"/>
                      <a:pt x="3283" y="5615"/>
                      <a:pt x="2832" y="5289"/>
                    </a:cubicBezTo>
                    <a:cubicBezTo>
                      <a:pt x="2632" y="5139"/>
                      <a:pt x="2456" y="4988"/>
                      <a:pt x="2331" y="4863"/>
                    </a:cubicBezTo>
                    <a:cubicBezTo>
                      <a:pt x="2206" y="4763"/>
                      <a:pt x="2130" y="4687"/>
                      <a:pt x="2130" y="4687"/>
                    </a:cubicBezTo>
                    <a:cubicBezTo>
                      <a:pt x="2130" y="4687"/>
                      <a:pt x="1855" y="4462"/>
                      <a:pt x="1504" y="4036"/>
                    </a:cubicBezTo>
                    <a:cubicBezTo>
                      <a:pt x="1128" y="3610"/>
                      <a:pt x="677" y="3008"/>
                      <a:pt x="476" y="2306"/>
                    </a:cubicBezTo>
                    <a:cubicBezTo>
                      <a:pt x="351" y="1956"/>
                      <a:pt x="301" y="1605"/>
                      <a:pt x="376" y="1279"/>
                    </a:cubicBezTo>
                    <a:cubicBezTo>
                      <a:pt x="451" y="953"/>
                      <a:pt x="602" y="677"/>
                      <a:pt x="827" y="502"/>
                    </a:cubicBezTo>
                    <a:cubicBezTo>
                      <a:pt x="927" y="402"/>
                      <a:pt x="1028" y="352"/>
                      <a:pt x="1128" y="276"/>
                    </a:cubicBezTo>
                    <a:cubicBezTo>
                      <a:pt x="1228" y="226"/>
                      <a:pt x="1303" y="176"/>
                      <a:pt x="1379" y="151"/>
                    </a:cubicBezTo>
                    <a:cubicBezTo>
                      <a:pt x="1529" y="76"/>
                      <a:pt x="1629" y="26"/>
                      <a:pt x="16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23" name="Google Shape;2277;p53"/>
              <p:cNvSpPr/>
              <p:nvPr/>
            </p:nvSpPr>
            <p:spPr>
              <a:xfrm>
                <a:off x="2007650" y="2869700"/>
                <a:ext cx="572725" cy="838600"/>
              </a:xfrm>
              <a:custGeom>
                <a:avLst/>
                <a:gdLst/>
                <a:ahLst/>
                <a:cxnLst/>
                <a:rect l="l" t="t" r="r" b="b"/>
                <a:pathLst>
                  <a:path w="22909" h="33544" extrusionOk="0">
                    <a:moveTo>
                      <a:pt x="5414" y="1"/>
                    </a:moveTo>
                    <a:cubicBezTo>
                      <a:pt x="5414" y="51"/>
                      <a:pt x="5389" y="101"/>
                      <a:pt x="5389" y="151"/>
                    </a:cubicBezTo>
                    <a:cubicBezTo>
                      <a:pt x="5364" y="402"/>
                      <a:pt x="5364" y="677"/>
                      <a:pt x="5339" y="928"/>
                    </a:cubicBezTo>
                    <a:lnTo>
                      <a:pt x="5364" y="1780"/>
                    </a:lnTo>
                    <a:cubicBezTo>
                      <a:pt x="5615" y="5890"/>
                      <a:pt x="7971" y="10728"/>
                      <a:pt x="7971" y="10728"/>
                    </a:cubicBezTo>
                    <a:cubicBezTo>
                      <a:pt x="7971" y="10728"/>
                      <a:pt x="7194" y="10402"/>
                      <a:pt x="6292" y="10276"/>
                    </a:cubicBezTo>
                    <a:lnTo>
                      <a:pt x="6292" y="10276"/>
                    </a:lnTo>
                    <a:cubicBezTo>
                      <a:pt x="7244" y="12657"/>
                      <a:pt x="8522" y="16617"/>
                      <a:pt x="6868" y="17144"/>
                    </a:cubicBezTo>
                    <a:cubicBezTo>
                      <a:pt x="6756" y="17181"/>
                      <a:pt x="6646" y="17199"/>
                      <a:pt x="6539" y="17199"/>
                    </a:cubicBezTo>
                    <a:cubicBezTo>
                      <a:pt x="5057" y="17199"/>
                      <a:pt x="3999" y="13828"/>
                      <a:pt x="3485" y="11655"/>
                    </a:cubicBezTo>
                    <a:cubicBezTo>
                      <a:pt x="3334" y="12106"/>
                      <a:pt x="3284" y="12683"/>
                      <a:pt x="3359" y="13409"/>
                    </a:cubicBezTo>
                    <a:cubicBezTo>
                      <a:pt x="3359" y="13409"/>
                      <a:pt x="3084" y="13485"/>
                      <a:pt x="2708" y="13635"/>
                    </a:cubicBezTo>
                    <a:cubicBezTo>
                      <a:pt x="3735" y="15665"/>
                      <a:pt x="5841" y="20101"/>
                      <a:pt x="4287" y="20251"/>
                    </a:cubicBezTo>
                    <a:cubicBezTo>
                      <a:pt x="4255" y="20255"/>
                      <a:pt x="4223" y="20257"/>
                      <a:pt x="4191" y="20257"/>
                    </a:cubicBezTo>
                    <a:cubicBezTo>
                      <a:pt x="2849" y="20257"/>
                      <a:pt x="1615" y="17223"/>
                      <a:pt x="978" y="15289"/>
                    </a:cubicBezTo>
                    <a:lnTo>
                      <a:pt x="978" y="15289"/>
                    </a:lnTo>
                    <a:cubicBezTo>
                      <a:pt x="703" y="15941"/>
                      <a:pt x="678" y="16818"/>
                      <a:pt x="1129" y="17971"/>
                    </a:cubicBezTo>
                    <a:cubicBezTo>
                      <a:pt x="953" y="17971"/>
                      <a:pt x="803" y="17996"/>
                      <a:pt x="653" y="18046"/>
                    </a:cubicBezTo>
                    <a:cubicBezTo>
                      <a:pt x="1655" y="19600"/>
                      <a:pt x="3434" y="22632"/>
                      <a:pt x="2332" y="22733"/>
                    </a:cubicBezTo>
                    <a:cubicBezTo>
                      <a:pt x="2312" y="22735"/>
                      <a:pt x="2292" y="22736"/>
                      <a:pt x="2271" y="22736"/>
                    </a:cubicBezTo>
                    <a:cubicBezTo>
                      <a:pt x="1508" y="22736"/>
                      <a:pt x="636" y="21370"/>
                      <a:pt x="1" y="20076"/>
                    </a:cubicBezTo>
                    <a:lnTo>
                      <a:pt x="1" y="20076"/>
                    </a:lnTo>
                    <a:cubicBezTo>
                      <a:pt x="277" y="21605"/>
                      <a:pt x="1630" y="23184"/>
                      <a:pt x="3008" y="23785"/>
                    </a:cubicBezTo>
                    <a:cubicBezTo>
                      <a:pt x="3220" y="23877"/>
                      <a:pt x="3581" y="23933"/>
                      <a:pt x="3974" y="23933"/>
                    </a:cubicBezTo>
                    <a:cubicBezTo>
                      <a:pt x="4976" y="23933"/>
                      <a:pt x="6187" y="23569"/>
                      <a:pt x="5665" y="22507"/>
                    </a:cubicBezTo>
                    <a:lnTo>
                      <a:pt x="5665" y="22507"/>
                    </a:lnTo>
                    <a:cubicBezTo>
                      <a:pt x="5690" y="22558"/>
                      <a:pt x="8919" y="29105"/>
                      <a:pt x="13318" y="29105"/>
                    </a:cubicBezTo>
                    <a:cubicBezTo>
                      <a:pt x="13755" y="29105"/>
                      <a:pt x="14204" y="29040"/>
                      <a:pt x="14663" y="28898"/>
                    </a:cubicBezTo>
                    <a:lnTo>
                      <a:pt x="17069" y="33535"/>
                    </a:lnTo>
                    <a:cubicBezTo>
                      <a:pt x="17069" y="33535"/>
                      <a:pt x="17140" y="33543"/>
                      <a:pt x="17270" y="33543"/>
                    </a:cubicBezTo>
                    <a:cubicBezTo>
                      <a:pt x="18005" y="33543"/>
                      <a:pt x="20629" y="33272"/>
                      <a:pt x="22908" y="29650"/>
                    </a:cubicBezTo>
                    <a:lnTo>
                      <a:pt x="22181" y="28347"/>
                    </a:lnTo>
                    <a:cubicBezTo>
                      <a:pt x="21001" y="29305"/>
                      <a:pt x="19528" y="30287"/>
                      <a:pt x="18489" y="30287"/>
                    </a:cubicBezTo>
                    <a:cubicBezTo>
                      <a:pt x="18006" y="30287"/>
                      <a:pt x="17617" y="30075"/>
                      <a:pt x="17394" y="29550"/>
                    </a:cubicBezTo>
                    <a:cubicBezTo>
                      <a:pt x="16567" y="27645"/>
                      <a:pt x="19149" y="26091"/>
                      <a:pt x="20778" y="25314"/>
                    </a:cubicBezTo>
                    <a:cubicBezTo>
                      <a:pt x="20953" y="24537"/>
                      <a:pt x="21354" y="22357"/>
                      <a:pt x="21004" y="19575"/>
                    </a:cubicBezTo>
                    <a:lnTo>
                      <a:pt x="21004" y="19575"/>
                    </a:lnTo>
                    <a:cubicBezTo>
                      <a:pt x="20134" y="21040"/>
                      <a:pt x="19096" y="22317"/>
                      <a:pt x="18083" y="22317"/>
                    </a:cubicBezTo>
                    <a:cubicBezTo>
                      <a:pt x="17987" y="22317"/>
                      <a:pt x="17891" y="22305"/>
                      <a:pt x="17795" y="22282"/>
                    </a:cubicBezTo>
                    <a:cubicBezTo>
                      <a:pt x="15314" y="21630"/>
                      <a:pt x="17319" y="14613"/>
                      <a:pt x="17319" y="14612"/>
                    </a:cubicBezTo>
                    <a:lnTo>
                      <a:pt x="17319" y="14612"/>
                    </a:lnTo>
                    <a:cubicBezTo>
                      <a:pt x="17319" y="14613"/>
                      <a:pt x="16617" y="16166"/>
                      <a:pt x="14938" y="17094"/>
                    </a:cubicBezTo>
                    <a:cubicBezTo>
                      <a:pt x="14330" y="17416"/>
                      <a:pt x="13610" y="17629"/>
                      <a:pt x="12967" y="17629"/>
                    </a:cubicBezTo>
                    <a:cubicBezTo>
                      <a:pt x="11809" y="17629"/>
                      <a:pt x="10903" y="16936"/>
                      <a:pt x="11354" y="14938"/>
                    </a:cubicBezTo>
                    <a:cubicBezTo>
                      <a:pt x="11705" y="13384"/>
                      <a:pt x="13034" y="12156"/>
                      <a:pt x="14262" y="11304"/>
                    </a:cubicBezTo>
                    <a:cubicBezTo>
                      <a:pt x="13760" y="10302"/>
                      <a:pt x="12457" y="7520"/>
                      <a:pt x="11430" y="4587"/>
                    </a:cubicBezTo>
                    <a:cubicBezTo>
                      <a:pt x="11384" y="7831"/>
                      <a:pt x="10955" y="10690"/>
                      <a:pt x="9577" y="10690"/>
                    </a:cubicBezTo>
                    <a:cubicBezTo>
                      <a:pt x="9421" y="10690"/>
                      <a:pt x="9254" y="10653"/>
                      <a:pt x="9074" y="10577"/>
                    </a:cubicBezTo>
                    <a:cubicBezTo>
                      <a:pt x="6592" y="9525"/>
                      <a:pt x="5715" y="3860"/>
                      <a:pt x="5414" y="1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24" name="Google Shape;2278;p53"/>
              <p:cNvSpPr/>
              <p:nvPr/>
            </p:nvSpPr>
            <p:spPr>
              <a:xfrm>
                <a:off x="3806500" y="4186675"/>
                <a:ext cx="7883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31532" h="18254" extrusionOk="0">
                    <a:moveTo>
                      <a:pt x="13631" y="0"/>
                    </a:moveTo>
                    <a:cubicBezTo>
                      <a:pt x="10879" y="0"/>
                      <a:pt x="14940" y="4791"/>
                      <a:pt x="14940" y="4791"/>
                    </a:cubicBezTo>
                    <a:cubicBezTo>
                      <a:pt x="14940" y="4791"/>
                      <a:pt x="12011" y="4489"/>
                      <a:pt x="8778" y="4489"/>
                    </a:cubicBezTo>
                    <a:cubicBezTo>
                      <a:pt x="4978" y="4489"/>
                      <a:pt x="757" y="4906"/>
                      <a:pt x="378" y="6721"/>
                    </a:cubicBezTo>
                    <a:cubicBezTo>
                      <a:pt x="1" y="8440"/>
                      <a:pt x="5291" y="8581"/>
                      <a:pt x="7028" y="8581"/>
                    </a:cubicBezTo>
                    <a:cubicBezTo>
                      <a:pt x="7367" y="8581"/>
                      <a:pt x="7571" y="8575"/>
                      <a:pt x="7571" y="8575"/>
                    </a:cubicBezTo>
                    <a:lnTo>
                      <a:pt x="7571" y="8575"/>
                    </a:lnTo>
                    <a:cubicBezTo>
                      <a:pt x="7570" y="8575"/>
                      <a:pt x="102" y="8801"/>
                      <a:pt x="1080" y="12109"/>
                    </a:cubicBezTo>
                    <a:cubicBezTo>
                      <a:pt x="1714" y="14212"/>
                      <a:pt x="5536" y="14660"/>
                      <a:pt x="8671" y="14660"/>
                    </a:cubicBezTo>
                    <a:cubicBezTo>
                      <a:pt x="10991" y="14660"/>
                      <a:pt x="12934" y="14415"/>
                      <a:pt x="12935" y="14415"/>
                    </a:cubicBezTo>
                    <a:lnTo>
                      <a:pt x="12935" y="14415"/>
                    </a:lnTo>
                    <a:cubicBezTo>
                      <a:pt x="12934" y="14415"/>
                      <a:pt x="5707" y="18254"/>
                      <a:pt x="10397" y="18254"/>
                    </a:cubicBezTo>
                    <a:cubicBezTo>
                      <a:pt x="10777" y="18254"/>
                      <a:pt x="11235" y="18229"/>
                      <a:pt x="11782" y="18174"/>
                    </a:cubicBezTo>
                    <a:cubicBezTo>
                      <a:pt x="19326" y="17422"/>
                      <a:pt x="22534" y="14665"/>
                      <a:pt x="24789" y="10756"/>
                    </a:cubicBezTo>
                    <a:lnTo>
                      <a:pt x="30804" y="8450"/>
                    </a:lnTo>
                    <a:cubicBezTo>
                      <a:pt x="30804" y="8450"/>
                      <a:pt x="31531" y="1758"/>
                      <a:pt x="28148" y="1482"/>
                    </a:cubicBezTo>
                    <a:lnTo>
                      <a:pt x="23812" y="4239"/>
                    </a:lnTo>
                    <a:cubicBezTo>
                      <a:pt x="23812" y="4239"/>
                      <a:pt x="16769" y="154"/>
                      <a:pt x="13762" y="4"/>
                    </a:cubicBezTo>
                    <a:cubicBezTo>
                      <a:pt x="13717" y="1"/>
                      <a:pt x="13673" y="0"/>
                      <a:pt x="13631" y="0"/>
                    </a:cubicBezTo>
                    <a:close/>
                  </a:path>
                </a:pathLst>
              </a:custGeom>
              <a:solidFill>
                <a:srgbClr val="FFC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25" name="Google Shape;2279;p53"/>
              <p:cNvSpPr/>
              <p:nvPr/>
            </p:nvSpPr>
            <p:spPr>
              <a:xfrm>
                <a:off x="3805925" y="4297025"/>
                <a:ext cx="374075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0517" extrusionOk="0">
                    <a:moveTo>
                      <a:pt x="8070" y="1"/>
                    </a:moveTo>
                    <a:cubicBezTo>
                      <a:pt x="7218" y="1"/>
                      <a:pt x="6341" y="26"/>
                      <a:pt x="5539" y="51"/>
                    </a:cubicBezTo>
                    <a:cubicBezTo>
                      <a:pt x="4712" y="101"/>
                      <a:pt x="3960" y="226"/>
                      <a:pt x="3308" y="352"/>
                    </a:cubicBezTo>
                    <a:cubicBezTo>
                      <a:pt x="2682" y="477"/>
                      <a:pt x="2155" y="627"/>
                      <a:pt x="1780" y="753"/>
                    </a:cubicBezTo>
                    <a:cubicBezTo>
                      <a:pt x="1404" y="878"/>
                      <a:pt x="1203" y="978"/>
                      <a:pt x="1203" y="978"/>
                    </a:cubicBezTo>
                    <a:cubicBezTo>
                      <a:pt x="1203" y="978"/>
                      <a:pt x="1153" y="1003"/>
                      <a:pt x="1053" y="1053"/>
                    </a:cubicBezTo>
                    <a:cubicBezTo>
                      <a:pt x="952" y="1104"/>
                      <a:pt x="827" y="1179"/>
                      <a:pt x="652" y="1304"/>
                    </a:cubicBezTo>
                    <a:cubicBezTo>
                      <a:pt x="476" y="1429"/>
                      <a:pt x="276" y="1580"/>
                      <a:pt x="125" y="1906"/>
                    </a:cubicBezTo>
                    <a:cubicBezTo>
                      <a:pt x="50" y="2056"/>
                      <a:pt x="0" y="2256"/>
                      <a:pt x="25" y="2457"/>
                    </a:cubicBezTo>
                    <a:cubicBezTo>
                      <a:pt x="75" y="2632"/>
                      <a:pt x="150" y="2808"/>
                      <a:pt x="251" y="2958"/>
                    </a:cubicBezTo>
                    <a:cubicBezTo>
                      <a:pt x="451" y="3284"/>
                      <a:pt x="802" y="3535"/>
                      <a:pt x="1153" y="3685"/>
                    </a:cubicBezTo>
                    <a:cubicBezTo>
                      <a:pt x="1529" y="3835"/>
                      <a:pt x="1905" y="3961"/>
                      <a:pt x="2306" y="4061"/>
                    </a:cubicBezTo>
                    <a:cubicBezTo>
                      <a:pt x="3133" y="4236"/>
                      <a:pt x="4010" y="4287"/>
                      <a:pt x="4862" y="4312"/>
                    </a:cubicBezTo>
                    <a:lnTo>
                      <a:pt x="4937" y="4312"/>
                    </a:lnTo>
                    <a:cubicBezTo>
                      <a:pt x="4887" y="4337"/>
                      <a:pt x="4837" y="4337"/>
                      <a:pt x="4787" y="4362"/>
                    </a:cubicBezTo>
                    <a:cubicBezTo>
                      <a:pt x="4511" y="4412"/>
                      <a:pt x="4211" y="4512"/>
                      <a:pt x="3910" y="4612"/>
                    </a:cubicBezTo>
                    <a:cubicBezTo>
                      <a:pt x="3609" y="4713"/>
                      <a:pt x="3308" y="4838"/>
                      <a:pt x="3008" y="4938"/>
                    </a:cubicBezTo>
                    <a:cubicBezTo>
                      <a:pt x="2682" y="5063"/>
                      <a:pt x="2356" y="5164"/>
                      <a:pt x="2055" y="5314"/>
                    </a:cubicBezTo>
                    <a:cubicBezTo>
                      <a:pt x="1729" y="5439"/>
                      <a:pt x="1404" y="5615"/>
                      <a:pt x="1153" y="5916"/>
                    </a:cubicBezTo>
                    <a:cubicBezTo>
                      <a:pt x="902" y="6191"/>
                      <a:pt x="777" y="6592"/>
                      <a:pt x="802" y="6943"/>
                    </a:cubicBezTo>
                    <a:cubicBezTo>
                      <a:pt x="777" y="7119"/>
                      <a:pt x="827" y="7294"/>
                      <a:pt x="852" y="7444"/>
                    </a:cubicBezTo>
                    <a:cubicBezTo>
                      <a:pt x="877" y="7620"/>
                      <a:pt x="927" y="7770"/>
                      <a:pt x="978" y="7921"/>
                    </a:cubicBezTo>
                    <a:cubicBezTo>
                      <a:pt x="1028" y="8046"/>
                      <a:pt x="1078" y="8196"/>
                      <a:pt x="1153" y="8322"/>
                    </a:cubicBezTo>
                    <a:cubicBezTo>
                      <a:pt x="1203" y="8447"/>
                      <a:pt x="1303" y="8597"/>
                      <a:pt x="1404" y="8698"/>
                    </a:cubicBezTo>
                    <a:cubicBezTo>
                      <a:pt x="1805" y="9124"/>
                      <a:pt x="2206" y="9299"/>
                      <a:pt x="2481" y="9424"/>
                    </a:cubicBezTo>
                    <a:cubicBezTo>
                      <a:pt x="2757" y="9575"/>
                      <a:pt x="2932" y="9625"/>
                      <a:pt x="2932" y="9625"/>
                    </a:cubicBezTo>
                    <a:cubicBezTo>
                      <a:pt x="2932" y="9625"/>
                      <a:pt x="3083" y="9700"/>
                      <a:pt x="3359" y="9775"/>
                    </a:cubicBezTo>
                    <a:cubicBezTo>
                      <a:pt x="3659" y="9876"/>
                      <a:pt x="4085" y="9976"/>
                      <a:pt x="4562" y="10101"/>
                    </a:cubicBezTo>
                    <a:cubicBezTo>
                      <a:pt x="4837" y="10151"/>
                      <a:pt x="5113" y="10176"/>
                      <a:pt x="5414" y="10226"/>
                    </a:cubicBezTo>
                    <a:cubicBezTo>
                      <a:pt x="5689" y="10251"/>
                      <a:pt x="6015" y="10251"/>
                      <a:pt x="6316" y="10302"/>
                    </a:cubicBezTo>
                    <a:cubicBezTo>
                      <a:pt x="6917" y="10327"/>
                      <a:pt x="7594" y="10452"/>
                      <a:pt x="8271" y="10477"/>
                    </a:cubicBezTo>
                    <a:cubicBezTo>
                      <a:pt x="8633" y="10504"/>
                      <a:pt x="8998" y="10516"/>
                      <a:pt x="9356" y="10516"/>
                    </a:cubicBezTo>
                    <a:cubicBezTo>
                      <a:pt x="10334" y="10516"/>
                      <a:pt x="11265" y="10423"/>
                      <a:pt x="11980" y="10277"/>
                    </a:cubicBezTo>
                    <a:cubicBezTo>
                      <a:pt x="12983" y="10101"/>
                      <a:pt x="13634" y="9976"/>
                      <a:pt x="13634" y="9951"/>
                    </a:cubicBezTo>
                    <a:cubicBezTo>
                      <a:pt x="13634" y="9940"/>
                      <a:pt x="13602" y="9935"/>
                      <a:pt x="13540" y="9935"/>
                    </a:cubicBezTo>
                    <a:cubicBezTo>
                      <a:pt x="13322" y="9935"/>
                      <a:pt x="12738" y="9998"/>
                      <a:pt x="11955" y="10076"/>
                    </a:cubicBezTo>
                    <a:cubicBezTo>
                      <a:pt x="11426" y="10157"/>
                      <a:pt x="10787" y="10202"/>
                      <a:pt x="10105" y="10202"/>
                    </a:cubicBezTo>
                    <a:cubicBezTo>
                      <a:pt x="9527" y="10202"/>
                      <a:pt x="8919" y="10170"/>
                      <a:pt x="8321" y="10101"/>
                    </a:cubicBezTo>
                    <a:cubicBezTo>
                      <a:pt x="7644" y="10051"/>
                      <a:pt x="6993" y="9926"/>
                      <a:pt x="6341" y="9850"/>
                    </a:cubicBezTo>
                    <a:cubicBezTo>
                      <a:pt x="6040" y="9825"/>
                      <a:pt x="5739" y="9800"/>
                      <a:pt x="5464" y="9775"/>
                    </a:cubicBezTo>
                    <a:cubicBezTo>
                      <a:pt x="5163" y="9725"/>
                      <a:pt x="4912" y="9675"/>
                      <a:pt x="4662" y="9625"/>
                    </a:cubicBezTo>
                    <a:cubicBezTo>
                      <a:pt x="4211" y="9500"/>
                      <a:pt x="3810" y="9399"/>
                      <a:pt x="3534" y="9299"/>
                    </a:cubicBezTo>
                    <a:cubicBezTo>
                      <a:pt x="3258" y="9199"/>
                      <a:pt x="3108" y="9149"/>
                      <a:pt x="3108" y="9149"/>
                    </a:cubicBezTo>
                    <a:cubicBezTo>
                      <a:pt x="3108" y="9149"/>
                      <a:pt x="2958" y="9074"/>
                      <a:pt x="2707" y="8973"/>
                    </a:cubicBezTo>
                    <a:cubicBezTo>
                      <a:pt x="2456" y="8848"/>
                      <a:pt x="2055" y="8672"/>
                      <a:pt x="1754" y="8372"/>
                    </a:cubicBezTo>
                    <a:cubicBezTo>
                      <a:pt x="1704" y="8347"/>
                      <a:pt x="1704" y="8297"/>
                      <a:pt x="1654" y="8271"/>
                    </a:cubicBezTo>
                    <a:lnTo>
                      <a:pt x="1654" y="8271"/>
                    </a:lnTo>
                    <a:cubicBezTo>
                      <a:pt x="1780" y="8297"/>
                      <a:pt x="1880" y="8347"/>
                      <a:pt x="2005" y="8372"/>
                    </a:cubicBezTo>
                    <a:cubicBezTo>
                      <a:pt x="2582" y="8522"/>
                      <a:pt x="3384" y="8597"/>
                      <a:pt x="4186" y="8597"/>
                    </a:cubicBezTo>
                    <a:cubicBezTo>
                      <a:pt x="4963" y="8572"/>
                      <a:pt x="5739" y="8522"/>
                      <a:pt x="6316" y="8497"/>
                    </a:cubicBezTo>
                    <a:cubicBezTo>
                      <a:pt x="6892" y="8497"/>
                      <a:pt x="7293" y="8447"/>
                      <a:pt x="7293" y="8447"/>
                    </a:cubicBezTo>
                    <a:cubicBezTo>
                      <a:pt x="7293" y="8447"/>
                      <a:pt x="7694" y="8422"/>
                      <a:pt x="8271" y="8347"/>
                    </a:cubicBezTo>
                    <a:cubicBezTo>
                      <a:pt x="8847" y="8271"/>
                      <a:pt x="9624" y="8146"/>
                      <a:pt x="10401" y="7971"/>
                    </a:cubicBezTo>
                    <a:cubicBezTo>
                      <a:pt x="10777" y="7870"/>
                      <a:pt x="11153" y="7745"/>
                      <a:pt x="11504" y="7645"/>
                    </a:cubicBezTo>
                    <a:cubicBezTo>
                      <a:pt x="11855" y="7495"/>
                      <a:pt x="12156" y="7369"/>
                      <a:pt x="12431" y="7244"/>
                    </a:cubicBezTo>
                    <a:cubicBezTo>
                      <a:pt x="12958" y="6968"/>
                      <a:pt x="13283" y="6768"/>
                      <a:pt x="13283" y="6743"/>
                    </a:cubicBezTo>
                    <a:cubicBezTo>
                      <a:pt x="13280" y="6736"/>
                      <a:pt x="13271" y="6733"/>
                      <a:pt x="13256" y="6733"/>
                    </a:cubicBezTo>
                    <a:cubicBezTo>
                      <a:pt x="13158" y="6733"/>
                      <a:pt x="12814" y="6872"/>
                      <a:pt x="12356" y="7068"/>
                    </a:cubicBezTo>
                    <a:cubicBezTo>
                      <a:pt x="12080" y="7144"/>
                      <a:pt x="11755" y="7244"/>
                      <a:pt x="11429" y="7344"/>
                    </a:cubicBezTo>
                    <a:cubicBezTo>
                      <a:pt x="11053" y="7419"/>
                      <a:pt x="10702" y="7545"/>
                      <a:pt x="10326" y="7595"/>
                    </a:cubicBezTo>
                    <a:cubicBezTo>
                      <a:pt x="9549" y="7745"/>
                      <a:pt x="8797" y="7820"/>
                      <a:pt x="8221" y="7870"/>
                    </a:cubicBezTo>
                    <a:cubicBezTo>
                      <a:pt x="7644" y="7921"/>
                      <a:pt x="7243" y="7946"/>
                      <a:pt x="7243" y="7946"/>
                    </a:cubicBezTo>
                    <a:cubicBezTo>
                      <a:pt x="7243" y="7946"/>
                      <a:pt x="5714" y="8071"/>
                      <a:pt x="4161" y="8221"/>
                    </a:cubicBezTo>
                    <a:cubicBezTo>
                      <a:pt x="3839" y="8242"/>
                      <a:pt x="3521" y="8254"/>
                      <a:pt x="3219" y="8254"/>
                    </a:cubicBezTo>
                    <a:cubicBezTo>
                      <a:pt x="2791" y="8254"/>
                      <a:pt x="2393" y="8230"/>
                      <a:pt x="2055" y="8171"/>
                    </a:cubicBezTo>
                    <a:cubicBezTo>
                      <a:pt x="1930" y="8146"/>
                      <a:pt x="1780" y="8121"/>
                      <a:pt x="1679" y="8096"/>
                    </a:cubicBezTo>
                    <a:cubicBezTo>
                      <a:pt x="1629" y="8096"/>
                      <a:pt x="1579" y="8096"/>
                      <a:pt x="1554" y="8071"/>
                    </a:cubicBezTo>
                    <a:cubicBezTo>
                      <a:pt x="1504" y="7971"/>
                      <a:pt x="1454" y="7870"/>
                      <a:pt x="1404" y="7745"/>
                    </a:cubicBezTo>
                    <a:cubicBezTo>
                      <a:pt x="1379" y="7620"/>
                      <a:pt x="1328" y="7495"/>
                      <a:pt x="1278" y="7344"/>
                    </a:cubicBezTo>
                    <a:cubicBezTo>
                      <a:pt x="1253" y="7219"/>
                      <a:pt x="1228" y="7068"/>
                      <a:pt x="1228" y="6943"/>
                    </a:cubicBezTo>
                    <a:cubicBezTo>
                      <a:pt x="1203" y="6667"/>
                      <a:pt x="1278" y="6392"/>
                      <a:pt x="1454" y="6166"/>
                    </a:cubicBezTo>
                    <a:cubicBezTo>
                      <a:pt x="1629" y="5941"/>
                      <a:pt x="1905" y="5790"/>
                      <a:pt x="2206" y="5640"/>
                    </a:cubicBezTo>
                    <a:cubicBezTo>
                      <a:pt x="2481" y="5490"/>
                      <a:pt x="2807" y="5389"/>
                      <a:pt x="3108" y="5264"/>
                    </a:cubicBezTo>
                    <a:cubicBezTo>
                      <a:pt x="3409" y="5139"/>
                      <a:pt x="3709" y="5013"/>
                      <a:pt x="4010" y="4888"/>
                    </a:cubicBezTo>
                    <a:cubicBezTo>
                      <a:pt x="4311" y="4788"/>
                      <a:pt x="4587" y="4662"/>
                      <a:pt x="4862" y="4587"/>
                    </a:cubicBezTo>
                    <a:cubicBezTo>
                      <a:pt x="5138" y="4512"/>
                      <a:pt x="5389" y="4412"/>
                      <a:pt x="5639" y="4362"/>
                    </a:cubicBezTo>
                    <a:cubicBezTo>
                      <a:pt x="5714" y="4337"/>
                      <a:pt x="5790" y="4337"/>
                      <a:pt x="5890" y="4312"/>
                    </a:cubicBezTo>
                    <a:cubicBezTo>
                      <a:pt x="6416" y="4312"/>
                      <a:pt x="6917" y="4287"/>
                      <a:pt x="7419" y="4236"/>
                    </a:cubicBezTo>
                    <a:cubicBezTo>
                      <a:pt x="7820" y="4211"/>
                      <a:pt x="8196" y="4211"/>
                      <a:pt x="8572" y="4186"/>
                    </a:cubicBezTo>
                    <a:cubicBezTo>
                      <a:pt x="8948" y="4161"/>
                      <a:pt x="9298" y="4136"/>
                      <a:pt x="9624" y="4111"/>
                    </a:cubicBezTo>
                    <a:cubicBezTo>
                      <a:pt x="10136" y="4070"/>
                      <a:pt x="10597" y="4029"/>
                      <a:pt x="10954" y="4029"/>
                    </a:cubicBezTo>
                    <a:cubicBezTo>
                      <a:pt x="11034" y="4029"/>
                      <a:pt x="11109" y="4031"/>
                      <a:pt x="11178" y="4036"/>
                    </a:cubicBezTo>
                    <a:cubicBezTo>
                      <a:pt x="11554" y="4011"/>
                      <a:pt x="11755" y="4011"/>
                      <a:pt x="11755" y="3986"/>
                    </a:cubicBezTo>
                    <a:cubicBezTo>
                      <a:pt x="11755" y="3961"/>
                      <a:pt x="11554" y="3936"/>
                      <a:pt x="11178" y="3911"/>
                    </a:cubicBezTo>
                    <a:cubicBezTo>
                      <a:pt x="10802" y="3886"/>
                      <a:pt x="10251" y="3886"/>
                      <a:pt x="9599" y="3886"/>
                    </a:cubicBezTo>
                    <a:cubicBezTo>
                      <a:pt x="9273" y="3911"/>
                      <a:pt x="8922" y="3911"/>
                      <a:pt x="8572" y="3936"/>
                    </a:cubicBezTo>
                    <a:lnTo>
                      <a:pt x="7394" y="3936"/>
                    </a:lnTo>
                    <a:cubicBezTo>
                      <a:pt x="6993" y="3961"/>
                      <a:pt x="6579" y="3973"/>
                      <a:pt x="6159" y="3973"/>
                    </a:cubicBezTo>
                    <a:cubicBezTo>
                      <a:pt x="5739" y="3973"/>
                      <a:pt x="5313" y="3961"/>
                      <a:pt x="4887" y="3936"/>
                    </a:cubicBezTo>
                    <a:cubicBezTo>
                      <a:pt x="4035" y="3886"/>
                      <a:pt x="3183" y="3810"/>
                      <a:pt x="2406" y="3635"/>
                    </a:cubicBezTo>
                    <a:cubicBezTo>
                      <a:pt x="1654" y="3459"/>
                      <a:pt x="952" y="3159"/>
                      <a:pt x="652" y="2708"/>
                    </a:cubicBezTo>
                    <a:cubicBezTo>
                      <a:pt x="501" y="2457"/>
                      <a:pt x="476" y="2281"/>
                      <a:pt x="577" y="2106"/>
                    </a:cubicBezTo>
                    <a:cubicBezTo>
                      <a:pt x="652" y="1956"/>
                      <a:pt x="802" y="1805"/>
                      <a:pt x="952" y="1730"/>
                    </a:cubicBezTo>
                    <a:cubicBezTo>
                      <a:pt x="1078" y="1630"/>
                      <a:pt x="1203" y="1555"/>
                      <a:pt x="1303" y="1530"/>
                    </a:cubicBezTo>
                    <a:cubicBezTo>
                      <a:pt x="1379" y="1479"/>
                      <a:pt x="1429" y="1454"/>
                      <a:pt x="1429" y="1454"/>
                    </a:cubicBezTo>
                    <a:cubicBezTo>
                      <a:pt x="1429" y="1454"/>
                      <a:pt x="1604" y="1354"/>
                      <a:pt x="1955" y="1229"/>
                    </a:cubicBezTo>
                    <a:cubicBezTo>
                      <a:pt x="2281" y="1104"/>
                      <a:pt x="2807" y="953"/>
                      <a:pt x="3409" y="828"/>
                    </a:cubicBezTo>
                    <a:cubicBezTo>
                      <a:pt x="4035" y="677"/>
                      <a:pt x="4787" y="552"/>
                      <a:pt x="5564" y="477"/>
                    </a:cubicBezTo>
                    <a:cubicBezTo>
                      <a:pt x="6366" y="452"/>
                      <a:pt x="7218" y="377"/>
                      <a:pt x="8070" y="377"/>
                    </a:cubicBezTo>
                    <a:cubicBezTo>
                      <a:pt x="8655" y="377"/>
                      <a:pt x="9229" y="366"/>
                      <a:pt x="9784" y="366"/>
                    </a:cubicBezTo>
                    <a:cubicBezTo>
                      <a:pt x="10061" y="366"/>
                      <a:pt x="10334" y="368"/>
                      <a:pt x="10602" y="377"/>
                    </a:cubicBezTo>
                    <a:cubicBezTo>
                      <a:pt x="11404" y="402"/>
                      <a:pt x="12156" y="427"/>
                      <a:pt x="12807" y="427"/>
                    </a:cubicBezTo>
                    <a:cubicBezTo>
                      <a:pt x="13459" y="452"/>
                      <a:pt x="13985" y="477"/>
                      <a:pt x="14361" y="477"/>
                    </a:cubicBezTo>
                    <a:cubicBezTo>
                      <a:pt x="14486" y="485"/>
                      <a:pt x="14595" y="488"/>
                      <a:pt x="14684" y="488"/>
                    </a:cubicBezTo>
                    <a:cubicBezTo>
                      <a:pt x="14862" y="488"/>
                      <a:pt x="14963" y="477"/>
                      <a:pt x="14963" y="477"/>
                    </a:cubicBezTo>
                    <a:cubicBezTo>
                      <a:pt x="14963" y="452"/>
                      <a:pt x="14762" y="427"/>
                      <a:pt x="14386" y="377"/>
                    </a:cubicBezTo>
                    <a:cubicBezTo>
                      <a:pt x="14010" y="352"/>
                      <a:pt x="13459" y="302"/>
                      <a:pt x="12832" y="226"/>
                    </a:cubicBezTo>
                    <a:cubicBezTo>
                      <a:pt x="12181" y="176"/>
                      <a:pt x="11429" y="126"/>
                      <a:pt x="10627" y="76"/>
                    </a:cubicBezTo>
                    <a:cubicBezTo>
                      <a:pt x="9800" y="26"/>
                      <a:pt x="8948" y="26"/>
                      <a:pt x="80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26" name="Google Shape;2280;p53"/>
              <p:cNvSpPr/>
              <p:nvPr/>
            </p:nvSpPr>
            <p:spPr>
              <a:xfrm>
                <a:off x="4022700" y="4531250"/>
                <a:ext cx="345275" cy="119450"/>
              </a:xfrm>
              <a:custGeom>
                <a:avLst/>
                <a:gdLst/>
                <a:ahLst/>
                <a:cxnLst/>
                <a:rect l="l" t="t" r="r" b="b"/>
                <a:pathLst>
                  <a:path w="13811" h="4778" extrusionOk="0">
                    <a:moveTo>
                      <a:pt x="13776" y="1"/>
                    </a:moveTo>
                    <a:cubicBezTo>
                      <a:pt x="13699" y="1"/>
                      <a:pt x="13212" y="363"/>
                      <a:pt x="12482" y="857"/>
                    </a:cubicBezTo>
                    <a:cubicBezTo>
                      <a:pt x="11730" y="1384"/>
                      <a:pt x="10678" y="2060"/>
                      <a:pt x="9550" y="2587"/>
                    </a:cubicBezTo>
                    <a:cubicBezTo>
                      <a:pt x="8447" y="3138"/>
                      <a:pt x="7269" y="3564"/>
                      <a:pt x="6392" y="3790"/>
                    </a:cubicBezTo>
                    <a:cubicBezTo>
                      <a:pt x="5966" y="3890"/>
                      <a:pt x="5565" y="3965"/>
                      <a:pt x="5314" y="3990"/>
                    </a:cubicBezTo>
                    <a:cubicBezTo>
                      <a:pt x="5038" y="4040"/>
                      <a:pt x="4888" y="4065"/>
                      <a:pt x="4888" y="4065"/>
                    </a:cubicBezTo>
                    <a:cubicBezTo>
                      <a:pt x="4888" y="4065"/>
                      <a:pt x="4262" y="4166"/>
                      <a:pt x="3359" y="4266"/>
                    </a:cubicBezTo>
                    <a:cubicBezTo>
                      <a:pt x="2883" y="4291"/>
                      <a:pt x="2357" y="4341"/>
                      <a:pt x="1780" y="4341"/>
                    </a:cubicBezTo>
                    <a:cubicBezTo>
                      <a:pt x="1505" y="4316"/>
                      <a:pt x="1204" y="4316"/>
                      <a:pt x="928" y="4241"/>
                    </a:cubicBezTo>
                    <a:cubicBezTo>
                      <a:pt x="778" y="4216"/>
                      <a:pt x="652" y="4166"/>
                      <a:pt x="552" y="4116"/>
                    </a:cubicBezTo>
                    <a:cubicBezTo>
                      <a:pt x="452" y="4040"/>
                      <a:pt x="402" y="3965"/>
                      <a:pt x="377" y="3890"/>
                    </a:cubicBezTo>
                    <a:cubicBezTo>
                      <a:pt x="352" y="3689"/>
                      <a:pt x="577" y="3414"/>
                      <a:pt x="728" y="3188"/>
                    </a:cubicBezTo>
                    <a:cubicBezTo>
                      <a:pt x="853" y="3088"/>
                      <a:pt x="953" y="2988"/>
                      <a:pt x="1053" y="2887"/>
                    </a:cubicBezTo>
                    <a:cubicBezTo>
                      <a:pt x="1154" y="2787"/>
                      <a:pt x="1254" y="2687"/>
                      <a:pt x="1379" y="2587"/>
                    </a:cubicBezTo>
                    <a:cubicBezTo>
                      <a:pt x="1805" y="2211"/>
                      <a:pt x="2256" y="1910"/>
                      <a:pt x="2632" y="1659"/>
                    </a:cubicBezTo>
                    <a:cubicBezTo>
                      <a:pt x="3409" y="1133"/>
                      <a:pt x="3986" y="857"/>
                      <a:pt x="3961" y="807"/>
                    </a:cubicBezTo>
                    <a:cubicBezTo>
                      <a:pt x="3961" y="806"/>
                      <a:pt x="3959" y="805"/>
                      <a:pt x="3956" y="805"/>
                    </a:cubicBezTo>
                    <a:cubicBezTo>
                      <a:pt x="3900" y="805"/>
                      <a:pt x="3318" y="1032"/>
                      <a:pt x="2532" y="1484"/>
                    </a:cubicBezTo>
                    <a:cubicBezTo>
                      <a:pt x="2131" y="1710"/>
                      <a:pt x="1655" y="2010"/>
                      <a:pt x="1179" y="2361"/>
                    </a:cubicBezTo>
                    <a:cubicBezTo>
                      <a:pt x="1079" y="2461"/>
                      <a:pt x="953" y="2562"/>
                      <a:pt x="828" y="2637"/>
                    </a:cubicBezTo>
                    <a:cubicBezTo>
                      <a:pt x="728" y="2762"/>
                      <a:pt x="602" y="2862"/>
                      <a:pt x="502" y="2988"/>
                    </a:cubicBezTo>
                    <a:cubicBezTo>
                      <a:pt x="377" y="3088"/>
                      <a:pt x="277" y="3238"/>
                      <a:pt x="176" y="3364"/>
                    </a:cubicBezTo>
                    <a:cubicBezTo>
                      <a:pt x="101" y="3514"/>
                      <a:pt x="1" y="3689"/>
                      <a:pt x="26" y="3915"/>
                    </a:cubicBezTo>
                    <a:cubicBezTo>
                      <a:pt x="26" y="4141"/>
                      <a:pt x="176" y="4341"/>
                      <a:pt x="352" y="4441"/>
                    </a:cubicBezTo>
                    <a:cubicBezTo>
                      <a:pt x="502" y="4542"/>
                      <a:pt x="678" y="4592"/>
                      <a:pt x="828" y="4642"/>
                    </a:cubicBezTo>
                    <a:cubicBezTo>
                      <a:pt x="1154" y="4717"/>
                      <a:pt x="1454" y="4742"/>
                      <a:pt x="1755" y="4767"/>
                    </a:cubicBezTo>
                    <a:cubicBezTo>
                      <a:pt x="1931" y="4775"/>
                      <a:pt x="2103" y="4778"/>
                      <a:pt x="2270" y="4778"/>
                    </a:cubicBezTo>
                    <a:cubicBezTo>
                      <a:pt x="2673" y="4778"/>
                      <a:pt x="3048" y="4760"/>
                      <a:pt x="3384" y="4742"/>
                    </a:cubicBezTo>
                    <a:cubicBezTo>
                      <a:pt x="4337" y="4667"/>
                      <a:pt x="4963" y="4567"/>
                      <a:pt x="4963" y="4567"/>
                    </a:cubicBezTo>
                    <a:cubicBezTo>
                      <a:pt x="4963" y="4567"/>
                      <a:pt x="5114" y="4542"/>
                      <a:pt x="5389" y="4491"/>
                    </a:cubicBezTo>
                    <a:cubicBezTo>
                      <a:pt x="5665" y="4441"/>
                      <a:pt x="6041" y="4391"/>
                      <a:pt x="6517" y="4266"/>
                    </a:cubicBezTo>
                    <a:cubicBezTo>
                      <a:pt x="7444" y="3990"/>
                      <a:pt x="8622" y="3539"/>
                      <a:pt x="9725" y="2938"/>
                    </a:cubicBezTo>
                    <a:cubicBezTo>
                      <a:pt x="10853" y="2336"/>
                      <a:pt x="11881" y="1609"/>
                      <a:pt x="12607" y="1033"/>
                    </a:cubicBezTo>
                    <a:cubicBezTo>
                      <a:pt x="12983" y="732"/>
                      <a:pt x="13284" y="481"/>
                      <a:pt x="13485" y="306"/>
                    </a:cubicBezTo>
                    <a:cubicBezTo>
                      <a:pt x="13685" y="131"/>
                      <a:pt x="13810" y="5"/>
                      <a:pt x="13785" y="5"/>
                    </a:cubicBezTo>
                    <a:cubicBezTo>
                      <a:pt x="13784" y="2"/>
                      <a:pt x="13781" y="1"/>
                      <a:pt x="137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27" name="Google Shape;2281;p53"/>
              <p:cNvSpPr/>
              <p:nvPr/>
            </p:nvSpPr>
            <p:spPr>
              <a:xfrm>
                <a:off x="4118575" y="4182675"/>
                <a:ext cx="302650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2106" h="5703" extrusionOk="0">
                    <a:moveTo>
                      <a:pt x="1225" y="0"/>
                    </a:moveTo>
                    <a:cubicBezTo>
                      <a:pt x="1015" y="0"/>
                      <a:pt x="802" y="27"/>
                      <a:pt x="577" y="114"/>
                    </a:cubicBezTo>
                    <a:cubicBezTo>
                      <a:pt x="427" y="164"/>
                      <a:pt x="251" y="264"/>
                      <a:pt x="151" y="439"/>
                    </a:cubicBezTo>
                    <a:cubicBezTo>
                      <a:pt x="25" y="590"/>
                      <a:pt x="0" y="790"/>
                      <a:pt x="0" y="941"/>
                    </a:cubicBezTo>
                    <a:cubicBezTo>
                      <a:pt x="25" y="1592"/>
                      <a:pt x="301" y="2144"/>
                      <a:pt x="577" y="2620"/>
                    </a:cubicBezTo>
                    <a:cubicBezTo>
                      <a:pt x="878" y="3096"/>
                      <a:pt x="1178" y="3497"/>
                      <a:pt x="1479" y="3823"/>
                    </a:cubicBezTo>
                    <a:cubicBezTo>
                      <a:pt x="2014" y="4480"/>
                      <a:pt x="2431" y="4877"/>
                      <a:pt x="2478" y="4877"/>
                    </a:cubicBezTo>
                    <a:cubicBezTo>
                      <a:pt x="2480" y="4877"/>
                      <a:pt x="2481" y="4876"/>
                      <a:pt x="2482" y="4876"/>
                    </a:cubicBezTo>
                    <a:cubicBezTo>
                      <a:pt x="2532" y="4850"/>
                      <a:pt x="2156" y="4399"/>
                      <a:pt x="1630" y="3698"/>
                    </a:cubicBezTo>
                    <a:cubicBezTo>
                      <a:pt x="1379" y="3372"/>
                      <a:pt x="1103" y="2946"/>
                      <a:pt x="853" y="2469"/>
                    </a:cubicBezTo>
                    <a:cubicBezTo>
                      <a:pt x="602" y="2018"/>
                      <a:pt x="376" y="1467"/>
                      <a:pt x="376" y="941"/>
                    </a:cubicBezTo>
                    <a:cubicBezTo>
                      <a:pt x="376" y="815"/>
                      <a:pt x="401" y="715"/>
                      <a:pt x="452" y="640"/>
                    </a:cubicBezTo>
                    <a:cubicBezTo>
                      <a:pt x="527" y="565"/>
                      <a:pt x="602" y="515"/>
                      <a:pt x="702" y="490"/>
                    </a:cubicBezTo>
                    <a:cubicBezTo>
                      <a:pt x="845" y="442"/>
                      <a:pt x="1008" y="424"/>
                      <a:pt x="1172" y="424"/>
                    </a:cubicBezTo>
                    <a:cubicBezTo>
                      <a:pt x="1267" y="424"/>
                      <a:pt x="1362" y="430"/>
                      <a:pt x="1454" y="439"/>
                    </a:cubicBezTo>
                    <a:cubicBezTo>
                      <a:pt x="1955" y="515"/>
                      <a:pt x="2457" y="640"/>
                      <a:pt x="2858" y="765"/>
                    </a:cubicBezTo>
                    <a:cubicBezTo>
                      <a:pt x="3660" y="1041"/>
                      <a:pt x="4211" y="1241"/>
                      <a:pt x="4211" y="1241"/>
                    </a:cubicBezTo>
                    <a:cubicBezTo>
                      <a:pt x="4211" y="1241"/>
                      <a:pt x="4737" y="1442"/>
                      <a:pt x="5539" y="1768"/>
                    </a:cubicBezTo>
                    <a:cubicBezTo>
                      <a:pt x="5740" y="1843"/>
                      <a:pt x="5965" y="1918"/>
                      <a:pt x="6191" y="2018"/>
                    </a:cubicBezTo>
                    <a:cubicBezTo>
                      <a:pt x="6417" y="2119"/>
                      <a:pt x="6667" y="2194"/>
                      <a:pt x="6918" y="2294"/>
                    </a:cubicBezTo>
                    <a:cubicBezTo>
                      <a:pt x="7168" y="2394"/>
                      <a:pt x="7444" y="2495"/>
                      <a:pt x="7695" y="2620"/>
                    </a:cubicBezTo>
                    <a:cubicBezTo>
                      <a:pt x="7945" y="2720"/>
                      <a:pt x="8221" y="2845"/>
                      <a:pt x="8472" y="2971"/>
                    </a:cubicBezTo>
                    <a:cubicBezTo>
                      <a:pt x="9499" y="3472"/>
                      <a:pt x="10452" y="4099"/>
                      <a:pt x="11103" y="4675"/>
                    </a:cubicBezTo>
                    <a:cubicBezTo>
                      <a:pt x="11254" y="4825"/>
                      <a:pt x="11404" y="4951"/>
                      <a:pt x="11529" y="5076"/>
                    </a:cubicBezTo>
                    <a:cubicBezTo>
                      <a:pt x="11655" y="5201"/>
                      <a:pt x="11730" y="5327"/>
                      <a:pt x="11830" y="5427"/>
                    </a:cubicBezTo>
                    <a:cubicBezTo>
                      <a:pt x="11980" y="5602"/>
                      <a:pt x="12081" y="5703"/>
                      <a:pt x="12106" y="5703"/>
                    </a:cubicBezTo>
                    <a:cubicBezTo>
                      <a:pt x="12106" y="5703"/>
                      <a:pt x="12056" y="5577"/>
                      <a:pt x="11905" y="5352"/>
                    </a:cubicBezTo>
                    <a:cubicBezTo>
                      <a:pt x="11830" y="5251"/>
                      <a:pt x="11755" y="5101"/>
                      <a:pt x="11655" y="4976"/>
                    </a:cubicBezTo>
                    <a:cubicBezTo>
                      <a:pt x="11529" y="4850"/>
                      <a:pt x="11379" y="4700"/>
                      <a:pt x="11229" y="4525"/>
                    </a:cubicBezTo>
                    <a:cubicBezTo>
                      <a:pt x="10627" y="3898"/>
                      <a:pt x="9675" y="3196"/>
                      <a:pt x="8647" y="2645"/>
                    </a:cubicBezTo>
                    <a:cubicBezTo>
                      <a:pt x="8371" y="2520"/>
                      <a:pt x="8121" y="2369"/>
                      <a:pt x="7870" y="2244"/>
                    </a:cubicBezTo>
                    <a:cubicBezTo>
                      <a:pt x="7594" y="2119"/>
                      <a:pt x="7344" y="1993"/>
                      <a:pt x="7093" y="1893"/>
                    </a:cubicBezTo>
                    <a:cubicBezTo>
                      <a:pt x="6843" y="1793"/>
                      <a:pt x="6592" y="1693"/>
                      <a:pt x="6366" y="1592"/>
                    </a:cubicBezTo>
                    <a:cubicBezTo>
                      <a:pt x="6141" y="1492"/>
                      <a:pt x="5940" y="1392"/>
                      <a:pt x="5740" y="1317"/>
                    </a:cubicBezTo>
                    <a:cubicBezTo>
                      <a:pt x="4938" y="966"/>
                      <a:pt x="4386" y="765"/>
                      <a:pt x="4386" y="765"/>
                    </a:cubicBezTo>
                    <a:cubicBezTo>
                      <a:pt x="4386" y="765"/>
                      <a:pt x="3835" y="540"/>
                      <a:pt x="2983" y="314"/>
                    </a:cubicBezTo>
                    <a:cubicBezTo>
                      <a:pt x="2557" y="189"/>
                      <a:pt x="2056" y="63"/>
                      <a:pt x="1504" y="13"/>
                    </a:cubicBezTo>
                    <a:cubicBezTo>
                      <a:pt x="1411" y="6"/>
                      <a:pt x="1318" y="0"/>
                      <a:pt x="1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28" name="Google Shape;2282;p53"/>
              <p:cNvSpPr/>
              <p:nvPr/>
            </p:nvSpPr>
            <p:spPr>
              <a:xfrm>
                <a:off x="3825975" y="4241900"/>
                <a:ext cx="763175" cy="401125"/>
              </a:xfrm>
              <a:custGeom>
                <a:avLst/>
                <a:gdLst/>
                <a:ahLst/>
                <a:cxnLst/>
                <a:rect l="l" t="t" r="r" b="b"/>
                <a:pathLst>
                  <a:path w="30527" h="16045" extrusionOk="0">
                    <a:moveTo>
                      <a:pt x="28847" y="0"/>
                    </a:moveTo>
                    <a:cubicBezTo>
                      <a:pt x="28822" y="2030"/>
                      <a:pt x="28421" y="4436"/>
                      <a:pt x="26842" y="4737"/>
                    </a:cubicBezTo>
                    <a:cubicBezTo>
                      <a:pt x="26749" y="4755"/>
                      <a:pt x="26659" y="4763"/>
                      <a:pt x="26573" y="4763"/>
                    </a:cubicBezTo>
                    <a:cubicBezTo>
                      <a:pt x="25289" y="4763"/>
                      <a:pt x="24748" y="2909"/>
                      <a:pt x="24537" y="1078"/>
                    </a:cubicBezTo>
                    <a:lnTo>
                      <a:pt x="23033" y="2030"/>
                    </a:lnTo>
                    <a:cubicBezTo>
                      <a:pt x="23033" y="2030"/>
                      <a:pt x="22882" y="1930"/>
                      <a:pt x="22582" y="1780"/>
                    </a:cubicBezTo>
                    <a:lnTo>
                      <a:pt x="22582" y="1780"/>
                    </a:lnTo>
                    <a:cubicBezTo>
                      <a:pt x="23459" y="2782"/>
                      <a:pt x="24186" y="4111"/>
                      <a:pt x="23910" y="5765"/>
                    </a:cubicBezTo>
                    <a:cubicBezTo>
                      <a:pt x="23315" y="9333"/>
                      <a:pt x="16329" y="13015"/>
                      <a:pt x="13564" y="13015"/>
                    </a:cubicBezTo>
                    <a:cubicBezTo>
                      <a:pt x="13416" y="13015"/>
                      <a:pt x="13280" y="13004"/>
                      <a:pt x="13158" y="12983"/>
                    </a:cubicBezTo>
                    <a:cubicBezTo>
                      <a:pt x="10752" y="12557"/>
                      <a:pt x="13785" y="10677"/>
                      <a:pt x="13785" y="10677"/>
                    </a:cubicBezTo>
                    <a:lnTo>
                      <a:pt x="13785" y="10677"/>
                    </a:lnTo>
                    <a:cubicBezTo>
                      <a:pt x="12785" y="10797"/>
                      <a:pt x="11783" y="10852"/>
                      <a:pt x="10806" y="10852"/>
                    </a:cubicBezTo>
                    <a:cubicBezTo>
                      <a:pt x="5851" y="10852"/>
                      <a:pt x="1529" y="9436"/>
                      <a:pt x="1404" y="7845"/>
                    </a:cubicBezTo>
                    <a:cubicBezTo>
                      <a:pt x="1379" y="7745"/>
                      <a:pt x="1404" y="7669"/>
                      <a:pt x="1454" y="7569"/>
                    </a:cubicBezTo>
                    <a:lnTo>
                      <a:pt x="1454" y="7569"/>
                    </a:lnTo>
                    <a:cubicBezTo>
                      <a:pt x="551" y="8096"/>
                      <a:pt x="0" y="8847"/>
                      <a:pt x="301" y="9900"/>
                    </a:cubicBezTo>
                    <a:cubicBezTo>
                      <a:pt x="935" y="12003"/>
                      <a:pt x="4757" y="12451"/>
                      <a:pt x="7892" y="12451"/>
                    </a:cubicBezTo>
                    <a:cubicBezTo>
                      <a:pt x="10212" y="12451"/>
                      <a:pt x="12155" y="12206"/>
                      <a:pt x="12156" y="12206"/>
                    </a:cubicBezTo>
                    <a:lnTo>
                      <a:pt x="12156" y="12206"/>
                    </a:lnTo>
                    <a:cubicBezTo>
                      <a:pt x="12155" y="12206"/>
                      <a:pt x="4928" y="16045"/>
                      <a:pt x="9618" y="16045"/>
                    </a:cubicBezTo>
                    <a:cubicBezTo>
                      <a:pt x="9998" y="16045"/>
                      <a:pt x="10456" y="16020"/>
                      <a:pt x="11003" y="15965"/>
                    </a:cubicBezTo>
                    <a:cubicBezTo>
                      <a:pt x="18547" y="15213"/>
                      <a:pt x="21755" y="12456"/>
                      <a:pt x="24010" y="8547"/>
                    </a:cubicBezTo>
                    <a:lnTo>
                      <a:pt x="30025" y="6241"/>
                    </a:lnTo>
                    <a:cubicBezTo>
                      <a:pt x="30025" y="6241"/>
                      <a:pt x="30527" y="1780"/>
                      <a:pt x="28847" y="0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29" name="Google Shape;2283;p53"/>
              <p:cNvSpPr/>
              <p:nvPr/>
            </p:nvSpPr>
            <p:spPr>
              <a:xfrm>
                <a:off x="3808425" y="4335875"/>
                <a:ext cx="275700" cy="6457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2583" extrusionOk="0">
                    <a:moveTo>
                      <a:pt x="727" y="1"/>
                    </a:moveTo>
                    <a:cubicBezTo>
                      <a:pt x="502" y="226"/>
                      <a:pt x="351" y="452"/>
                      <a:pt x="301" y="753"/>
                    </a:cubicBezTo>
                    <a:cubicBezTo>
                      <a:pt x="0" y="2181"/>
                      <a:pt x="3534" y="2507"/>
                      <a:pt x="5765" y="2582"/>
                    </a:cubicBezTo>
                    <a:cubicBezTo>
                      <a:pt x="7686" y="2373"/>
                      <a:pt x="9817" y="2356"/>
                      <a:pt x="10676" y="2356"/>
                    </a:cubicBezTo>
                    <a:cubicBezTo>
                      <a:pt x="10848" y="2356"/>
                      <a:pt x="10969" y="2357"/>
                      <a:pt x="11028" y="2357"/>
                    </a:cubicBezTo>
                    <a:cubicBezTo>
                      <a:pt x="10577" y="2357"/>
                      <a:pt x="6692" y="2231"/>
                      <a:pt x="2482" y="878"/>
                    </a:cubicBezTo>
                    <a:cubicBezTo>
                      <a:pt x="1579" y="577"/>
                      <a:pt x="1053" y="276"/>
                      <a:pt x="727" y="1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30" name="Google Shape;2284;p53"/>
              <p:cNvSpPr/>
              <p:nvPr/>
            </p:nvSpPr>
            <p:spPr>
              <a:xfrm>
                <a:off x="4084100" y="4394775"/>
                <a:ext cx="1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1" extrusionOk="0">
                    <a:moveTo>
                      <a:pt x="1" y="1"/>
                    </a:moveTo>
                    <a:cubicBezTo>
                      <a:pt x="26" y="1"/>
                      <a:pt x="51" y="1"/>
                      <a:pt x="51" y="1"/>
                    </a:cubicBezTo>
                    <a:cubicBezTo>
                      <a:pt x="51" y="1"/>
                      <a:pt x="26" y="1"/>
                      <a:pt x="1" y="1"/>
                    </a:cubicBezTo>
                    <a:close/>
                  </a:path>
                </a:pathLst>
              </a:custGeom>
              <a:solidFill>
                <a:srgbClr val="FF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31" name="Google Shape;2285;p53"/>
              <p:cNvSpPr/>
              <p:nvPr/>
            </p:nvSpPr>
            <p:spPr>
              <a:xfrm>
                <a:off x="3776475" y="2623475"/>
                <a:ext cx="365925" cy="750350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30014" extrusionOk="0">
                    <a:moveTo>
                      <a:pt x="13760" y="0"/>
                    </a:moveTo>
                    <a:cubicBezTo>
                      <a:pt x="13584" y="401"/>
                      <a:pt x="12532" y="501"/>
                      <a:pt x="12156" y="677"/>
                    </a:cubicBezTo>
                    <a:cubicBezTo>
                      <a:pt x="11253" y="1078"/>
                      <a:pt x="10501" y="1654"/>
                      <a:pt x="9524" y="1880"/>
                    </a:cubicBezTo>
                    <a:cubicBezTo>
                      <a:pt x="6842" y="2481"/>
                      <a:pt x="4136" y="3108"/>
                      <a:pt x="1454" y="3734"/>
                    </a:cubicBezTo>
                    <a:cubicBezTo>
                      <a:pt x="1579" y="4912"/>
                      <a:pt x="1604" y="6140"/>
                      <a:pt x="1805" y="7318"/>
                    </a:cubicBezTo>
                    <a:cubicBezTo>
                      <a:pt x="2030" y="8546"/>
                      <a:pt x="2331" y="9724"/>
                      <a:pt x="1955" y="10978"/>
                    </a:cubicBezTo>
                    <a:cubicBezTo>
                      <a:pt x="1654" y="12005"/>
                      <a:pt x="953" y="12381"/>
                      <a:pt x="401" y="13183"/>
                    </a:cubicBezTo>
                    <a:cubicBezTo>
                      <a:pt x="0" y="13785"/>
                      <a:pt x="125" y="14687"/>
                      <a:pt x="451" y="15589"/>
                    </a:cubicBezTo>
                    <a:cubicBezTo>
                      <a:pt x="552" y="19599"/>
                      <a:pt x="902" y="28672"/>
                      <a:pt x="1880" y="29900"/>
                    </a:cubicBezTo>
                    <a:cubicBezTo>
                      <a:pt x="1942" y="29977"/>
                      <a:pt x="2027" y="30014"/>
                      <a:pt x="2133" y="30014"/>
                    </a:cubicBezTo>
                    <a:cubicBezTo>
                      <a:pt x="4164" y="30014"/>
                      <a:pt x="13805" y="16518"/>
                      <a:pt x="14186" y="14637"/>
                    </a:cubicBezTo>
                    <a:cubicBezTo>
                      <a:pt x="14211" y="14536"/>
                      <a:pt x="14186" y="14461"/>
                      <a:pt x="14161" y="14361"/>
                    </a:cubicBezTo>
                    <a:cubicBezTo>
                      <a:pt x="14186" y="14286"/>
                      <a:pt x="14236" y="14211"/>
                      <a:pt x="14261" y="14110"/>
                    </a:cubicBezTo>
                    <a:cubicBezTo>
                      <a:pt x="14637" y="13183"/>
                      <a:pt x="13910" y="11178"/>
                      <a:pt x="13735" y="10176"/>
                    </a:cubicBezTo>
                    <a:cubicBezTo>
                      <a:pt x="13509" y="8597"/>
                      <a:pt x="13283" y="7018"/>
                      <a:pt x="13359" y="5439"/>
                    </a:cubicBezTo>
                    <a:cubicBezTo>
                      <a:pt x="13434" y="3759"/>
                      <a:pt x="13183" y="1379"/>
                      <a:pt x="13760" y="0"/>
                    </a:cubicBezTo>
                    <a:close/>
                  </a:path>
                </a:pathLst>
              </a:custGeom>
              <a:solidFill>
                <a:srgbClr val="FFC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32" name="Google Shape;2286;p53"/>
              <p:cNvSpPr/>
              <p:nvPr/>
            </p:nvSpPr>
            <p:spPr>
              <a:xfrm>
                <a:off x="3807800" y="2700525"/>
                <a:ext cx="502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703" extrusionOk="0">
                    <a:moveTo>
                      <a:pt x="126" y="1"/>
                    </a:moveTo>
                    <a:lnTo>
                      <a:pt x="0" y="703"/>
                    </a:lnTo>
                    <a:cubicBezTo>
                      <a:pt x="50" y="677"/>
                      <a:pt x="126" y="677"/>
                      <a:pt x="201" y="652"/>
                    </a:cubicBezTo>
                    <a:cubicBezTo>
                      <a:pt x="176" y="427"/>
                      <a:pt x="151" y="226"/>
                      <a:pt x="126" y="1"/>
                    </a:cubicBezTo>
                    <a:close/>
                  </a:path>
                </a:pathLst>
              </a:custGeom>
              <a:solidFill>
                <a:srgbClr val="FF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33" name="Google Shape;2287;p53"/>
              <p:cNvSpPr/>
              <p:nvPr/>
            </p:nvSpPr>
            <p:spPr>
              <a:xfrm>
                <a:off x="3776475" y="2623475"/>
                <a:ext cx="365925" cy="750350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30014" extrusionOk="0">
                    <a:moveTo>
                      <a:pt x="13760" y="0"/>
                    </a:moveTo>
                    <a:cubicBezTo>
                      <a:pt x="13584" y="401"/>
                      <a:pt x="12532" y="501"/>
                      <a:pt x="12156" y="677"/>
                    </a:cubicBezTo>
                    <a:cubicBezTo>
                      <a:pt x="11253" y="1078"/>
                      <a:pt x="10501" y="1654"/>
                      <a:pt x="9524" y="1880"/>
                    </a:cubicBezTo>
                    <a:cubicBezTo>
                      <a:pt x="6842" y="2481"/>
                      <a:pt x="4136" y="3108"/>
                      <a:pt x="1454" y="3734"/>
                    </a:cubicBezTo>
                    <a:cubicBezTo>
                      <a:pt x="1529" y="4486"/>
                      <a:pt x="1579" y="5263"/>
                      <a:pt x="1654" y="6015"/>
                    </a:cubicBezTo>
                    <a:cubicBezTo>
                      <a:pt x="1654" y="6065"/>
                      <a:pt x="1654" y="6140"/>
                      <a:pt x="1654" y="6216"/>
                    </a:cubicBezTo>
                    <a:cubicBezTo>
                      <a:pt x="1679" y="6391"/>
                      <a:pt x="1704" y="6567"/>
                      <a:pt x="1729" y="6742"/>
                    </a:cubicBezTo>
                    <a:cubicBezTo>
                      <a:pt x="1729" y="6817"/>
                      <a:pt x="1755" y="6892"/>
                      <a:pt x="1755" y="6968"/>
                    </a:cubicBezTo>
                    <a:cubicBezTo>
                      <a:pt x="4238" y="6888"/>
                      <a:pt x="7086" y="6495"/>
                      <a:pt x="8955" y="6495"/>
                    </a:cubicBezTo>
                    <a:cubicBezTo>
                      <a:pt x="10028" y="6495"/>
                      <a:pt x="10779" y="6624"/>
                      <a:pt x="10953" y="7018"/>
                    </a:cubicBezTo>
                    <a:cubicBezTo>
                      <a:pt x="11780" y="8897"/>
                      <a:pt x="11579" y="17243"/>
                      <a:pt x="6141" y="18622"/>
                    </a:cubicBezTo>
                    <a:cubicBezTo>
                      <a:pt x="5826" y="18700"/>
                      <a:pt x="5528" y="18737"/>
                      <a:pt x="5244" y="18737"/>
                    </a:cubicBezTo>
                    <a:cubicBezTo>
                      <a:pt x="3270" y="18737"/>
                      <a:pt x="2042" y="16948"/>
                      <a:pt x="1429" y="15063"/>
                    </a:cubicBezTo>
                    <a:cubicBezTo>
                      <a:pt x="1253" y="14587"/>
                      <a:pt x="1128" y="13108"/>
                      <a:pt x="752" y="12732"/>
                    </a:cubicBezTo>
                    <a:cubicBezTo>
                      <a:pt x="627" y="12882"/>
                      <a:pt x="526" y="13008"/>
                      <a:pt x="401" y="13183"/>
                    </a:cubicBezTo>
                    <a:cubicBezTo>
                      <a:pt x="0" y="13785"/>
                      <a:pt x="125" y="14687"/>
                      <a:pt x="451" y="15589"/>
                    </a:cubicBezTo>
                    <a:cubicBezTo>
                      <a:pt x="501" y="17419"/>
                      <a:pt x="602" y="20276"/>
                      <a:pt x="777" y="22983"/>
                    </a:cubicBezTo>
                    <a:cubicBezTo>
                      <a:pt x="978" y="22757"/>
                      <a:pt x="1228" y="22532"/>
                      <a:pt x="1554" y="22406"/>
                    </a:cubicBezTo>
                    <a:cubicBezTo>
                      <a:pt x="1934" y="22231"/>
                      <a:pt x="2344" y="22145"/>
                      <a:pt x="2752" y="22145"/>
                    </a:cubicBezTo>
                    <a:cubicBezTo>
                      <a:pt x="3739" y="22145"/>
                      <a:pt x="4709" y="22651"/>
                      <a:pt x="5188" y="23609"/>
                    </a:cubicBezTo>
                    <a:cubicBezTo>
                      <a:pt x="6441" y="26065"/>
                      <a:pt x="3333" y="27895"/>
                      <a:pt x="1729" y="29674"/>
                    </a:cubicBezTo>
                    <a:cubicBezTo>
                      <a:pt x="1780" y="29750"/>
                      <a:pt x="1830" y="29825"/>
                      <a:pt x="1880" y="29900"/>
                    </a:cubicBezTo>
                    <a:cubicBezTo>
                      <a:pt x="1942" y="29977"/>
                      <a:pt x="2027" y="30014"/>
                      <a:pt x="2133" y="30014"/>
                    </a:cubicBezTo>
                    <a:cubicBezTo>
                      <a:pt x="4164" y="30014"/>
                      <a:pt x="13805" y="16518"/>
                      <a:pt x="14186" y="14637"/>
                    </a:cubicBezTo>
                    <a:cubicBezTo>
                      <a:pt x="14211" y="14536"/>
                      <a:pt x="14186" y="14461"/>
                      <a:pt x="14161" y="14361"/>
                    </a:cubicBezTo>
                    <a:cubicBezTo>
                      <a:pt x="14186" y="14286"/>
                      <a:pt x="14236" y="14211"/>
                      <a:pt x="14261" y="14110"/>
                    </a:cubicBezTo>
                    <a:cubicBezTo>
                      <a:pt x="14637" y="13183"/>
                      <a:pt x="13910" y="11178"/>
                      <a:pt x="13735" y="10176"/>
                    </a:cubicBezTo>
                    <a:cubicBezTo>
                      <a:pt x="13509" y="8597"/>
                      <a:pt x="13283" y="7018"/>
                      <a:pt x="13359" y="5439"/>
                    </a:cubicBezTo>
                    <a:cubicBezTo>
                      <a:pt x="13434" y="3759"/>
                      <a:pt x="13183" y="1379"/>
                      <a:pt x="13760" y="0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34" name="Google Shape;2288;p53"/>
              <p:cNvSpPr/>
              <p:nvPr/>
            </p:nvSpPr>
            <p:spPr>
              <a:xfrm>
                <a:off x="2810875" y="1659925"/>
                <a:ext cx="426150" cy="609575"/>
              </a:xfrm>
              <a:custGeom>
                <a:avLst/>
                <a:gdLst/>
                <a:ahLst/>
                <a:cxnLst/>
                <a:rect l="l" t="t" r="r" b="b"/>
                <a:pathLst>
                  <a:path w="17046" h="24383" extrusionOk="0">
                    <a:moveTo>
                      <a:pt x="9429" y="0"/>
                    </a:moveTo>
                    <a:cubicBezTo>
                      <a:pt x="8378" y="0"/>
                      <a:pt x="7166" y="354"/>
                      <a:pt x="5792" y="1274"/>
                    </a:cubicBezTo>
                    <a:cubicBezTo>
                      <a:pt x="0" y="5127"/>
                      <a:pt x="3965" y="24383"/>
                      <a:pt x="9944" y="24383"/>
                    </a:cubicBezTo>
                    <a:cubicBezTo>
                      <a:pt x="10071" y="24383"/>
                      <a:pt x="10199" y="24374"/>
                      <a:pt x="10328" y="24357"/>
                    </a:cubicBezTo>
                    <a:cubicBezTo>
                      <a:pt x="16519" y="23504"/>
                      <a:pt x="17045" y="4607"/>
                      <a:pt x="14614" y="3855"/>
                    </a:cubicBezTo>
                    <a:cubicBezTo>
                      <a:pt x="14614" y="3855"/>
                      <a:pt x="12901" y="0"/>
                      <a:pt x="9429" y="0"/>
                    </a:cubicBezTo>
                    <a:close/>
                  </a:path>
                </a:pathLst>
              </a:custGeom>
              <a:solidFill>
                <a:srgbClr val="FFC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35" name="Google Shape;2289;p53"/>
              <p:cNvSpPr/>
              <p:nvPr/>
            </p:nvSpPr>
            <p:spPr>
              <a:xfrm>
                <a:off x="2906150" y="1788850"/>
                <a:ext cx="170450" cy="365975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14639" extrusionOk="0">
                    <a:moveTo>
                      <a:pt x="1752" y="1"/>
                    </a:moveTo>
                    <a:cubicBezTo>
                      <a:pt x="1655" y="1"/>
                      <a:pt x="1564" y="33"/>
                      <a:pt x="1480" y="102"/>
                    </a:cubicBezTo>
                    <a:cubicBezTo>
                      <a:pt x="1" y="1330"/>
                      <a:pt x="1154" y="10829"/>
                      <a:pt x="4061" y="14638"/>
                    </a:cubicBezTo>
                    <a:cubicBezTo>
                      <a:pt x="4061" y="14638"/>
                      <a:pt x="4541" y="9087"/>
                      <a:pt x="6282" y="9087"/>
                    </a:cubicBezTo>
                    <a:cubicBezTo>
                      <a:pt x="6449" y="9087"/>
                      <a:pt x="6627" y="9138"/>
                      <a:pt x="6818" y="9250"/>
                    </a:cubicBezTo>
                    <a:cubicBezTo>
                      <a:pt x="6818" y="9250"/>
                      <a:pt x="3400" y="1"/>
                      <a:pt x="1752" y="1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36" name="Google Shape;2290;p53"/>
              <p:cNvSpPr/>
              <p:nvPr/>
            </p:nvSpPr>
            <p:spPr>
              <a:xfrm>
                <a:off x="2940000" y="1791225"/>
                <a:ext cx="159175" cy="340400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13616" extrusionOk="0">
                    <a:moveTo>
                      <a:pt x="143" y="0"/>
                    </a:moveTo>
                    <a:cubicBezTo>
                      <a:pt x="134" y="0"/>
                      <a:pt x="129" y="3"/>
                      <a:pt x="126" y="7"/>
                    </a:cubicBezTo>
                    <a:cubicBezTo>
                      <a:pt x="0" y="157"/>
                      <a:pt x="1379" y="1485"/>
                      <a:pt x="2406" y="3064"/>
                    </a:cubicBezTo>
                    <a:cubicBezTo>
                      <a:pt x="2682" y="3440"/>
                      <a:pt x="2883" y="3866"/>
                      <a:pt x="3108" y="4242"/>
                    </a:cubicBezTo>
                    <a:cubicBezTo>
                      <a:pt x="3208" y="4418"/>
                      <a:pt x="3334" y="4593"/>
                      <a:pt x="3409" y="4769"/>
                    </a:cubicBezTo>
                    <a:cubicBezTo>
                      <a:pt x="3509" y="4969"/>
                      <a:pt x="3584" y="5119"/>
                      <a:pt x="3634" y="5295"/>
                    </a:cubicBezTo>
                    <a:cubicBezTo>
                      <a:pt x="3910" y="5921"/>
                      <a:pt x="4086" y="6348"/>
                      <a:pt x="4086" y="6348"/>
                    </a:cubicBezTo>
                    <a:cubicBezTo>
                      <a:pt x="4086" y="6348"/>
                      <a:pt x="4261" y="6774"/>
                      <a:pt x="4512" y="7425"/>
                    </a:cubicBezTo>
                    <a:cubicBezTo>
                      <a:pt x="4587" y="7601"/>
                      <a:pt x="4662" y="7776"/>
                      <a:pt x="4737" y="7952"/>
                    </a:cubicBezTo>
                    <a:cubicBezTo>
                      <a:pt x="4787" y="8152"/>
                      <a:pt x="4837" y="8353"/>
                      <a:pt x="4913" y="8553"/>
                    </a:cubicBezTo>
                    <a:cubicBezTo>
                      <a:pt x="5013" y="8979"/>
                      <a:pt x="5188" y="9430"/>
                      <a:pt x="5289" y="9906"/>
                    </a:cubicBezTo>
                    <a:cubicBezTo>
                      <a:pt x="5737" y="11724"/>
                      <a:pt x="6012" y="13616"/>
                      <a:pt x="6187" y="13616"/>
                    </a:cubicBezTo>
                    <a:cubicBezTo>
                      <a:pt x="6189" y="13616"/>
                      <a:pt x="6190" y="13616"/>
                      <a:pt x="6191" y="13616"/>
                    </a:cubicBezTo>
                    <a:cubicBezTo>
                      <a:pt x="6341" y="13616"/>
                      <a:pt x="6366" y="11686"/>
                      <a:pt x="6116" y="9731"/>
                    </a:cubicBezTo>
                    <a:cubicBezTo>
                      <a:pt x="6040" y="9255"/>
                      <a:pt x="5940" y="8779"/>
                      <a:pt x="5840" y="8328"/>
                    </a:cubicBezTo>
                    <a:cubicBezTo>
                      <a:pt x="5815" y="8102"/>
                      <a:pt x="5765" y="7876"/>
                      <a:pt x="5715" y="7676"/>
                    </a:cubicBezTo>
                    <a:cubicBezTo>
                      <a:pt x="5665" y="7475"/>
                      <a:pt x="5614" y="7275"/>
                      <a:pt x="5564" y="7099"/>
                    </a:cubicBezTo>
                    <a:cubicBezTo>
                      <a:pt x="5339" y="6373"/>
                      <a:pt x="5188" y="5896"/>
                      <a:pt x="5188" y="5896"/>
                    </a:cubicBezTo>
                    <a:cubicBezTo>
                      <a:pt x="5188" y="5896"/>
                      <a:pt x="4963" y="5470"/>
                      <a:pt x="4612" y="4794"/>
                    </a:cubicBezTo>
                    <a:cubicBezTo>
                      <a:pt x="4512" y="4643"/>
                      <a:pt x="4436" y="4468"/>
                      <a:pt x="4336" y="4267"/>
                    </a:cubicBezTo>
                    <a:cubicBezTo>
                      <a:pt x="4211" y="4092"/>
                      <a:pt x="4060" y="3916"/>
                      <a:pt x="3935" y="3716"/>
                    </a:cubicBezTo>
                    <a:cubicBezTo>
                      <a:pt x="3659" y="3340"/>
                      <a:pt x="3409" y="2939"/>
                      <a:pt x="3083" y="2563"/>
                    </a:cubicBezTo>
                    <a:cubicBezTo>
                      <a:pt x="1858" y="1098"/>
                      <a:pt x="333" y="0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37" name="Google Shape;2291;p53"/>
              <p:cNvSpPr/>
              <p:nvPr/>
            </p:nvSpPr>
            <p:spPr>
              <a:xfrm>
                <a:off x="3000150" y="2013050"/>
                <a:ext cx="7710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6575" extrusionOk="0">
                    <a:moveTo>
                      <a:pt x="2512" y="1"/>
                    </a:moveTo>
                    <a:cubicBezTo>
                      <a:pt x="2486" y="1"/>
                      <a:pt x="2459" y="2"/>
                      <a:pt x="2431" y="6"/>
                    </a:cubicBezTo>
                    <a:cubicBezTo>
                      <a:pt x="2416" y="5"/>
                      <a:pt x="2401" y="5"/>
                      <a:pt x="2385" y="5"/>
                    </a:cubicBezTo>
                    <a:cubicBezTo>
                      <a:pt x="1943" y="5"/>
                      <a:pt x="1418" y="346"/>
                      <a:pt x="1103" y="758"/>
                    </a:cubicBezTo>
                    <a:cubicBezTo>
                      <a:pt x="777" y="1184"/>
                      <a:pt x="552" y="1660"/>
                      <a:pt x="401" y="2011"/>
                    </a:cubicBezTo>
                    <a:cubicBezTo>
                      <a:pt x="251" y="2362"/>
                      <a:pt x="176" y="2612"/>
                      <a:pt x="176" y="2612"/>
                    </a:cubicBezTo>
                    <a:cubicBezTo>
                      <a:pt x="176" y="2612"/>
                      <a:pt x="0" y="3615"/>
                      <a:pt x="50" y="4617"/>
                    </a:cubicBezTo>
                    <a:cubicBezTo>
                      <a:pt x="50" y="5596"/>
                      <a:pt x="385" y="6574"/>
                      <a:pt x="541" y="6574"/>
                    </a:cubicBezTo>
                    <a:cubicBezTo>
                      <a:pt x="544" y="6574"/>
                      <a:pt x="548" y="6574"/>
                      <a:pt x="552" y="6572"/>
                    </a:cubicBezTo>
                    <a:cubicBezTo>
                      <a:pt x="702" y="6522"/>
                      <a:pt x="677" y="5595"/>
                      <a:pt x="878" y="4668"/>
                    </a:cubicBezTo>
                    <a:cubicBezTo>
                      <a:pt x="1028" y="3765"/>
                      <a:pt x="1329" y="2888"/>
                      <a:pt x="1329" y="2888"/>
                    </a:cubicBezTo>
                    <a:cubicBezTo>
                      <a:pt x="1329" y="2888"/>
                      <a:pt x="1354" y="2688"/>
                      <a:pt x="1429" y="2337"/>
                    </a:cubicBezTo>
                    <a:cubicBezTo>
                      <a:pt x="1504" y="2036"/>
                      <a:pt x="1629" y="1610"/>
                      <a:pt x="1805" y="1234"/>
                    </a:cubicBezTo>
                    <a:cubicBezTo>
                      <a:pt x="1980" y="833"/>
                      <a:pt x="2256" y="557"/>
                      <a:pt x="2532" y="457"/>
                    </a:cubicBezTo>
                    <a:cubicBezTo>
                      <a:pt x="2657" y="357"/>
                      <a:pt x="2782" y="357"/>
                      <a:pt x="2883" y="332"/>
                    </a:cubicBezTo>
                    <a:cubicBezTo>
                      <a:pt x="2983" y="307"/>
                      <a:pt x="3058" y="282"/>
                      <a:pt x="3058" y="231"/>
                    </a:cubicBezTo>
                    <a:cubicBezTo>
                      <a:pt x="3083" y="206"/>
                      <a:pt x="3033" y="156"/>
                      <a:pt x="2908" y="106"/>
                    </a:cubicBezTo>
                    <a:cubicBezTo>
                      <a:pt x="2821" y="63"/>
                      <a:pt x="2678" y="1"/>
                      <a:pt x="2512" y="1"/>
                    </a:cubicBezTo>
                    <a:close/>
                  </a:path>
                </a:pathLst>
              </a:custGeom>
              <a:solidFill>
                <a:srgbClr val="FF78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38" name="Google Shape;2292;p53"/>
              <p:cNvSpPr/>
              <p:nvPr/>
            </p:nvSpPr>
            <p:spPr>
              <a:xfrm>
                <a:off x="2912425" y="1661050"/>
                <a:ext cx="324600" cy="608500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4340" extrusionOk="0">
                    <a:moveTo>
                      <a:pt x="6016" y="1"/>
                    </a:moveTo>
                    <a:lnTo>
                      <a:pt x="6016" y="1"/>
                    </a:lnTo>
                    <a:cubicBezTo>
                      <a:pt x="7394" y="5113"/>
                      <a:pt x="7269" y="15865"/>
                      <a:pt x="3509" y="17219"/>
                    </a:cubicBezTo>
                    <a:cubicBezTo>
                      <a:pt x="2980" y="17404"/>
                      <a:pt x="2497" y="17487"/>
                      <a:pt x="2056" y="17487"/>
                    </a:cubicBezTo>
                    <a:cubicBezTo>
                      <a:pt x="1243" y="17487"/>
                      <a:pt x="569" y="17206"/>
                      <a:pt x="1" y="16768"/>
                    </a:cubicBezTo>
                    <a:lnTo>
                      <a:pt x="1" y="16768"/>
                    </a:lnTo>
                    <a:cubicBezTo>
                      <a:pt x="1216" y="20961"/>
                      <a:pt x="3360" y="24339"/>
                      <a:pt x="5872" y="24339"/>
                    </a:cubicBezTo>
                    <a:cubicBezTo>
                      <a:pt x="6003" y="24339"/>
                      <a:pt x="6134" y="24330"/>
                      <a:pt x="6266" y="24312"/>
                    </a:cubicBezTo>
                    <a:cubicBezTo>
                      <a:pt x="12457" y="23459"/>
                      <a:pt x="12983" y="4562"/>
                      <a:pt x="10552" y="3810"/>
                    </a:cubicBezTo>
                    <a:cubicBezTo>
                      <a:pt x="10552" y="3810"/>
                      <a:pt x="9048" y="427"/>
                      <a:pt x="6016" y="1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39" name="Google Shape;2293;p53"/>
              <p:cNvSpPr/>
              <p:nvPr/>
            </p:nvSpPr>
            <p:spPr>
              <a:xfrm>
                <a:off x="2944375" y="1703050"/>
                <a:ext cx="783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804" extrusionOk="0">
                    <a:moveTo>
                      <a:pt x="2171" y="0"/>
                    </a:moveTo>
                    <a:cubicBezTo>
                      <a:pt x="1904" y="0"/>
                      <a:pt x="1595" y="57"/>
                      <a:pt x="1279" y="175"/>
                    </a:cubicBezTo>
                    <a:cubicBezTo>
                      <a:pt x="502" y="476"/>
                      <a:pt x="1" y="1027"/>
                      <a:pt x="151" y="1428"/>
                    </a:cubicBezTo>
                    <a:cubicBezTo>
                      <a:pt x="242" y="1671"/>
                      <a:pt x="554" y="1804"/>
                      <a:pt x="958" y="1804"/>
                    </a:cubicBezTo>
                    <a:cubicBezTo>
                      <a:pt x="1221" y="1804"/>
                      <a:pt x="1524" y="1748"/>
                      <a:pt x="1830" y="1629"/>
                    </a:cubicBezTo>
                    <a:cubicBezTo>
                      <a:pt x="2607" y="1353"/>
                      <a:pt x="3134" y="777"/>
                      <a:pt x="2983" y="376"/>
                    </a:cubicBezTo>
                    <a:cubicBezTo>
                      <a:pt x="2892" y="133"/>
                      <a:pt x="2581" y="0"/>
                      <a:pt x="2171" y="0"/>
                    </a:cubicBezTo>
                    <a:close/>
                  </a:path>
                </a:pathLst>
              </a:custGeom>
              <a:solidFill>
                <a:srgbClr val="FFC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40" name="Google Shape;2294;p53"/>
              <p:cNvSpPr/>
              <p:nvPr/>
            </p:nvSpPr>
            <p:spPr>
              <a:xfrm>
                <a:off x="2945000" y="1094200"/>
                <a:ext cx="2029500" cy="1658950"/>
              </a:xfrm>
              <a:custGeom>
                <a:avLst/>
                <a:gdLst/>
                <a:ahLst/>
                <a:cxnLst/>
                <a:rect l="l" t="t" r="r" b="b"/>
                <a:pathLst>
                  <a:path w="81180" h="66358" extrusionOk="0">
                    <a:moveTo>
                      <a:pt x="33288" y="0"/>
                    </a:moveTo>
                    <a:cubicBezTo>
                      <a:pt x="26795" y="0"/>
                      <a:pt x="20484" y="1280"/>
                      <a:pt x="15991" y="5055"/>
                    </a:cubicBezTo>
                    <a:cubicBezTo>
                      <a:pt x="14838" y="6033"/>
                      <a:pt x="10302" y="12925"/>
                      <a:pt x="8848" y="19893"/>
                    </a:cubicBezTo>
                    <a:cubicBezTo>
                      <a:pt x="7394" y="26860"/>
                      <a:pt x="6241" y="35532"/>
                      <a:pt x="5615" y="37988"/>
                    </a:cubicBezTo>
                    <a:cubicBezTo>
                      <a:pt x="4963" y="40444"/>
                      <a:pt x="1" y="49617"/>
                      <a:pt x="7194" y="58189"/>
                    </a:cubicBezTo>
                    <a:cubicBezTo>
                      <a:pt x="10862" y="62547"/>
                      <a:pt x="20258" y="66357"/>
                      <a:pt x="30760" y="66357"/>
                    </a:cubicBezTo>
                    <a:cubicBezTo>
                      <a:pt x="40853" y="66357"/>
                      <a:pt x="51968" y="62837"/>
                      <a:pt x="60001" y="52900"/>
                    </a:cubicBezTo>
                    <a:cubicBezTo>
                      <a:pt x="60001" y="52900"/>
                      <a:pt x="61381" y="55567"/>
                      <a:pt x="64679" y="55567"/>
                    </a:cubicBezTo>
                    <a:cubicBezTo>
                      <a:pt x="65598" y="55567"/>
                      <a:pt x="66667" y="55360"/>
                      <a:pt x="67896" y="54830"/>
                    </a:cubicBezTo>
                    <a:cubicBezTo>
                      <a:pt x="73535" y="52399"/>
                      <a:pt x="81179" y="42098"/>
                      <a:pt x="77821" y="36033"/>
                    </a:cubicBezTo>
                    <a:cubicBezTo>
                      <a:pt x="76228" y="33151"/>
                      <a:pt x="74234" y="32054"/>
                      <a:pt x="72079" y="32054"/>
                    </a:cubicBezTo>
                    <a:cubicBezTo>
                      <a:pt x="69961" y="32054"/>
                      <a:pt x="67689" y="33114"/>
                      <a:pt x="65490" y="34579"/>
                    </a:cubicBezTo>
                    <a:cubicBezTo>
                      <a:pt x="65490" y="34579"/>
                      <a:pt x="74538" y="13928"/>
                      <a:pt x="61455" y="5682"/>
                    </a:cubicBezTo>
                    <a:cubicBezTo>
                      <a:pt x="61455" y="5682"/>
                      <a:pt x="46967" y="0"/>
                      <a:pt x="33288" y="0"/>
                    </a:cubicBezTo>
                    <a:close/>
                  </a:path>
                </a:pathLst>
              </a:custGeom>
              <a:solidFill>
                <a:srgbClr val="FFC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41" name="Google Shape;2295;p53"/>
              <p:cNvSpPr/>
              <p:nvPr/>
            </p:nvSpPr>
            <p:spPr>
              <a:xfrm>
                <a:off x="4612300" y="1897900"/>
                <a:ext cx="1009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2106" extrusionOk="0">
                    <a:moveTo>
                      <a:pt x="4036" y="0"/>
                    </a:moveTo>
                    <a:lnTo>
                      <a:pt x="4036" y="0"/>
                    </a:lnTo>
                    <a:cubicBezTo>
                      <a:pt x="2808" y="226"/>
                      <a:pt x="1530" y="777"/>
                      <a:pt x="252" y="1529"/>
                    </a:cubicBezTo>
                    <a:cubicBezTo>
                      <a:pt x="101" y="1905"/>
                      <a:pt x="1" y="2106"/>
                      <a:pt x="1" y="2106"/>
                    </a:cubicBezTo>
                    <a:cubicBezTo>
                      <a:pt x="1354" y="1203"/>
                      <a:pt x="2708" y="451"/>
                      <a:pt x="4036" y="0"/>
                    </a:cubicBezTo>
                    <a:close/>
                  </a:path>
                </a:pathLst>
              </a:custGeom>
              <a:solidFill>
                <a:srgbClr val="FFC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42" name="Google Shape;2296;p53"/>
              <p:cNvSpPr/>
              <p:nvPr/>
            </p:nvSpPr>
            <p:spPr>
              <a:xfrm>
                <a:off x="2945000" y="1116575"/>
                <a:ext cx="1048900" cy="1636800"/>
              </a:xfrm>
              <a:custGeom>
                <a:avLst/>
                <a:gdLst/>
                <a:ahLst/>
                <a:cxnLst/>
                <a:rect l="l" t="t" r="r" b="b"/>
                <a:pathLst>
                  <a:path w="41956" h="65472" extrusionOk="0">
                    <a:moveTo>
                      <a:pt x="24738" y="0"/>
                    </a:moveTo>
                    <a:lnTo>
                      <a:pt x="24738" y="0"/>
                    </a:lnTo>
                    <a:cubicBezTo>
                      <a:pt x="21455" y="777"/>
                      <a:pt x="18447" y="2105"/>
                      <a:pt x="15991" y="4160"/>
                    </a:cubicBezTo>
                    <a:cubicBezTo>
                      <a:pt x="14838" y="5138"/>
                      <a:pt x="10302" y="12030"/>
                      <a:pt x="8848" y="18998"/>
                    </a:cubicBezTo>
                    <a:cubicBezTo>
                      <a:pt x="7394" y="25965"/>
                      <a:pt x="6241" y="34637"/>
                      <a:pt x="5615" y="37093"/>
                    </a:cubicBezTo>
                    <a:cubicBezTo>
                      <a:pt x="4963" y="39549"/>
                      <a:pt x="1" y="48722"/>
                      <a:pt x="7194" y="57294"/>
                    </a:cubicBezTo>
                    <a:cubicBezTo>
                      <a:pt x="10853" y="61658"/>
                      <a:pt x="20250" y="65472"/>
                      <a:pt x="30747" y="65472"/>
                    </a:cubicBezTo>
                    <a:cubicBezTo>
                      <a:pt x="34415" y="65472"/>
                      <a:pt x="38217" y="65006"/>
                      <a:pt x="41956" y="63935"/>
                    </a:cubicBezTo>
                    <a:lnTo>
                      <a:pt x="41956" y="63935"/>
                    </a:lnTo>
                    <a:cubicBezTo>
                      <a:pt x="38604" y="64776"/>
                      <a:pt x="35220" y="65147"/>
                      <a:pt x="31943" y="65147"/>
                    </a:cubicBezTo>
                    <a:cubicBezTo>
                      <a:pt x="21450" y="65147"/>
                      <a:pt x="12064" y="61341"/>
                      <a:pt x="8397" y="56968"/>
                    </a:cubicBezTo>
                    <a:cubicBezTo>
                      <a:pt x="1204" y="48421"/>
                      <a:pt x="6191" y="39248"/>
                      <a:pt x="6818" y="36792"/>
                    </a:cubicBezTo>
                    <a:cubicBezTo>
                      <a:pt x="7444" y="34336"/>
                      <a:pt x="8622" y="25664"/>
                      <a:pt x="10051" y="18697"/>
                    </a:cubicBezTo>
                    <a:cubicBezTo>
                      <a:pt x="11505" y="11704"/>
                      <a:pt x="16041" y="4812"/>
                      <a:pt x="17194" y="3860"/>
                    </a:cubicBezTo>
                    <a:cubicBezTo>
                      <a:pt x="19349" y="2055"/>
                      <a:pt x="21931" y="802"/>
                      <a:pt x="24738" y="0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43" name="Google Shape;2297;p53"/>
              <p:cNvSpPr/>
              <p:nvPr/>
            </p:nvSpPr>
            <p:spPr>
              <a:xfrm>
                <a:off x="4455050" y="2408550"/>
                <a:ext cx="166050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988" extrusionOk="0">
                    <a:moveTo>
                      <a:pt x="802" y="1"/>
                    </a:moveTo>
                    <a:cubicBezTo>
                      <a:pt x="552" y="326"/>
                      <a:pt x="276" y="627"/>
                      <a:pt x="0" y="928"/>
                    </a:cubicBezTo>
                    <a:cubicBezTo>
                      <a:pt x="634" y="1715"/>
                      <a:pt x="2003" y="2988"/>
                      <a:pt x="4288" y="2988"/>
                    </a:cubicBezTo>
                    <a:cubicBezTo>
                      <a:pt x="4986" y="2988"/>
                      <a:pt x="5768" y="2869"/>
                      <a:pt x="6642" y="2582"/>
                    </a:cubicBezTo>
                    <a:lnTo>
                      <a:pt x="6642" y="2582"/>
                    </a:lnTo>
                    <a:cubicBezTo>
                      <a:pt x="6243" y="2650"/>
                      <a:pt x="5866" y="2680"/>
                      <a:pt x="5511" y="2680"/>
                    </a:cubicBezTo>
                    <a:cubicBezTo>
                      <a:pt x="2193" y="2680"/>
                      <a:pt x="802" y="1"/>
                      <a:pt x="802" y="1"/>
                    </a:cubicBezTo>
                    <a:close/>
                  </a:path>
                </a:pathLst>
              </a:custGeom>
              <a:solidFill>
                <a:srgbClr val="FFC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44" name="Google Shape;2298;p53"/>
              <p:cNvSpPr/>
              <p:nvPr/>
            </p:nvSpPr>
            <p:spPr>
              <a:xfrm>
                <a:off x="3815950" y="2120275"/>
                <a:ext cx="341500" cy="282700"/>
              </a:xfrm>
              <a:custGeom>
                <a:avLst/>
                <a:gdLst/>
                <a:ahLst/>
                <a:cxnLst/>
                <a:rect l="l" t="t" r="r" b="b"/>
                <a:pathLst>
                  <a:path w="13660" h="11308" extrusionOk="0">
                    <a:moveTo>
                      <a:pt x="6670" y="1"/>
                    </a:moveTo>
                    <a:cubicBezTo>
                      <a:pt x="3316" y="1"/>
                      <a:pt x="511" y="2169"/>
                      <a:pt x="276" y="5090"/>
                    </a:cubicBezTo>
                    <a:cubicBezTo>
                      <a:pt x="0" y="8173"/>
                      <a:pt x="2707" y="10955"/>
                      <a:pt x="6341" y="11281"/>
                    </a:cubicBezTo>
                    <a:cubicBezTo>
                      <a:pt x="6559" y="11299"/>
                      <a:pt x="6775" y="11308"/>
                      <a:pt x="6989" y="11308"/>
                    </a:cubicBezTo>
                    <a:cubicBezTo>
                      <a:pt x="10341" y="11308"/>
                      <a:pt x="13124" y="9139"/>
                      <a:pt x="13384" y="6218"/>
                    </a:cubicBezTo>
                    <a:cubicBezTo>
                      <a:pt x="13659" y="3135"/>
                      <a:pt x="10927" y="354"/>
                      <a:pt x="7318" y="28"/>
                    </a:cubicBezTo>
                    <a:cubicBezTo>
                      <a:pt x="7100" y="10"/>
                      <a:pt x="6884" y="1"/>
                      <a:pt x="6670" y="1"/>
                    </a:cubicBezTo>
                    <a:close/>
                  </a:path>
                </a:pathLst>
              </a:custGeom>
              <a:solidFill>
                <a:srgbClr val="FA3840">
                  <a:alpha val="12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45" name="Google Shape;2299;p53"/>
              <p:cNvSpPr/>
              <p:nvPr/>
            </p:nvSpPr>
            <p:spPr>
              <a:xfrm>
                <a:off x="3059675" y="2042025"/>
                <a:ext cx="316450" cy="261375"/>
              </a:xfrm>
              <a:custGeom>
                <a:avLst/>
                <a:gdLst/>
                <a:ahLst/>
                <a:cxnLst/>
                <a:rect l="l" t="t" r="r" b="b"/>
                <a:pathLst>
                  <a:path w="12658" h="10455" extrusionOk="0">
                    <a:moveTo>
                      <a:pt x="6171" y="0"/>
                    </a:moveTo>
                    <a:cubicBezTo>
                      <a:pt x="3071" y="0"/>
                      <a:pt x="487" y="2001"/>
                      <a:pt x="251" y="4712"/>
                    </a:cubicBezTo>
                    <a:cubicBezTo>
                      <a:pt x="0" y="7569"/>
                      <a:pt x="2507" y="10150"/>
                      <a:pt x="5865" y="10426"/>
                    </a:cubicBezTo>
                    <a:cubicBezTo>
                      <a:pt x="6082" y="10445"/>
                      <a:pt x="6297" y="10455"/>
                      <a:pt x="6509" y="10455"/>
                    </a:cubicBezTo>
                    <a:cubicBezTo>
                      <a:pt x="9591" y="10455"/>
                      <a:pt x="12172" y="8460"/>
                      <a:pt x="12406" y="5764"/>
                    </a:cubicBezTo>
                    <a:cubicBezTo>
                      <a:pt x="12657" y="2882"/>
                      <a:pt x="10126" y="326"/>
                      <a:pt x="6767" y="25"/>
                    </a:cubicBezTo>
                    <a:cubicBezTo>
                      <a:pt x="6567" y="8"/>
                      <a:pt x="6368" y="0"/>
                      <a:pt x="6171" y="0"/>
                    </a:cubicBezTo>
                    <a:close/>
                  </a:path>
                </a:pathLst>
              </a:custGeom>
              <a:solidFill>
                <a:srgbClr val="FA3840">
                  <a:alpha val="12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46" name="Google Shape;2300;p53"/>
              <p:cNvSpPr/>
              <p:nvPr/>
            </p:nvSpPr>
            <p:spPr>
              <a:xfrm>
                <a:off x="3461900" y="2118450"/>
                <a:ext cx="245650" cy="196600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7864" extrusionOk="0">
                    <a:moveTo>
                      <a:pt x="327" y="0"/>
                    </a:moveTo>
                    <a:cubicBezTo>
                      <a:pt x="1" y="5884"/>
                      <a:pt x="2164" y="7864"/>
                      <a:pt x="4479" y="7864"/>
                    </a:cubicBezTo>
                    <a:cubicBezTo>
                      <a:pt x="6778" y="7864"/>
                      <a:pt x="9226" y="5909"/>
                      <a:pt x="9525" y="3885"/>
                    </a:cubicBezTo>
                    <a:cubicBezTo>
                      <a:pt x="9825" y="1955"/>
                      <a:pt x="9615" y="1344"/>
                      <a:pt x="8858" y="1344"/>
                    </a:cubicBezTo>
                    <a:cubicBezTo>
                      <a:pt x="8033" y="1344"/>
                      <a:pt x="6558" y="2071"/>
                      <a:pt x="4388" y="2607"/>
                    </a:cubicBezTo>
                    <a:cubicBezTo>
                      <a:pt x="3880" y="2729"/>
                      <a:pt x="3436" y="2783"/>
                      <a:pt x="3048" y="2783"/>
                    </a:cubicBezTo>
                    <a:cubicBezTo>
                      <a:pt x="251" y="2783"/>
                      <a:pt x="327" y="2"/>
                      <a:pt x="327" y="0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47" name="Google Shape;2301;p53"/>
              <p:cNvSpPr/>
              <p:nvPr/>
            </p:nvSpPr>
            <p:spPr>
              <a:xfrm>
                <a:off x="3545250" y="2140525"/>
                <a:ext cx="6395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1544" extrusionOk="0">
                    <a:moveTo>
                      <a:pt x="1654" y="0"/>
                    </a:moveTo>
                    <a:cubicBezTo>
                      <a:pt x="1467" y="0"/>
                      <a:pt x="1262" y="31"/>
                      <a:pt x="1054" y="95"/>
                    </a:cubicBezTo>
                    <a:cubicBezTo>
                      <a:pt x="427" y="320"/>
                      <a:pt x="1" y="772"/>
                      <a:pt x="101" y="1148"/>
                    </a:cubicBezTo>
                    <a:cubicBezTo>
                      <a:pt x="169" y="1403"/>
                      <a:pt x="481" y="1543"/>
                      <a:pt x="879" y="1543"/>
                    </a:cubicBezTo>
                    <a:cubicBezTo>
                      <a:pt x="1066" y="1543"/>
                      <a:pt x="1272" y="1512"/>
                      <a:pt x="1480" y="1448"/>
                    </a:cubicBezTo>
                    <a:cubicBezTo>
                      <a:pt x="2131" y="1223"/>
                      <a:pt x="2557" y="772"/>
                      <a:pt x="2432" y="396"/>
                    </a:cubicBezTo>
                    <a:cubicBezTo>
                      <a:pt x="2364" y="140"/>
                      <a:pt x="2052" y="0"/>
                      <a:pt x="1654" y="0"/>
                    </a:cubicBezTo>
                    <a:close/>
                  </a:path>
                </a:pathLst>
              </a:custGeom>
              <a:solidFill>
                <a:srgbClr val="FFC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48" name="Google Shape;2302;p53"/>
              <p:cNvSpPr/>
              <p:nvPr/>
            </p:nvSpPr>
            <p:spPr>
              <a:xfrm>
                <a:off x="3450650" y="1896000"/>
                <a:ext cx="211175" cy="417525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16701" extrusionOk="0">
                    <a:moveTo>
                      <a:pt x="7562" y="13476"/>
                    </a:moveTo>
                    <a:cubicBezTo>
                      <a:pt x="7499" y="13476"/>
                      <a:pt x="7434" y="13479"/>
                      <a:pt x="7369" y="13485"/>
                    </a:cubicBezTo>
                    <a:cubicBezTo>
                      <a:pt x="6818" y="13510"/>
                      <a:pt x="6291" y="13761"/>
                      <a:pt x="6291" y="13761"/>
                    </a:cubicBezTo>
                    <a:cubicBezTo>
                      <a:pt x="6291" y="13761"/>
                      <a:pt x="5840" y="14137"/>
                      <a:pt x="5564" y="14638"/>
                    </a:cubicBezTo>
                    <a:cubicBezTo>
                      <a:pt x="5289" y="15139"/>
                      <a:pt x="5214" y="15716"/>
                      <a:pt x="5389" y="15766"/>
                    </a:cubicBezTo>
                    <a:cubicBezTo>
                      <a:pt x="5403" y="15773"/>
                      <a:pt x="5419" y="15776"/>
                      <a:pt x="5437" y="15776"/>
                    </a:cubicBezTo>
                    <a:cubicBezTo>
                      <a:pt x="5606" y="15776"/>
                      <a:pt x="5923" y="15471"/>
                      <a:pt x="6241" y="15289"/>
                    </a:cubicBezTo>
                    <a:cubicBezTo>
                      <a:pt x="6617" y="15039"/>
                      <a:pt x="6993" y="14914"/>
                      <a:pt x="6993" y="14914"/>
                    </a:cubicBezTo>
                    <a:cubicBezTo>
                      <a:pt x="6993" y="14914"/>
                      <a:pt x="7269" y="14638"/>
                      <a:pt x="7620" y="14387"/>
                    </a:cubicBezTo>
                    <a:cubicBezTo>
                      <a:pt x="7970" y="14162"/>
                      <a:pt x="8422" y="13986"/>
                      <a:pt x="8447" y="13786"/>
                    </a:cubicBezTo>
                    <a:cubicBezTo>
                      <a:pt x="8447" y="13631"/>
                      <a:pt x="8037" y="13476"/>
                      <a:pt x="7562" y="13476"/>
                    </a:cubicBezTo>
                    <a:close/>
                    <a:moveTo>
                      <a:pt x="5211" y="1"/>
                    </a:moveTo>
                    <a:cubicBezTo>
                      <a:pt x="5031" y="1"/>
                      <a:pt x="4430" y="2242"/>
                      <a:pt x="3209" y="4162"/>
                    </a:cubicBezTo>
                    <a:cubicBezTo>
                      <a:pt x="2632" y="5114"/>
                      <a:pt x="1930" y="6041"/>
                      <a:pt x="1429" y="6793"/>
                    </a:cubicBezTo>
                    <a:cubicBezTo>
                      <a:pt x="928" y="7545"/>
                      <a:pt x="677" y="8121"/>
                      <a:pt x="677" y="8121"/>
                    </a:cubicBezTo>
                    <a:cubicBezTo>
                      <a:pt x="677" y="8121"/>
                      <a:pt x="602" y="8272"/>
                      <a:pt x="502" y="8548"/>
                    </a:cubicBezTo>
                    <a:cubicBezTo>
                      <a:pt x="402" y="8798"/>
                      <a:pt x="301" y="9174"/>
                      <a:pt x="201" y="9675"/>
                    </a:cubicBezTo>
                    <a:cubicBezTo>
                      <a:pt x="0" y="10628"/>
                      <a:pt x="51" y="11931"/>
                      <a:pt x="452" y="13109"/>
                    </a:cubicBezTo>
                    <a:cubicBezTo>
                      <a:pt x="828" y="14312"/>
                      <a:pt x="1554" y="15340"/>
                      <a:pt x="2231" y="15941"/>
                    </a:cubicBezTo>
                    <a:cubicBezTo>
                      <a:pt x="2842" y="16484"/>
                      <a:pt x="3371" y="16700"/>
                      <a:pt x="3487" y="16700"/>
                    </a:cubicBezTo>
                    <a:cubicBezTo>
                      <a:pt x="3499" y="16700"/>
                      <a:pt x="3507" y="16698"/>
                      <a:pt x="3509" y="16693"/>
                    </a:cubicBezTo>
                    <a:cubicBezTo>
                      <a:pt x="3559" y="16593"/>
                      <a:pt x="3108" y="16242"/>
                      <a:pt x="2607" y="15565"/>
                    </a:cubicBezTo>
                    <a:cubicBezTo>
                      <a:pt x="2106" y="14914"/>
                      <a:pt x="1579" y="13911"/>
                      <a:pt x="1329" y="12858"/>
                    </a:cubicBezTo>
                    <a:cubicBezTo>
                      <a:pt x="1103" y="11781"/>
                      <a:pt x="1178" y="10678"/>
                      <a:pt x="1379" y="9926"/>
                    </a:cubicBezTo>
                    <a:cubicBezTo>
                      <a:pt x="1579" y="9174"/>
                      <a:pt x="1855" y="8698"/>
                      <a:pt x="1855" y="8698"/>
                    </a:cubicBezTo>
                    <a:cubicBezTo>
                      <a:pt x="1855" y="8698"/>
                      <a:pt x="2056" y="8197"/>
                      <a:pt x="2457" y="7445"/>
                    </a:cubicBezTo>
                    <a:cubicBezTo>
                      <a:pt x="2858" y="6718"/>
                      <a:pt x="3509" y="5715"/>
                      <a:pt x="4036" y="4613"/>
                    </a:cubicBezTo>
                    <a:cubicBezTo>
                      <a:pt x="5113" y="2432"/>
                      <a:pt x="5389" y="26"/>
                      <a:pt x="5214" y="1"/>
                    </a:cubicBezTo>
                    <a:cubicBezTo>
                      <a:pt x="5213" y="1"/>
                      <a:pt x="5212" y="1"/>
                      <a:pt x="52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49" name="Google Shape;2303;p53"/>
              <p:cNvSpPr/>
              <p:nvPr/>
            </p:nvSpPr>
            <p:spPr>
              <a:xfrm>
                <a:off x="4569700" y="2031050"/>
                <a:ext cx="261300" cy="369375"/>
              </a:xfrm>
              <a:custGeom>
                <a:avLst/>
                <a:gdLst/>
                <a:ahLst/>
                <a:cxnLst/>
                <a:rect l="l" t="t" r="r" b="b"/>
                <a:pathLst>
                  <a:path w="10452" h="14775" extrusionOk="0">
                    <a:moveTo>
                      <a:pt x="7433" y="0"/>
                    </a:moveTo>
                    <a:cubicBezTo>
                      <a:pt x="4834" y="0"/>
                      <a:pt x="201" y="5426"/>
                      <a:pt x="201" y="5426"/>
                    </a:cubicBezTo>
                    <a:lnTo>
                      <a:pt x="1" y="5978"/>
                    </a:lnTo>
                    <a:cubicBezTo>
                      <a:pt x="4362" y="10389"/>
                      <a:pt x="502" y="14775"/>
                      <a:pt x="502" y="14775"/>
                    </a:cubicBezTo>
                    <a:cubicBezTo>
                      <a:pt x="10001" y="11141"/>
                      <a:pt x="10452" y="1166"/>
                      <a:pt x="8021" y="113"/>
                    </a:cubicBezTo>
                    <a:cubicBezTo>
                      <a:pt x="7840" y="36"/>
                      <a:pt x="7643" y="0"/>
                      <a:pt x="7433" y="0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50" name="Google Shape;2304;p53"/>
              <p:cNvSpPr/>
              <p:nvPr/>
            </p:nvSpPr>
            <p:spPr>
              <a:xfrm>
                <a:off x="4513950" y="2030200"/>
                <a:ext cx="280100" cy="232450"/>
              </a:xfrm>
              <a:custGeom>
                <a:avLst/>
                <a:gdLst/>
                <a:ahLst/>
                <a:cxnLst/>
                <a:rect l="l" t="t" r="r" b="b"/>
                <a:pathLst>
                  <a:path w="11204" h="9298" extrusionOk="0">
                    <a:moveTo>
                      <a:pt x="9697" y="0"/>
                    </a:moveTo>
                    <a:cubicBezTo>
                      <a:pt x="9565" y="0"/>
                      <a:pt x="9431" y="8"/>
                      <a:pt x="9298" y="22"/>
                    </a:cubicBezTo>
                    <a:cubicBezTo>
                      <a:pt x="8822" y="97"/>
                      <a:pt x="8321" y="247"/>
                      <a:pt x="7845" y="423"/>
                    </a:cubicBezTo>
                    <a:cubicBezTo>
                      <a:pt x="7369" y="598"/>
                      <a:pt x="6892" y="799"/>
                      <a:pt x="6466" y="974"/>
                    </a:cubicBezTo>
                    <a:cubicBezTo>
                      <a:pt x="6391" y="1024"/>
                      <a:pt x="6191" y="1124"/>
                      <a:pt x="6140" y="1175"/>
                    </a:cubicBezTo>
                    <a:cubicBezTo>
                      <a:pt x="6040" y="1225"/>
                      <a:pt x="5940" y="1300"/>
                      <a:pt x="5840" y="1350"/>
                    </a:cubicBezTo>
                    <a:cubicBezTo>
                      <a:pt x="5664" y="1475"/>
                      <a:pt x="5489" y="1601"/>
                      <a:pt x="5313" y="1701"/>
                    </a:cubicBezTo>
                    <a:cubicBezTo>
                      <a:pt x="4712" y="2177"/>
                      <a:pt x="4336" y="2503"/>
                      <a:pt x="4336" y="2503"/>
                    </a:cubicBezTo>
                    <a:cubicBezTo>
                      <a:pt x="4336" y="2503"/>
                      <a:pt x="4236" y="2578"/>
                      <a:pt x="4085" y="2753"/>
                    </a:cubicBezTo>
                    <a:cubicBezTo>
                      <a:pt x="3935" y="2929"/>
                      <a:pt x="3709" y="3154"/>
                      <a:pt x="3459" y="3455"/>
                    </a:cubicBezTo>
                    <a:cubicBezTo>
                      <a:pt x="2983" y="4032"/>
                      <a:pt x="2356" y="4834"/>
                      <a:pt x="1830" y="5686"/>
                    </a:cubicBezTo>
                    <a:cubicBezTo>
                      <a:pt x="702" y="7365"/>
                      <a:pt x="0" y="9245"/>
                      <a:pt x="150" y="9295"/>
                    </a:cubicBezTo>
                    <a:cubicBezTo>
                      <a:pt x="154" y="9296"/>
                      <a:pt x="157" y="9297"/>
                      <a:pt x="161" y="9297"/>
                    </a:cubicBezTo>
                    <a:cubicBezTo>
                      <a:pt x="342" y="9297"/>
                      <a:pt x="1280" y="7634"/>
                      <a:pt x="2506" y="6162"/>
                    </a:cubicBezTo>
                    <a:cubicBezTo>
                      <a:pt x="3108" y="5410"/>
                      <a:pt x="3759" y="4683"/>
                      <a:pt x="4261" y="4182"/>
                    </a:cubicBezTo>
                    <a:cubicBezTo>
                      <a:pt x="4511" y="3931"/>
                      <a:pt x="4737" y="3731"/>
                      <a:pt x="4887" y="3581"/>
                    </a:cubicBezTo>
                    <a:cubicBezTo>
                      <a:pt x="5038" y="3430"/>
                      <a:pt x="5138" y="3355"/>
                      <a:pt x="5138" y="3355"/>
                    </a:cubicBezTo>
                    <a:cubicBezTo>
                      <a:pt x="5138" y="3355"/>
                      <a:pt x="5464" y="3029"/>
                      <a:pt x="5990" y="2553"/>
                    </a:cubicBezTo>
                    <a:cubicBezTo>
                      <a:pt x="6266" y="2352"/>
                      <a:pt x="6617" y="2052"/>
                      <a:pt x="6917" y="1851"/>
                    </a:cubicBezTo>
                    <a:cubicBezTo>
                      <a:pt x="7318" y="1626"/>
                      <a:pt x="7719" y="1400"/>
                      <a:pt x="8171" y="1175"/>
                    </a:cubicBezTo>
                    <a:cubicBezTo>
                      <a:pt x="8818" y="861"/>
                      <a:pt x="9542" y="577"/>
                      <a:pt x="10091" y="577"/>
                    </a:cubicBezTo>
                    <a:cubicBezTo>
                      <a:pt x="10243" y="577"/>
                      <a:pt x="10382" y="599"/>
                      <a:pt x="10501" y="648"/>
                    </a:cubicBezTo>
                    <a:cubicBezTo>
                      <a:pt x="10627" y="673"/>
                      <a:pt x="10727" y="774"/>
                      <a:pt x="10802" y="874"/>
                    </a:cubicBezTo>
                    <a:cubicBezTo>
                      <a:pt x="10852" y="974"/>
                      <a:pt x="10927" y="1074"/>
                      <a:pt x="10978" y="1175"/>
                    </a:cubicBezTo>
                    <a:cubicBezTo>
                      <a:pt x="11028" y="1375"/>
                      <a:pt x="11078" y="1475"/>
                      <a:pt x="11128" y="1475"/>
                    </a:cubicBezTo>
                    <a:cubicBezTo>
                      <a:pt x="11178" y="1475"/>
                      <a:pt x="11178" y="1350"/>
                      <a:pt x="11203" y="1124"/>
                    </a:cubicBezTo>
                    <a:cubicBezTo>
                      <a:pt x="11203" y="999"/>
                      <a:pt x="11153" y="874"/>
                      <a:pt x="11103" y="698"/>
                    </a:cubicBezTo>
                    <a:cubicBezTo>
                      <a:pt x="11028" y="548"/>
                      <a:pt x="10902" y="373"/>
                      <a:pt x="10702" y="247"/>
                    </a:cubicBezTo>
                    <a:cubicBezTo>
                      <a:pt x="10425" y="63"/>
                      <a:pt x="10067" y="0"/>
                      <a:pt x="96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51" name="Google Shape;2305;p53"/>
              <p:cNvSpPr/>
              <p:nvPr/>
            </p:nvSpPr>
            <p:spPr>
              <a:xfrm>
                <a:off x="4569075" y="2178925"/>
                <a:ext cx="75850" cy="19167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7667" extrusionOk="0">
                    <a:moveTo>
                      <a:pt x="254" y="0"/>
                    </a:moveTo>
                    <a:cubicBezTo>
                      <a:pt x="120" y="0"/>
                      <a:pt x="38" y="25"/>
                      <a:pt x="26" y="63"/>
                    </a:cubicBezTo>
                    <a:cubicBezTo>
                      <a:pt x="1" y="138"/>
                      <a:pt x="276" y="263"/>
                      <a:pt x="602" y="489"/>
                    </a:cubicBezTo>
                    <a:cubicBezTo>
                      <a:pt x="928" y="714"/>
                      <a:pt x="1279" y="1090"/>
                      <a:pt x="1504" y="1516"/>
                    </a:cubicBezTo>
                    <a:cubicBezTo>
                      <a:pt x="1730" y="1967"/>
                      <a:pt x="1805" y="2469"/>
                      <a:pt x="1855" y="2845"/>
                    </a:cubicBezTo>
                    <a:cubicBezTo>
                      <a:pt x="1855" y="3221"/>
                      <a:pt x="1855" y="3471"/>
                      <a:pt x="1855" y="3471"/>
                    </a:cubicBezTo>
                    <a:cubicBezTo>
                      <a:pt x="1855" y="3471"/>
                      <a:pt x="1981" y="4499"/>
                      <a:pt x="1755" y="5551"/>
                    </a:cubicBezTo>
                    <a:cubicBezTo>
                      <a:pt x="1630" y="6078"/>
                      <a:pt x="1479" y="6604"/>
                      <a:pt x="1304" y="6980"/>
                    </a:cubicBezTo>
                    <a:cubicBezTo>
                      <a:pt x="1153" y="7356"/>
                      <a:pt x="1028" y="7607"/>
                      <a:pt x="1103" y="7657"/>
                    </a:cubicBezTo>
                    <a:cubicBezTo>
                      <a:pt x="1110" y="7663"/>
                      <a:pt x="1119" y="7666"/>
                      <a:pt x="1131" y="7666"/>
                    </a:cubicBezTo>
                    <a:cubicBezTo>
                      <a:pt x="1217" y="7666"/>
                      <a:pt x="1442" y="7513"/>
                      <a:pt x="1705" y="7206"/>
                    </a:cubicBezTo>
                    <a:cubicBezTo>
                      <a:pt x="2006" y="6880"/>
                      <a:pt x="2306" y="6353"/>
                      <a:pt x="2532" y="5802"/>
                    </a:cubicBezTo>
                    <a:cubicBezTo>
                      <a:pt x="2757" y="5251"/>
                      <a:pt x="2908" y="4649"/>
                      <a:pt x="2983" y="4198"/>
                    </a:cubicBezTo>
                    <a:cubicBezTo>
                      <a:pt x="3008" y="3972"/>
                      <a:pt x="3008" y="3772"/>
                      <a:pt x="3033" y="3647"/>
                    </a:cubicBezTo>
                    <a:cubicBezTo>
                      <a:pt x="3033" y="3496"/>
                      <a:pt x="3033" y="3421"/>
                      <a:pt x="3033" y="3421"/>
                    </a:cubicBezTo>
                    <a:cubicBezTo>
                      <a:pt x="3033" y="3421"/>
                      <a:pt x="3008" y="3120"/>
                      <a:pt x="2908" y="2644"/>
                    </a:cubicBezTo>
                    <a:cubicBezTo>
                      <a:pt x="2783" y="2193"/>
                      <a:pt x="2582" y="1591"/>
                      <a:pt x="2206" y="1065"/>
                    </a:cubicBezTo>
                    <a:cubicBezTo>
                      <a:pt x="1805" y="564"/>
                      <a:pt x="1254" y="188"/>
                      <a:pt x="803" y="88"/>
                    </a:cubicBezTo>
                    <a:cubicBezTo>
                      <a:pt x="577" y="25"/>
                      <a:pt x="389" y="0"/>
                      <a:pt x="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52" name="Google Shape;2306;p53"/>
              <p:cNvSpPr/>
              <p:nvPr/>
            </p:nvSpPr>
            <p:spPr>
              <a:xfrm>
                <a:off x="4738250" y="1919525"/>
                <a:ext cx="7710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578" extrusionOk="0">
                    <a:moveTo>
                      <a:pt x="1352" y="1"/>
                    </a:moveTo>
                    <a:cubicBezTo>
                      <a:pt x="639" y="1"/>
                      <a:pt x="71" y="282"/>
                      <a:pt x="26" y="664"/>
                    </a:cubicBezTo>
                    <a:cubicBezTo>
                      <a:pt x="1" y="1090"/>
                      <a:pt x="652" y="1491"/>
                      <a:pt x="1479" y="1566"/>
                    </a:cubicBezTo>
                    <a:cubicBezTo>
                      <a:pt x="1565" y="1574"/>
                      <a:pt x="1649" y="1578"/>
                      <a:pt x="1732" y="1578"/>
                    </a:cubicBezTo>
                    <a:cubicBezTo>
                      <a:pt x="2444" y="1578"/>
                      <a:pt x="3011" y="1297"/>
                      <a:pt x="3033" y="915"/>
                    </a:cubicBezTo>
                    <a:cubicBezTo>
                      <a:pt x="3083" y="489"/>
                      <a:pt x="2432" y="88"/>
                      <a:pt x="1605" y="13"/>
                    </a:cubicBezTo>
                    <a:cubicBezTo>
                      <a:pt x="1519" y="5"/>
                      <a:pt x="1435" y="1"/>
                      <a:pt x="1352" y="1"/>
                    </a:cubicBezTo>
                    <a:close/>
                  </a:path>
                </a:pathLst>
              </a:custGeom>
              <a:solidFill>
                <a:srgbClr val="FFC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53" name="Google Shape;2307;p53"/>
              <p:cNvSpPr/>
              <p:nvPr/>
            </p:nvSpPr>
            <p:spPr>
              <a:xfrm>
                <a:off x="3442500" y="2615100"/>
                <a:ext cx="53925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247" extrusionOk="0">
                    <a:moveTo>
                      <a:pt x="799" y="0"/>
                    </a:moveTo>
                    <a:cubicBezTo>
                      <a:pt x="428" y="0"/>
                      <a:pt x="131" y="140"/>
                      <a:pt x="76" y="360"/>
                    </a:cubicBezTo>
                    <a:cubicBezTo>
                      <a:pt x="1" y="686"/>
                      <a:pt x="352" y="1037"/>
                      <a:pt x="928" y="1187"/>
                    </a:cubicBezTo>
                    <a:cubicBezTo>
                      <a:pt x="1069" y="1227"/>
                      <a:pt x="1210" y="1246"/>
                      <a:pt x="1342" y="1246"/>
                    </a:cubicBezTo>
                    <a:cubicBezTo>
                      <a:pt x="1704" y="1246"/>
                      <a:pt x="2001" y="1107"/>
                      <a:pt x="2056" y="886"/>
                    </a:cubicBezTo>
                    <a:cubicBezTo>
                      <a:pt x="2156" y="561"/>
                      <a:pt x="1780" y="185"/>
                      <a:pt x="1229" y="59"/>
                    </a:cubicBezTo>
                    <a:cubicBezTo>
                      <a:pt x="1081" y="19"/>
                      <a:pt x="935" y="0"/>
                      <a:pt x="799" y="0"/>
                    </a:cubicBezTo>
                    <a:close/>
                  </a:path>
                </a:pathLst>
              </a:custGeom>
              <a:solidFill>
                <a:srgbClr val="FFC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54" name="Google Shape;2308;p53"/>
              <p:cNvSpPr/>
              <p:nvPr/>
            </p:nvSpPr>
            <p:spPr>
              <a:xfrm>
                <a:off x="3211925" y="1634575"/>
                <a:ext cx="92735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37094" h="7391" extrusionOk="0">
                    <a:moveTo>
                      <a:pt x="3578" y="0"/>
                    </a:moveTo>
                    <a:cubicBezTo>
                      <a:pt x="3477" y="0"/>
                      <a:pt x="3379" y="3"/>
                      <a:pt x="3284" y="7"/>
                    </a:cubicBezTo>
                    <a:cubicBezTo>
                      <a:pt x="2607" y="32"/>
                      <a:pt x="1379" y="283"/>
                      <a:pt x="652" y="859"/>
                    </a:cubicBezTo>
                    <a:cubicBezTo>
                      <a:pt x="326" y="1110"/>
                      <a:pt x="101" y="1436"/>
                      <a:pt x="76" y="1837"/>
                    </a:cubicBezTo>
                    <a:cubicBezTo>
                      <a:pt x="1" y="2714"/>
                      <a:pt x="1103" y="2814"/>
                      <a:pt x="1755" y="2864"/>
                    </a:cubicBezTo>
                    <a:cubicBezTo>
                      <a:pt x="2015" y="2881"/>
                      <a:pt x="2273" y="2889"/>
                      <a:pt x="2526" y="2889"/>
                    </a:cubicBezTo>
                    <a:cubicBezTo>
                      <a:pt x="5296" y="2889"/>
                      <a:pt x="7525" y="1932"/>
                      <a:pt x="6768" y="1060"/>
                    </a:cubicBezTo>
                    <a:cubicBezTo>
                      <a:pt x="6034" y="258"/>
                      <a:pt x="4652" y="0"/>
                      <a:pt x="3578" y="0"/>
                    </a:cubicBezTo>
                    <a:close/>
                    <a:moveTo>
                      <a:pt x="32177" y="3704"/>
                    </a:moveTo>
                    <a:cubicBezTo>
                      <a:pt x="31961" y="3704"/>
                      <a:pt x="31751" y="3723"/>
                      <a:pt x="31555" y="3766"/>
                    </a:cubicBezTo>
                    <a:cubicBezTo>
                      <a:pt x="31129" y="3842"/>
                      <a:pt x="30803" y="4042"/>
                      <a:pt x="30602" y="4393"/>
                    </a:cubicBezTo>
                    <a:cubicBezTo>
                      <a:pt x="30151" y="5145"/>
                      <a:pt x="31103" y="5721"/>
                      <a:pt x="31680" y="6047"/>
                    </a:cubicBezTo>
                    <a:cubicBezTo>
                      <a:pt x="33215" y="6937"/>
                      <a:pt x="34833" y="7391"/>
                      <a:pt x="35869" y="7391"/>
                    </a:cubicBezTo>
                    <a:cubicBezTo>
                      <a:pt x="36643" y="7391"/>
                      <a:pt x="37093" y="7138"/>
                      <a:pt x="36943" y="6624"/>
                    </a:cubicBezTo>
                    <a:cubicBezTo>
                      <a:pt x="36617" y="5471"/>
                      <a:pt x="35289" y="4593"/>
                      <a:pt x="34286" y="4142"/>
                    </a:cubicBezTo>
                    <a:cubicBezTo>
                      <a:pt x="33796" y="3946"/>
                      <a:pt x="32953" y="3704"/>
                      <a:pt x="32177" y="37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55" name="Google Shape;2309;p53"/>
              <p:cNvSpPr/>
              <p:nvPr/>
            </p:nvSpPr>
            <p:spPr>
              <a:xfrm>
                <a:off x="3211925" y="1654150"/>
                <a:ext cx="188150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2106" extrusionOk="0">
                    <a:moveTo>
                      <a:pt x="6442" y="1"/>
                    </a:moveTo>
                    <a:cubicBezTo>
                      <a:pt x="5685" y="455"/>
                      <a:pt x="4258" y="778"/>
                      <a:pt x="2657" y="778"/>
                    </a:cubicBezTo>
                    <a:cubicBezTo>
                      <a:pt x="2402" y="778"/>
                      <a:pt x="2142" y="770"/>
                      <a:pt x="1880" y="753"/>
                    </a:cubicBezTo>
                    <a:cubicBezTo>
                      <a:pt x="1404" y="728"/>
                      <a:pt x="727" y="653"/>
                      <a:pt x="402" y="327"/>
                    </a:cubicBezTo>
                    <a:cubicBezTo>
                      <a:pt x="201" y="527"/>
                      <a:pt x="76" y="778"/>
                      <a:pt x="76" y="1054"/>
                    </a:cubicBezTo>
                    <a:cubicBezTo>
                      <a:pt x="1" y="1931"/>
                      <a:pt x="1103" y="2031"/>
                      <a:pt x="1755" y="2081"/>
                    </a:cubicBezTo>
                    <a:cubicBezTo>
                      <a:pt x="2015" y="2098"/>
                      <a:pt x="2273" y="2106"/>
                      <a:pt x="2526" y="2106"/>
                    </a:cubicBezTo>
                    <a:cubicBezTo>
                      <a:pt x="5296" y="2106"/>
                      <a:pt x="7525" y="1149"/>
                      <a:pt x="6768" y="277"/>
                    </a:cubicBezTo>
                    <a:cubicBezTo>
                      <a:pt x="6667" y="176"/>
                      <a:pt x="6567" y="101"/>
                      <a:pt x="6442" y="1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56" name="Google Shape;2310;p53"/>
              <p:cNvSpPr/>
              <p:nvPr/>
            </p:nvSpPr>
            <p:spPr>
              <a:xfrm>
                <a:off x="3965700" y="1736250"/>
                <a:ext cx="173575" cy="83100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3324" extrusionOk="0">
                    <a:moveTo>
                      <a:pt x="727" y="0"/>
                    </a:moveTo>
                    <a:cubicBezTo>
                      <a:pt x="602" y="100"/>
                      <a:pt x="526" y="201"/>
                      <a:pt x="451" y="326"/>
                    </a:cubicBezTo>
                    <a:cubicBezTo>
                      <a:pt x="0" y="1078"/>
                      <a:pt x="952" y="1654"/>
                      <a:pt x="1529" y="1980"/>
                    </a:cubicBezTo>
                    <a:cubicBezTo>
                      <a:pt x="3064" y="2870"/>
                      <a:pt x="4682" y="3324"/>
                      <a:pt x="5718" y="3324"/>
                    </a:cubicBezTo>
                    <a:cubicBezTo>
                      <a:pt x="6492" y="3324"/>
                      <a:pt x="6942" y="3071"/>
                      <a:pt x="6792" y="2557"/>
                    </a:cubicBezTo>
                    <a:cubicBezTo>
                      <a:pt x="6717" y="2331"/>
                      <a:pt x="6617" y="2105"/>
                      <a:pt x="6491" y="1905"/>
                    </a:cubicBezTo>
                    <a:cubicBezTo>
                      <a:pt x="6309" y="1967"/>
                      <a:pt x="6076" y="1998"/>
                      <a:pt x="5804" y="1998"/>
                    </a:cubicBezTo>
                    <a:cubicBezTo>
                      <a:pt x="4766" y="1998"/>
                      <a:pt x="3158" y="1545"/>
                      <a:pt x="1629" y="652"/>
                    </a:cubicBezTo>
                    <a:cubicBezTo>
                      <a:pt x="1354" y="501"/>
                      <a:pt x="978" y="276"/>
                      <a:pt x="727" y="0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57" name="Google Shape;2311;p53"/>
              <p:cNvSpPr/>
              <p:nvPr/>
            </p:nvSpPr>
            <p:spPr>
              <a:xfrm>
                <a:off x="3833475" y="2003775"/>
                <a:ext cx="285125" cy="219950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8798" extrusionOk="0">
                    <a:moveTo>
                      <a:pt x="10552" y="1"/>
                    </a:moveTo>
                    <a:cubicBezTo>
                      <a:pt x="10377" y="252"/>
                      <a:pt x="10327" y="577"/>
                      <a:pt x="10226" y="878"/>
                    </a:cubicBezTo>
                    <a:cubicBezTo>
                      <a:pt x="10076" y="1354"/>
                      <a:pt x="9901" y="1881"/>
                      <a:pt x="9725" y="2382"/>
                    </a:cubicBezTo>
                    <a:lnTo>
                      <a:pt x="9600" y="2783"/>
                    </a:lnTo>
                    <a:cubicBezTo>
                      <a:pt x="9550" y="2908"/>
                      <a:pt x="9525" y="2958"/>
                      <a:pt x="9500" y="3034"/>
                    </a:cubicBezTo>
                    <a:lnTo>
                      <a:pt x="9324" y="3435"/>
                    </a:lnTo>
                    <a:cubicBezTo>
                      <a:pt x="9149" y="3685"/>
                      <a:pt x="8998" y="3936"/>
                      <a:pt x="8873" y="4186"/>
                    </a:cubicBezTo>
                    <a:cubicBezTo>
                      <a:pt x="8748" y="4437"/>
                      <a:pt x="8547" y="4613"/>
                      <a:pt x="8397" y="4813"/>
                    </a:cubicBezTo>
                    <a:cubicBezTo>
                      <a:pt x="8322" y="4913"/>
                      <a:pt x="8247" y="5014"/>
                      <a:pt x="8171" y="5089"/>
                    </a:cubicBezTo>
                    <a:cubicBezTo>
                      <a:pt x="8096" y="5164"/>
                      <a:pt x="7996" y="5239"/>
                      <a:pt x="7946" y="5314"/>
                    </a:cubicBezTo>
                    <a:cubicBezTo>
                      <a:pt x="7770" y="5440"/>
                      <a:pt x="7645" y="5590"/>
                      <a:pt x="7520" y="5690"/>
                    </a:cubicBezTo>
                    <a:cubicBezTo>
                      <a:pt x="7394" y="5765"/>
                      <a:pt x="7269" y="5841"/>
                      <a:pt x="7169" y="5891"/>
                    </a:cubicBezTo>
                    <a:cubicBezTo>
                      <a:pt x="7022" y="6017"/>
                      <a:pt x="6910" y="6072"/>
                      <a:pt x="6878" y="6072"/>
                    </a:cubicBezTo>
                    <a:cubicBezTo>
                      <a:pt x="6871" y="6072"/>
                      <a:pt x="6868" y="6070"/>
                      <a:pt x="6868" y="6066"/>
                    </a:cubicBezTo>
                    <a:cubicBezTo>
                      <a:pt x="6868" y="6065"/>
                      <a:pt x="6868" y="6065"/>
                      <a:pt x="6867" y="6065"/>
                    </a:cubicBezTo>
                    <a:cubicBezTo>
                      <a:pt x="6840" y="6065"/>
                      <a:pt x="6466" y="6373"/>
                      <a:pt x="5790" y="6542"/>
                    </a:cubicBezTo>
                    <a:cubicBezTo>
                      <a:pt x="5652" y="6579"/>
                      <a:pt x="5498" y="6599"/>
                      <a:pt x="5331" y="6599"/>
                    </a:cubicBezTo>
                    <a:cubicBezTo>
                      <a:pt x="4710" y="6599"/>
                      <a:pt x="3925" y="6333"/>
                      <a:pt x="3234" y="5740"/>
                    </a:cubicBezTo>
                    <a:cubicBezTo>
                      <a:pt x="2307" y="5014"/>
                      <a:pt x="1655" y="3886"/>
                      <a:pt x="1129" y="3059"/>
                    </a:cubicBezTo>
                    <a:cubicBezTo>
                      <a:pt x="696" y="2217"/>
                      <a:pt x="355" y="1652"/>
                      <a:pt x="173" y="1652"/>
                    </a:cubicBezTo>
                    <a:cubicBezTo>
                      <a:pt x="166" y="1652"/>
                      <a:pt x="158" y="1653"/>
                      <a:pt x="151" y="1655"/>
                    </a:cubicBezTo>
                    <a:cubicBezTo>
                      <a:pt x="1" y="1680"/>
                      <a:pt x="51" y="2382"/>
                      <a:pt x="251" y="3409"/>
                    </a:cubicBezTo>
                    <a:cubicBezTo>
                      <a:pt x="527" y="4412"/>
                      <a:pt x="953" y="5816"/>
                      <a:pt x="2006" y="6968"/>
                    </a:cubicBezTo>
                    <a:cubicBezTo>
                      <a:pt x="2257" y="7269"/>
                      <a:pt x="2582" y="7520"/>
                      <a:pt x="2858" y="7770"/>
                    </a:cubicBezTo>
                    <a:cubicBezTo>
                      <a:pt x="3159" y="8021"/>
                      <a:pt x="3535" y="8196"/>
                      <a:pt x="3886" y="8397"/>
                    </a:cubicBezTo>
                    <a:cubicBezTo>
                      <a:pt x="4236" y="8547"/>
                      <a:pt x="4637" y="8648"/>
                      <a:pt x="4988" y="8748"/>
                    </a:cubicBezTo>
                    <a:cubicBezTo>
                      <a:pt x="5339" y="8773"/>
                      <a:pt x="5715" y="8798"/>
                      <a:pt x="6041" y="8798"/>
                    </a:cubicBezTo>
                    <a:cubicBezTo>
                      <a:pt x="6693" y="8723"/>
                      <a:pt x="7244" y="8623"/>
                      <a:pt x="7570" y="8447"/>
                    </a:cubicBezTo>
                    <a:cubicBezTo>
                      <a:pt x="7921" y="8297"/>
                      <a:pt x="8096" y="8222"/>
                      <a:pt x="8096" y="8222"/>
                    </a:cubicBezTo>
                    <a:cubicBezTo>
                      <a:pt x="8096" y="8222"/>
                      <a:pt x="8146" y="8196"/>
                      <a:pt x="8247" y="8146"/>
                    </a:cubicBezTo>
                    <a:cubicBezTo>
                      <a:pt x="8322" y="8071"/>
                      <a:pt x="8422" y="7996"/>
                      <a:pt x="8572" y="7871"/>
                    </a:cubicBezTo>
                    <a:cubicBezTo>
                      <a:pt x="8698" y="7770"/>
                      <a:pt x="8873" y="7620"/>
                      <a:pt x="9074" y="7470"/>
                    </a:cubicBezTo>
                    <a:cubicBezTo>
                      <a:pt x="9249" y="7294"/>
                      <a:pt x="9424" y="7069"/>
                      <a:pt x="9625" y="6843"/>
                    </a:cubicBezTo>
                    <a:cubicBezTo>
                      <a:pt x="10076" y="6292"/>
                      <a:pt x="10477" y="5615"/>
                      <a:pt x="10778" y="4988"/>
                    </a:cubicBezTo>
                    <a:cubicBezTo>
                      <a:pt x="10903" y="4663"/>
                      <a:pt x="11003" y="4337"/>
                      <a:pt x="11104" y="4011"/>
                    </a:cubicBezTo>
                    <a:cubicBezTo>
                      <a:pt x="11154" y="3861"/>
                      <a:pt x="11204" y="3710"/>
                      <a:pt x="11254" y="3560"/>
                    </a:cubicBezTo>
                    <a:cubicBezTo>
                      <a:pt x="11329" y="3334"/>
                      <a:pt x="11379" y="3134"/>
                      <a:pt x="11379" y="2908"/>
                    </a:cubicBezTo>
                    <a:cubicBezTo>
                      <a:pt x="11404" y="2307"/>
                      <a:pt x="11304" y="1680"/>
                      <a:pt x="11079" y="1129"/>
                    </a:cubicBezTo>
                    <a:cubicBezTo>
                      <a:pt x="10953" y="803"/>
                      <a:pt x="10778" y="252"/>
                      <a:pt x="105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58" name="Google Shape;2312;p53"/>
              <p:cNvSpPr/>
              <p:nvPr/>
            </p:nvSpPr>
            <p:spPr>
              <a:xfrm>
                <a:off x="4104275" y="2017400"/>
                <a:ext cx="7687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3175" extrusionOk="0">
                    <a:moveTo>
                      <a:pt x="2594" y="1"/>
                    </a:moveTo>
                    <a:cubicBezTo>
                      <a:pt x="2588" y="1"/>
                      <a:pt x="2582" y="3"/>
                      <a:pt x="2577" y="7"/>
                    </a:cubicBezTo>
                    <a:cubicBezTo>
                      <a:pt x="2477" y="57"/>
                      <a:pt x="2628" y="634"/>
                      <a:pt x="2452" y="1135"/>
                    </a:cubicBezTo>
                    <a:cubicBezTo>
                      <a:pt x="2302" y="1661"/>
                      <a:pt x="1926" y="1987"/>
                      <a:pt x="1926" y="1987"/>
                    </a:cubicBezTo>
                    <a:cubicBezTo>
                      <a:pt x="1926" y="1987"/>
                      <a:pt x="1851" y="2088"/>
                      <a:pt x="1725" y="2213"/>
                    </a:cubicBezTo>
                    <a:cubicBezTo>
                      <a:pt x="1575" y="2338"/>
                      <a:pt x="1374" y="2489"/>
                      <a:pt x="1149" y="2589"/>
                    </a:cubicBezTo>
                    <a:cubicBezTo>
                      <a:pt x="911" y="2689"/>
                      <a:pt x="648" y="2702"/>
                      <a:pt x="438" y="2702"/>
                    </a:cubicBezTo>
                    <a:cubicBezTo>
                      <a:pt x="368" y="2702"/>
                      <a:pt x="304" y="2700"/>
                      <a:pt x="248" y="2700"/>
                    </a:cubicBezTo>
                    <a:cubicBezTo>
                      <a:pt x="138" y="2700"/>
                      <a:pt x="63" y="2706"/>
                      <a:pt x="46" y="2739"/>
                    </a:cubicBezTo>
                    <a:cubicBezTo>
                      <a:pt x="0" y="2831"/>
                      <a:pt x="458" y="3175"/>
                      <a:pt x="1093" y="3175"/>
                    </a:cubicBezTo>
                    <a:cubicBezTo>
                      <a:pt x="1152" y="3175"/>
                      <a:pt x="1213" y="3172"/>
                      <a:pt x="1274" y="3165"/>
                    </a:cubicBezTo>
                    <a:cubicBezTo>
                      <a:pt x="1600" y="3115"/>
                      <a:pt x="1951" y="2990"/>
                      <a:pt x="2151" y="2814"/>
                    </a:cubicBezTo>
                    <a:cubicBezTo>
                      <a:pt x="2377" y="2689"/>
                      <a:pt x="2502" y="2539"/>
                      <a:pt x="2502" y="2539"/>
                    </a:cubicBezTo>
                    <a:cubicBezTo>
                      <a:pt x="2502" y="2539"/>
                      <a:pt x="2628" y="2413"/>
                      <a:pt x="2753" y="2163"/>
                    </a:cubicBezTo>
                    <a:cubicBezTo>
                      <a:pt x="2878" y="1937"/>
                      <a:pt x="2978" y="1586"/>
                      <a:pt x="3004" y="1235"/>
                    </a:cubicBezTo>
                    <a:cubicBezTo>
                      <a:pt x="3074" y="551"/>
                      <a:pt x="2701" y="1"/>
                      <a:pt x="25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59" name="Google Shape;2313;p53"/>
              <p:cNvSpPr/>
              <p:nvPr/>
            </p:nvSpPr>
            <p:spPr>
              <a:xfrm>
                <a:off x="4084100" y="2101525"/>
                <a:ext cx="1021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081" extrusionOk="0">
                    <a:moveTo>
                      <a:pt x="4004" y="0"/>
                    </a:moveTo>
                    <a:cubicBezTo>
                      <a:pt x="3880" y="0"/>
                      <a:pt x="3727" y="633"/>
                      <a:pt x="3284" y="928"/>
                    </a:cubicBezTo>
                    <a:cubicBezTo>
                      <a:pt x="2858" y="1254"/>
                      <a:pt x="2307" y="1254"/>
                      <a:pt x="2307" y="1254"/>
                    </a:cubicBezTo>
                    <a:cubicBezTo>
                      <a:pt x="2307" y="1254"/>
                      <a:pt x="2135" y="1287"/>
                      <a:pt x="1880" y="1287"/>
                    </a:cubicBezTo>
                    <a:cubicBezTo>
                      <a:pt x="1689" y="1287"/>
                      <a:pt x="1451" y="1268"/>
                      <a:pt x="1204" y="1204"/>
                    </a:cubicBezTo>
                    <a:cubicBezTo>
                      <a:pt x="699" y="1089"/>
                      <a:pt x="258" y="743"/>
                      <a:pt x="129" y="743"/>
                    </a:cubicBezTo>
                    <a:cubicBezTo>
                      <a:pt x="117" y="743"/>
                      <a:pt x="108" y="746"/>
                      <a:pt x="101" y="753"/>
                    </a:cubicBezTo>
                    <a:cubicBezTo>
                      <a:pt x="1" y="803"/>
                      <a:pt x="352" y="1429"/>
                      <a:pt x="1003" y="1755"/>
                    </a:cubicBezTo>
                    <a:cubicBezTo>
                      <a:pt x="1329" y="1906"/>
                      <a:pt x="1655" y="2031"/>
                      <a:pt x="1931" y="2056"/>
                    </a:cubicBezTo>
                    <a:cubicBezTo>
                      <a:pt x="2207" y="2081"/>
                      <a:pt x="2382" y="2081"/>
                      <a:pt x="2382" y="2081"/>
                    </a:cubicBezTo>
                    <a:cubicBezTo>
                      <a:pt x="2382" y="2081"/>
                      <a:pt x="2582" y="2031"/>
                      <a:pt x="2833" y="1956"/>
                    </a:cubicBezTo>
                    <a:cubicBezTo>
                      <a:pt x="3109" y="1855"/>
                      <a:pt x="3435" y="1655"/>
                      <a:pt x="3685" y="1354"/>
                    </a:cubicBezTo>
                    <a:cubicBezTo>
                      <a:pt x="3936" y="1078"/>
                      <a:pt x="4036" y="703"/>
                      <a:pt x="4061" y="452"/>
                    </a:cubicBezTo>
                    <a:cubicBezTo>
                      <a:pt x="4086" y="176"/>
                      <a:pt x="4061" y="1"/>
                      <a:pt x="4011" y="1"/>
                    </a:cubicBezTo>
                    <a:cubicBezTo>
                      <a:pt x="4009" y="0"/>
                      <a:pt x="4006" y="0"/>
                      <a:pt x="40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60" name="Google Shape;2314;p53"/>
              <p:cNvSpPr/>
              <p:nvPr/>
            </p:nvSpPr>
            <p:spPr>
              <a:xfrm>
                <a:off x="3126075" y="1886425"/>
                <a:ext cx="7397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872" extrusionOk="0">
                    <a:moveTo>
                      <a:pt x="508" y="1"/>
                    </a:moveTo>
                    <a:cubicBezTo>
                      <a:pt x="397" y="1"/>
                      <a:pt x="26" y="483"/>
                      <a:pt x="26" y="1161"/>
                    </a:cubicBezTo>
                    <a:cubicBezTo>
                      <a:pt x="1" y="1487"/>
                      <a:pt x="101" y="1863"/>
                      <a:pt x="252" y="2088"/>
                    </a:cubicBezTo>
                    <a:cubicBezTo>
                      <a:pt x="377" y="2339"/>
                      <a:pt x="502" y="2464"/>
                      <a:pt x="502" y="2464"/>
                    </a:cubicBezTo>
                    <a:cubicBezTo>
                      <a:pt x="502" y="2464"/>
                      <a:pt x="653" y="2590"/>
                      <a:pt x="878" y="2690"/>
                    </a:cubicBezTo>
                    <a:cubicBezTo>
                      <a:pt x="1088" y="2816"/>
                      <a:pt x="1368" y="2872"/>
                      <a:pt x="1645" y="2872"/>
                    </a:cubicBezTo>
                    <a:cubicBezTo>
                      <a:pt x="1699" y="2872"/>
                      <a:pt x="1753" y="2869"/>
                      <a:pt x="1805" y="2865"/>
                    </a:cubicBezTo>
                    <a:cubicBezTo>
                      <a:pt x="2507" y="2790"/>
                      <a:pt x="2958" y="2314"/>
                      <a:pt x="2883" y="2239"/>
                    </a:cubicBezTo>
                    <a:cubicBezTo>
                      <a:pt x="2869" y="2220"/>
                      <a:pt x="2838" y="2212"/>
                      <a:pt x="2795" y="2212"/>
                    </a:cubicBezTo>
                    <a:cubicBezTo>
                      <a:pt x="2653" y="2212"/>
                      <a:pt x="2375" y="2290"/>
                      <a:pt x="2079" y="2290"/>
                    </a:cubicBezTo>
                    <a:cubicBezTo>
                      <a:pt x="1988" y="2290"/>
                      <a:pt x="1896" y="2283"/>
                      <a:pt x="1805" y="2264"/>
                    </a:cubicBezTo>
                    <a:cubicBezTo>
                      <a:pt x="1580" y="2239"/>
                      <a:pt x="1379" y="2139"/>
                      <a:pt x="1254" y="2038"/>
                    </a:cubicBezTo>
                    <a:cubicBezTo>
                      <a:pt x="1129" y="1938"/>
                      <a:pt x="1054" y="1863"/>
                      <a:pt x="1054" y="1863"/>
                    </a:cubicBezTo>
                    <a:cubicBezTo>
                      <a:pt x="1054" y="1838"/>
                      <a:pt x="953" y="1788"/>
                      <a:pt x="853" y="1662"/>
                    </a:cubicBezTo>
                    <a:cubicBezTo>
                      <a:pt x="753" y="1537"/>
                      <a:pt x="653" y="1337"/>
                      <a:pt x="577" y="1111"/>
                    </a:cubicBezTo>
                    <a:cubicBezTo>
                      <a:pt x="452" y="610"/>
                      <a:pt x="628" y="58"/>
                      <a:pt x="527" y="8"/>
                    </a:cubicBezTo>
                    <a:cubicBezTo>
                      <a:pt x="522" y="3"/>
                      <a:pt x="516" y="1"/>
                      <a:pt x="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61" name="Google Shape;2315;p53"/>
              <p:cNvSpPr/>
              <p:nvPr/>
            </p:nvSpPr>
            <p:spPr>
              <a:xfrm>
                <a:off x="3105400" y="1966800"/>
                <a:ext cx="896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316" extrusionOk="0">
                    <a:moveTo>
                      <a:pt x="110" y="0"/>
                    </a:moveTo>
                    <a:cubicBezTo>
                      <a:pt x="107" y="0"/>
                      <a:pt x="104" y="1"/>
                      <a:pt x="101" y="1"/>
                    </a:cubicBezTo>
                    <a:cubicBezTo>
                      <a:pt x="1" y="1"/>
                      <a:pt x="1" y="653"/>
                      <a:pt x="327" y="1254"/>
                    </a:cubicBezTo>
                    <a:cubicBezTo>
                      <a:pt x="477" y="1555"/>
                      <a:pt x="728" y="1806"/>
                      <a:pt x="928" y="1956"/>
                    </a:cubicBezTo>
                    <a:cubicBezTo>
                      <a:pt x="1129" y="2132"/>
                      <a:pt x="1304" y="2207"/>
                      <a:pt x="1304" y="2207"/>
                    </a:cubicBezTo>
                    <a:cubicBezTo>
                      <a:pt x="1304" y="2207"/>
                      <a:pt x="1455" y="2257"/>
                      <a:pt x="1730" y="2307"/>
                    </a:cubicBezTo>
                    <a:cubicBezTo>
                      <a:pt x="1784" y="2312"/>
                      <a:pt x="1844" y="2315"/>
                      <a:pt x="1907" y="2315"/>
                    </a:cubicBezTo>
                    <a:cubicBezTo>
                      <a:pt x="2139" y="2315"/>
                      <a:pt x="2422" y="2275"/>
                      <a:pt x="2658" y="2157"/>
                    </a:cubicBezTo>
                    <a:cubicBezTo>
                      <a:pt x="3309" y="1881"/>
                      <a:pt x="3585" y="1229"/>
                      <a:pt x="3485" y="1204"/>
                    </a:cubicBezTo>
                    <a:cubicBezTo>
                      <a:pt x="3478" y="1198"/>
                      <a:pt x="3469" y="1195"/>
                      <a:pt x="3458" y="1195"/>
                    </a:cubicBezTo>
                    <a:cubicBezTo>
                      <a:pt x="3336" y="1195"/>
                      <a:pt x="2941" y="1536"/>
                      <a:pt x="2482" y="1605"/>
                    </a:cubicBezTo>
                    <a:cubicBezTo>
                      <a:pt x="2422" y="1612"/>
                      <a:pt x="2361" y="1615"/>
                      <a:pt x="2302" y="1615"/>
                    </a:cubicBezTo>
                    <a:cubicBezTo>
                      <a:pt x="2139" y="1615"/>
                      <a:pt x="1984" y="1592"/>
                      <a:pt x="1856" y="1555"/>
                    </a:cubicBezTo>
                    <a:cubicBezTo>
                      <a:pt x="1705" y="1480"/>
                      <a:pt x="1605" y="1430"/>
                      <a:pt x="1605" y="1430"/>
                    </a:cubicBezTo>
                    <a:cubicBezTo>
                      <a:pt x="1605" y="1430"/>
                      <a:pt x="1505" y="1405"/>
                      <a:pt x="1329" y="1330"/>
                    </a:cubicBezTo>
                    <a:cubicBezTo>
                      <a:pt x="1179" y="1254"/>
                      <a:pt x="978" y="1104"/>
                      <a:pt x="803" y="904"/>
                    </a:cubicBezTo>
                    <a:cubicBezTo>
                      <a:pt x="435" y="536"/>
                      <a:pt x="235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62" name="Google Shape;2316;p53"/>
              <p:cNvSpPr/>
              <p:nvPr/>
            </p:nvSpPr>
            <p:spPr>
              <a:xfrm>
                <a:off x="3166825" y="1909975"/>
                <a:ext cx="267550" cy="221025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8841" extrusionOk="0">
                    <a:moveTo>
                      <a:pt x="1280" y="0"/>
                    </a:moveTo>
                    <a:cubicBezTo>
                      <a:pt x="1050" y="0"/>
                      <a:pt x="717" y="460"/>
                      <a:pt x="627" y="595"/>
                    </a:cubicBezTo>
                    <a:cubicBezTo>
                      <a:pt x="426" y="921"/>
                      <a:pt x="276" y="1322"/>
                      <a:pt x="201" y="1723"/>
                    </a:cubicBezTo>
                    <a:cubicBezTo>
                      <a:pt x="0" y="2926"/>
                      <a:pt x="201" y="4705"/>
                      <a:pt x="852" y="5883"/>
                    </a:cubicBezTo>
                    <a:cubicBezTo>
                      <a:pt x="927" y="6034"/>
                      <a:pt x="1003" y="6159"/>
                      <a:pt x="1078" y="6284"/>
                    </a:cubicBezTo>
                    <a:cubicBezTo>
                      <a:pt x="1203" y="6535"/>
                      <a:pt x="1328" y="6760"/>
                      <a:pt x="1479" y="6961"/>
                    </a:cubicBezTo>
                    <a:cubicBezTo>
                      <a:pt x="1629" y="7136"/>
                      <a:pt x="1754" y="7287"/>
                      <a:pt x="1855" y="7437"/>
                    </a:cubicBezTo>
                    <a:cubicBezTo>
                      <a:pt x="1980" y="7562"/>
                      <a:pt x="2055" y="7663"/>
                      <a:pt x="2105" y="7738"/>
                    </a:cubicBezTo>
                    <a:cubicBezTo>
                      <a:pt x="2181" y="7788"/>
                      <a:pt x="2231" y="7838"/>
                      <a:pt x="2231" y="7838"/>
                    </a:cubicBezTo>
                    <a:cubicBezTo>
                      <a:pt x="2231" y="7838"/>
                      <a:pt x="2381" y="7938"/>
                      <a:pt x="2682" y="8139"/>
                    </a:cubicBezTo>
                    <a:cubicBezTo>
                      <a:pt x="2957" y="8365"/>
                      <a:pt x="3459" y="8540"/>
                      <a:pt x="4010" y="8740"/>
                    </a:cubicBezTo>
                    <a:cubicBezTo>
                      <a:pt x="4336" y="8766"/>
                      <a:pt x="4662" y="8816"/>
                      <a:pt x="4988" y="8841"/>
                    </a:cubicBezTo>
                    <a:cubicBezTo>
                      <a:pt x="5338" y="8816"/>
                      <a:pt x="5714" y="8791"/>
                      <a:pt x="6065" y="8690"/>
                    </a:cubicBezTo>
                    <a:cubicBezTo>
                      <a:pt x="6416" y="8565"/>
                      <a:pt x="6767" y="8465"/>
                      <a:pt x="7093" y="8289"/>
                    </a:cubicBezTo>
                    <a:cubicBezTo>
                      <a:pt x="7394" y="8064"/>
                      <a:pt x="7744" y="7888"/>
                      <a:pt x="8020" y="7663"/>
                    </a:cubicBezTo>
                    <a:cubicBezTo>
                      <a:pt x="9148" y="6710"/>
                      <a:pt x="9775" y="5457"/>
                      <a:pt x="10201" y="4555"/>
                    </a:cubicBezTo>
                    <a:cubicBezTo>
                      <a:pt x="10551" y="3603"/>
                      <a:pt x="10702" y="2951"/>
                      <a:pt x="10577" y="2901"/>
                    </a:cubicBezTo>
                    <a:cubicBezTo>
                      <a:pt x="10567" y="2896"/>
                      <a:pt x="10555" y="2893"/>
                      <a:pt x="10543" y="2893"/>
                    </a:cubicBezTo>
                    <a:cubicBezTo>
                      <a:pt x="10369" y="2893"/>
                      <a:pt x="9963" y="3377"/>
                      <a:pt x="9449" y="4079"/>
                    </a:cubicBezTo>
                    <a:cubicBezTo>
                      <a:pt x="8822" y="4755"/>
                      <a:pt x="8070" y="5758"/>
                      <a:pt x="7093" y="6284"/>
                    </a:cubicBezTo>
                    <a:cubicBezTo>
                      <a:pt x="6506" y="6624"/>
                      <a:pt x="5918" y="6774"/>
                      <a:pt x="5419" y="6774"/>
                    </a:cubicBezTo>
                    <a:cubicBezTo>
                      <a:pt x="5109" y="6774"/>
                      <a:pt x="4833" y="6716"/>
                      <a:pt x="4612" y="6610"/>
                    </a:cubicBezTo>
                    <a:cubicBezTo>
                      <a:pt x="3333" y="6034"/>
                      <a:pt x="2632" y="5056"/>
                      <a:pt x="2181" y="3878"/>
                    </a:cubicBezTo>
                    <a:cubicBezTo>
                      <a:pt x="2105" y="3628"/>
                      <a:pt x="2005" y="3352"/>
                      <a:pt x="1905" y="3101"/>
                    </a:cubicBezTo>
                    <a:lnTo>
                      <a:pt x="1805" y="2675"/>
                    </a:lnTo>
                    <a:cubicBezTo>
                      <a:pt x="1780" y="2575"/>
                      <a:pt x="1780" y="2550"/>
                      <a:pt x="1754" y="2425"/>
                    </a:cubicBezTo>
                    <a:lnTo>
                      <a:pt x="1679" y="1999"/>
                    </a:lnTo>
                    <a:cubicBezTo>
                      <a:pt x="1654" y="1748"/>
                      <a:pt x="1629" y="144"/>
                      <a:pt x="1353" y="19"/>
                    </a:cubicBezTo>
                    <a:cubicBezTo>
                      <a:pt x="1331" y="6"/>
                      <a:pt x="1306" y="0"/>
                      <a:pt x="1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63" name="Google Shape;2317;p53"/>
              <p:cNvSpPr/>
              <p:nvPr/>
            </p:nvSpPr>
            <p:spPr>
              <a:xfrm>
                <a:off x="2924950" y="2043875"/>
                <a:ext cx="15102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159" extrusionOk="0">
                    <a:moveTo>
                      <a:pt x="6041" y="1"/>
                    </a:moveTo>
                    <a:lnTo>
                      <a:pt x="1" y="1680"/>
                    </a:lnTo>
                    <a:lnTo>
                      <a:pt x="226" y="3159"/>
                    </a:lnTo>
                    <a:lnTo>
                      <a:pt x="5941" y="1580"/>
                    </a:lnTo>
                    <a:cubicBezTo>
                      <a:pt x="5966" y="1204"/>
                      <a:pt x="6016" y="828"/>
                      <a:pt x="6041" y="452"/>
                    </a:cubicBezTo>
                    <a:cubicBezTo>
                      <a:pt x="6041" y="302"/>
                      <a:pt x="6041" y="151"/>
                      <a:pt x="6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64" name="Google Shape;2318;p53"/>
              <p:cNvSpPr/>
              <p:nvPr/>
            </p:nvSpPr>
            <p:spPr>
              <a:xfrm>
                <a:off x="4270200" y="1969950"/>
                <a:ext cx="348400" cy="1579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6317" extrusionOk="0">
                    <a:moveTo>
                      <a:pt x="12657" y="1"/>
                    </a:moveTo>
                    <a:lnTo>
                      <a:pt x="1" y="4938"/>
                    </a:lnTo>
                    <a:lnTo>
                      <a:pt x="602" y="6316"/>
                    </a:lnTo>
                    <a:lnTo>
                      <a:pt x="13936" y="502"/>
                    </a:lnTo>
                    <a:lnTo>
                      <a:pt x="126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65" name="Google Shape;2319;p53"/>
              <p:cNvSpPr/>
              <p:nvPr/>
            </p:nvSpPr>
            <p:spPr>
              <a:xfrm>
                <a:off x="3455650" y="2068275"/>
                <a:ext cx="23062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3737" extrusionOk="0">
                    <a:moveTo>
                      <a:pt x="4020" y="0"/>
                    </a:moveTo>
                    <a:cubicBezTo>
                      <a:pt x="2665" y="0"/>
                      <a:pt x="1315" y="526"/>
                      <a:pt x="1" y="1606"/>
                    </a:cubicBezTo>
                    <a:lnTo>
                      <a:pt x="828" y="2634"/>
                    </a:lnTo>
                    <a:cubicBezTo>
                      <a:pt x="1880" y="1771"/>
                      <a:pt x="2932" y="1333"/>
                      <a:pt x="3969" y="1333"/>
                    </a:cubicBezTo>
                    <a:cubicBezTo>
                      <a:pt x="4168" y="1333"/>
                      <a:pt x="4365" y="1349"/>
                      <a:pt x="4562" y="1381"/>
                    </a:cubicBezTo>
                    <a:cubicBezTo>
                      <a:pt x="6718" y="1682"/>
                      <a:pt x="8096" y="3712"/>
                      <a:pt x="8121" y="3737"/>
                    </a:cubicBezTo>
                    <a:lnTo>
                      <a:pt x="9224" y="2985"/>
                    </a:lnTo>
                    <a:cubicBezTo>
                      <a:pt x="9149" y="2885"/>
                      <a:pt x="7470" y="454"/>
                      <a:pt x="4763" y="53"/>
                    </a:cubicBezTo>
                    <a:cubicBezTo>
                      <a:pt x="4515" y="18"/>
                      <a:pt x="4268" y="0"/>
                      <a:pt x="4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66" name="Google Shape;2320;p53"/>
              <p:cNvSpPr/>
              <p:nvPr/>
            </p:nvSpPr>
            <p:spPr>
              <a:xfrm>
                <a:off x="2896750" y="1869225"/>
                <a:ext cx="607800" cy="414825"/>
              </a:xfrm>
              <a:custGeom>
                <a:avLst/>
                <a:gdLst/>
                <a:ahLst/>
                <a:cxnLst/>
                <a:rect l="l" t="t" r="r" b="b"/>
                <a:pathLst>
                  <a:path w="24312" h="16593" extrusionOk="0">
                    <a:moveTo>
                      <a:pt x="10415" y="968"/>
                    </a:moveTo>
                    <a:cubicBezTo>
                      <a:pt x="11452" y="968"/>
                      <a:pt x="12536" y="1091"/>
                      <a:pt x="13635" y="1348"/>
                    </a:cubicBezTo>
                    <a:cubicBezTo>
                      <a:pt x="19124" y="2651"/>
                      <a:pt x="22883" y="6812"/>
                      <a:pt x="22056" y="10621"/>
                    </a:cubicBezTo>
                    <a:cubicBezTo>
                      <a:pt x="21396" y="13684"/>
                      <a:pt x="18000" y="15612"/>
                      <a:pt x="13875" y="15612"/>
                    </a:cubicBezTo>
                    <a:cubicBezTo>
                      <a:pt x="12837" y="15612"/>
                      <a:pt x="11752" y="15490"/>
                      <a:pt x="10653" y="15233"/>
                    </a:cubicBezTo>
                    <a:cubicBezTo>
                      <a:pt x="5189" y="13929"/>
                      <a:pt x="1430" y="9794"/>
                      <a:pt x="2257" y="5959"/>
                    </a:cubicBezTo>
                    <a:cubicBezTo>
                      <a:pt x="2917" y="2896"/>
                      <a:pt x="6297" y="968"/>
                      <a:pt x="10415" y="968"/>
                    </a:cubicBezTo>
                    <a:close/>
                    <a:moveTo>
                      <a:pt x="10139" y="1"/>
                    </a:moveTo>
                    <a:cubicBezTo>
                      <a:pt x="5494" y="1"/>
                      <a:pt x="1686" y="2182"/>
                      <a:pt x="928" y="5634"/>
                    </a:cubicBezTo>
                    <a:cubicBezTo>
                      <a:pt x="1" y="9995"/>
                      <a:pt x="4262" y="14681"/>
                      <a:pt x="10452" y="16160"/>
                    </a:cubicBezTo>
                    <a:cubicBezTo>
                      <a:pt x="11700" y="16453"/>
                      <a:pt x="12932" y="16592"/>
                      <a:pt x="14111" y="16592"/>
                    </a:cubicBezTo>
                    <a:cubicBezTo>
                      <a:pt x="18779" y="16592"/>
                      <a:pt x="22619" y="14409"/>
                      <a:pt x="23360" y="10947"/>
                    </a:cubicBezTo>
                    <a:cubicBezTo>
                      <a:pt x="24312" y="6611"/>
                      <a:pt x="20051" y="1899"/>
                      <a:pt x="13836" y="446"/>
                    </a:cubicBezTo>
                    <a:cubicBezTo>
                      <a:pt x="12573" y="144"/>
                      <a:pt x="11329" y="1"/>
                      <a:pt x="10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67" name="Google Shape;2321;p53"/>
              <p:cNvSpPr/>
              <p:nvPr/>
            </p:nvSpPr>
            <p:spPr>
              <a:xfrm>
                <a:off x="3240750" y="2205150"/>
                <a:ext cx="7772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1078" extrusionOk="0">
                    <a:moveTo>
                      <a:pt x="1611" y="0"/>
                    </a:moveTo>
                    <a:cubicBezTo>
                      <a:pt x="1502" y="0"/>
                      <a:pt x="1390" y="5"/>
                      <a:pt x="1279" y="16"/>
                    </a:cubicBezTo>
                    <a:cubicBezTo>
                      <a:pt x="502" y="66"/>
                      <a:pt x="0" y="367"/>
                      <a:pt x="151" y="643"/>
                    </a:cubicBezTo>
                    <a:cubicBezTo>
                      <a:pt x="284" y="909"/>
                      <a:pt x="889" y="1077"/>
                      <a:pt x="1566" y="1077"/>
                    </a:cubicBezTo>
                    <a:cubicBezTo>
                      <a:pt x="1653" y="1077"/>
                      <a:pt x="1741" y="1075"/>
                      <a:pt x="1830" y="1069"/>
                    </a:cubicBezTo>
                    <a:cubicBezTo>
                      <a:pt x="2607" y="994"/>
                      <a:pt x="3108" y="718"/>
                      <a:pt x="2958" y="417"/>
                    </a:cubicBezTo>
                    <a:cubicBezTo>
                      <a:pt x="2829" y="181"/>
                      <a:pt x="2260" y="0"/>
                      <a:pt x="1611" y="0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68" name="Google Shape;2322;p53"/>
              <p:cNvSpPr/>
              <p:nvPr/>
            </p:nvSpPr>
            <p:spPr>
              <a:xfrm>
                <a:off x="2918700" y="1869225"/>
                <a:ext cx="585850" cy="280575"/>
              </a:xfrm>
              <a:custGeom>
                <a:avLst/>
                <a:gdLst/>
                <a:ahLst/>
                <a:cxnLst/>
                <a:rect l="l" t="t" r="r" b="b"/>
                <a:pathLst>
                  <a:path w="23434" h="11223" extrusionOk="0">
                    <a:moveTo>
                      <a:pt x="9261" y="1"/>
                    </a:moveTo>
                    <a:cubicBezTo>
                      <a:pt x="4616" y="1"/>
                      <a:pt x="808" y="2182"/>
                      <a:pt x="50" y="5634"/>
                    </a:cubicBezTo>
                    <a:cubicBezTo>
                      <a:pt x="25" y="5734"/>
                      <a:pt x="25" y="5834"/>
                      <a:pt x="0" y="5934"/>
                    </a:cubicBezTo>
                    <a:lnTo>
                      <a:pt x="1329" y="6235"/>
                    </a:lnTo>
                    <a:cubicBezTo>
                      <a:pt x="1329" y="6135"/>
                      <a:pt x="1354" y="6060"/>
                      <a:pt x="1379" y="5959"/>
                    </a:cubicBezTo>
                    <a:cubicBezTo>
                      <a:pt x="2039" y="2896"/>
                      <a:pt x="5419" y="968"/>
                      <a:pt x="9537" y="968"/>
                    </a:cubicBezTo>
                    <a:cubicBezTo>
                      <a:pt x="10574" y="968"/>
                      <a:pt x="11658" y="1091"/>
                      <a:pt x="12757" y="1348"/>
                    </a:cubicBezTo>
                    <a:cubicBezTo>
                      <a:pt x="18246" y="2651"/>
                      <a:pt x="22005" y="6786"/>
                      <a:pt x="21178" y="10621"/>
                    </a:cubicBezTo>
                    <a:cubicBezTo>
                      <a:pt x="21153" y="10721"/>
                      <a:pt x="21128" y="10822"/>
                      <a:pt x="21103" y="10897"/>
                    </a:cubicBezTo>
                    <a:lnTo>
                      <a:pt x="22406" y="11223"/>
                    </a:lnTo>
                    <a:cubicBezTo>
                      <a:pt x="22431" y="11122"/>
                      <a:pt x="22482" y="11047"/>
                      <a:pt x="22482" y="10947"/>
                    </a:cubicBezTo>
                    <a:cubicBezTo>
                      <a:pt x="23434" y="6611"/>
                      <a:pt x="19173" y="1899"/>
                      <a:pt x="12958" y="446"/>
                    </a:cubicBezTo>
                    <a:cubicBezTo>
                      <a:pt x="11695" y="144"/>
                      <a:pt x="10451" y="1"/>
                      <a:pt x="9261" y="1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69" name="Google Shape;2323;p53"/>
              <p:cNvSpPr/>
              <p:nvPr/>
            </p:nvSpPr>
            <p:spPr>
              <a:xfrm>
                <a:off x="3650125" y="1925325"/>
                <a:ext cx="646825" cy="430150"/>
              </a:xfrm>
              <a:custGeom>
                <a:avLst/>
                <a:gdLst/>
                <a:ahLst/>
                <a:cxnLst/>
                <a:rect l="l" t="t" r="r" b="b"/>
                <a:pathLst>
                  <a:path w="25873" h="17206" extrusionOk="0">
                    <a:moveTo>
                      <a:pt x="14068" y="1010"/>
                    </a:moveTo>
                    <a:cubicBezTo>
                      <a:pt x="19880" y="1010"/>
                      <a:pt x="24345" y="4016"/>
                      <a:pt x="24202" y="7976"/>
                    </a:cubicBezTo>
                    <a:cubicBezTo>
                      <a:pt x="24077" y="12162"/>
                      <a:pt x="18914" y="15821"/>
                      <a:pt x="12698" y="16172"/>
                    </a:cubicBezTo>
                    <a:cubicBezTo>
                      <a:pt x="12376" y="16190"/>
                      <a:pt x="12057" y="16199"/>
                      <a:pt x="11742" y="16199"/>
                    </a:cubicBezTo>
                    <a:cubicBezTo>
                      <a:pt x="5961" y="16199"/>
                      <a:pt x="1528" y="13199"/>
                      <a:pt x="1671" y="9229"/>
                    </a:cubicBezTo>
                    <a:cubicBezTo>
                      <a:pt x="1796" y="5044"/>
                      <a:pt x="6959" y="1385"/>
                      <a:pt x="13174" y="1034"/>
                    </a:cubicBezTo>
                    <a:cubicBezTo>
                      <a:pt x="13476" y="1018"/>
                      <a:pt x="13774" y="1010"/>
                      <a:pt x="14068" y="1010"/>
                    </a:cubicBezTo>
                    <a:close/>
                    <a:moveTo>
                      <a:pt x="14309" y="0"/>
                    </a:moveTo>
                    <a:cubicBezTo>
                      <a:pt x="13952" y="0"/>
                      <a:pt x="13590" y="10"/>
                      <a:pt x="13225" y="31"/>
                    </a:cubicBezTo>
                    <a:cubicBezTo>
                      <a:pt x="6157" y="407"/>
                      <a:pt x="317" y="4568"/>
                      <a:pt x="167" y="9304"/>
                    </a:cubicBezTo>
                    <a:cubicBezTo>
                      <a:pt x="1" y="13795"/>
                      <a:pt x="5038" y="17205"/>
                      <a:pt x="11564" y="17205"/>
                    </a:cubicBezTo>
                    <a:cubicBezTo>
                      <a:pt x="11921" y="17205"/>
                      <a:pt x="12283" y="17195"/>
                      <a:pt x="12648" y="17174"/>
                    </a:cubicBezTo>
                    <a:cubicBezTo>
                      <a:pt x="19716" y="16798"/>
                      <a:pt x="25556" y="12638"/>
                      <a:pt x="25706" y="7901"/>
                    </a:cubicBezTo>
                    <a:cubicBezTo>
                      <a:pt x="25872" y="3410"/>
                      <a:pt x="20834" y="0"/>
                      <a:pt x="14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70" name="Google Shape;2324;p53"/>
              <p:cNvSpPr/>
              <p:nvPr/>
            </p:nvSpPr>
            <p:spPr>
              <a:xfrm>
                <a:off x="3807175" y="2259500"/>
                <a:ext cx="85850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1259" extrusionOk="0">
                    <a:moveTo>
                      <a:pt x="1192" y="1"/>
                    </a:moveTo>
                    <a:cubicBezTo>
                      <a:pt x="758" y="1"/>
                      <a:pt x="399" y="85"/>
                      <a:pt x="251" y="248"/>
                    </a:cubicBezTo>
                    <a:cubicBezTo>
                      <a:pt x="0" y="524"/>
                      <a:pt x="476" y="925"/>
                      <a:pt x="1278" y="1125"/>
                    </a:cubicBezTo>
                    <a:cubicBezTo>
                      <a:pt x="1611" y="1216"/>
                      <a:pt x="1947" y="1258"/>
                      <a:pt x="2247" y="1258"/>
                    </a:cubicBezTo>
                    <a:cubicBezTo>
                      <a:pt x="2693" y="1258"/>
                      <a:pt x="3058" y="1165"/>
                      <a:pt x="3208" y="1000"/>
                    </a:cubicBezTo>
                    <a:cubicBezTo>
                      <a:pt x="3434" y="724"/>
                      <a:pt x="2983" y="323"/>
                      <a:pt x="2156" y="123"/>
                    </a:cubicBezTo>
                    <a:cubicBezTo>
                      <a:pt x="1828" y="41"/>
                      <a:pt x="1492" y="1"/>
                      <a:pt x="1192" y="1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71" name="Google Shape;2325;p53"/>
              <p:cNvSpPr/>
              <p:nvPr/>
            </p:nvSpPr>
            <p:spPr>
              <a:xfrm>
                <a:off x="3653650" y="1925325"/>
                <a:ext cx="643300" cy="240150"/>
              </a:xfrm>
              <a:custGeom>
                <a:avLst/>
                <a:gdLst/>
                <a:ahLst/>
                <a:cxnLst/>
                <a:rect l="l" t="t" r="r" b="b"/>
                <a:pathLst>
                  <a:path w="25732" h="9606" extrusionOk="0">
                    <a:moveTo>
                      <a:pt x="14168" y="0"/>
                    </a:moveTo>
                    <a:cubicBezTo>
                      <a:pt x="13811" y="0"/>
                      <a:pt x="13449" y="10"/>
                      <a:pt x="13084" y="31"/>
                    </a:cubicBezTo>
                    <a:cubicBezTo>
                      <a:pt x="6016" y="407"/>
                      <a:pt x="176" y="4568"/>
                      <a:pt x="26" y="9304"/>
                    </a:cubicBezTo>
                    <a:cubicBezTo>
                      <a:pt x="1" y="9405"/>
                      <a:pt x="26" y="9505"/>
                      <a:pt x="26" y="9605"/>
                    </a:cubicBezTo>
                    <a:lnTo>
                      <a:pt x="1530" y="9530"/>
                    </a:lnTo>
                    <a:cubicBezTo>
                      <a:pt x="1530" y="9430"/>
                      <a:pt x="1505" y="9329"/>
                      <a:pt x="1530" y="9229"/>
                    </a:cubicBezTo>
                    <a:cubicBezTo>
                      <a:pt x="1655" y="5044"/>
                      <a:pt x="6818" y="1385"/>
                      <a:pt x="13033" y="1034"/>
                    </a:cubicBezTo>
                    <a:cubicBezTo>
                      <a:pt x="13335" y="1018"/>
                      <a:pt x="13633" y="1010"/>
                      <a:pt x="13927" y="1010"/>
                    </a:cubicBezTo>
                    <a:cubicBezTo>
                      <a:pt x="19739" y="1010"/>
                      <a:pt x="24204" y="4016"/>
                      <a:pt x="24061" y="7976"/>
                    </a:cubicBezTo>
                    <a:cubicBezTo>
                      <a:pt x="24061" y="8101"/>
                      <a:pt x="24061" y="8202"/>
                      <a:pt x="24061" y="8302"/>
                    </a:cubicBezTo>
                    <a:lnTo>
                      <a:pt x="25565" y="8202"/>
                    </a:lnTo>
                    <a:cubicBezTo>
                      <a:pt x="25565" y="8101"/>
                      <a:pt x="25565" y="8001"/>
                      <a:pt x="25565" y="7901"/>
                    </a:cubicBezTo>
                    <a:cubicBezTo>
                      <a:pt x="25731" y="3410"/>
                      <a:pt x="20693" y="0"/>
                      <a:pt x="14168" y="0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72" name="Google Shape;2326;p53"/>
              <p:cNvSpPr/>
              <p:nvPr/>
            </p:nvSpPr>
            <p:spPr>
              <a:xfrm>
                <a:off x="3398025" y="2323025"/>
                <a:ext cx="352150" cy="259575"/>
              </a:xfrm>
              <a:custGeom>
                <a:avLst/>
                <a:gdLst/>
                <a:ahLst/>
                <a:cxnLst/>
                <a:rect l="l" t="t" r="r" b="b"/>
                <a:pathLst>
                  <a:path w="14086" h="10383" extrusionOk="0">
                    <a:moveTo>
                      <a:pt x="2356" y="3021"/>
                    </a:moveTo>
                    <a:lnTo>
                      <a:pt x="2356" y="3021"/>
                    </a:lnTo>
                    <a:cubicBezTo>
                      <a:pt x="2456" y="3071"/>
                      <a:pt x="2557" y="3121"/>
                      <a:pt x="2632" y="3171"/>
                    </a:cubicBezTo>
                    <a:cubicBezTo>
                      <a:pt x="2507" y="3121"/>
                      <a:pt x="2406" y="3071"/>
                      <a:pt x="2356" y="3021"/>
                    </a:cubicBezTo>
                    <a:close/>
                    <a:moveTo>
                      <a:pt x="1841" y="0"/>
                    </a:moveTo>
                    <a:cubicBezTo>
                      <a:pt x="1500" y="0"/>
                      <a:pt x="1144" y="95"/>
                      <a:pt x="777" y="314"/>
                    </a:cubicBezTo>
                    <a:cubicBezTo>
                      <a:pt x="552" y="464"/>
                      <a:pt x="326" y="614"/>
                      <a:pt x="176" y="790"/>
                    </a:cubicBezTo>
                    <a:cubicBezTo>
                      <a:pt x="100" y="890"/>
                      <a:pt x="25" y="990"/>
                      <a:pt x="0" y="1091"/>
                    </a:cubicBezTo>
                    <a:cubicBezTo>
                      <a:pt x="0" y="1141"/>
                      <a:pt x="0" y="1166"/>
                      <a:pt x="0" y="1191"/>
                    </a:cubicBezTo>
                    <a:cubicBezTo>
                      <a:pt x="0" y="1191"/>
                      <a:pt x="0" y="1216"/>
                      <a:pt x="0" y="1216"/>
                    </a:cubicBezTo>
                    <a:cubicBezTo>
                      <a:pt x="0" y="1241"/>
                      <a:pt x="0" y="1266"/>
                      <a:pt x="0" y="1291"/>
                    </a:cubicBezTo>
                    <a:cubicBezTo>
                      <a:pt x="0" y="1316"/>
                      <a:pt x="0" y="1316"/>
                      <a:pt x="25" y="1341"/>
                    </a:cubicBezTo>
                    <a:cubicBezTo>
                      <a:pt x="25" y="1366"/>
                      <a:pt x="25" y="1391"/>
                      <a:pt x="50" y="1416"/>
                    </a:cubicBezTo>
                    <a:cubicBezTo>
                      <a:pt x="50" y="1416"/>
                      <a:pt x="50" y="1442"/>
                      <a:pt x="50" y="1442"/>
                    </a:cubicBezTo>
                    <a:cubicBezTo>
                      <a:pt x="75" y="1492"/>
                      <a:pt x="75" y="1517"/>
                      <a:pt x="100" y="1542"/>
                    </a:cubicBezTo>
                    <a:cubicBezTo>
                      <a:pt x="126" y="1542"/>
                      <a:pt x="126" y="1567"/>
                      <a:pt x="126" y="1567"/>
                    </a:cubicBezTo>
                    <a:cubicBezTo>
                      <a:pt x="151" y="1617"/>
                      <a:pt x="201" y="1667"/>
                      <a:pt x="226" y="1692"/>
                    </a:cubicBezTo>
                    <a:cubicBezTo>
                      <a:pt x="627" y="2143"/>
                      <a:pt x="1253" y="2519"/>
                      <a:pt x="1805" y="2745"/>
                    </a:cubicBezTo>
                    <a:cubicBezTo>
                      <a:pt x="1955" y="2820"/>
                      <a:pt x="2131" y="2895"/>
                      <a:pt x="2306" y="2995"/>
                    </a:cubicBezTo>
                    <a:cubicBezTo>
                      <a:pt x="2306" y="3096"/>
                      <a:pt x="2306" y="3221"/>
                      <a:pt x="2306" y="3346"/>
                    </a:cubicBezTo>
                    <a:cubicBezTo>
                      <a:pt x="2331" y="3346"/>
                      <a:pt x="2331" y="3346"/>
                      <a:pt x="2331" y="3371"/>
                    </a:cubicBezTo>
                    <a:cubicBezTo>
                      <a:pt x="2331" y="3497"/>
                      <a:pt x="2381" y="3622"/>
                      <a:pt x="2406" y="3747"/>
                    </a:cubicBezTo>
                    <a:cubicBezTo>
                      <a:pt x="2507" y="4023"/>
                      <a:pt x="2632" y="4274"/>
                      <a:pt x="2807" y="4499"/>
                    </a:cubicBezTo>
                    <a:cubicBezTo>
                      <a:pt x="2782" y="4524"/>
                      <a:pt x="2757" y="4524"/>
                      <a:pt x="2757" y="4549"/>
                    </a:cubicBezTo>
                    <a:cubicBezTo>
                      <a:pt x="2657" y="4625"/>
                      <a:pt x="2582" y="4700"/>
                      <a:pt x="2507" y="4775"/>
                    </a:cubicBezTo>
                    <a:cubicBezTo>
                      <a:pt x="2406" y="4875"/>
                      <a:pt x="2331" y="4950"/>
                      <a:pt x="2231" y="5051"/>
                    </a:cubicBezTo>
                    <a:cubicBezTo>
                      <a:pt x="2005" y="5251"/>
                      <a:pt x="1780" y="5502"/>
                      <a:pt x="1629" y="5802"/>
                    </a:cubicBezTo>
                    <a:cubicBezTo>
                      <a:pt x="1604" y="5853"/>
                      <a:pt x="1604" y="5903"/>
                      <a:pt x="1579" y="5928"/>
                    </a:cubicBezTo>
                    <a:cubicBezTo>
                      <a:pt x="1128" y="7005"/>
                      <a:pt x="1303" y="8259"/>
                      <a:pt x="2131" y="9111"/>
                    </a:cubicBezTo>
                    <a:cubicBezTo>
                      <a:pt x="2933" y="9938"/>
                      <a:pt x="4111" y="10264"/>
                      <a:pt x="5213" y="10364"/>
                    </a:cubicBezTo>
                    <a:cubicBezTo>
                      <a:pt x="5351" y="10376"/>
                      <a:pt x="5483" y="10383"/>
                      <a:pt x="5614" y="10383"/>
                    </a:cubicBezTo>
                    <a:cubicBezTo>
                      <a:pt x="5746" y="10383"/>
                      <a:pt x="5877" y="10376"/>
                      <a:pt x="6015" y="10364"/>
                    </a:cubicBezTo>
                    <a:lnTo>
                      <a:pt x="6040" y="10364"/>
                    </a:lnTo>
                    <a:cubicBezTo>
                      <a:pt x="6316" y="10314"/>
                      <a:pt x="6617" y="10264"/>
                      <a:pt x="6892" y="10163"/>
                    </a:cubicBezTo>
                    <a:cubicBezTo>
                      <a:pt x="6993" y="10138"/>
                      <a:pt x="7068" y="10088"/>
                      <a:pt x="7168" y="10063"/>
                    </a:cubicBezTo>
                    <a:cubicBezTo>
                      <a:pt x="7218" y="10038"/>
                      <a:pt x="7243" y="10038"/>
                      <a:pt x="7293" y="10013"/>
                    </a:cubicBezTo>
                    <a:cubicBezTo>
                      <a:pt x="7369" y="9988"/>
                      <a:pt x="7469" y="9938"/>
                      <a:pt x="7544" y="9888"/>
                    </a:cubicBezTo>
                    <a:cubicBezTo>
                      <a:pt x="7594" y="9888"/>
                      <a:pt x="7619" y="9863"/>
                      <a:pt x="7669" y="9838"/>
                    </a:cubicBezTo>
                    <a:cubicBezTo>
                      <a:pt x="7745" y="9787"/>
                      <a:pt x="7845" y="9762"/>
                      <a:pt x="7920" y="9712"/>
                    </a:cubicBezTo>
                    <a:cubicBezTo>
                      <a:pt x="7970" y="9687"/>
                      <a:pt x="7995" y="9662"/>
                      <a:pt x="8045" y="9637"/>
                    </a:cubicBezTo>
                    <a:cubicBezTo>
                      <a:pt x="8121" y="9587"/>
                      <a:pt x="8221" y="9537"/>
                      <a:pt x="8296" y="9487"/>
                    </a:cubicBezTo>
                    <a:cubicBezTo>
                      <a:pt x="8346" y="9462"/>
                      <a:pt x="8371" y="9437"/>
                      <a:pt x="8421" y="9412"/>
                    </a:cubicBezTo>
                    <a:cubicBezTo>
                      <a:pt x="8497" y="9361"/>
                      <a:pt x="8572" y="9311"/>
                      <a:pt x="8672" y="9236"/>
                    </a:cubicBezTo>
                    <a:cubicBezTo>
                      <a:pt x="8697" y="9211"/>
                      <a:pt x="8722" y="9186"/>
                      <a:pt x="8747" y="9186"/>
                    </a:cubicBezTo>
                    <a:cubicBezTo>
                      <a:pt x="8847" y="9111"/>
                      <a:pt x="8948" y="9036"/>
                      <a:pt x="9023" y="8960"/>
                    </a:cubicBezTo>
                    <a:cubicBezTo>
                      <a:pt x="9349" y="8710"/>
                      <a:pt x="9674" y="8434"/>
                      <a:pt x="9975" y="8133"/>
                    </a:cubicBezTo>
                    <a:lnTo>
                      <a:pt x="10025" y="8108"/>
                    </a:lnTo>
                    <a:cubicBezTo>
                      <a:pt x="10101" y="8033"/>
                      <a:pt x="10176" y="7933"/>
                      <a:pt x="10276" y="7858"/>
                    </a:cubicBezTo>
                    <a:cubicBezTo>
                      <a:pt x="10301" y="7833"/>
                      <a:pt x="10326" y="7808"/>
                      <a:pt x="10351" y="7782"/>
                    </a:cubicBezTo>
                    <a:cubicBezTo>
                      <a:pt x="10426" y="7682"/>
                      <a:pt x="10502" y="7607"/>
                      <a:pt x="10577" y="7532"/>
                    </a:cubicBezTo>
                    <a:cubicBezTo>
                      <a:pt x="10602" y="7507"/>
                      <a:pt x="10627" y="7457"/>
                      <a:pt x="10652" y="7432"/>
                    </a:cubicBezTo>
                    <a:cubicBezTo>
                      <a:pt x="10727" y="7356"/>
                      <a:pt x="10802" y="7281"/>
                      <a:pt x="10877" y="7181"/>
                    </a:cubicBezTo>
                    <a:cubicBezTo>
                      <a:pt x="10903" y="7156"/>
                      <a:pt x="10928" y="7131"/>
                      <a:pt x="10953" y="7106"/>
                    </a:cubicBezTo>
                    <a:cubicBezTo>
                      <a:pt x="11028" y="7005"/>
                      <a:pt x="11103" y="6930"/>
                      <a:pt x="11178" y="6830"/>
                    </a:cubicBezTo>
                    <a:cubicBezTo>
                      <a:pt x="11203" y="6805"/>
                      <a:pt x="11203" y="6780"/>
                      <a:pt x="11228" y="6780"/>
                    </a:cubicBezTo>
                    <a:cubicBezTo>
                      <a:pt x="11654" y="6254"/>
                      <a:pt x="12055" y="5702"/>
                      <a:pt x="12406" y="5201"/>
                    </a:cubicBezTo>
                    <a:cubicBezTo>
                      <a:pt x="12431" y="5176"/>
                      <a:pt x="12431" y="5176"/>
                      <a:pt x="12456" y="5151"/>
                    </a:cubicBezTo>
                    <a:cubicBezTo>
                      <a:pt x="12507" y="5051"/>
                      <a:pt x="12557" y="4975"/>
                      <a:pt x="12632" y="4900"/>
                    </a:cubicBezTo>
                    <a:cubicBezTo>
                      <a:pt x="12632" y="4875"/>
                      <a:pt x="12657" y="4825"/>
                      <a:pt x="12682" y="4800"/>
                    </a:cubicBezTo>
                    <a:cubicBezTo>
                      <a:pt x="12707" y="4775"/>
                      <a:pt x="12732" y="4725"/>
                      <a:pt x="12757" y="4700"/>
                    </a:cubicBezTo>
                    <a:cubicBezTo>
                      <a:pt x="12757" y="4675"/>
                      <a:pt x="12782" y="4650"/>
                      <a:pt x="12782" y="4625"/>
                    </a:cubicBezTo>
                    <a:cubicBezTo>
                      <a:pt x="12807" y="4625"/>
                      <a:pt x="12807" y="4599"/>
                      <a:pt x="12832" y="4574"/>
                    </a:cubicBezTo>
                    <a:cubicBezTo>
                      <a:pt x="12857" y="4549"/>
                      <a:pt x="12857" y="4524"/>
                      <a:pt x="12882" y="4499"/>
                    </a:cubicBezTo>
                    <a:cubicBezTo>
                      <a:pt x="12908" y="4449"/>
                      <a:pt x="12958" y="4399"/>
                      <a:pt x="12983" y="4349"/>
                    </a:cubicBezTo>
                    <a:cubicBezTo>
                      <a:pt x="13008" y="4324"/>
                      <a:pt x="13008" y="4299"/>
                      <a:pt x="13033" y="4274"/>
                    </a:cubicBezTo>
                    <a:cubicBezTo>
                      <a:pt x="13033" y="4249"/>
                      <a:pt x="13058" y="4224"/>
                      <a:pt x="13083" y="4198"/>
                    </a:cubicBezTo>
                    <a:cubicBezTo>
                      <a:pt x="13108" y="4123"/>
                      <a:pt x="13158" y="4073"/>
                      <a:pt x="13183" y="4023"/>
                    </a:cubicBezTo>
                    <a:cubicBezTo>
                      <a:pt x="13183" y="3998"/>
                      <a:pt x="13208" y="3973"/>
                      <a:pt x="13208" y="3973"/>
                    </a:cubicBezTo>
                    <a:cubicBezTo>
                      <a:pt x="13208" y="3973"/>
                      <a:pt x="13208" y="3948"/>
                      <a:pt x="13208" y="3948"/>
                    </a:cubicBezTo>
                    <a:cubicBezTo>
                      <a:pt x="13233" y="3948"/>
                      <a:pt x="13233" y="3923"/>
                      <a:pt x="13258" y="3898"/>
                    </a:cubicBezTo>
                    <a:cubicBezTo>
                      <a:pt x="13284" y="3848"/>
                      <a:pt x="13334" y="3772"/>
                      <a:pt x="13359" y="3722"/>
                    </a:cubicBezTo>
                    <a:cubicBezTo>
                      <a:pt x="13384" y="3672"/>
                      <a:pt x="13409" y="3647"/>
                      <a:pt x="13434" y="3622"/>
                    </a:cubicBezTo>
                    <a:cubicBezTo>
                      <a:pt x="13459" y="3547"/>
                      <a:pt x="13509" y="3497"/>
                      <a:pt x="13534" y="3422"/>
                    </a:cubicBezTo>
                    <a:cubicBezTo>
                      <a:pt x="13559" y="3396"/>
                      <a:pt x="13559" y="3371"/>
                      <a:pt x="13584" y="3346"/>
                    </a:cubicBezTo>
                    <a:cubicBezTo>
                      <a:pt x="13609" y="3321"/>
                      <a:pt x="13609" y="3296"/>
                      <a:pt x="13634" y="3246"/>
                    </a:cubicBezTo>
                    <a:cubicBezTo>
                      <a:pt x="13634" y="3246"/>
                      <a:pt x="13634" y="3246"/>
                      <a:pt x="13659" y="3221"/>
                    </a:cubicBezTo>
                    <a:cubicBezTo>
                      <a:pt x="13659" y="3221"/>
                      <a:pt x="13659" y="3196"/>
                      <a:pt x="13685" y="3171"/>
                    </a:cubicBezTo>
                    <a:cubicBezTo>
                      <a:pt x="13685" y="3171"/>
                      <a:pt x="13710" y="3146"/>
                      <a:pt x="13710" y="3121"/>
                    </a:cubicBezTo>
                    <a:cubicBezTo>
                      <a:pt x="13710" y="3121"/>
                      <a:pt x="13735" y="3096"/>
                      <a:pt x="13735" y="3096"/>
                    </a:cubicBezTo>
                    <a:cubicBezTo>
                      <a:pt x="13735" y="3071"/>
                      <a:pt x="13760" y="3046"/>
                      <a:pt x="13760" y="3021"/>
                    </a:cubicBezTo>
                    <a:cubicBezTo>
                      <a:pt x="13785" y="2995"/>
                      <a:pt x="13785" y="2970"/>
                      <a:pt x="13810" y="2945"/>
                    </a:cubicBezTo>
                    <a:cubicBezTo>
                      <a:pt x="13810" y="2945"/>
                      <a:pt x="13810" y="2945"/>
                      <a:pt x="13810" y="2920"/>
                    </a:cubicBezTo>
                    <a:cubicBezTo>
                      <a:pt x="13835" y="2920"/>
                      <a:pt x="13835" y="2920"/>
                      <a:pt x="13835" y="2895"/>
                    </a:cubicBezTo>
                    <a:cubicBezTo>
                      <a:pt x="13835" y="2870"/>
                      <a:pt x="13860" y="2845"/>
                      <a:pt x="13885" y="2820"/>
                    </a:cubicBezTo>
                    <a:cubicBezTo>
                      <a:pt x="13885" y="2795"/>
                      <a:pt x="13910" y="2795"/>
                      <a:pt x="13910" y="2770"/>
                    </a:cubicBezTo>
                    <a:cubicBezTo>
                      <a:pt x="13910" y="2745"/>
                      <a:pt x="13910" y="2745"/>
                      <a:pt x="13910" y="2745"/>
                    </a:cubicBezTo>
                    <a:cubicBezTo>
                      <a:pt x="13935" y="2720"/>
                      <a:pt x="13935" y="2695"/>
                      <a:pt x="13960" y="2670"/>
                    </a:cubicBezTo>
                    <a:cubicBezTo>
                      <a:pt x="13960" y="2645"/>
                      <a:pt x="13985" y="2620"/>
                      <a:pt x="13985" y="2620"/>
                    </a:cubicBezTo>
                    <a:cubicBezTo>
                      <a:pt x="14010" y="2594"/>
                      <a:pt x="14010" y="2569"/>
                      <a:pt x="14010" y="2544"/>
                    </a:cubicBezTo>
                    <a:cubicBezTo>
                      <a:pt x="14035" y="2544"/>
                      <a:pt x="14035" y="2519"/>
                      <a:pt x="14035" y="2519"/>
                    </a:cubicBezTo>
                    <a:cubicBezTo>
                      <a:pt x="14060" y="2494"/>
                      <a:pt x="14060" y="2494"/>
                      <a:pt x="14060" y="2469"/>
                    </a:cubicBezTo>
                    <a:cubicBezTo>
                      <a:pt x="14085" y="2444"/>
                      <a:pt x="14086" y="2444"/>
                      <a:pt x="14086" y="2444"/>
                    </a:cubicBezTo>
                    <a:lnTo>
                      <a:pt x="14086" y="2444"/>
                    </a:lnTo>
                    <a:cubicBezTo>
                      <a:pt x="13935" y="2519"/>
                      <a:pt x="13810" y="2594"/>
                      <a:pt x="13659" y="2670"/>
                    </a:cubicBezTo>
                    <a:cubicBezTo>
                      <a:pt x="13634" y="2695"/>
                      <a:pt x="13609" y="2695"/>
                      <a:pt x="13584" y="2720"/>
                    </a:cubicBezTo>
                    <a:cubicBezTo>
                      <a:pt x="13484" y="2770"/>
                      <a:pt x="13359" y="2820"/>
                      <a:pt x="13258" y="2870"/>
                    </a:cubicBezTo>
                    <a:cubicBezTo>
                      <a:pt x="13233" y="2870"/>
                      <a:pt x="13208" y="2870"/>
                      <a:pt x="13183" y="2895"/>
                    </a:cubicBezTo>
                    <a:cubicBezTo>
                      <a:pt x="13083" y="2920"/>
                      <a:pt x="12958" y="2970"/>
                      <a:pt x="12857" y="2995"/>
                    </a:cubicBezTo>
                    <a:cubicBezTo>
                      <a:pt x="12832" y="2995"/>
                      <a:pt x="12832" y="3021"/>
                      <a:pt x="12807" y="3021"/>
                    </a:cubicBezTo>
                    <a:cubicBezTo>
                      <a:pt x="12682" y="3046"/>
                      <a:pt x="12582" y="3071"/>
                      <a:pt x="12456" y="3096"/>
                    </a:cubicBezTo>
                    <a:lnTo>
                      <a:pt x="12431" y="3096"/>
                    </a:lnTo>
                    <a:cubicBezTo>
                      <a:pt x="12306" y="3121"/>
                      <a:pt x="12181" y="3146"/>
                      <a:pt x="12080" y="3146"/>
                    </a:cubicBezTo>
                    <a:lnTo>
                      <a:pt x="12055" y="3146"/>
                    </a:lnTo>
                    <a:cubicBezTo>
                      <a:pt x="11930" y="3171"/>
                      <a:pt x="11805" y="3171"/>
                      <a:pt x="11679" y="3171"/>
                    </a:cubicBezTo>
                    <a:cubicBezTo>
                      <a:pt x="11554" y="3171"/>
                      <a:pt x="11429" y="3146"/>
                      <a:pt x="11304" y="3146"/>
                    </a:cubicBezTo>
                    <a:cubicBezTo>
                      <a:pt x="11178" y="3121"/>
                      <a:pt x="11053" y="3096"/>
                      <a:pt x="10928" y="3071"/>
                    </a:cubicBezTo>
                    <a:cubicBezTo>
                      <a:pt x="9950" y="2845"/>
                      <a:pt x="8973" y="2294"/>
                      <a:pt x="7820" y="1492"/>
                    </a:cubicBezTo>
                    <a:cubicBezTo>
                      <a:pt x="7197" y="1057"/>
                      <a:pt x="6687" y="896"/>
                      <a:pt x="6273" y="896"/>
                    </a:cubicBezTo>
                    <a:cubicBezTo>
                      <a:pt x="5086" y="896"/>
                      <a:pt x="4687" y="2218"/>
                      <a:pt x="4687" y="2218"/>
                    </a:cubicBezTo>
                    <a:lnTo>
                      <a:pt x="4261" y="1692"/>
                    </a:lnTo>
                    <a:cubicBezTo>
                      <a:pt x="3683" y="798"/>
                      <a:pt x="2828" y="0"/>
                      <a:pt x="1841" y="0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73" name="Google Shape;2327;p53"/>
              <p:cNvSpPr/>
              <p:nvPr/>
            </p:nvSpPr>
            <p:spPr>
              <a:xfrm>
                <a:off x="3376725" y="2307350"/>
                <a:ext cx="360300" cy="259525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10381" extrusionOk="0">
                    <a:moveTo>
                      <a:pt x="2177" y="1"/>
                    </a:moveTo>
                    <a:cubicBezTo>
                      <a:pt x="1840" y="1"/>
                      <a:pt x="1488" y="96"/>
                      <a:pt x="1128" y="314"/>
                    </a:cubicBezTo>
                    <a:cubicBezTo>
                      <a:pt x="551" y="665"/>
                      <a:pt x="0" y="1066"/>
                      <a:pt x="551" y="1693"/>
                    </a:cubicBezTo>
                    <a:cubicBezTo>
                      <a:pt x="952" y="2144"/>
                      <a:pt x="1579" y="2520"/>
                      <a:pt x="2130" y="2745"/>
                    </a:cubicBezTo>
                    <a:cubicBezTo>
                      <a:pt x="3008" y="3146"/>
                      <a:pt x="4035" y="3622"/>
                      <a:pt x="3083" y="4550"/>
                    </a:cubicBezTo>
                    <a:cubicBezTo>
                      <a:pt x="2657" y="4976"/>
                      <a:pt x="2231" y="5252"/>
                      <a:pt x="1955" y="5803"/>
                    </a:cubicBezTo>
                    <a:cubicBezTo>
                      <a:pt x="1429" y="6906"/>
                      <a:pt x="1604" y="8234"/>
                      <a:pt x="2456" y="9111"/>
                    </a:cubicBezTo>
                    <a:cubicBezTo>
                      <a:pt x="3258" y="9938"/>
                      <a:pt x="4436" y="10264"/>
                      <a:pt x="5539" y="10364"/>
                    </a:cubicBezTo>
                    <a:cubicBezTo>
                      <a:pt x="5656" y="10375"/>
                      <a:pt x="5772" y="10380"/>
                      <a:pt x="5888" y="10380"/>
                    </a:cubicBezTo>
                    <a:cubicBezTo>
                      <a:pt x="10431" y="10380"/>
                      <a:pt x="14411" y="2445"/>
                      <a:pt x="14411" y="2444"/>
                    </a:cubicBezTo>
                    <a:lnTo>
                      <a:pt x="14411" y="2444"/>
                    </a:lnTo>
                    <a:cubicBezTo>
                      <a:pt x="13594" y="2952"/>
                      <a:pt x="12848" y="3181"/>
                      <a:pt x="12107" y="3181"/>
                    </a:cubicBezTo>
                    <a:cubicBezTo>
                      <a:pt x="10871" y="3181"/>
                      <a:pt x="9650" y="2542"/>
                      <a:pt x="8145" y="1492"/>
                    </a:cubicBezTo>
                    <a:cubicBezTo>
                      <a:pt x="7523" y="1058"/>
                      <a:pt x="7013" y="897"/>
                      <a:pt x="6599" y="897"/>
                    </a:cubicBezTo>
                    <a:cubicBezTo>
                      <a:pt x="5412" y="897"/>
                      <a:pt x="5013" y="2219"/>
                      <a:pt x="5013" y="2219"/>
                    </a:cubicBezTo>
                    <a:lnTo>
                      <a:pt x="4587" y="1693"/>
                    </a:lnTo>
                    <a:cubicBezTo>
                      <a:pt x="4009" y="798"/>
                      <a:pt x="3154" y="1"/>
                      <a:pt x="2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74" name="Google Shape;2328;p53"/>
              <p:cNvSpPr/>
              <p:nvPr/>
            </p:nvSpPr>
            <p:spPr>
              <a:xfrm>
                <a:off x="3376725" y="2307350"/>
                <a:ext cx="360300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4525" extrusionOk="0">
                    <a:moveTo>
                      <a:pt x="2177" y="1"/>
                    </a:moveTo>
                    <a:cubicBezTo>
                      <a:pt x="1840" y="1"/>
                      <a:pt x="1488" y="96"/>
                      <a:pt x="1128" y="314"/>
                    </a:cubicBezTo>
                    <a:cubicBezTo>
                      <a:pt x="551" y="665"/>
                      <a:pt x="0" y="1066"/>
                      <a:pt x="551" y="1693"/>
                    </a:cubicBezTo>
                    <a:cubicBezTo>
                      <a:pt x="952" y="2144"/>
                      <a:pt x="1579" y="2520"/>
                      <a:pt x="2130" y="2745"/>
                    </a:cubicBezTo>
                    <a:cubicBezTo>
                      <a:pt x="2983" y="3146"/>
                      <a:pt x="3985" y="3597"/>
                      <a:pt x="3108" y="4525"/>
                    </a:cubicBezTo>
                    <a:lnTo>
                      <a:pt x="13208" y="4525"/>
                    </a:lnTo>
                    <a:cubicBezTo>
                      <a:pt x="13960" y="3322"/>
                      <a:pt x="14411" y="2445"/>
                      <a:pt x="14411" y="2444"/>
                    </a:cubicBezTo>
                    <a:lnTo>
                      <a:pt x="14411" y="2444"/>
                    </a:lnTo>
                    <a:cubicBezTo>
                      <a:pt x="13594" y="2952"/>
                      <a:pt x="12848" y="3181"/>
                      <a:pt x="12107" y="3181"/>
                    </a:cubicBezTo>
                    <a:cubicBezTo>
                      <a:pt x="10871" y="3181"/>
                      <a:pt x="9650" y="2542"/>
                      <a:pt x="8145" y="1492"/>
                    </a:cubicBezTo>
                    <a:cubicBezTo>
                      <a:pt x="7523" y="1058"/>
                      <a:pt x="7013" y="897"/>
                      <a:pt x="6599" y="897"/>
                    </a:cubicBezTo>
                    <a:cubicBezTo>
                      <a:pt x="5412" y="897"/>
                      <a:pt x="5013" y="2219"/>
                      <a:pt x="5013" y="2219"/>
                    </a:cubicBezTo>
                    <a:lnTo>
                      <a:pt x="4587" y="1693"/>
                    </a:lnTo>
                    <a:cubicBezTo>
                      <a:pt x="4009" y="798"/>
                      <a:pt x="3154" y="1"/>
                      <a:pt x="2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75" name="Google Shape;2329;p53"/>
              <p:cNvSpPr/>
              <p:nvPr/>
            </p:nvSpPr>
            <p:spPr>
              <a:xfrm>
                <a:off x="3440625" y="2376600"/>
                <a:ext cx="29200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11680" h="5139" extrusionOk="0">
                    <a:moveTo>
                      <a:pt x="11680" y="0"/>
                    </a:moveTo>
                    <a:cubicBezTo>
                      <a:pt x="9455" y="913"/>
                      <a:pt x="7334" y="1218"/>
                      <a:pt x="5496" y="1218"/>
                    </a:cubicBezTo>
                    <a:cubicBezTo>
                      <a:pt x="3298" y="1218"/>
                      <a:pt x="1505" y="781"/>
                      <a:pt x="427" y="426"/>
                    </a:cubicBezTo>
                    <a:lnTo>
                      <a:pt x="427" y="426"/>
                    </a:lnTo>
                    <a:cubicBezTo>
                      <a:pt x="903" y="752"/>
                      <a:pt x="1153" y="1153"/>
                      <a:pt x="527" y="1780"/>
                    </a:cubicBezTo>
                    <a:cubicBezTo>
                      <a:pt x="351" y="1955"/>
                      <a:pt x="176" y="2106"/>
                      <a:pt x="0" y="2281"/>
                    </a:cubicBezTo>
                    <a:cubicBezTo>
                      <a:pt x="552" y="3133"/>
                      <a:pt x="752" y="4411"/>
                      <a:pt x="2507" y="4938"/>
                    </a:cubicBezTo>
                    <a:cubicBezTo>
                      <a:pt x="2978" y="5076"/>
                      <a:pt x="3460" y="5138"/>
                      <a:pt x="3947" y="5138"/>
                    </a:cubicBezTo>
                    <a:cubicBezTo>
                      <a:pt x="6203" y="5138"/>
                      <a:pt x="8549" y="3786"/>
                      <a:pt x="10301" y="2281"/>
                    </a:cubicBezTo>
                    <a:cubicBezTo>
                      <a:pt x="10953" y="1304"/>
                      <a:pt x="11454" y="451"/>
                      <a:pt x="11680" y="0"/>
                    </a:cubicBezTo>
                    <a:close/>
                  </a:path>
                </a:pathLst>
              </a:custGeom>
              <a:solidFill>
                <a:srgbClr val="6824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76" name="Google Shape;2330;p53"/>
              <p:cNvSpPr/>
              <p:nvPr/>
            </p:nvSpPr>
            <p:spPr>
              <a:xfrm>
                <a:off x="3507050" y="2516950"/>
                <a:ext cx="4575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04" extrusionOk="0">
                    <a:moveTo>
                      <a:pt x="927" y="0"/>
                    </a:moveTo>
                    <a:cubicBezTo>
                      <a:pt x="426" y="0"/>
                      <a:pt x="0" y="251"/>
                      <a:pt x="0" y="552"/>
                    </a:cubicBezTo>
                    <a:cubicBezTo>
                      <a:pt x="0" y="853"/>
                      <a:pt x="426" y="1103"/>
                      <a:pt x="927" y="1103"/>
                    </a:cubicBezTo>
                    <a:cubicBezTo>
                      <a:pt x="1429" y="1103"/>
                      <a:pt x="1830" y="853"/>
                      <a:pt x="1830" y="552"/>
                    </a:cubicBezTo>
                    <a:cubicBezTo>
                      <a:pt x="1830" y="251"/>
                      <a:pt x="1429" y="0"/>
                      <a:pt x="927" y="0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77" name="Google Shape;2331;p53"/>
              <p:cNvSpPr/>
              <p:nvPr/>
            </p:nvSpPr>
            <p:spPr>
              <a:xfrm>
                <a:off x="3535225" y="2565200"/>
                <a:ext cx="4425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1" extrusionOk="0">
                    <a:moveTo>
                      <a:pt x="176" y="0"/>
                    </a:moveTo>
                    <a:lnTo>
                      <a:pt x="96" y="23"/>
                    </a:lnTo>
                    <a:lnTo>
                      <a:pt x="96" y="23"/>
                    </a:lnTo>
                    <a:cubicBezTo>
                      <a:pt x="120" y="21"/>
                      <a:pt x="148" y="14"/>
                      <a:pt x="176" y="0"/>
                    </a:cubicBezTo>
                    <a:close/>
                    <a:moveTo>
                      <a:pt x="96" y="23"/>
                    </a:moveTo>
                    <a:cubicBezTo>
                      <a:pt x="78" y="25"/>
                      <a:pt x="62" y="25"/>
                      <a:pt x="51" y="25"/>
                    </a:cubicBezTo>
                    <a:cubicBezTo>
                      <a:pt x="44" y="32"/>
                      <a:pt x="39" y="37"/>
                      <a:pt x="35" y="41"/>
                    </a:cubicBezTo>
                    <a:lnTo>
                      <a:pt x="35" y="41"/>
                    </a:lnTo>
                    <a:lnTo>
                      <a:pt x="96" y="23"/>
                    </a:lnTo>
                    <a:close/>
                    <a:moveTo>
                      <a:pt x="35" y="41"/>
                    </a:moveTo>
                    <a:lnTo>
                      <a:pt x="1" y="50"/>
                    </a:lnTo>
                    <a:cubicBezTo>
                      <a:pt x="19" y="50"/>
                      <a:pt x="24" y="50"/>
                      <a:pt x="35" y="41"/>
                    </a:cubicBezTo>
                    <a:close/>
                  </a:path>
                </a:pathLst>
              </a:custGeom>
              <a:solidFill>
                <a:srgbClr val="41B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78" name="Google Shape;2332;p53"/>
              <p:cNvSpPr/>
              <p:nvPr/>
            </p:nvSpPr>
            <p:spPr>
              <a:xfrm>
                <a:off x="3382350" y="2327100"/>
                <a:ext cx="354675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9525" extrusionOk="0">
                    <a:moveTo>
                      <a:pt x="276" y="0"/>
                    </a:moveTo>
                    <a:lnTo>
                      <a:pt x="276" y="0"/>
                    </a:lnTo>
                    <a:cubicBezTo>
                      <a:pt x="51" y="251"/>
                      <a:pt x="1" y="552"/>
                      <a:pt x="326" y="903"/>
                    </a:cubicBezTo>
                    <a:cubicBezTo>
                      <a:pt x="727" y="1354"/>
                      <a:pt x="1354" y="1730"/>
                      <a:pt x="1905" y="1955"/>
                    </a:cubicBezTo>
                    <a:cubicBezTo>
                      <a:pt x="2783" y="2356"/>
                      <a:pt x="3810" y="2832"/>
                      <a:pt x="2858" y="3760"/>
                    </a:cubicBezTo>
                    <a:cubicBezTo>
                      <a:pt x="2432" y="4186"/>
                      <a:pt x="2006" y="4462"/>
                      <a:pt x="1730" y="5013"/>
                    </a:cubicBezTo>
                    <a:cubicBezTo>
                      <a:pt x="1705" y="5063"/>
                      <a:pt x="1705" y="5113"/>
                      <a:pt x="1680" y="5138"/>
                    </a:cubicBezTo>
                    <a:cubicBezTo>
                      <a:pt x="1981" y="5639"/>
                      <a:pt x="2482" y="6216"/>
                      <a:pt x="3334" y="6792"/>
                    </a:cubicBezTo>
                    <a:cubicBezTo>
                      <a:pt x="4111" y="7297"/>
                      <a:pt x="4826" y="7435"/>
                      <a:pt x="5466" y="7435"/>
                    </a:cubicBezTo>
                    <a:cubicBezTo>
                      <a:pt x="6247" y="7435"/>
                      <a:pt x="6916" y="7229"/>
                      <a:pt x="7447" y="7229"/>
                    </a:cubicBezTo>
                    <a:cubicBezTo>
                      <a:pt x="7843" y="7229"/>
                      <a:pt x="8164" y="7344"/>
                      <a:pt x="8397" y="7745"/>
                    </a:cubicBezTo>
                    <a:cubicBezTo>
                      <a:pt x="8948" y="8647"/>
                      <a:pt x="7419" y="9223"/>
                      <a:pt x="6291" y="9524"/>
                    </a:cubicBezTo>
                    <a:lnTo>
                      <a:pt x="6993" y="9374"/>
                    </a:lnTo>
                    <a:cubicBezTo>
                      <a:pt x="10953" y="8096"/>
                      <a:pt x="14186" y="1655"/>
                      <a:pt x="14186" y="1654"/>
                    </a:cubicBezTo>
                    <a:lnTo>
                      <a:pt x="14186" y="1654"/>
                    </a:lnTo>
                    <a:cubicBezTo>
                      <a:pt x="13376" y="2159"/>
                      <a:pt x="12630" y="2378"/>
                      <a:pt x="11893" y="2378"/>
                    </a:cubicBezTo>
                    <a:cubicBezTo>
                      <a:pt x="11605" y="2378"/>
                      <a:pt x="11318" y="2345"/>
                      <a:pt x="11028" y="2281"/>
                    </a:cubicBezTo>
                    <a:cubicBezTo>
                      <a:pt x="10132" y="2402"/>
                      <a:pt x="9096" y="2488"/>
                      <a:pt x="8009" y="2488"/>
                    </a:cubicBezTo>
                    <a:cubicBezTo>
                      <a:pt x="6847" y="2488"/>
                      <a:pt x="5628" y="2390"/>
                      <a:pt x="4462" y="2131"/>
                    </a:cubicBezTo>
                    <a:cubicBezTo>
                      <a:pt x="1605" y="1479"/>
                      <a:pt x="577" y="451"/>
                      <a:pt x="276" y="0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79" name="Google Shape;2333;p53"/>
              <p:cNvSpPr/>
              <p:nvPr/>
            </p:nvSpPr>
            <p:spPr>
              <a:xfrm>
                <a:off x="3441425" y="2376600"/>
                <a:ext cx="291200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11648" h="3427" extrusionOk="0">
                    <a:moveTo>
                      <a:pt x="44" y="126"/>
                    </a:moveTo>
                    <a:cubicBezTo>
                      <a:pt x="43" y="129"/>
                      <a:pt x="43" y="132"/>
                      <a:pt x="43" y="135"/>
                    </a:cubicBezTo>
                    <a:lnTo>
                      <a:pt x="43" y="135"/>
                    </a:lnTo>
                    <a:cubicBezTo>
                      <a:pt x="44" y="132"/>
                      <a:pt x="44" y="129"/>
                      <a:pt x="44" y="126"/>
                    </a:cubicBezTo>
                    <a:close/>
                    <a:moveTo>
                      <a:pt x="11648" y="0"/>
                    </a:moveTo>
                    <a:lnTo>
                      <a:pt x="11648" y="0"/>
                    </a:lnTo>
                    <a:cubicBezTo>
                      <a:pt x="9442" y="906"/>
                      <a:pt x="7323" y="1209"/>
                      <a:pt x="5509" y="1209"/>
                    </a:cubicBezTo>
                    <a:cubicBezTo>
                      <a:pt x="5364" y="1209"/>
                      <a:pt x="5222" y="1207"/>
                      <a:pt x="5081" y="1203"/>
                    </a:cubicBezTo>
                    <a:cubicBezTo>
                      <a:pt x="4983" y="1206"/>
                      <a:pt x="4885" y="1207"/>
                      <a:pt x="4788" y="1207"/>
                    </a:cubicBezTo>
                    <a:cubicBezTo>
                      <a:pt x="3926" y="1207"/>
                      <a:pt x="3130" y="1108"/>
                      <a:pt x="2274" y="928"/>
                    </a:cubicBezTo>
                    <a:cubicBezTo>
                      <a:pt x="2051" y="878"/>
                      <a:pt x="54" y="483"/>
                      <a:pt x="43" y="135"/>
                    </a:cubicBezTo>
                    <a:lnTo>
                      <a:pt x="43" y="135"/>
                    </a:lnTo>
                    <a:cubicBezTo>
                      <a:pt x="0" y="2358"/>
                      <a:pt x="2402" y="3133"/>
                      <a:pt x="4279" y="3359"/>
                    </a:cubicBezTo>
                    <a:cubicBezTo>
                      <a:pt x="4712" y="3406"/>
                      <a:pt x="5122" y="3427"/>
                      <a:pt x="5509" y="3427"/>
                    </a:cubicBezTo>
                    <a:cubicBezTo>
                      <a:pt x="8641" y="3427"/>
                      <a:pt x="10286" y="2045"/>
                      <a:pt x="10620" y="1755"/>
                    </a:cubicBezTo>
                    <a:cubicBezTo>
                      <a:pt x="10745" y="1554"/>
                      <a:pt x="10846" y="1354"/>
                      <a:pt x="10971" y="1178"/>
                    </a:cubicBezTo>
                    <a:lnTo>
                      <a:pt x="116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80" name="Google Shape;2334;p53"/>
              <p:cNvSpPr/>
              <p:nvPr/>
            </p:nvSpPr>
            <p:spPr>
              <a:xfrm>
                <a:off x="3441875" y="2376600"/>
                <a:ext cx="29075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2858" extrusionOk="0">
                    <a:moveTo>
                      <a:pt x="11630" y="0"/>
                    </a:moveTo>
                    <a:lnTo>
                      <a:pt x="11630" y="0"/>
                    </a:lnTo>
                    <a:cubicBezTo>
                      <a:pt x="9424" y="906"/>
                      <a:pt x="7305" y="1209"/>
                      <a:pt x="5491" y="1209"/>
                    </a:cubicBezTo>
                    <a:cubicBezTo>
                      <a:pt x="5346" y="1209"/>
                      <a:pt x="5204" y="1207"/>
                      <a:pt x="5063" y="1203"/>
                    </a:cubicBezTo>
                    <a:cubicBezTo>
                      <a:pt x="4965" y="1206"/>
                      <a:pt x="4867" y="1207"/>
                      <a:pt x="4770" y="1207"/>
                    </a:cubicBezTo>
                    <a:cubicBezTo>
                      <a:pt x="3908" y="1207"/>
                      <a:pt x="3112" y="1108"/>
                      <a:pt x="2256" y="928"/>
                    </a:cubicBezTo>
                    <a:cubicBezTo>
                      <a:pt x="2031" y="878"/>
                      <a:pt x="1" y="477"/>
                      <a:pt x="26" y="126"/>
                    </a:cubicBezTo>
                    <a:lnTo>
                      <a:pt x="26" y="126"/>
                    </a:lnTo>
                    <a:cubicBezTo>
                      <a:pt x="1" y="451"/>
                      <a:pt x="51" y="727"/>
                      <a:pt x="126" y="978"/>
                    </a:cubicBezTo>
                    <a:cubicBezTo>
                      <a:pt x="948" y="1399"/>
                      <a:pt x="2601" y="2086"/>
                      <a:pt x="5058" y="2086"/>
                    </a:cubicBezTo>
                    <a:cubicBezTo>
                      <a:pt x="5524" y="2086"/>
                      <a:pt x="6018" y="2061"/>
                      <a:pt x="6542" y="2005"/>
                    </a:cubicBezTo>
                    <a:cubicBezTo>
                      <a:pt x="6957" y="1963"/>
                      <a:pt x="7306" y="1943"/>
                      <a:pt x="7597" y="1943"/>
                    </a:cubicBezTo>
                    <a:cubicBezTo>
                      <a:pt x="9009" y="1943"/>
                      <a:pt x="9059" y="2400"/>
                      <a:pt x="8748" y="2857"/>
                    </a:cubicBezTo>
                    <a:cubicBezTo>
                      <a:pt x="9800" y="2431"/>
                      <a:pt x="10402" y="1905"/>
                      <a:pt x="10602" y="1755"/>
                    </a:cubicBezTo>
                    <a:cubicBezTo>
                      <a:pt x="10727" y="1554"/>
                      <a:pt x="10828" y="1354"/>
                      <a:pt x="10953" y="1178"/>
                    </a:cubicBezTo>
                    <a:lnTo>
                      <a:pt x="11630" y="0"/>
                    </a:ln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81" name="Google Shape;2335;p53"/>
              <p:cNvSpPr/>
              <p:nvPr/>
            </p:nvSpPr>
            <p:spPr>
              <a:xfrm>
                <a:off x="3723200" y="2345025"/>
                <a:ext cx="30100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744" extrusionOk="0">
                    <a:moveTo>
                      <a:pt x="62" y="0"/>
                    </a:moveTo>
                    <a:cubicBezTo>
                      <a:pt x="45" y="0"/>
                      <a:pt x="33" y="3"/>
                      <a:pt x="26" y="10"/>
                    </a:cubicBezTo>
                    <a:cubicBezTo>
                      <a:pt x="1" y="60"/>
                      <a:pt x="76" y="161"/>
                      <a:pt x="151" y="261"/>
                    </a:cubicBezTo>
                    <a:cubicBezTo>
                      <a:pt x="201" y="311"/>
                      <a:pt x="277" y="361"/>
                      <a:pt x="302" y="436"/>
                    </a:cubicBezTo>
                    <a:cubicBezTo>
                      <a:pt x="352" y="511"/>
                      <a:pt x="402" y="587"/>
                      <a:pt x="427" y="662"/>
                    </a:cubicBezTo>
                    <a:cubicBezTo>
                      <a:pt x="577" y="963"/>
                      <a:pt x="577" y="1263"/>
                      <a:pt x="577" y="1263"/>
                    </a:cubicBezTo>
                    <a:cubicBezTo>
                      <a:pt x="577" y="1263"/>
                      <a:pt x="577" y="1338"/>
                      <a:pt x="577" y="1464"/>
                    </a:cubicBezTo>
                    <a:cubicBezTo>
                      <a:pt x="602" y="1589"/>
                      <a:pt x="577" y="1765"/>
                      <a:pt x="577" y="1940"/>
                    </a:cubicBezTo>
                    <a:cubicBezTo>
                      <a:pt x="527" y="2316"/>
                      <a:pt x="427" y="2692"/>
                      <a:pt x="527" y="2742"/>
                    </a:cubicBezTo>
                    <a:cubicBezTo>
                      <a:pt x="530" y="2743"/>
                      <a:pt x="533" y="2743"/>
                      <a:pt x="536" y="2743"/>
                    </a:cubicBezTo>
                    <a:cubicBezTo>
                      <a:pt x="619" y="2743"/>
                      <a:pt x="834" y="2428"/>
                      <a:pt x="1003" y="2065"/>
                    </a:cubicBezTo>
                    <a:cubicBezTo>
                      <a:pt x="1079" y="1865"/>
                      <a:pt x="1154" y="1664"/>
                      <a:pt x="1154" y="1489"/>
                    </a:cubicBezTo>
                    <a:cubicBezTo>
                      <a:pt x="1179" y="1313"/>
                      <a:pt x="1179" y="1213"/>
                      <a:pt x="1179" y="1213"/>
                    </a:cubicBezTo>
                    <a:cubicBezTo>
                      <a:pt x="1204" y="1213"/>
                      <a:pt x="1154" y="1088"/>
                      <a:pt x="1104" y="937"/>
                    </a:cubicBezTo>
                    <a:cubicBezTo>
                      <a:pt x="1079" y="837"/>
                      <a:pt x="1053" y="762"/>
                      <a:pt x="978" y="662"/>
                    </a:cubicBezTo>
                    <a:cubicBezTo>
                      <a:pt x="928" y="587"/>
                      <a:pt x="878" y="461"/>
                      <a:pt x="803" y="386"/>
                    </a:cubicBezTo>
                    <a:cubicBezTo>
                      <a:pt x="703" y="311"/>
                      <a:pt x="627" y="236"/>
                      <a:pt x="552" y="186"/>
                    </a:cubicBezTo>
                    <a:cubicBezTo>
                      <a:pt x="477" y="110"/>
                      <a:pt x="377" y="85"/>
                      <a:pt x="302" y="60"/>
                    </a:cubicBezTo>
                    <a:cubicBezTo>
                      <a:pt x="191" y="24"/>
                      <a:pt x="108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82" name="Google Shape;2336;p53"/>
              <p:cNvSpPr/>
              <p:nvPr/>
            </p:nvSpPr>
            <p:spPr>
              <a:xfrm>
                <a:off x="3145500" y="1094200"/>
                <a:ext cx="1688650" cy="1008025"/>
              </a:xfrm>
              <a:custGeom>
                <a:avLst/>
                <a:gdLst/>
                <a:ahLst/>
                <a:cxnLst/>
                <a:rect l="l" t="t" r="r" b="b"/>
                <a:pathLst>
                  <a:path w="67546" h="40321" extrusionOk="0">
                    <a:moveTo>
                      <a:pt x="25268" y="0"/>
                    </a:moveTo>
                    <a:cubicBezTo>
                      <a:pt x="18775" y="0"/>
                      <a:pt x="12464" y="1280"/>
                      <a:pt x="7971" y="5055"/>
                    </a:cubicBezTo>
                    <a:cubicBezTo>
                      <a:pt x="6818" y="6033"/>
                      <a:pt x="2282" y="12925"/>
                      <a:pt x="828" y="19893"/>
                    </a:cubicBezTo>
                    <a:cubicBezTo>
                      <a:pt x="527" y="21296"/>
                      <a:pt x="252" y="22775"/>
                      <a:pt x="1" y="24254"/>
                    </a:cubicBezTo>
                    <a:cubicBezTo>
                      <a:pt x="3393" y="15085"/>
                      <a:pt x="10265" y="8411"/>
                      <a:pt x="20541" y="8411"/>
                    </a:cubicBezTo>
                    <a:cubicBezTo>
                      <a:pt x="21501" y="8411"/>
                      <a:pt x="22490" y="8469"/>
                      <a:pt x="23510" y="8589"/>
                    </a:cubicBezTo>
                    <a:cubicBezTo>
                      <a:pt x="23510" y="8589"/>
                      <a:pt x="29550" y="28790"/>
                      <a:pt x="51129" y="33076"/>
                    </a:cubicBezTo>
                    <a:cubicBezTo>
                      <a:pt x="51129" y="33076"/>
                      <a:pt x="48967" y="40321"/>
                      <a:pt x="52833" y="40321"/>
                    </a:cubicBezTo>
                    <a:cubicBezTo>
                      <a:pt x="53352" y="40321"/>
                      <a:pt x="53981" y="40190"/>
                      <a:pt x="54738" y="39893"/>
                    </a:cubicBezTo>
                    <a:cubicBezTo>
                      <a:pt x="60325" y="37710"/>
                      <a:pt x="61883" y="34369"/>
                      <a:pt x="64493" y="34369"/>
                    </a:cubicBezTo>
                    <a:cubicBezTo>
                      <a:pt x="64880" y="34369"/>
                      <a:pt x="65290" y="34443"/>
                      <a:pt x="65741" y="34604"/>
                    </a:cubicBezTo>
                    <a:cubicBezTo>
                      <a:pt x="65845" y="34639"/>
                      <a:pt x="65947" y="34656"/>
                      <a:pt x="66047" y="34656"/>
                    </a:cubicBezTo>
                    <a:cubicBezTo>
                      <a:pt x="66600" y="34656"/>
                      <a:pt x="67100" y="34142"/>
                      <a:pt x="67545" y="33251"/>
                    </a:cubicBezTo>
                    <a:cubicBezTo>
                      <a:pt x="66466" y="32411"/>
                      <a:pt x="65288" y="32054"/>
                      <a:pt x="64056" y="32054"/>
                    </a:cubicBezTo>
                    <a:cubicBezTo>
                      <a:pt x="61942" y="32054"/>
                      <a:pt x="59671" y="33107"/>
                      <a:pt x="57470" y="34579"/>
                    </a:cubicBezTo>
                    <a:cubicBezTo>
                      <a:pt x="57470" y="34579"/>
                      <a:pt x="66518" y="13928"/>
                      <a:pt x="53435" y="5682"/>
                    </a:cubicBezTo>
                    <a:cubicBezTo>
                      <a:pt x="53435" y="5682"/>
                      <a:pt x="38947" y="0"/>
                      <a:pt x="25268" y="0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83" name="Google Shape;2337;p53"/>
              <p:cNvSpPr/>
              <p:nvPr/>
            </p:nvSpPr>
            <p:spPr>
              <a:xfrm>
                <a:off x="2970075" y="816775"/>
                <a:ext cx="1987575" cy="1243475"/>
              </a:xfrm>
              <a:custGeom>
                <a:avLst/>
                <a:gdLst/>
                <a:ahLst/>
                <a:cxnLst/>
                <a:rect l="l" t="t" r="r" b="b"/>
                <a:pathLst>
                  <a:path w="79503" h="49739" extrusionOk="0">
                    <a:moveTo>
                      <a:pt x="27825" y="0"/>
                    </a:moveTo>
                    <a:cubicBezTo>
                      <a:pt x="18671" y="0"/>
                      <a:pt x="17585" y="5615"/>
                      <a:pt x="15665" y="10188"/>
                    </a:cubicBezTo>
                    <a:cubicBezTo>
                      <a:pt x="15665" y="10188"/>
                      <a:pt x="4963" y="13396"/>
                      <a:pt x="2456" y="21741"/>
                    </a:cubicBezTo>
                    <a:cubicBezTo>
                      <a:pt x="0" y="29887"/>
                      <a:pt x="752" y="33546"/>
                      <a:pt x="777" y="33721"/>
                    </a:cubicBezTo>
                    <a:cubicBezTo>
                      <a:pt x="777" y="33721"/>
                      <a:pt x="780" y="33720"/>
                      <a:pt x="785" y="33720"/>
                    </a:cubicBezTo>
                    <a:cubicBezTo>
                      <a:pt x="922" y="33720"/>
                      <a:pt x="2942" y="34053"/>
                      <a:pt x="3208" y="34223"/>
                    </a:cubicBezTo>
                    <a:cubicBezTo>
                      <a:pt x="3985" y="34724"/>
                      <a:pt x="4236" y="35250"/>
                      <a:pt x="4537" y="36077"/>
                    </a:cubicBezTo>
                    <a:cubicBezTo>
                      <a:pt x="5163" y="37732"/>
                      <a:pt x="4712" y="39661"/>
                      <a:pt x="5138" y="41341"/>
                    </a:cubicBezTo>
                    <a:cubicBezTo>
                      <a:pt x="6366" y="40814"/>
                      <a:pt x="6467" y="38884"/>
                      <a:pt x="6767" y="37631"/>
                    </a:cubicBezTo>
                    <a:cubicBezTo>
                      <a:pt x="6968" y="36854"/>
                      <a:pt x="7168" y="36102"/>
                      <a:pt x="7394" y="35376"/>
                    </a:cubicBezTo>
                    <a:cubicBezTo>
                      <a:pt x="10550" y="25332"/>
                      <a:pt x="17644" y="17829"/>
                      <a:pt x="28539" y="17829"/>
                    </a:cubicBezTo>
                    <a:cubicBezTo>
                      <a:pt x="29498" y="17829"/>
                      <a:pt x="30487" y="17887"/>
                      <a:pt x="31504" y="18007"/>
                    </a:cubicBezTo>
                    <a:cubicBezTo>
                      <a:pt x="31504" y="18007"/>
                      <a:pt x="37544" y="38208"/>
                      <a:pt x="59123" y="42493"/>
                    </a:cubicBezTo>
                    <a:cubicBezTo>
                      <a:pt x="59123" y="42493"/>
                      <a:pt x="56962" y="49738"/>
                      <a:pt x="60827" y="49738"/>
                    </a:cubicBezTo>
                    <a:cubicBezTo>
                      <a:pt x="61347" y="49738"/>
                      <a:pt x="61975" y="49607"/>
                      <a:pt x="62733" y="49311"/>
                    </a:cubicBezTo>
                    <a:cubicBezTo>
                      <a:pt x="68319" y="47128"/>
                      <a:pt x="69878" y="43787"/>
                      <a:pt x="72487" y="43787"/>
                    </a:cubicBezTo>
                    <a:cubicBezTo>
                      <a:pt x="72874" y="43787"/>
                      <a:pt x="73285" y="43860"/>
                      <a:pt x="73735" y="44022"/>
                    </a:cubicBezTo>
                    <a:cubicBezTo>
                      <a:pt x="73840" y="44060"/>
                      <a:pt x="73944" y="44078"/>
                      <a:pt x="74047" y="44078"/>
                    </a:cubicBezTo>
                    <a:cubicBezTo>
                      <a:pt x="77361" y="44078"/>
                      <a:pt x="79503" y="25032"/>
                      <a:pt x="72357" y="18834"/>
                    </a:cubicBezTo>
                    <a:cubicBezTo>
                      <a:pt x="64963" y="12418"/>
                      <a:pt x="42557" y="1416"/>
                      <a:pt x="30702" y="162"/>
                    </a:cubicBezTo>
                    <a:cubicBezTo>
                      <a:pt x="29663" y="52"/>
                      <a:pt x="28707" y="0"/>
                      <a:pt x="278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84" name="Google Shape;2338;p53"/>
              <p:cNvSpPr/>
              <p:nvPr/>
            </p:nvSpPr>
            <p:spPr>
              <a:xfrm>
                <a:off x="2970075" y="975575"/>
                <a:ext cx="1964000" cy="1084675"/>
              </a:xfrm>
              <a:custGeom>
                <a:avLst/>
                <a:gdLst/>
                <a:ahLst/>
                <a:cxnLst/>
                <a:rect l="l" t="t" r="r" b="b"/>
                <a:pathLst>
                  <a:path w="78560" h="43387" extrusionOk="0">
                    <a:moveTo>
                      <a:pt x="17218" y="1"/>
                    </a:moveTo>
                    <a:cubicBezTo>
                      <a:pt x="16642" y="1279"/>
                      <a:pt x="16191" y="2582"/>
                      <a:pt x="15665" y="3836"/>
                    </a:cubicBezTo>
                    <a:cubicBezTo>
                      <a:pt x="15665" y="3836"/>
                      <a:pt x="15138" y="3986"/>
                      <a:pt x="14311" y="4337"/>
                    </a:cubicBezTo>
                    <a:cubicBezTo>
                      <a:pt x="14838" y="9099"/>
                      <a:pt x="12732" y="19550"/>
                      <a:pt x="6341" y="20277"/>
                    </a:cubicBezTo>
                    <a:cubicBezTo>
                      <a:pt x="6095" y="20304"/>
                      <a:pt x="5863" y="20318"/>
                      <a:pt x="5645" y="20318"/>
                    </a:cubicBezTo>
                    <a:cubicBezTo>
                      <a:pt x="2484" y="20318"/>
                      <a:pt x="2165" y="17529"/>
                      <a:pt x="2657" y="14763"/>
                    </a:cubicBezTo>
                    <a:lnTo>
                      <a:pt x="2657" y="14763"/>
                    </a:lnTo>
                    <a:cubicBezTo>
                      <a:pt x="2582" y="14963"/>
                      <a:pt x="2507" y="15189"/>
                      <a:pt x="2456" y="15389"/>
                    </a:cubicBezTo>
                    <a:cubicBezTo>
                      <a:pt x="0" y="23535"/>
                      <a:pt x="752" y="27194"/>
                      <a:pt x="777" y="27369"/>
                    </a:cubicBezTo>
                    <a:cubicBezTo>
                      <a:pt x="777" y="27369"/>
                      <a:pt x="780" y="27368"/>
                      <a:pt x="785" y="27368"/>
                    </a:cubicBezTo>
                    <a:cubicBezTo>
                      <a:pt x="922" y="27368"/>
                      <a:pt x="2942" y="27701"/>
                      <a:pt x="3208" y="27871"/>
                    </a:cubicBezTo>
                    <a:cubicBezTo>
                      <a:pt x="3985" y="28372"/>
                      <a:pt x="4236" y="28898"/>
                      <a:pt x="4537" y="29725"/>
                    </a:cubicBezTo>
                    <a:cubicBezTo>
                      <a:pt x="5163" y="31380"/>
                      <a:pt x="4712" y="33309"/>
                      <a:pt x="5138" y="34989"/>
                    </a:cubicBezTo>
                    <a:cubicBezTo>
                      <a:pt x="6366" y="34462"/>
                      <a:pt x="6467" y="32532"/>
                      <a:pt x="6767" y="31279"/>
                    </a:cubicBezTo>
                    <a:cubicBezTo>
                      <a:pt x="6968" y="30502"/>
                      <a:pt x="7168" y="29750"/>
                      <a:pt x="7394" y="29024"/>
                    </a:cubicBezTo>
                    <a:cubicBezTo>
                      <a:pt x="10550" y="18980"/>
                      <a:pt x="17644" y="11477"/>
                      <a:pt x="28539" y="11477"/>
                    </a:cubicBezTo>
                    <a:cubicBezTo>
                      <a:pt x="29498" y="11477"/>
                      <a:pt x="30487" y="11535"/>
                      <a:pt x="31504" y="11655"/>
                    </a:cubicBezTo>
                    <a:cubicBezTo>
                      <a:pt x="31504" y="11655"/>
                      <a:pt x="37544" y="31856"/>
                      <a:pt x="59123" y="36141"/>
                    </a:cubicBezTo>
                    <a:cubicBezTo>
                      <a:pt x="59123" y="36141"/>
                      <a:pt x="56962" y="43386"/>
                      <a:pt x="60827" y="43386"/>
                    </a:cubicBezTo>
                    <a:cubicBezTo>
                      <a:pt x="61347" y="43386"/>
                      <a:pt x="61975" y="43255"/>
                      <a:pt x="62733" y="42959"/>
                    </a:cubicBezTo>
                    <a:cubicBezTo>
                      <a:pt x="68319" y="40776"/>
                      <a:pt x="69878" y="37435"/>
                      <a:pt x="72487" y="37435"/>
                    </a:cubicBezTo>
                    <a:cubicBezTo>
                      <a:pt x="72874" y="37435"/>
                      <a:pt x="73285" y="37508"/>
                      <a:pt x="73735" y="37670"/>
                    </a:cubicBezTo>
                    <a:cubicBezTo>
                      <a:pt x="73840" y="37708"/>
                      <a:pt x="73944" y="37726"/>
                      <a:pt x="74047" y="37726"/>
                    </a:cubicBezTo>
                    <a:cubicBezTo>
                      <a:pt x="76672" y="37726"/>
                      <a:pt x="78559" y="25726"/>
                      <a:pt x="75665" y="17670"/>
                    </a:cubicBezTo>
                    <a:lnTo>
                      <a:pt x="75665" y="17670"/>
                    </a:lnTo>
                    <a:cubicBezTo>
                      <a:pt x="75442" y="22924"/>
                      <a:pt x="73124" y="29502"/>
                      <a:pt x="61667" y="29502"/>
                    </a:cubicBezTo>
                    <a:cubicBezTo>
                      <a:pt x="60225" y="29502"/>
                      <a:pt x="58638" y="29398"/>
                      <a:pt x="56893" y="29174"/>
                    </a:cubicBezTo>
                    <a:cubicBezTo>
                      <a:pt x="36291" y="26542"/>
                      <a:pt x="32933" y="2457"/>
                      <a:pt x="32933" y="2457"/>
                    </a:cubicBezTo>
                    <a:cubicBezTo>
                      <a:pt x="32933" y="2457"/>
                      <a:pt x="31061" y="6539"/>
                      <a:pt x="24940" y="6539"/>
                    </a:cubicBezTo>
                    <a:cubicBezTo>
                      <a:pt x="24194" y="6539"/>
                      <a:pt x="23384" y="6478"/>
                      <a:pt x="22507" y="6342"/>
                    </a:cubicBezTo>
                    <a:cubicBezTo>
                      <a:pt x="19123" y="5815"/>
                      <a:pt x="17720" y="3059"/>
                      <a:pt x="17218" y="1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85" name="Google Shape;2339;p53"/>
              <p:cNvSpPr/>
              <p:nvPr/>
            </p:nvSpPr>
            <p:spPr>
              <a:xfrm>
                <a:off x="3374200" y="816500"/>
                <a:ext cx="107085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42834" h="14384" extrusionOk="0">
                    <a:moveTo>
                      <a:pt x="11439" y="1"/>
                    </a:moveTo>
                    <a:cubicBezTo>
                      <a:pt x="10666" y="1"/>
                      <a:pt x="9846" y="31"/>
                      <a:pt x="8998" y="123"/>
                    </a:cubicBezTo>
                    <a:cubicBezTo>
                      <a:pt x="8171" y="198"/>
                      <a:pt x="7344" y="374"/>
                      <a:pt x="6517" y="650"/>
                    </a:cubicBezTo>
                    <a:cubicBezTo>
                      <a:pt x="5715" y="925"/>
                      <a:pt x="4913" y="1351"/>
                      <a:pt x="4236" y="1878"/>
                    </a:cubicBezTo>
                    <a:cubicBezTo>
                      <a:pt x="3535" y="2404"/>
                      <a:pt x="2908" y="3031"/>
                      <a:pt x="2407" y="3732"/>
                    </a:cubicBezTo>
                    <a:cubicBezTo>
                      <a:pt x="2131" y="4058"/>
                      <a:pt x="1931" y="4434"/>
                      <a:pt x="1705" y="4785"/>
                    </a:cubicBezTo>
                    <a:cubicBezTo>
                      <a:pt x="1505" y="5161"/>
                      <a:pt x="1304" y="5512"/>
                      <a:pt x="1154" y="5888"/>
                    </a:cubicBezTo>
                    <a:cubicBezTo>
                      <a:pt x="502" y="7366"/>
                      <a:pt x="201" y="8870"/>
                      <a:pt x="101" y="10148"/>
                    </a:cubicBezTo>
                    <a:cubicBezTo>
                      <a:pt x="1" y="11427"/>
                      <a:pt x="76" y="12504"/>
                      <a:pt x="201" y="13231"/>
                    </a:cubicBezTo>
                    <a:cubicBezTo>
                      <a:pt x="251" y="13607"/>
                      <a:pt x="352" y="13883"/>
                      <a:pt x="377" y="14083"/>
                    </a:cubicBezTo>
                    <a:cubicBezTo>
                      <a:pt x="452" y="14284"/>
                      <a:pt x="477" y="14384"/>
                      <a:pt x="477" y="14384"/>
                    </a:cubicBezTo>
                    <a:cubicBezTo>
                      <a:pt x="527" y="14359"/>
                      <a:pt x="427" y="13958"/>
                      <a:pt x="377" y="13231"/>
                    </a:cubicBezTo>
                    <a:cubicBezTo>
                      <a:pt x="302" y="12479"/>
                      <a:pt x="251" y="11427"/>
                      <a:pt x="402" y="10173"/>
                    </a:cubicBezTo>
                    <a:cubicBezTo>
                      <a:pt x="552" y="8920"/>
                      <a:pt x="903" y="7492"/>
                      <a:pt x="1555" y="6063"/>
                    </a:cubicBezTo>
                    <a:cubicBezTo>
                      <a:pt x="1705" y="5712"/>
                      <a:pt x="1906" y="5361"/>
                      <a:pt x="2106" y="5011"/>
                    </a:cubicBezTo>
                    <a:cubicBezTo>
                      <a:pt x="2332" y="4685"/>
                      <a:pt x="2532" y="4334"/>
                      <a:pt x="2808" y="4033"/>
                    </a:cubicBezTo>
                    <a:cubicBezTo>
                      <a:pt x="3284" y="3381"/>
                      <a:pt x="3911" y="2805"/>
                      <a:pt x="4562" y="2329"/>
                    </a:cubicBezTo>
                    <a:cubicBezTo>
                      <a:pt x="5891" y="1326"/>
                      <a:pt x="7520" y="900"/>
                      <a:pt x="9049" y="750"/>
                    </a:cubicBezTo>
                    <a:cubicBezTo>
                      <a:pt x="9651" y="701"/>
                      <a:pt x="10242" y="683"/>
                      <a:pt x="10813" y="683"/>
                    </a:cubicBezTo>
                    <a:cubicBezTo>
                      <a:pt x="11715" y="683"/>
                      <a:pt x="12567" y="729"/>
                      <a:pt x="13334" y="775"/>
                    </a:cubicBezTo>
                    <a:cubicBezTo>
                      <a:pt x="13986" y="825"/>
                      <a:pt x="14562" y="850"/>
                      <a:pt x="15089" y="875"/>
                    </a:cubicBezTo>
                    <a:cubicBezTo>
                      <a:pt x="15590" y="925"/>
                      <a:pt x="16041" y="950"/>
                      <a:pt x="16392" y="1000"/>
                    </a:cubicBezTo>
                    <a:cubicBezTo>
                      <a:pt x="16768" y="1026"/>
                      <a:pt x="17044" y="1076"/>
                      <a:pt x="17244" y="1101"/>
                    </a:cubicBezTo>
                    <a:cubicBezTo>
                      <a:pt x="17419" y="1126"/>
                      <a:pt x="17545" y="1151"/>
                      <a:pt x="17545" y="1151"/>
                    </a:cubicBezTo>
                    <a:cubicBezTo>
                      <a:pt x="17545" y="1151"/>
                      <a:pt x="17946" y="1201"/>
                      <a:pt x="18673" y="1301"/>
                    </a:cubicBezTo>
                    <a:cubicBezTo>
                      <a:pt x="19399" y="1477"/>
                      <a:pt x="20427" y="1627"/>
                      <a:pt x="21630" y="1978"/>
                    </a:cubicBezTo>
                    <a:cubicBezTo>
                      <a:pt x="24086" y="2604"/>
                      <a:pt x="27294" y="3707"/>
                      <a:pt x="30402" y="4985"/>
                    </a:cubicBezTo>
                    <a:cubicBezTo>
                      <a:pt x="33535" y="6289"/>
                      <a:pt x="36618" y="7742"/>
                      <a:pt x="38923" y="8795"/>
                    </a:cubicBezTo>
                    <a:cubicBezTo>
                      <a:pt x="40076" y="9346"/>
                      <a:pt x="41029" y="9772"/>
                      <a:pt x="41730" y="10073"/>
                    </a:cubicBezTo>
                    <a:cubicBezTo>
                      <a:pt x="42358" y="10329"/>
                      <a:pt x="42749" y="10477"/>
                      <a:pt x="42802" y="10477"/>
                    </a:cubicBezTo>
                    <a:cubicBezTo>
                      <a:pt x="42806" y="10477"/>
                      <a:pt x="42808" y="10476"/>
                      <a:pt x="42808" y="10474"/>
                    </a:cubicBezTo>
                    <a:cubicBezTo>
                      <a:pt x="42833" y="10449"/>
                      <a:pt x="42457" y="10249"/>
                      <a:pt x="41781" y="9923"/>
                    </a:cubicBezTo>
                    <a:cubicBezTo>
                      <a:pt x="41129" y="9597"/>
                      <a:pt x="40176" y="9096"/>
                      <a:pt x="39049" y="8519"/>
                    </a:cubicBezTo>
                    <a:cubicBezTo>
                      <a:pt x="36793" y="7366"/>
                      <a:pt x="33735" y="5863"/>
                      <a:pt x="30628" y="4484"/>
                    </a:cubicBezTo>
                    <a:cubicBezTo>
                      <a:pt x="27520" y="3106"/>
                      <a:pt x="24312" y="1953"/>
                      <a:pt x="21831" y="1276"/>
                    </a:cubicBezTo>
                    <a:cubicBezTo>
                      <a:pt x="20602" y="925"/>
                      <a:pt x="19550" y="725"/>
                      <a:pt x="18798" y="549"/>
                    </a:cubicBezTo>
                    <a:cubicBezTo>
                      <a:pt x="18071" y="449"/>
                      <a:pt x="17645" y="374"/>
                      <a:pt x="17645" y="374"/>
                    </a:cubicBezTo>
                    <a:cubicBezTo>
                      <a:pt x="17645" y="374"/>
                      <a:pt x="17545" y="349"/>
                      <a:pt x="17344" y="324"/>
                    </a:cubicBezTo>
                    <a:cubicBezTo>
                      <a:pt x="17144" y="299"/>
                      <a:pt x="16843" y="249"/>
                      <a:pt x="16467" y="224"/>
                    </a:cubicBezTo>
                    <a:cubicBezTo>
                      <a:pt x="16091" y="198"/>
                      <a:pt x="15640" y="173"/>
                      <a:pt x="15114" y="123"/>
                    </a:cubicBezTo>
                    <a:cubicBezTo>
                      <a:pt x="14587" y="98"/>
                      <a:pt x="14011" y="73"/>
                      <a:pt x="13384" y="48"/>
                    </a:cubicBezTo>
                    <a:cubicBezTo>
                      <a:pt x="12782" y="24"/>
                      <a:pt x="12129" y="1"/>
                      <a:pt x="114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86" name="Google Shape;2340;p53"/>
              <p:cNvSpPr/>
              <p:nvPr/>
            </p:nvSpPr>
            <p:spPr>
              <a:xfrm>
                <a:off x="2989500" y="1081875"/>
                <a:ext cx="376600" cy="5641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22567" extrusionOk="0">
                    <a:moveTo>
                      <a:pt x="14996" y="0"/>
                    </a:moveTo>
                    <a:cubicBezTo>
                      <a:pt x="14914" y="0"/>
                      <a:pt x="14712" y="28"/>
                      <a:pt x="14411" y="85"/>
                    </a:cubicBezTo>
                    <a:cubicBezTo>
                      <a:pt x="14211" y="110"/>
                      <a:pt x="13960" y="185"/>
                      <a:pt x="13710" y="260"/>
                    </a:cubicBezTo>
                    <a:cubicBezTo>
                      <a:pt x="13434" y="335"/>
                      <a:pt x="13108" y="411"/>
                      <a:pt x="12782" y="536"/>
                    </a:cubicBezTo>
                    <a:cubicBezTo>
                      <a:pt x="12131" y="736"/>
                      <a:pt x="11379" y="1062"/>
                      <a:pt x="10602" y="1438"/>
                    </a:cubicBezTo>
                    <a:cubicBezTo>
                      <a:pt x="9825" y="1839"/>
                      <a:pt x="8998" y="2290"/>
                      <a:pt x="8246" y="2817"/>
                    </a:cubicBezTo>
                    <a:cubicBezTo>
                      <a:pt x="6692" y="3869"/>
                      <a:pt x="5364" y="5198"/>
                      <a:pt x="4487" y="6300"/>
                    </a:cubicBezTo>
                    <a:cubicBezTo>
                      <a:pt x="4261" y="6576"/>
                      <a:pt x="4060" y="6827"/>
                      <a:pt x="3885" y="7077"/>
                    </a:cubicBezTo>
                    <a:cubicBezTo>
                      <a:pt x="3735" y="7303"/>
                      <a:pt x="3609" y="7503"/>
                      <a:pt x="3484" y="7679"/>
                    </a:cubicBezTo>
                    <a:cubicBezTo>
                      <a:pt x="3359" y="7854"/>
                      <a:pt x="3284" y="7980"/>
                      <a:pt x="3233" y="8080"/>
                    </a:cubicBezTo>
                    <a:cubicBezTo>
                      <a:pt x="3183" y="8180"/>
                      <a:pt x="3133" y="8230"/>
                      <a:pt x="3133" y="8230"/>
                    </a:cubicBezTo>
                    <a:cubicBezTo>
                      <a:pt x="3133" y="8230"/>
                      <a:pt x="3033" y="8431"/>
                      <a:pt x="2832" y="8807"/>
                    </a:cubicBezTo>
                    <a:cubicBezTo>
                      <a:pt x="2657" y="9183"/>
                      <a:pt x="2406" y="9684"/>
                      <a:pt x="2131" y="10335"/>
                    </a:cubicBezTo>
                    <a:cubicBezTo>
                      <a:pt x="1604" y="11639"/>
                      <a:pt x="1003" y="13393"/>
                      <a:pt x="602" y="15198"/>
                    </a:cubicBezTo>
                    <a:cubicBezTo>
                      <a:pt x="502" y="15649"/>
                      <a:pt x="451" y="16125"/>
                      <a:pt x="351" y="16576"/>
                    </a:cubicBezTo>
                    <a:cubicBezTo>
                      <a:pt x="276" y="17027"/>
                      <a:pt x="201" y="17453"/>
                      <a:pt x="176" y="17904"/>
                    </a:cubicBezTo>
                    <a:cubicBezTo>
                      <a:pt x="126" y="18330"/>
                      <a:pt x="101" y="18757"/>
                      <a:pt x="50" y="19132"/>
                    </a:cubicBezTo>
                    <a:cubicBezTo>
                      <a:pt x="25" y="19533"/>
                      <a:pt x="50" y="19909"/>
                      <a:pt x="50" y="20260"/>
                    </a:cubicBezTo>
                    <a:cubicBezTo>
                      <a:pt x="0" y="20962"/>
                      <a:pt x="101" y="21539"/>
                      <a:pt x="151" y="21940"/>
                    </a:cubicBezTo>
                    <a:cubicBezTo>
                      <a:pt x="201" y="22341"/>
                      <a:pt x="251" y="22566"/>
                      <a:pt x="276" y="22566"/>
                    </a:cubicBezTo>
                    <a:cubicBezTo>
                      <a:pt x="301" y="22566"/>
                      <a:pt x="326" y="22315"/>
                      <a:pt x="326" y="21914"/>
                    </a:cubicBezTo>
                    <a:cubicBezTo>
                      <a:pt x="326" y="21513"/>
                      <a:pt x="276" y="20962"/>
                      <a:pt x="351" y="20260"/>
                    </a:cubicBezTo>
                    <a:cubicBezTo>
                      <a:pt x="376" y="19935"/>
                      <a:pt x="376" y="19559"/>
                      <a:pt x="426" y="19183"/>
                    </a:cubicBezTo>
                    <a:cubicBezTo>
                      <a:pt x="476" y="18782"/>
                      <a:pt x="552" y="18381"/>
                      <a:pt x="602" y="17955"/>
                    </a:cubicBezTo>
                    <a:cubicBezTo>
                      <a:pt x="652" y="17528"/>
                      <a:pt x="752" y="17102"/>
                      <a:pt x="852" y="16651"/>
                    </a:cubicBezTo>
                    <a:cubicBezTo>
                      <a:pt x="953" y="16225"/>
                      <a:pt x="1028" y="15774"/>
                      <a:pt x="1153" y="15348"/>
                    </a:cubicBezTo>
                    <a:cubicBezTo>
                      <a:pt x="1604" y="13569"/>
                      <a:pt x="2256" y="11864"/>
                      <a:pt x="2782" y="10611"/>
                    </a:cubicBezTo>
                    <a:cubicBezTo>
                      <a:pt x="3083" y="10010"/>
                      <a:pt x="3334" y="9508"/>
                      <a:pt x="3509" y="9158"/>
                    </a:cubicBezTo>
                    <a:cubicBezTo>
                      <a:pt x="3710" y="8807"/>
                      <a:pt x="3810" y="8631"/>
                      <a:pt x="3810" y="8631"/>
                    </a:cubicBezTo>
                    <a:cubicBezTo>
                      <a:pt x="3810" y="8631"/>
                      <a:pt x="3860" y="8581"/>
                      <a:pt x="3910" y="8481"/>
                    </a:cubicBezTo>
                    <a:cubicBezTo>
                      <a:pt x="3960" y="8381"/>
                      <a:pt x="4035" y="8255"/>
                      <a:pt x="4136" y="8105"/>
                    </a:cubicBezTo>
                    <a:cubicBezTo>
                      <a:pt x="4236" y="7929"/>
                      <a:pt x="4361" y="7729"/>
                      <a:pt x="4512" y="7503"/>
                    </a:cubicBezTo>
                    <a:cubicBezTo>
                      <a:pt x="4662" y="7278"/>
                      <a:pt x="4862" y="7027"/>
                      <a:pt x="5038" y="6751"/>
                    </a:cubicBezTo>
                    <a:cubicBezTo>
                      <a:pt x="5865" y="5674"/>
                      <a:pt x="7118" y="4345"/>
                      <a:pt x="8572" y="3268"/>
                    </a:cubicBezTo>
                    <a:cubicBezTo>
                      <a:pt x="9274" y="2716"/>
                      <a:pt x="10050" y="2240"/>
                      <a:pt x="10802" y="1814"/>
                    </a:cubicBezTo>
                    <a:cubicBezTo>
                      <a:pt x="11554" y="1413"/>
                      <a:pt x="12256" y="1062"/>
                      <a:pt x="12908" y="812"/>
                    </a:cubicBezTo>
                    <a:cubicBezTo>
                      <a:pt x="14161" y="285"/>
                      <a:pt x="15063" y="60"/>
                      <a:pt x="15038" y="10"/>
                    </a:cubicBezTo>
                    <a:cubicBezTo>
                      <a:pt x="15038" y="3"/>
                      <a:pt x="15024" y="0"/>
                      <a:pt x="14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87" name="Google Shape;2341;p53"/>
              <p:cNvSpPr/>
              <p:nvPr/>
            </p:nvSpPr>
            <p:spPr>
              <a:xfrm>
                <a:off x="3127350" y="1283825"/>
                <a:ext cx="110300" cy="42802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17121" extrusionOk="0">
                    <a:moveTo>
                      <a:pt x="4380" y="0"/>
                    </a:moveTo>
                    <a:cubicBezTo>
                      <a:pt x="4317" y="0"/>
                      <a:pt x="3811" y="279"/>
                      <a:pt x="3258" y="904"/>
                    </a:cubicBezTo>
                    <a:cubicBezTo>
                      <a:pt x="2707" y="1581"/>
                      <a:pt x="2105" y="2583"/>
                      <a:pt x="1704" y="3661"/>
                    </a:cubicBezTo>
                    <a:cubicBezTo>
                      <a:pt x="1303" y="4739"/>
                      <a:pt x="1078" y="5892"/>
                      <a:pt x="978" y="6744"/>
                    </a:cubicBezTo>
                    <a:cubicBezTo>
                      <a:pt x="902" y="7596"/>
                      <a:pt x="827" y="8172"/>
                      <a:pt x="827" y="8172"/>
                    </a:cubicBezTo>
                    <a:cubicBezTo>
                      <a:pt x="827" y="8172"/>
                      <a:pt x="802" y="8724"/>
                      <a:pt x="777" y="9576"/>
                    </a:cubicBezTo>
                    <a:cubicBezTo>
                      <a:pt x="727" y="10428"/>
                      <a:pt x="702" y="11556"/>
                      <a:pt x="602" y="12659"/>
                    </a:cubicBezTo>
                    <a:cubicBezTo>
                      <a:pt x="526" y="13786"/>
                      <a:pt x="376" y="14889"/>
                      <a:pt x="251" y="15716"/>
                    </a:cubicBezTo>
                    <a:cubicBezTo>
                      <a:pt x="100" y="16543"/>
                      <a:pt x="0" y="17120"/>
                      <a:pt x="50" y="17120"/>
                    </a:cubicBezTo>
                    <a:cubicBezTo>
                      <a:pt x="51" y="17120"/>
                      <a:pt x="53" y="17121"/>
                      <a:pt x="54" y="17121"/>
                    </a:cubicBezTo>
                    <a:cubicBezTo>
                      <a:pt x="110" y="17121"/>
                      <a:pt x="307" y="16600"/>
                      <a:pt x="551" y="15791"/>
                    </a:cubicBezTo>
                    <a:cubicBezTo>
                      <a:pt x="752" y="14964"/>
                      <a:pt x="1003" y="13862"/>
                      <a:pt x="1153" y="12734"/>
                    </a:cubicBezTo>
                    <a:cubicBezTo>
                      <a:pt x="1328" y="11606"/>
                      <a:pt x="1429" y="10478"/>
                      <a:pt x="1504" y="9626"/>
                    </a:cubicBezTo>
                    <a:cubicBezTo>
                      <a:pt x="1579" y="8774"/>
                      <a:pt x="1629" y="8222"/>
                      <a:pt x="1629" y="8222"/>
                    </a:cubicBezTo>
                    <a:cubicBezTo>
                      <a:pt x="1629" y="8222"/>
                      <a:pt x="1654" y="7646"/>
                      <a:pt x="1704" y="6819"/>
                    </a:cubicBezTo>
                    <a:cubicBezTo>
                      <a:pt x="1754" y="5992"/>
                      <a:pt x="1930" y="4914"/>
                      <a:pt x="2231" y="3836"/>
                    </a:cubicBezTo>
                    <a:cubicBezTo>
                      <a:pt x="2556" y="2784"/>
                      <a:pt x="3033" y="1781"/>
                      <a:pt x="3509" y="1105"/>
                    </a:cubicBezTo>
                    <a:cubicBezTo>
                      <a:pt x="3985" y="428"/>
                      <a:pt x="4411" y="52"/>
                      <a:pt x="4386" y="2"/>
                    </a:cubicBezTo>
                    <a:cubicBezTo>
                      <a:pt x="4385" y="1"/>
                      <a:pt x="438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88" name="Google Shape;2342;p53"/>
              <p:cNvSpPr/>
              <p:nvPr/>
            </p:nvSpPr>
            <p:spPr>
              <a:xfrm>
                <a:off x="4050275" y="1224900"/>
                <a:ext cx="343375" cy="354875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4195" extrusionOk="0">
                    <a:moveTo>
                      <a:pt x="57" y="0"/>
                    </a:moveTo>
                    <a:cubicBezTo>
                      <a:pt x="55" y="0"/>
                      <a:pt x="53" y="1"/>
                      <a:pt x="51" y="3"/>
                    </a:cubicBezTo>
                    <a:cubicBezTo>
                      <a:pt x="1" y="3"/>
                      <a:pt x="26" y="153"/>
                      <a:pt x="101" y="429"/>
                    </a:cubicBezTo>
                    <a:cubicBezTo>
                      <a:pt x="176" y="705"/>
                      <a:pt x="251" y="1081"/>
                      <a:pt x="427" y="1532"/>
                    </a:cubicBezTo>
                    <a:cubicBezTo>
                      <a:pt x="727" y="2434"/>
                      <a:pt x="1304" y="3587"/>
                      <a:pt x="1981" y="4690"/>
                    </a:cubicBezTo>
                    <a:cubicBezTo>
                      <a:pt x="2682" y="5767"/>
                      <a:pt x="3459" y="6770"/>
                      <a:pt x="4111" y="7472"/>
                    </a:cubicBezTo>
                    <a:cubicBezTo>
                      <a:pt x="4412" y="7848"/>
                      <a:pt x="4712" y="8123"/>
                      <a:pt x="4888" y="8324"/>
                    </a:cubicBezTo>
                    <a:cubicBezTo>
                      <a:pt x="5088" y="8524"/>
                      <a:pt x="5214" y="8650"/>
                      <a:pt x="5214" y="8650"/>
                    </a:cubicBezTo>
                    <a:cubicBezTo>
                      <a:pt x="5214" y="8650"/>
                      <a:pt x="5314" y="8750"/>
                      <a:pt x="5539" y="8950"/>
                    </a:cubicBezTo>
                    <a:cubicBezTo>
                      <a:pt x="5740" y="9126"/>
                      <a:pt x="6041" y="9401"/>
                      <a:pt x="6417" y="9702"/>
                    </a:cubicBezTo>
                    <a:cubicBezTo>
                      <a:pt x="7143" y="10304"/>
                      <a:pt x="8171" y="11081"/>
                      <a:pt x="9224" y="11782"/>
                    </a:cubicBezTo>
                    <a:cubicBezTo>
                      <a:pt x="11238" y="13149"/>
                      <a:pt x="13436" y="14195"/>
                      <a:pt x="13666" y="14195"/>
                    </a:cubicBezTo>
                    <a:cubicBezTo>
                      <a:pt x="13676" y="14195"/>
                      <a:pt x="13683" y="14193"/>
                      <a:pt x="13685" y="14188"/>
                    </a:cubicBezTo>
                    <a:cubicBezTo>
                      <a:pt x="13735" y="14088"/>
                      <a:pt x="11529" y="12835"/>
                      <a:pt x="9524" y="11331"/>
                    </a:cubicBezTo>
                    <a:cubicBezTo>
                      <a:pt x="8522" y="10579"/>
                      <a:pt x="7570" y="9777"/>
                      <a:pt x="6868" y="9151"/>
                    </a:cubicBezTo>
                    <a:cubicBezTo>
                      <a:pt x="6517" y="8850"/>
                      <a:pt x="6266" y="8574"/>
                      <a:pt x="6066" y="8374"/>
                    </a:cubicBezTo>
                    <a:cubicBezTo>
                      <a:pt x="5865" y="8198"/>
                      <a:pt x="5740" y="8073"/>
                      <a:pt x="5740" y="8073"/>
                    </a:cubicBezTo>
                    <a:cubicBezTo>
                      <a:pt x="5740" y="8073"/>
                      <a:pt x="5640" y="7973"/>
                      <a:pt x="5439" y="7797"/>
                    </a:cubicBezTo>
                    <a:cubicBezTo>
                      <a:pt x="5239" y="7597"/>
                      <a:pt x="4963" y="7346"/>
                      <a:pt x="4637" y="6995"/>
                    </a:cubicBezTo>
                    <a:cubicBezTo>
                      <a:pt x="3986" y="6319"/>
                      <a:pt x="3159" y="5391"/>
                      <a:pt x="2432" y="4364"/>
                    </a:cubicBezTo>
                    <a:cubicBezTo>
                      <a:pt x="1730" y="3361"/>
                      <a:pt x="1103" y="2284"/>
                      <a:pt x="702" y="1406"/>
                    </a:cubicBezTo>
                    <a:cubicBezTo>
                      <a:pt x="477" y="1005"/>
                      <a:pt x="377" y="629"/>
                      <a:pt x="251" y="379"/>
                    </a:cubicBezTo>
                    <a:cubicBezTo>
                      <a:pt x="158" y="146"/>
                      <a:pt x="87" y="0"/>
                      <a:pt x="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89" name="Google Shape;2343;p53"/>
              <p:cNvSpPr/>
              <p:nvPr/>
            </p:nvSpPr>
            <p:spPr>
              <a:xfrm>
                <a:off x="4278975" y="1422900"/>
                <a:ext cx="194900" cy="150175"/>
              </a:xfrm>
              <a:custGeom>
                <a:avLst/>
                <a:gdLst/>
                <a:ahLst/>
                <a:cxnLst/>
                <a:rect l="l" t="t" r="r" b="b"/>
                <a:pathLst>
                  <a:path w="7796" h="6007" extrusionOk="0">
                    <a:moveTo>
                      <a:pt x="85" y="1"/>
                    </a:moveTo>
                    <a:cubicBezTo>
                      <a:pt x="81" y="1"/>
                      <a:pt x="78" y="1"/>
                      <a:pt x="76" y="3"/>
                    </a:cubicBezTo>
                    <a:cubicBezTo>
                      <a:pt x="1" y="53"/>
                      <a:pt x="602" y="1156"/>
                      <a:pt x="1454" y="2083"/>
                    </a:cubicBezTo>
                    <a:cubicBezTo>
                      <a:pt x="1905" y="2534"/>
                      <a:pt x="2331" y="2985"/>
                      <a:pt x="2707" y="3286"/>
                    </a:cubicBezTo>
                    <a:cubicBezTo>
                      <a:pt x="3058" y="3587"/>
                      <a:pt x="3309" y="3787"/>
                      <a:pt x="3309" y="3787"/>
                    </a:cubicBezTo>
                    <a:cubicBezTo>
                      <a:pt x="3309" y="3787"/>
                      <a:pt x="3559" y="3938"/>
                      <a:pt x="3960" y="4188"/>
                    </a:cubicBezTo>
                    <a:cubicBezTo>
                      <a:pt x="4361" y="4464"/>
                      <a:pt x="4913" y="4740"/>
                      <a:pt x="5439" y="5040"/>
                    </a:cubicBezTo>
                    <a:cubicBezTo>
                      <a:pt x="6442" y="5565"/>
                      <a:pt x="7487" y="6006"/>
                      <a:pt x="7705" y="6006"/>
                    </a:cubicBezTo>
                    <a:cubicBezTo>
                      <a:pt x="7727" y="6006"/>
                      <a:pt x="7740" y="6002"/>
                      <a:pt x="7745" y="5993"/>
                    </a:cubicBezTo>
                    <a:cubicBezTo>
                      <a:pt x="7795" y="5892"/>
                      <a:pt x="6742" y="5241"/>
                      <a:pt x="5740" y="4564"/>
                    </a:cubicBezTo>
                    <a:cubicBezTo>
                      <a:pt x="5239" y="4213"/>
                      <a:pt x="4737" y="3887"/>
                      <a:pt x="4361" y="3587"/>
                    </a:cubicBezTo>
                    <a:cubicBezTo>
                      <a:pt x="4011" y="3336"/>
                      <a:pt x="3760" y="3136"/>
                      <a:pt x="3760" y="3136"/>
                    </a:cubicBezTo>
                    <a:cubicBezTo>
                      <a:pt x="3760" y="3136"/>
                      <a:pt x="3509" y="2960"/>
                      <a:pt x="3158" y="2710"/>
                    </a:cubicBezTo>
                    <a:cubicBezTo>
                      <a:pt x="2757" y="2459"/>
                      <a:pt x="2306" y="2058"/>
                      <a:pt x="1830" y="1707"/>
                    </a:cubicBezTo>
                    <a:cubicBezTo>
                      <a:pt x="951" y="925"/>
                      <a:pt x="214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90" name="Google Shape;2344;p53"/>
              <p:cNvSpPr/>
              <p:nvPr/>
            </p:nvSpPr>
            <p:spPr>
              <a:xfrm>
                <a:off x="3746400" y="1082100"/>
                <a:ext cx="1159800" cy="977650"/>
              </a:xfrm>
              <a:custGeom>
                <a:avLst/>
                <a:gdLst/>
                <a:ahLst/>
                <a:cxnLst/>
                <a:rect l="l" t="t" r="r" b="b"/>
                <a:pathLst>
                  <a:path w="46392" h="39106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401" y="1"/>
                      <a:pt x="301" y="377"/>
                      <a:pt x="176" y="1078"/>
                    </a:cubicBezTo>
                    <a:cubicBezTo>
                      <a:pt x="100" y="1429"/>
                      <a:pt x="75" y="1880"/>
                      <a:pt x="25" y="2356"/>
                    </a:cubicBezTo>
                    <a:cubicBezTo>
                      <a:pt x="0" y="2607"/>
                      <a:pt x="25" y="2883"/>
                      <a:pt x="25" y="3158"/>
                    </a:cubicBezTo>
                    <a:cubicBezTo>
                      <a:pt x="25" y="3434"/>
                      <a:pt x="25" y="3735"/>
                      <a:pt x="50" y="4036"/>
                    </a:cubicBezTo>
                    <a:cubicBezTo>
                      <a:pt x="125" y="5264"/>
                      <a:pt x="351" y="6692"/>
                      <a:pt x="727" y="8171"/>
                    </a:cubicBezTo>
                    <a:cubicBezTo>
                      <a:pt x="1103" y="9650"/>
                      <a:pt x="1629" y="11204"/>
                      <a:pt x="2281" y="12707"/>
                    </a:cubicBezTo>
                    <a:cubicBezTo>
                      <a:pt x="3584" y="15690"/>
                      <a:pt x="5339" y="18497"/>
                      <a:pt x="6968" y="20377"/>
                    </a:cubicBezTo>
                    <a:cubicBezTo>
                      <a:pt x="7193" y="20602"/>
                      <a:pt x="7369" y="20828"/>
                      <a:pt x="7569" y="21028"/>
                    </a:cubicBezTo>
                    <a:cubicBezTo>
                      <a:pt x="7770" y="21229"/>
                      <a:pt x="7945" y="21404"/>
                      <a:pt x="8146" y="21580"/>
                    </a:cubicBezTo>
                    <a:cubicBezTo>
                      <a:pt x="8496" y="21931"/>
                      <a:pt x="8797" y="22256"/>
                      <a:pt x="9048" y="22482"/>
                    </a:cubicBezTo>
                    <a:cubicBezTo>
                      <a:pt x="9574" y="22983"/>
                      <a:pt x="9875" y="23259"/>
                      <a:pt x="9875" y="23259"/>
                    </a:cubicBezTo>
                    <a:cubicBezTo>
                      <a:pt x="9875" y="23259"/>
                      <a:pt x="10176" y="23535"/>
                      <a:pt x="10752" y="23986"/>
                    </a:cubicBezTo>
                    <a:cubicBezTo>
                      <a:pt x="11028" y="24211"/>
                      <a:pt x="11354" y="24487"/>
                      <a:pt x="11755" y="24788"/>
                    </a:cubicBezTo>
                    <a:cubicBezTo>
                      <a:pt x="12156" y="25088"/>
                      <a:pt x="12607" y="25414"/>
                      <a:pt x="13083" y="25790"/>
                    </a:cubicBezTo>
                    <a:cubicBezTo>
                      <a:pt x="15088" y="27219"/>
                      <a:pt x="17945" y="28873"/>
                      <a:pt x="20978" y="30051"/>
                    </a:cubicBezTo>
                    <a:cubicBezTo>
                      <a:pt x="23484" y="31028"/>
                      <a:pt x="26091" y="31630"/>
                      <a:pt x="28296" y="31906"/>
                    </a:cubicBezTo>
                    <a:cubicBezTo>
                      <a:pt x="28246" y="31956"/>
                      <a:pt x="28146" y="32106"/>
                      <a:pt x="28020" y="32307"/>
                    </a:cubicBezTo>
                    <a:cubicBezTo>
                      <a:pt x="27820" y="32582"/>
                      <a:pt x="27594" y="33008"/>
                      <a:pt x="27394" y="33560"/>
                    </a:cubicBezTo>
                    <a:cubicBezTo>
                      <a:pt x="27193" y="34111"/>
                      <a:pt x="27043" y="34813"/>
                      <a:pt x="27018" y="35565"/>
                    </a:cubicBezTo>
                    <a:cubicBezTo>
                      <a:pt x="27018" y="36292"/>
                      <a:pt x="27168" y="37144"/>
                      <a:pt x="27644" y="37845"/>
                    </a:cubicBezTo>
                    <a:cubicBezTo>
                      <a:pt x="27895" y="38196"/>
                      <a:pt x="28221" y="38497"/>
                      <a:pt x="28572" y="38698"/>
                    </a:cubicBezTo>
                    <a:cubicBezTo>
                      <a:pt x="28948" y="38898"/>
                      <a:pt x="29349" y="39023"/>
                      <a:pt x="29750" y="39073"/>
                    </a:cubicBezTo>
                    <a:cubicBezTo>
                      <a:pt x="29922" y="39096"/>
                      <a:pt x="30093" y="39106"/>
                      <a:pt x="30259" y="39106"/>
                    </a:cubicBezTo>
                    <a:cubicBezTo>
                      <a:pt x="30842" y="39106"/>
                      <a:pt x="31382" y="38984"/>
                      <a:pt x="31830" y="38848"/>
                    </a:cubicBezTo>
                    <a:cubicBezTo>
                      <a:pt x="32431" y="38672"/>
                      <a:pt x="32857" y="38422"/>
                      <a:pt x="33158" y="38271"/>
                    </a:cubicBezTo>
                    <a:cubicBezTo>
                      <a:pt x="33484" y="38096"/>
                      <a:pt x="33634" y="37996"/>
                      <a:pt x="33634" y="37996"/>
                    </a:cubicBezTo>
                    <a:cubicBezTo>
                      <a:pt x="33634" y="37996"/>
                      <a:pt x="34311" y="37595"/>
                      <a:pt x="35238" y="36918"/>
                    </a:cubicBezTo>
                    <a:cubicBezTo>
                      <a:pt x="36191" y="36241"/>
                      <a:pt x="37419" y="35314"/>
                      <a:pt x="38697" y="34537"/>
                    </a:cubicBezTo>
                    <a:cubicBezTo>
                      <a:pt x="39349" y="34136"/>
                      <a:pt x="40025" y="33760"/>
                      <a:pt x="40677" y="33510"/>
                    </a:cubicBezTo>
                    <a:cubicBezTo>
                      <a:pt x="41329" y="33234"/>
                      <a:pt x="41955" y="33083"/>
                      <a:pt x="42507" y="33033"/>
                    </a:cubicBezTo>
                    <a:cubicBezTo>
                      <a:pt x="42639" y="33019"/>
                      <a:pt x="42764" y="33013"/>
                      <a:pt x="42884" y="33013"/>
                    </a:cubicBezTo>
                    <a:cubicBezTo>
                      <a:pt x="43172" y="33013"/>
                      <a:pt x="43422" y="33048"/>
                      <a:pt x="43634" y="33083"/>
                    </a:cubicBezTo>
                    <a:cubicBezTo>
                      <a:pt x="43584" y="33284"/>
                      <a:pt x="43584" y="33409"/>
                      <a:pt x="43584" y="33409"/>
                    </a:cubicBezTo>
                    <a:cubicBezTo>
                      <a:pt x="43609" y="33409"/>
                      <a:pt x="43660" y="33309"/>
                      <a:pt x="43735" y="33109"/>
                    </a:cubicBezTo>
                    <a:cubicBezTo>
                      <a:pt x="44071" y="33198"/>
                      <a:pt x="44287" y="33288"/>
                      <a:pt x="44347" y="33288"/>
                    </a:cubicBezTo>
                    <a:cubicBezTo>
                      <a:pt x="44354" y="33288"/>
                      <a:pt x="44359" y="33287"/>
                      <a:pt x="44361" y="33284"/>
                    </a:cubicBezTo>
                    <a:cubicBezTo>
                      <a:pt x="44361" y="33259"/>
                      <a:pt x="44211" y="33134"/>
                      <a:pt x="43885" y="32983"/>
                    </a:cubicBezTo>
                    <a:cubicBezTo>
                      <a:pt x="43860" y="32983"/>
                      <a:pt x="43810" y="32958"/>
                      <a:pt x="43785" y="32958"/>
                    </a:cubicBezTo>
                    <a:cubicBezTo>
                      <a:pt x="43810" y="32858"/>
                      <a:pt x="43860" y="32758"/>
                      <a:pt x="43885" y="32632"/>
                    </a:cubicBezTo>
                    <a:cubicBezTo>
                      <a:pt x="44035" y="32131"/>
                      <a:pt x="44261" y="31429"/>
                      <a:pt x="44612" y="30602"/>
                    </a:cubicBezTo>
                    <a:cubicBezTo>
                      <a:pt x="45213" y="28898"/>
                      <a:pt x="45840" y="26542"/>
                      <a:pt x="46116" y="24136"/>
                    </a:cubicBezTo>
                    <a:cubicBezTo>
                      <a:pt x="46391" y="21730"/>
                      <a:pt x="46391" y="19299"/>
                      <a:pt x="46191" y="17494"/>
                    </a:cubicBezTo>
                    <a:cubicBezTo>
                      <a:pt x="46166" y="17018"/>
                      <a:pt x="46091" y="16617"/>
                      <a:pt x="46040" y="16241"/>
                    </a:cubicBezTo>
                    <a:cubicBezTo>
                      <a:pt x="45965" y="15890"/>
                      <a:pt x="45915" y="15565"/>
                      <a:pt x="45890" y="15314"/>
                    </a:cubicBezTo>
                    <a:cubicBezTo>
                      <a:pt x="45840" y="15038"/>
                      <a:pt x="45815" y="14838"/>
                      <a:pt x="45765" y="14687"/>
                    </a:cubicBezTo>
                    <a:cubicBezTo>
                      <a:pt x="45740" y="14562"/>
                      <a:pt x="45715" y="14487"/>
                      <a:pt x="45715" y="14487"/>
                    </a:cubicBezTo>
                    <a:cubicBezTo>
                      <a:pt x="45715" y="14487"/>
                      <a:pt x="45639" y="14186"/>
                      <a:pt x="45514" y="13685"/>
                    </a:cubicBezTo>
                    <a:cubicBezTo>
                      <a:pt x="45439" y="13409"/>
                      <a:pt x="45364" y="13108"/>
                      <a:pt x="45264" y="12758"/>
                    </a:cubicBezTo>
                    <a:cubicBezTo>
                      <a:pt x="45138" y="12382"/>
                      <a:pt x="44963" y="11981"/>
                      <a:pt x="44812" y="11555"/>
                    </a:cubicBezTo>
                    <a:cubicBezTo>
                      <a:pt x="44386" y="10727"/>
                      <a:pt x="43860" y="9725"/>
                      <a:pt x="42958" y="8973"/>
                    </a:cubicBezTo>
                    <a:cubicBezTo>
                      <a:pt x="42081" y="8171"/>
                      <a:pt x="40978" y="7570"/>
                      <a:pt x="39825" y="7143"/>
                    </a:cubicBezTo>
                    <a:cubicBezTo>
                      <a:pt x="38672" y="6717"/>
                      <a:pt x="37494" y="6467"/>
                      <a:pt x="36391" y="6216"/>
                    </a:cubicBezTo>
                    <a:cubicBezTo>
                      <a:pt x="35314" y="5966"/>
                      <a:pt x="34286" y="5740"/>
                      <a:pt x="33409" y="5514"/>
                    </a:cubicBezTo>
                    <a:cubicBezTo>
                      <a:pt x="31760" y="5060"/>
                      <a:pt x="30704" y="4584"/>
                      <a:pt x="30587" y="4584"/>
                    </a:cubicBezTo>
                    <a:cubicBezTo>
                      <a:pt x="30581" y="4584"/>
                      <a:pt x="30578" y="4585"/>
                      <a:pt x="30577" y="4587"/>
                    </a:cubicBezTo>
                    <a:cubicBezTo>
                      <a:pt x="30552" y="4612"/>
                      <a:pt x="30827" y="4763"/>
                      <a:pt x="31304" y="4988"/>
                    </a:cubicBezTo>
                    <a:cubicBezTo>
                      <a:pt x="31529" y="5138"/>
                      <a:pt x="31830" y="5239"/>
                      <a:pt x="32156" y="5389"/>
                    </a:cubicBezTo>
                    <a:cubicBezTo>
                      <a:pt x="32507" y="5514"/>
                      <a:pt x="32908" y="5665"/>
                      <a:pt x="33334" y="5790"/>
                    </a:cubicBezTo>
                    <a:cubicBezTo>
                      <a:pt x="34186" y="6091"/>
                      <a:pt x="35213" y="6341"/>
                      <a:pt x="36291" y="6642"/>
                    </a:cubicBezTo>
                    <a:cubicBezTo>
                      <a:pt x="37369" y="6918"/>
                      <a:pt x="38547" y="7219"/>
                      <a:pt x="39624" y="7670"/>
                    </a:cubicBezTo>
                    <a:cubicBezTo>
                      <a:pt x="40727" y="8096"/>
                      <a:pt x="41730" y="8697"/>
                      <a:pt x="42507" y="9449"/>
                    </a:cubicBezTo>
                    <a:cubicBezTo>
                      <a:pt x="43309" y="10151"/>
                      <a:pt x="43785" y="11078"/>
                      <a:pt x="44136" y="11830"/>
                    </a:cubicBezTo>
                    <a:cubicBezTo>
                      <a:pt x="44286" y="12256"/>
                      <a:pt x="44436" y="12632"/>
                      <a:pt x="44537" y="12958"/>
                    </a:cubicBezTo>
                    <a:cubicBezTo>
                      <a:pt x="44612" y="13309"/>
                      <a:pt x="44687" y="13610"/>
                      <a:pt x="44762" y="13860"/>
                    </a:cubicBezTo>
                    <a:cubicBezTo>
                      <a:pt x="44888" y="14362"/>
                      <a:pt x="44963" y="14662"/>
                      <a:pt x="44963" y="14662"/>
                    </a:cubicBezTo>
                    <a:cubicBezTo>
                      <a:pt x="44963" y="14662"/>
                      <a:pt x="44963" y="14738"/>
                      <a:pt x="45013" y="14863"/>
                    </a:cubicBezTo>
                    <a:cubicBezTo>
                      <a:pt x="45063" y="14988"/>
                      <a:pt x="45088" y="15189"/>
                      <a:pt x="45138" y="15439"/>
                    </a:cubicBezTo>
                    <a:cubicBezTo>
                      <a:pt x="45163" y="15690"/>
                      <a:pt x="45238" y="16016"/>
                      <a:pt x="45289" y="16367"/>
                    </a:cubicBezTo>
                    <a:cubicBezTo>
                      <a:pt x="45339" y="16717"/>
                      <a:pt x="45439" y="17118"/>
                      <a:pt x="45464" y="17570"/>
                    </a:cubicBezTo>
                    <a:cubicBezTo>
                      <a:pt x="45690" y="19324"/>
                      <a:pt x="45765" y="21705"/>
                      <a:pt x="45564" y="24086"/>
                    </a:cubicBezTo>
                    <a:cubicBezTo>
                      <a:pt x="45364" y="26442"/>
                      <a:pt x="44837" y="28773"/>
                      <a:pt x="44336" y="30502"/>
                    </a:cubicBezTo>
                    <a:cubicBezTo>
                      <a:pt x="44010" y="31329"/>
                      <a:pt x="43835" y="32081"/>
                      <a:pt x="43735" y="32607"/>
                    </a:cubicBezTo>
                    <a:cubicBezTo>
                      <a:pt x="43710" y="32708"/>
                      <a:pt x="43685" y="32808"/>
                      <a:pt x="43660" y="32908"/>
                    </a:cubicBezTo>
                    <a:cubicBezTo>
                      <a:pt x="43359" y="32808"/>
                      <a:pt x="42958" y="32733"/>
                      <a:pt x="42507" y="32733"/>
                    </a:cubicBezTo>
                    <a:cubicBezTo>
                      <a:pt x="42463" y="32731"/>
                      <a:pt x="42418" y="32730"/>
                      <a:pt x="42373" y="32730"/>
                    </a:cubicBezTo>
                    <a:cubicBezTo>
                      <a:pt x="41803" y="32730"/>
                      <a:pt x="41152" y="32874"/>
                      <a:pt x="40502" y="33083"/>
                    </a:cubicBezTo>
                    <a:cubicBezTo>
                      <a:pt x="39825" y="33334"/>
                      <a:pt x="39098" y="33685"/>
                      <a:pt x="38421" y="34036"/>
                    </a:cubicBezTo>
                    <a:cubicBezTo>
                      <a:pt x="37068" y="34813"/>
                      <a:pt x="35790" y="35690"/>
                      <a:pt x="34837" y="36317"/>
                    </a:cubicBezTo>
                    <a:cubicBezTo>
                      <a:pt x="33885" y="36943"/>
                      <a:pt x="33233" y="37319"/>
                      <a:pt x="33233" y="37319"/>
                    </a:cubicBezTo>
                    <a:cubicBezTo>
                      <a:pt x="33233" y="37319"/>
                      <a:pt x="33083" y="37419"/>
                      <a:pt x="32807" y="37595"/>
                    </a:cubicBezTo>
                    <a:cubicBezTo>
                      <a:pt x="32507" y="37745"/>
                      <a:pt x="32106" y="37996"/>
                      <a:pt x="31604" y="38146"/>
                    </a:cubicBezTo>
                    <a:cubicBezTo>
                      <a:pt x="31170" y="38298"/>
                      <a:pt x="30641" y="38432"/>
                      <a:pt x="30083" y="38432"/>
                    </a:cubicBezTo>
                    <a:cubicBezTo>
                      <a:pt x="29997" y="38432"/>
                      <a:pt x="29911" y="38428"/>
                      <a:pt x="29825" y="38422"/>
                    </a:cubicBezTo>
                    <a:cubicBezTo>
                      <a:pt x="29173" y="38372"/>
                      <a:pt x="28522" y="38071"/>
                      <a:pt x="28096" y="37520"/>
                    </a:cubicBezTo>
                    <a:cubicBezTo>
                      <a:pt x="27669" y="36968"/>
                      <a:pt x="27494" y="36241"/>
                      <a:pt x="27469" y="35540"/>
                    </a:cubicBezTo>
                    <a:cubicBezTo>
                      <a:pt x="27419" y="34863"/>
                      <a:pt x="27544" y="34211"/>
                      <a:pt x="27669" y="33660"/>
                    </a:cubicBezTo>
                    <a:cubicBezTo>
                      <a:pt x="27945" y="32682"/>
                      <a:pt x="28321" y="32056"/>
                      <a:pt x="28346" y="31906"/>
                    </a:cubicBezTo>
                    <a:cubicBezTo>
                      <a:pt x="28822" y="31981"/>
                      <a:pt x="29273" y="32031"/>
                      <a:pt x="29700" y="32056"/>
                    </a:cubicBezTo>
                    <a:cubicBezTo>
                      <a:pt x="30326" y="32106"/>
                      <a:pt x="30877" y="32106"/>
                      <a:pt x="31379" y="32131"/>
                    </a:cubicBezTo>
                    <a:cubicBezTo>
                      <a:pt x="31526" y="32138"/>
                      <a:pt x="31666" y="32141"/>
                      <a:pt x="31800" y="32141"/>
                    </a:cubicBezTo>
                    <a:cubicBezTo>
                      <a:pt x="32123" y="32141"/>
                      <a:pt x="32409" y="32124"/>
                      <a:pt x="32657" y="32106"/>
                    </a:cubicBezTo>
                    <a:cubicBezTo>
                      <a:pt x="33384" y="32081"/>
                      <a:pt x="33785" y="32056"/>
                      <a:pt x="33785" y="32006"/>
                    </a:cubicBezTo>
                    <a:cubicBezTo>
                      <a:pt x="33785" y="31981"/>
                      <a:pt x="33359" y="31981"/>
                      <a:pt x="32657" y="31956"/>
                    </a:cubicBezTo>
                    <a:cubicBezTo>
                      <a:pt x="32306" y="31931"/>
                      <a:pt x="31880" y="31956"/>
                      <a:pt x="31379" y="31906"/>
                    </a:cubicBezTo>
                    <a:cubicBezTo>
                      <a:pt x="30903" y="31855"/>
                      <a:pt x="30351" y="31830"/>
                      <a:pt x="29750" y="31755"/>
                    </a:cubicBezTo>
                    <a:cubicBezTo>
                      <a:pt x="27344" y="31479"/>
                      <a:pt x="24161" y="30778"/>
                      <a:pt x="21203" y="29550"/>
                    </a:cubicBezTo>
                    <a:cubicBezTo>
                      <a:pt x="18221" y="28322"/>
                      <a:pt x="15439" y="26642"/>
                      <a:pt x="13509" y="25214"/>
                    </a:cubicBezTo>
                    <a:cubicBezTo>
                      <a:pt x="13033" y="24838"/>
                      <a:pt x="12607" y="24512"/>
                      <a:pt x="12206" y="24211"/>
                    </a:cubicBezTo>
                    <a:cubicBezTo>
                      <a:pt x="11830" y="23885"/>
                      <a:pt x="11504" y="23610"/>
                      <a:pt x="11228" y="23384"/>
                    </a:cubicBezTo>
                    <a:cubicBezTo>
                      <a:pt x="10702" y="22933"/>
                      <a:pt x="10401" y="22657"/>
                      <a:pt x="10401" y="22657"/>
                    </a:cubicBezTo>
                    <a:cubicBezTo>
                      <a:pt x="10401" y="22657"/>
                      <a:pt x="10100" y="22407"/>
                      <a:pt x="9574" y="21931"/>
                    </a:cubicBezTo>
                    <a:cubicBezTo>
                      <a:pt x="9323" y="21705"/>
                      <a:pt x="9023" y="21404"/>
                      <a:pt x="8672" y="21053"/>
                    </a:cubicBezTo>
                    <a:cubicBezTo>
                      <a:pt x="8496" y="20878"/>
                      <a:pt x="8296" y="20702"/>
                      <a:pt x="8095" y="20502"/>
                    </a:cubicBezTo>
                    <a:cubicBezTo>
                      <a:pt x="7895" y="20327"/>
                      <a:pt x="7719" y="20101"/>
                      <a:pt x="7519" y="19875"/>
                    </a:cubicBezTo>
                    <a:cubicBezTo>
                      <a:pt x="5915" y="18121"/>
                      <a:pt x="4135" y="15389"/>
                      <a:pt x="2782" y="12482"/>
                    </a:cubicBezTo>
                    <a:cubicBezTo>
                      <a:pt x="2130" y="11003"/>
                      <a:pt x="1554" y="9499"/>
                      <a:pt x="1128" y="8046"/>
                    </a:cubicBezTo>
                    <a:cubicBezTo>
                      <a:pt x="727" y="6592"/>
                      <a:pt x="476" y="5214"/>
                      <a:pt x="351" y="4011"/>
                    </a:cubicBezTo>
                    <a:cubicBezTo>
                      <a:pt x="326" y="3710"/>
                      <a:pt x="326" y="3434"/>
                      <a:pt x="301" y="3158"/>
                    </a:cubicBezTo>
                    <a:cubicBezTo>
                      <a:pt x="301" y="2883"/>
                      <a:pt x="251" y="2607"/>
                      <a:pt x="276" y="2382"/>
                    </a:cubicBezTo>
                    <a:cubicBezTo>
                      <a:pt x="301" y="1880"/>
                      <a:pt x="276" y="1454"/>
                      <a:pt x="326" y="1103"/>
                    </a:cubicBezTo>
                    <a:cubicBezTo>
                      <a:pt x="426" y="402"/>
                      <a:pt x="451" y="1"/>
                      <a:pt x="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191" name="Google Shape;2345;p53"/>
              <p:cNvSpPr/>
              <p:nvPr/>
            </p:nvSpPr>
            <p:spPr>
              <a:xfrm>
                <a:off x="3643675" y="889600"/>
                <a:ext cx="175950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2097" extrusionOk="0">
                    <a:moveTo>
                      <a:pt x="1019" y="0"/>
                    </a:moveTo>
                    <a:cubicBezTo>
                      <a:pt x="424" y="0"/>
                      <a:pt x="1" y="260"/>
                      <a:pt x="24" y="583"/>
                    </a:cubicBezTo>
                    <a:cubicBezTo>
                      <a:pt x="49" y="934"/>
                      <a:pt x="625" y="1285"/>
                      <a:pt x="1277" y="1310"/>
                    </a:cubicBezTo>
                    <a:cubicBezTo>
                      <a:pt x="1335" y="1314"/>
                      <a:pt x="1392" y="1316"/>
                      <a:pt x="1447" y="1316"/>
                    </a:cubicBezTo>
                    <a:cubicBezTo>
                      <a:pt x="2040" y="1316"/>
                      <a:pt x="2478" y="1077"/>
                      <a:pt x="2455" y="733"/>
                    </a:cubicBezTo>
                    <a:cubicBezTo>
                      <a:pt x="2430" y="382"/>
                      <a:pt x="1853" y="56"/>
                      <a:pt x="1177" y="6"/>
                    </a:cubicBezTo>
                    <a:cubicBezTo>
                      <a:pt x="1123" y="2"/>
                      <a:pt x="1071" y="0"/>
                      <a:pt x="1019" y="0"/>
                    </a:cubicBezTo>
                    <a:close/>
                    <a:moveTo>
                      <a:pt x="4997" y="272"/>
                    </a:moveTo>
                    <a:cubicBezTo>
                      <a:pt x="4165" y="272"/>
                      <a:pt x="3562" y="626"/>
                      <a:pt x="3608" y="1084"/>
                    </a:cubicBezTo>
                    <a:cubicBezTo>
                      <a:pt x="3658" y="1585"/>
                      <a:pt x="4435" y="2036"/>
                      <a:pt x="5387" y="2087"/>
                    </a:cubicBezTo>
                    <a:cubicBezTo>
                      <a:pt x="5467" y="2093"/>
                      <a:pt x="5545" y="2096"/>
                      <a:pt x="5622" y="2096"/>
                    </a:cubicBezTo>
                    <a:cubicBezTo>
                      <a:pt x="6434" y="2096"/>
                      <a:pt x="7037" y="1743"/>
                      <a:pt x="6991" y="1285"/>
                    </a:cubicBezTo>
                    <a:cubicBezTo>
                      <a:pt x="6966" y="783"/>
                      <a:pt x="6164" y="332"/>
                      <a:pt x="5237" y="282"/>
                    </a:cubicBezTo>
                    <a:cubicBezTo>
                      <a:pt x="5155" y="276"/>
                      <a:pt x="5075" y="272"/>
                      <a:pt x="4997" y="272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</p:grpSp>
        <p:grpSp>
          <p:nvGrpSpPr>
            <p:cNvPr id="4" name="Google Shape;2346;p53"/>
            <p:cNvGrpSpPr/>
            <p:nvPr/>
          </p:nvGrpSpPr>
          <p:grpSpPr>
            <a:xfrm>
              <a:off x="6478671" y="2329478"/>
              <a:ext cx="1045390" cy="344424"/>
              <a:chOff x="2932475" y="1893325"/>
              <a:chExt cx="1326300" cy="436975"/>
            </a:xfrm>
          </p:grpSpPr>
          <p:sp>
            <p:nvSpPr>
              <p:cNvPr id="5" name="Google Shape;2347;p53"/>
              <p:cNvSpPr/>
              <p:nvPr/>
            </p:nvSpPr>
            <p:spPr>
              <a:xfrm>
                <a:off x="2932475" y="1893425"/>
                <a:ext cx="536375" cy="366100"/>
              </a:xfrm>
              <a:custGeom>
                <a:avLst/>
                <a:gdLst/>
                <a:ahLst/>
                <a:cxnLst/>
                <a:rect l="l" t="t" r="r" b="b"/>
                <a:pathLst>
                  <a:path w="21455" h="14644" extrusionOk="0">
                    <a:moveTo>
                      <a:pt x="8986" y="0"/>
                    </a:moveTo>
                    <a:cubicBezTo>
                      <a:pt x="4868" y="0"/>
                      <a:pt x="1488" y="1928"/>
                      <a:pt x="828" y="4991"/>
                    </a:cubicBezTo>
                    <a:cubicBezTo>
                      <a:pt x="1" y="8826"/>
                      <a:pt x="3760" y="12961"/>
                      <a:pt x="9224" y="14265"/>
                    </a:cubicBezTo>
                    <a:cubicBezTo>
                      <a:pt x="10323" y="14522"/>
                      <a:pt x="11408" y="14644"/>
                      <a:pt x="12446" y="14644"/>
                    </a:cubicBezTo>
                    <a:cubicBezTo>
                      <a:pt x="16571" y="14644"/>
                      <a:pt x="19967" y="12716"/>
                      <a:pt x="20627" y="9653"/>
                    </a:cubicBezTo>
                    <a:cubicBezTo>
                      <a:pt x="21454" y="5844"/>
                      <a:pt x="17695" y="1683"/>
                      <a:pt x="12206" y="380"/>
                    </a:cubicBezTo>
                    <a:cubicBezTo>
                      <a:pt x="11107" y="123"/>
                      <a:pt x="10023" y="0"/>
                      <a:pt x="8986" y="0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6" name="Google Shape;2348;p53"/>
              <p:cNvSpPr/>
              <p:nvPr/>
            </p:nvSpPr>
            <p:spPr>
              <a:xfrm>
                <a:off x="2981975" y="1893325"/>
                <a:ext cx="461175" cy="236725"/>
              </a:xfrm>
              <a:custGeom>
                <a:avLst/>
                <a:gdLst/>
                <a:ahLst/>
                <a:cxnLst/>
                <a:rect l="l" t="t" r="r" b="b"/>
                <a:pathLst>
                  <a:path w="18447" h="9469" extrusionOk="0">
                    <a:moveTo>
                      <a:pt x="7007" y="0"/>
                    </a:moveTo>
                    <a:cubicBezTo>
                      <a:pt x="4047" y="0"/>
                      <a:pt x="1467" y="1007"/>
                      <a:pt x="1" y="2715"/>
                    </a:cubicBezTo>
                    <a:cubicBezTo>
                      <a:pt x="978" y="5547"/>
                      <a:pt x="4111" y="8128"/>
                      <a:pt x="8196" y="9081"/>
                    </a:cubicBezTo>
                    <a:cubicBezTo>
                      <a:pt x="9312" y="9343"/>
                      <a:pt x="10412" y="9468"/>
                      <a:pt x="11462" y="9468"/>
                    </a:cubicBezTo>
                    <a:cubicBezTo>
                      <a:pt x="14419" y="9468"/>
                      <a:pt x="16986" y="8476"/>
                      <a:pt x="18447" y="6775"/>
                    </a:cubicBezTo>
                    <a:cubicBezTo>
                      <a:pt x="17469" y="3943"/>
                      <a:pt x="14336" y="1361"/>
                      <a:pt x="10226" y="384"/>
                    </a:cubicBezTo>
                    <a:cubicBezTo>
                      <a:pt x="9128" y="124"/>
                      <a:pt x="8044" y="0"/>
                      <a:pt x="7007" y="0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7" name="Google Shape;2349;p53"/>
              <p:cNvSpPr/>
              <p:nvPr/>
            </p:nvSpPr>
            <p:spPr>
              <a:xfrm>
                <a:off x="3688325" y="1950575"/>
                <a:ext cx="570450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22818" h="15189" extrusionOk="0">
                    <a:moveTo>
                      <a:pt x="12540" y="0"/>
                    </a:moveTo>
                    <a:cubicBezTo>
                      <a:pt x="12246" y="0"/>
                      <a:pt x="11948" y="8"/>
                      <a:pt x="11646" y="24"/>
                    </a:cubicBezTo>
                    <a:cubicBezTo>
                      <a:pt x="5431" y="375"/>
                      <a:pt x="268" y="4034"/>
                      <a:pt x="143" y="8219"/>
                    </a:cubicBezTo>
                    <a:cubicBezTo>
                      <a:pt x="0" y="12189"/>
                      <a:pt x="4433" y="15189"/>
                      <a:pt x="10214" y="15189"/>
                    </a:cubicBezTo>
                    <a:cubicBezTo>
                      <a:pt x="10529" y="15189"/>
                      <a:pt x="10848" y="15180"/>
                      <a:pt x="11170" y="15162"/>
                    </a:cubicBezTo>
                    <a:cubicBezTo>
                      <a:pt x="17386" y="14811"/>
                      <a:pt x="22549" y="11152"/>
                      <a:pt x="22674" y="6966"/>
                    </a:cubicBezTo>
                    <a:cubicBezTo>
                      <a:pt x="22817" y="3006"/>
                      <a:pt x="18352" y="0"/>
                      <a:pt x="12540" y="0"/>
                    </a:cubicBezTo>
                    <a:close/>
                  </a:path>
                </a:pathLst>
              </a:custGeom>
              <a:solidFill>
                <a:srgbClr val="191919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8" name="Google Shape;2350;p53"/>
              <p:cNvSpPr/>
              <p:nvPr/>
            </p:nvSpPr>
            <p:spPr>
              <a:xfrm>
                <a:off x="3716325" y="1950575"/>
                <a:ext cx="523200" cy="2393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575" extrusionOk="0">
                    <a:moveTo>
                      <a:pt x="11417" y="1"/>
                    </a:moveTo>
                    <a:cubicBezTo>
                      <a:pt x="11123" y="1"/>
                      <a:pt x="10826" y="8"/>
                      <a:pt x="10526" y="24"/>
                    </a:cubicBezTo>
                    <a:cubicBezTo>
                      <a:pt x="5865" y="274"/>
                      <a:pt x="1805" y="2405"/>
                      <a:pt x="0" y="5212"/>
                    </a:cubicBezTo>
                    <a:cubicBezTo>
                      <a:pt x="1404" y="7808"/>
                      <a:pt x="5034" y="9575"/>
                      <a:pt x="9444" y="9575"/>
                    </a:cubicBezTo>
                    <a:cubicBezTo>
                      <a:pt x="9759" y="9575"/>
                      <a:pt x="10079" y="9566"/>
                      <a:pt x="10401" y="9548"/>
                    </a:cubicBezTo>
                    <a:cubicBezTo>
                      <a:pt x="15063" y="9297"/>
                      <a:pt x="19123" y="7167"/>
                      <a:pt x="20928" y="4360"/>
                    </a:cubicBezTo>
                    <a:cubicBezTo>
                      <a:pt x="19517" y="1750"/>
                      <a:pt x="15857" y="1"/>
                      <a:pt x="11417" y="1"/>
                    </a:cubicBezTo>
                    <a:close/>
                  </a:path>
                </a:pathLst>
              </a:custGeom>
              <a:solidFill>
                <a:srgbClr val="FFFFFF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</p:grpSp>
      </p:grpSp>
      <p:grpSp>
        <p:nvGrpSpPr>
          <p:cNvPr id="192" name="Google Shape;1596;p40"/>
          <p:cNvGrpSpPr/>
          <p:nvPr/>
        </p:nvGrpSpPr>
        <p:grpSpPr>
          <a:xfrm>
            <a:off x="1" y="354203"/>
            <a:ext cx="8921578" cy="5980884"/>
            <a:chOff x="231275" y="1235000"/>
            <a:chExt cx="3506550" cy="2419400"/>
          </a:xfrm>
        </p:grpSpPr>
        <p:sp>
          <p:nvSpPr>
            <p:cNvPr id="193" name="Google Shape;1597;p40"/>
            <p:cNvSpPr/>
            <p:nvPr/>
          </p:nvSpPr>
          <p:spPr>
            <a:xfrm>
              <a:off x="231275" y="1235000"/>
              <a:ext cx="3506550" cy="2419400"/>
            </a:xfrm>
            <a:custGeom>
              <a:avLst/>
              <a:gdLst/>
              <a:ahLst/>
              <a:cxnLst/>
              <a:rect l="l" t="t" r="r" b="b"/>
              <a:pathLst>
                <a:path w="140262" h="96776" extrusionOk="0">
                  <a:moveTo>
                    <a:pt x="36971" y="1"/>
                  </a:moveTo>
                  <a:cubicBezTo>
                    <a:pt x="36664" y="1"/>
                    <a:pt x="36358" y="44"/>
                    <a:pt x="36064" y="133"/>
                  </a:cubicBezTo>
                  <a:lnTo>
                    <a:pt x="14540" y="6524"/>
                  </a:lnTo>
                  <a:cubicBezTo>
                    <a:pt x="13764" y="6753"/>
                    <a:pt x="13102" y="7278"/>
                    <a:pt x="12691" y="7985"/>
                  </a:cubicBezTo>
                  <a:lnTo>
                    <a:pt x="9222" y="13965"/>
                  </a:lnTo>
                  <a:cubicBezTo>
                    <a:pt x="8879" y="14217"/>
                    <a:pt x="8582" y="14513"/>
                    <a:pt x="8377" y="14878"/>
                  </a:cubicBezTo>
                  <a:lnTo>
                    <a:pt x="3561" y="22753"/>
                  </a:lnTo>
                  <a:cubicBezTo>
                    <a:pt x="3264" y="23255"/>
                    <a:pt x="3104" y="23826"/>
                    <a:pt x="3104" y="24419"/>
                  </a:cubicBezTo>
                  <a:lnTo>
                    <a:pt x="3104" y="24556"/>
                  </a:lnTo>
                  <a:lnTo>
                    <a:pt x="799" y="28505"/>
                  </a:lnTo>
                  <a:cubicBezTo>
                    <a:pt x="0" y="29897"/>
                    <a:pt x="365" y="31678"/>
                    <a:pt x="1644" y="32636"/>
                  </a:cubicBezTo>
                  <a:lnTo>
                    <a:pt x="3104" y="33732"/>
                  </a:lnTo>
                  <a:lnTo>
                    <a:pt x="3104" y="46058"/>
                  </a:lnTo>
                  <a:cubicBezTo>
                    <a:pt x="3104" y="47450"/>
                    <a:pt x="3972" y="48660"/>
                    <a:pt x="5296" y="49094"/>
                  </a:cubicBezTo>
                  <a:cubicBezTo>
                    <a:pt x="5615" y="49185"/>
                    <a:pt x="5935" y="49253"/>
                    <a:pt x="6277" y="49253"/>
                  </a:cubicBezTo>
                  <a:cubicBezTo>
                    <a:pt x="7281" y="49253"/>
                    <a:pt x="8240" y="48751"/>
                    <a:pt x="8833" y="47952"/>
                  </a:cubicBezTo>
                  <a:lnTo>
                    <a:pt x="8879" y="47884"/>
                  </a:lnTo>
                  <a:lnTo>
                    <a:pt x="9130" y="48158"/>
                  </a:lnTo>
                  <a:cubicBezTo>
                    <a:pt x="9724" y="48842"/>
                    <a:pt x="10591" y="49253"/>
                    <a:pt x="11527" y="49253"/>
                  </a:cubicBezTo>
                  <a:cubicBezTo>
                    <a:pt x="11915" y="49253"/>
                    <a:pt x="12303" y="49185"/>
                    <a:pt x="12668" y="49025"/>
                  </a:cubicBezTo>
                  <a:cubicBezTo>
                    <a:pt x="13901" y="48569"/>
                    <a:pt x="14722" y="47336"/>
                    <a:pt x="14700" y="46012"/>
                  </a:cubicBezTo>
                  <a:lnTo>
                    <a:pt x="14540" y="34189"/>
                  </a:lnTo>
                  <a:lnTo>
                    <a:pt x="16891" y="36814"/>
                  </a:lnTo>
                  <a:cubicBezTo>
                    <a:pt x="16982" y="36882"/>
                    <a:pt x="17051" y="36950"/>
                    <a:pt x="17119" y="37019"/>
                  </a:cubicBezTo>
                  <a:lnTo>
                    <a:pt x="17119" y="93580"/>
                  </a:lnTo>
                  <a:cubicBezTo>
                    <a:pt x="17119" y="95337"/>
                    <a:pt x="18557" y="96775"/>
                    <a:pt x="20315" y="96775"/>
                  </a:cubicBezTo>
                  <a:lnTo>
                    <a:pt x="137066" y="96775"/>
                  </a:lnTo>
                  <a:cubicBezTo>
                    <a:pt x="138824" y="96775"/>
                    <a:pt x="140262" y="95337"/>
                    <a:pt x="140262" y="93580"/>
                  </a:cubicBezTo>
                  <a:lnTo>
                    <a:pt x="140262" y="16179"/>
                  </a:lnTo>
                  <a:cubicBezTo>
                    <a:pt x="140262" y="14422"/>
                    <a:pt x="138824" y="13007"/>
                    <a:pt x="137066" y="13007"/>
                  </a:cubicBezTo>
                  <a:lnTo>
                    <a:pt x="40606" y="13007"/>
                  </a:lnTo>
                  <a:lnTo>
                    <a:pt x="38552" y="11044"/>
                  </a:lnTo>
                  <a:lnTo>
                    <a:pt x="41999" y="7803"/>
                  </a:lnTo>
                  <a:cubicBezTo>
                    <a:pt x="42661" y="7164"/>
                    <a:pt x="43026" y="6273"/>
                    <a:pt x="43003" y="5360"/>
                  </a:cubicBezTo>
                  <a:cubicBezTo>
                    <a:pt x="42957" y="4447"/>
                    <a:pt x="42524" y="3580"/>
                    <a:pt x="41816" y="3009"/>
                  </a:cubicBezTo>
                  <a:lnTo>
                    <a:pt x="38963" y="704"/>
                  </a:lnTo>
                  <a:cubicBezTo>
                    <a:pt x="38403" y="240"/>
                    <a:pt x="37687" y="1"/>
                    <a:pt x="36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5" name="Google Shape;1599;p40"/>
            <p:cNvSpPr/>
            <p:nvPr/>
          </p:nvSpPr>
          <p:spPr>
            <a:xfrm>
              <a:off x="739125" y="1639475"/>
              <a:ext cx="573525" cy="574075"/>
            </a:xfrm>
            <a:custGeom>
              <a:avLst/>
              <a:gdLst/>
              <a:ahLst/>
              <a:cxnLst/>
              <a:rect l="l" t="t" r="r" b="b"/>
              <a:pathLst>
                <a:path w="22941" h="22963" extrusionOk="0">
                  <a:moveTo>
                    <a:pt x="1" y="0"/>
                  </a:moveTo>
                  <a:lnTo>
                    <a:pt x="1" y="22963"/>
                  </a:lnTo>
                  <a:lnTo>
                    <a:pt x="22940" y="0"/>
                  </a:lnTo>
                  <a:close/>
                </a:path>
              </a:pathLst>
            </a:custGeom>
            <a:solidFill>
              <a:srgbClr val="FFC801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" name="Google Shape;1600;p40"/>
            <p:cNvSpPr/>
            <p:nvPr/>
          </p:nvSpPr>
          <p:spPr>
            <a:xfrm>
              <a:off x="739125" y="1639475"/>
              <a:ext cx="1504225" cy="1504775"/>
            </a:xfrm>
            <a:custGeom>
              <a:avLst/>
              <a:gdLst/>
              <a:ahLst/>
              <a:cxnLst/>
              <a:rect l="l" t="t" r="r" b="b"/>
              <a:pathLst>
                <a:path w="60169" h="60191" extrusionOk="0">
                  <a:moveTo>
                    <a:pt x="39945" y="0"/>
                  </a:moveTo>
                  <a:lnTo>
                    <a:pt x="1" y="39945"/>
                  </a:lnTo>
                  <a:lnTo>
                    <a:pt x="1" y="60191"/>
                  </a:lnTo>
                  <a:lnTo>
                    <a:pt x="21548" y="38621"/>
                  </a:lnTo>
                  <a:cubicBezTo>
                    <a:pt x="34421" y="25747"/>
                    <a:pt x="47295" y="12874"/>
                    <a:pt x="60168" y="0"/>
                  </a:cubicBezTo>
                  <a:close/>
                </a:path>
              </a:pathLst>
            </a:custGeom>
            <a:solidFill>
              <a:srgbClr val="FFC801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" name="Google Shape;1601;p40"/>
            <p:cNvSpPr/>
            <p:nvPr/>
          </p:nvSpPr>
          <p:spPr>
            <a:xfrm>
              <a:off x="1310325" y="1639475"/>
              <a:ext cx="2347625" cy="1935025"/>
            </a:xfrm>
            <a:custGeom>
              <a:avLst/>
              <a:gdLst/>
              <a:ahLst/>
              <a:cxnLst/>
              <a:rect l="l" t="t" r="r" b="b"/>
              <a:pathLst>
                <a:path w="93905" h="77401" extrusionOk="0">
                  <a:moveTo>
                    <a:pt x="77401" y="0"/>
                  </a:moveTo>
                  <a:lnTo>
                    <a:pt x="1" y="77401"/>
                  </a:lnTo>
                  <a:lnTo>
                    <a:pt x="33622" y="77401"/>
                  </a:lnTo>
                  <a:lnTo>
                    <a:pt x="51974" y="59049"/>
                  </a:lnTo>
                  <a:cubicBezTo>
                    <a:pt x="65966" y="45058"/>
                    <a:pt x="79935" y="31088"/>
                    <a:pt x="93904" y="17119"/>
                  </a:cubicBezTo>
                  <a:lnTo>
                    <a:pt x="93904" y="0"/>
                  </a:lnTo>
                  <a:close/>
                </a:path>
              </a:pathLst>
            </a:custGeom>
            <a:solidFill>
              <a:srgbClr val="FFC801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" name="Google Shape;1602;p40"/>
            <p:cNvSpPr/>
            <p:nvPr/>
          </p:nvSpPr>
          <p:spPr>
            <a:xfrm>
              <a:off x="3152325" y="3068900"/>
              <a:ext cx="505625" cy="505600"/>
            </a:xfrm>
            <a:custGeom>
              <a:avLst/>
              <a:gdLst/>
              <a:ahLst/>
              <a:cxnLst/>
              <a:rect l="l" t="t" r="r" b="b"/>
              <a:pathLst>
                <a:path w="20225" h="20224" extrusionOk="0">
                  <a:moveTo>
                    <a:pt x="20224" y="1"/>
                  </a:moveTo>
                  <a:cubicBezTo>
                    <a:pt x="13491" y="6734"/>
                    <a:pt x="6757" y="13490"/>
                    <a:pt x="1" y="20224"/>
                  </a:cubicBezTo>
                  <a:lnTo>
                    <a:pt x="20224" y="20224"/>
                  </a:lnTo>
                  <a:lnTo>
                    <a:pt x="20224" y="1"/>
                  </a:lnTo>
                  <a:close/>
                </a:path>
              </a:pathLst>
            </a:custGeom>
            <a:solidFill>
              <a:srgbClr val="FFC801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" name="Google Shape;1603;p40"/>
            <p:cNvSpPr/>
            <p:nvPr/>
          </p:nvSpPr>
          <p:spPr>
            <a:xfrm>
              <a:off x="856675" y="1746175"/>
              <a:ext cx="2683725" cy="1721625"/>
            </a:xfrm>
            <a:custGeom>
              <a:avLst/>
              <a:gdLst/>
              <a:ahLst/>
              <a:cxnLst/>
              <a:rect l="l" t="t" r="r" b="b"/>
              <a:pathLst>
                <a:path w="107349" h="68865" extrusionOk="0">
                  <a:moveTo>
                    <a:pt x="1" y="1"/>
                  </a:moveTo>
                  <a:lnTo>
                    <a:pt x="1" y="68865"/>
                  </a:lnTo>
                  <a:lnTo>
                    <a:pt x="107348" y="68865"/>
                  </a:lnTo>
                  <a:lnTo>
                    <a:pt x="107348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" name="Google Shape;1604;p40"/>
            <p:cNvSpPr/>
            <p:nvPr/>
          </p:nvSpPr>
          <p:spPr>
            <a:xfrm>
              <a:off x="886350" y="1778700"/>
              <a:ext cx="2624375" cy="1656575"/>
            </a:xfrm>
            <a:custGeom>
              <a:avLst/>
              <a:gdLst/>
              <a:ahLst/>
              <a:cxnLst/>
              <a:rect l="l" t="t" r="r" b="b"/>
              <a:pathLst>
                <a:path w="104975" h="66263" extrusionOk="0">
                  <a:moveTo>
                    <a:pt x="1" y="1"/>
                  </a:moveTo>
                  <a:lnTo>
                    <a:pt x="1" y="66263"/>
                  </a:lnTo>
                  <a:lnTo>
                    <a:pt x="104974" y="66263"/>
                  </a:lnTo>
                  <a:lnTo>
                    <a:pt x="104974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" name="Google Shape;1605;p40"/>
            <p:cNvSpPr/>
            <p:nvPr/>
          </p:nvSpPr>
          <p:spPr>
            <a:xfrm>
              <a:off x="886350" y="1778700"/>
              <a:ext cx="2624375" cy="1656575"/>
            </a:xfrm>
            <a:custGeom>
              <a:avLst/>
              <a:gdLst/>
              <a:ahLst/>
              <a:cxnLst/>
              <a:rect l="l" t="t" r="r" b="b"/>
              <a:pathLst>
                <a:path w="104975" h="66263" extrusionOk="0">
                  <a:moveTo>
                    <a:pt x="103239" y="1096"/>
                  </a:moveTo>
                  <a:lnTo>
                    <a:pt x="103239" y="65167"/>
                  </a:lnTo>
                  <a:lnTo>
                    <a:pt x="1735" y="65167"/>
                  </a:lnTo>
                  <a:lnTo>
                    <a:pt x="1735" y="1096"/>
                  </a:lnTo>
                  <a:close/>
                  <a:moveTo>
                    <a:pt x="1" y="1"/>
                  </a:moveTo>
                  <a:lnTo>
                    <a:pt x="1" y="66263"/>
                  </a:lnTo>
                  <a:lnTo>
                    <a:pt x="104974" y="66263"/>
                  </a:lnTo>
                  <a:lnTo>
                    <a:pt x="1049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" name="Google Shape;1606;p40"/>
            <p:cNvSpPr/>
            <p:nvPr/>
          </p:nvSpPr>
          <p:spPr>
            <a:xfrm>
              <a:off x="739125" y="1648025"/>
              <a:ext cx="463375" cy="603750"/>
            </a:xfrm>
            <a:custGeom>
              <a:avLst/>
              <a:gdLst/>
              <a:ahLst/>
              <a:cxnLst/>
              <a:rect l="l" t="t" r="r" b="b"/>
              <a:pathLst>
                <a:path w="18535" h="24150" extrusionOk="0">
                  <a:moveTo>
                    <a:pt x="1" y="1"/>
                  </a:moveTo>
                  <a:lnTo>
                    <a:pt x="1" y="23648"/>
                  </a:lnTo>
                  <a:lnTo>
                    <a:pt x="320" y="24150"/>
                  </a:lnTo>
                  <a:cubicBezTo>
                    <a:pt x="320" y="24150"/>
                    <a:pt x="4064" y="6438"/>
                    <a:pt x="18124" y="183"/>
                  </a:cubicBezTo>
                  <a:cubicBezTo>
                    <a:pt x="18261" y="115"/>
                    <a:pt x="18398" y="69"/>
                    <a:pt x="1853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" name="Google Shape;1607;p40"/>
            <p:cNvSpPr/>
            <p:nvPr/>
          </p:nvSpPr>
          <p:spPr>
            <a:xfrm>
              <a:off x="320275" y="1314225"/>
              <a:ext cx="906775" cy="722425"/>
            </a:xfrm>
            <a:custGeom>
              <a:avLst/>
              <a:gdLst/>
              <a:ahLst/>
              <a:cxnLst/>
              <a:rect l="l" t="t" r="r" b="b"/>
              <a:pathLst>
                <a:path w="36271" h="28897" extrusionOk="0">
                  <a:moveTo>
                    <a:pt x="33394" y="0"/>
                  </a:moveTo>
                  <a:lnTo>
                    <a:pt x="11893" y="6414"/>
                  </a:lnTo>
                  <a:lnTo>
                    <a:pt x="1" y="26934"/>
                  </a:lnTo>
                  <a:lnTo>
                    <a:pt x="2603" y="28897"/>
                  </a:lnTo>
                  <a:lnTo>
                    <a:pt x="10135" y="24309"/>
                  </a:lnTo>
                  <a:lnTo>
                    <a:pt x="27848" y="10226"/>
                  </a:lnTo>
                  <a:lnTo>
                    <a:pt x="36270" y="2305"/>
                  </a:lnTo>
                  <a:lnTo>
                    <a:pt x="33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" name="Google Shape;1608;p40"/>
            <p:cNvSpPr/>
            <p:nvPr/>
          </p:nvSpPr>
          <p:spPr>
            <a:xfrm>
              <a:off x="363650" y="1347875"/>
              <a:ext cx="863400" cy="688775"/>
            </a:xfrm>
            <a:custGeom>
              <a:avLst/>
              <a:gdLst/>
              <a:ahLst/>
              <a:cxnLst/>
              <a:rect l="l" t="t" r="r" b="b"/>
              <a:pathLst>
                <a:path w="34536" h="27551" extrusionOk="0">
                  <a:moveTo>
                    <a:pt x="33326" y="1"/>
                  </a:moveTo>
                  <a:lnTo>
                    <a:pt x="11641" y="6597"/>
                  </a:lnTo>
                  <a:lnTo>
                    <a:pt x="1" y="26889"/>
                  </a:lnTo>
                  <a:lnTo>
                    <a:pt x="868" y="27551"/>
                  </a:lnTo>
                  <a:lnTo>
                    <a:pt x="8400" y="22963"/>
                  </a:lnTo>
                  <a:lnTo>
                    <a:pt x="26113" y="8880"/>
                  </a:lnTo>
                  <a:lnTo>
                    <a:pt x="34535" y="959"/>
                  </a:lnTo>
                  <a:lnTo>
                    <a:pt x="3332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" name="Google Shape;1609;p40"/>
            <p:cNvSpPr/>
            <p:nvPr/>
          </p:nvSpPr>
          <p:spPr>
            <a:xfrm>
              <a:off x="521150" y="1467150"/>
              <a:ext cx="696200" cy="634550"/>
            </a:xfrm>
            <a:custGeom>
              <a:avLst/>
              <a:gdLst/>
              <a:ahLst/>
              <a:cxnLst/>
              <a:rect l="l" t="t" r="r" b="b"/>
              <a:pathLst>
                <a:path w="27848" h="25382" extrusionOk="0">
                  <a:moveTo>
                    <a:pt x="20520" y="0"/>
                  </a:moveTo>
                  <a:cubicBezTo>
                    <a:pt x="20520" y="0"/>
                    <a:pt x="9450" y="1621"/>
                    <a:pt x="0" y="16959"/>
                  </a:cubicBezTo>
                  <a:lnTo>
                    <a:pt x="7670" y="25382"/>
                  </a:lnTo>
                  <a:cubicBezTo>
                    <a:pt x="7670" y="25382"/>
                    <a:pt x="13034" y="13125"/>
                    <a:pt x="27847" y="6985"/>
                  </a:cubicBezTo>
                  <a:lnTo>
                    <a:pt x="205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" name="Google Shape;1610;p40"/>
            <p:cNvSpPr/>
            <p:nvPr/>
          </p:nvSpPr>
          <p:spPr>
            <a:xfrm>
              <a:off x="521150" y="1467150"/>
              <a:ext cx="696200" cy="428575"/>
            </a:xfrm>
            <a:custGeom>
              <a:avLst/>
              <a:gdLst/>
              <a:ahLst/>
              <a:cxnLst/>
              <a:rect l="l" t="t" r="r" b="b"/>
              <a:pathLst>
                <a:path w="27848" h="17143" extrusionOk="0">
                  <a:moveTo>
                    <a:pt x="20520" y="0"/>
                  </a:moveTo>
                  <a:cubicBezTo>
                    <a:pt x="20520" y="0"/>
                    <a:pt x="9450" y="1621"/>
                    <a:pt x="0" y="16959"/>
                  </a:cubicBezTo>
                  <a:lnTo>
                    <a:pt x="160" y="17142"/>
                  </a:lnTo>
                  <a:cubicBezTo>
                    <a:pt x="9496" y="2580"/>
                    <a:pt x="20155" y="1027"/>
                    <a:pt x="20155" y="1027"/>
                  </a:cubicBezTo>
                  <a:lnTo>
                    <a:pt x="26843" y="7418"/>
                  </a:lnTo>
                  <a:cubicBezTo>
                    <a:pt x="27185" y="7282"/>
                    <a:pt x="27505" y="7122"/>
                    <a:pt x="27847" y="6985"/>
                  </a:cubicBezTo>
                  <a:lnTo>
                    <a:pt x="20520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" name="Google Shape;1611;p40"/>
            <p:cNvSpPr/>
            <p:nvPr/>
          </p:nvSpPr>
          <p:spPr>
            <a:xfrm>
              <a:off x="521150" y="1467150"/>
              <a:ext cx="514150" cy="612300"/>
            </a:xfrm>
            <a:custGeom>
              <a:avLst/>
              <a:gdLst/>
              <a:ahLst/>
              <a:cxnLst/>
              <a:rect l="l" t="t" r="r" b="b"/>
              <a:pathLst>
                <a:path w="20566" h="24492" extrusionOk="0">
                  <a:moveTo>
                    <a:pt x="20520" y="0"/>
                  </a:moveTo>
                  <a:cubicBezTo>
                    <a:pt x="20520" y="0"/>
                    <a:pt x="9450" y="1621"/>
                    <a:pt x="0" y="16959"/>
                  </a:cubicBezTo>
                  <a:lnTo>
                    <a:pt x="6848" y="24492"/>
                  </a:lnTo>
                  <a:cubicBezTo>
                    <a:pt x="6757" y="23602"/>
                    <a:pt x="6688" y="22689"/>
                    <a:pt x="6688" y="21753"/>
                  </a:cubicBezTo>
                  <a:cubicBezTo>
                    <a:pt x="6688" y="12280"/>
                    <a:pt x="12417" y="3926"/>
                    <a:pt x="20566" y="69"/>
                  </a:cubicBezTo>
                  <a:lnTo>
                    <a:pt x="2052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" name="Google Shape;1612;p40"/>
            <p:cNvSpPr/>
            <p:nvPr/>
          </p:nvSpPr>
          <p:spPr>
            <a:xfrm>
              <a:off x="740275" y="1565300"/>
              <a:ext cx="252250" cy="268225"/>
            </a:xfrm>
            <a:custGeom>
              <a:avLst/>
              <a:gdLst/>
              <a:ahLst/>
              <a:cxnLst/>
              <a:rect l="l" t="t" r="r" b="b"/>
              <a:pathLst>
                <a:path w="10090" h="10729" extrusionOk="0">
                  <a:moveTo>
                    <a:pt x="3150" y="0"/>
                  </a:moveTo>
                  <a:cubicBezTo>
                    <a:pt x="2146" y="708"/>
                    <a:pt x="1073" y="1529"/>
                    <a:pt x="0" y="2465"/>
                  </a:cubicBezTo>
                  <a:lnTo>
                    <a:pt x="7076" y="10728"/>
                  </a:lnTo>
                  <a:cubicBezTo>
                    <a:pt x="7989" y="9884"/>
                    <a:pt x="8993" y="9039"/>
                    <a:pt x="10089" y="8194"/>
                  </a:cubicBezTo>
                  <a:lnTo>
                    <a:pt x="3150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9" name="Google Shape;1613;p40"/>
            <p:cNvSpPr/>
            <p:nvPr/>
          </p:nvSpPr>
          <p:spPr>
            <a:xfrm>
              <a:off x="420725" y="1612075"/>
              <a:ext cx="125550" cy="402900"/>
            </a:xfrm>
            <a:custGeom>
              <a:avLst/>
              <a:gdLst/>
              <a:ahLst/>
              <a:cxnLst/>
              <a:rect l="l" t="t" r="r" b="b"/>
              <a:pathLst>
                <a:path w="5022" h="16116" extrusionOk="0">
                  <a:moveTo>
                    <a:pt x="4816" y="1"/>
                  </a:moveTo>
                  <a:lnTo>
                    <a:pt x="2009" y="4589"/>
                  </a:lnTo>
                  <a:lnTo>
                    <a:pt x="0" y="8058"/>
                  </a:lnTo>
                  <a:lnTo>
                    <a:pt x="0" y="16116"/>
                  </a:lnTo>
                  <a:lnTo>
                    <a:pt x="5022" y="13080"/>
                  </a:lnTo>
                  <a:lnTo>
                    <a:pt x="4816" y="1"/>
                  </a:ln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10" name="Google Shape;1614;p40"/>
            <p:cNvSpPr/>
            <p:nvPr/>
          </p:nvSpPr>
          <p:spPr>
            <a:xfrm>
              <a:off x="388200" y="1648600"/>
              <a:ext cx="131250" cy="737850"/>
            </a:xfrm>
            <a:custGeom>
              <a:avLst/>
              <a:gdLst/>
              <a:ahLst/>
              <a:cxnLst/>
              <a:rect l="l" t="t" r="r" b="b"/>
              <a:pathLst>
                <a:path w="5250" h="29514" extrusionOk="0">
                  <a:moveTo>
                    <a:pt x="4816" y="1"/>
                  </a:moveTo>
                  <a:lnTo>
                    <a:pt x="0" y="7875"/>
                  </a:lnTo>
                  <a:lnTo>
                    <a:pt x="0" y="29514"/>
                  </a:lnTo>
                  <a:lnTo>
                    <a:pt x="2397" y="26250"/>
                  </a:lnTo>
                  <a:lnTo>
                    <a:pt x="5250" y="29514"/>
                  </a:lnTo>
                  <a:lnTo>
                    <a:pt x="48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11" name="Google Shape;1615;p40"/>
            <p:cNvSpPr/>
            <p:nvPr/>
          </p:nvSpPr>
          <p:spPr>
            <a:xfrm>
              <a:off x="388200" y="2183850"/>
              <a:ext cx="131250" cy="202600"/>
            </a:xfrm>
            <a:custGeom>
              <a:avLst/>
              <a:gdLst/>
              <a:ahLst/>
              <a:cxnLst/>
              <a:rect l="l" t="t" r="r" b="b"/>
              <a:pathLst>
                <a:path w="5250" h="8104" extrusionOk="0">
                  <a:moveTo>
                    <a:pt x="5136" y="1"/>
                  </a:moveTo>
                  <a:cubicBezTo>
                    <a:pt x="3424" y="1713"/>
                    <a:pt x="1712" y="3425"/>
                    <a:pt x="0" y="5136"/>
                  </a:cubicBezTo>
                  <a:lnTo>
                    <a:pt x="0" y="8104"/>
                  </a:lnTo>
                  <a:lnTo>
                    <a:pt x="2397" y="4840"/>
                  </a:lnTo>
                  <a:lnTo>
                    <a:pt x="5250" y="8104"/>
                  </a:lnTo>
                  <a:lnTo>
                    <a:pt x="5250" y="8104"/>
                  </a:lnTo>
                  <a:lnTo>
                    <a:pt x="513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12" name="Google Shape;1616;p40"/>
            <p:cNvSpPr/>
            <p:nvPr/>
          </p:nvSpPr>
          <p:spPr>
            <a:xfrm>
              <a:off x="388200" y="1648600"/>
              <a:ext cx="122125" cy="229425"/>
            </a:xfrm>
            <a:custGeom>
              <a:avLst/>
              <a:gdLst/>
              <a:ahLst/>
              <a:cxnLst/>
              <a:rect l="l" t="t" r="r" b="b"/>
              <a:pathLst>
                <a:path w="4885" h="9177" extrusionOk="0">
                  <a:moveTo>
                    <a:pt x="4816" y="1"/>
                  </a:moveTo>
                  <a:lnTo>
                    <a:pt x="0" y="7875"/>
                  </a:lnTo>
                  <a:lnTo>
                    <a:pt x="0" y="9176"/>
                  </a:lnTo>
                  <a:lnTo>
                    <a:pt x="4885" y="4292"/>
                  </a:lnTo>
                  <a:lnTo>
                    <a:pt x="481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13" name="Google Shape;1617;p40"/>
            <p:cNvSpPr/>
            <p:nvPr/>
          </p:nvSpPr>
          <p:spPr>
            <a:xfrm>
              <a:off x="388200" y="1889400"/>
              <a:ext cx="126125" cy="287625"/>
            </a:xfrm>
            <a:custGeom>
              <a:avLst/>
              <a:gdLst/>
              <a:ahLst/>
              <a:cxnLst/>
              <a:rect l="l" t="t" r="r" b="b"/>
              <a:pathLst>
                <a:path w="5045" h="11505" extrusionOk="0">
                  <a:moveTo>
                    <a:pt x="4953" y="1"/>
                  </a:moveTo>
                  <a:lnTo>
                    <a:pt x="0" y="4954"/>
                  </a:lnTo>
                  <a:lnTo>
                    <a:pt x="0" y="11505"/>
                  </a:lnTo>
                  <a:lnTo>
                    <a:pt x="5044" y="6438"/>
                  </a:lnTo>
                  <a:lnTo>
                    <a:pt x="4953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sp>
        <p:nvSpPr>
          <p:cNvPr id="214" name="Google Shape;1618;p40"/>
          <p:cNvSpPr txBox="1"/>
          <p:nvPr/>
        </p:nvSpPr>
        <p:spPr>
          <a:xfrm>
            <a:off x="2534787" y="1582447"/>
            <a:ext cx="4802800" cy="16892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5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1618;p40"/>
          <p:cNvSpPr txBox="1"/>
          <p:nvPr/>
        </p:nvSpPr>
        <p:spPr>
          <a:xfrm>
            <a:off x="1936820" y="3093315"/>
            <a:ext cx="6193557" cy="16892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 ứng cuộc thi “Thầy, cô trong trái tim tôi”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38"/>
          <p:cNvSpPr txBox="1">
            <a:spLocks noGrp="1"/>
          </p:cNvSpPr>
          <p:nvPr>
            <p:ph type="ctrTitle"/>
          </p:nvPr>
        </p:nvSpPr>
        <p:spPr>
          <a:xfrm>
            <a:off x="872693" y="1450244"/>
            <a:ext cx="9893688" cy="2577189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 !</a:t>
            </a:r>
            <a:endParaRPr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94" name="Google Shape;1494;p38"/>
          <p:cNvGrpSpPr/>
          <p:nvPr/>
        </p:nvGrpSpPr>
        <p:grpSpPr>
          <a:xfrm rot="419473">
            <a:off x="8492969" y="2918336"/>
            <a:ext cx="3937859" cy="3886984"/>
            <a:chOff x="6739928" y="2104739"/>
            <a:chExt cx="2780192" cy="2744274"/>
          </a:xfrm>
        </p:grpSpPr>
        <p:sp>
          <p:nvSpPr>
            <p:cNvPr id="1495" name="Google Shape;1495;p38"/>
            <p:cNvSpPr/>
            <p:nvPr/>
          </p:nvSpPr>
          <p:spPr>
            <a:xfrm>
              <a:off x="6739928" y="2104739"/>
              <a:ext cx="2780192" cy="2744274"/>
            </a:xfrm>
            <a:custGeom>
              <a:avLst/>
              <a:gdLst/>
              <a:ahLst/>
              <a:cxnLst/>
              <a:rect l="l" t="t" r="r" b="b"/>
              <a:pathLst>
                <a:path w="83905" h="82821" extrusionOk="0">
                  <a:moveTo>
                    <a:pt x="27540" y="56192"/>
                  </a:moveTo>
                  <a:cubicBezTo>
                    <a:pt x="27641" y="56322"/>
                    <a:pt x="27800" y="56524"/>
                    <a:pt x="28031" y="56770"/>
                  </a:cubicBezTo>
                  <a:lnTo>
                    <a:pt x="27945" y="57116"/>
                  </a:lnTo>
                  <a:lnTo>
                    <a:pt x="27540" y="56192"/>
                  </a:lnTo>
                  <a:close/>
                  <a:moveTo>
                    <a:pt x="64471" y="57983"/>
                  </a:moveTo>
                  <a:cubicBezTo>
                    <a:pt x="64586" y="58128"/>
                    <a:pt x="64702" y="58287"/>
                    <a:pt x="64832" y="58431"/>
                  </a:cubicBezTo>
                  <a:lnTo>
                    <a:pt x="64875" y="58504"/>
                  </a:lnTo>
                  <a:cubicBezTo>
                    <a:pt x="65193" y="58894"/>
                    <a:pt x="65511" y="59313"/>
                    <a:pt x="65829" y="59761"/>
                  </a:cubicBezTo>
                  <a:cubicBezTo>
                    <a:pt x="65829" y="59761"/>
                    <a:pt x="65887" y="59833"/>
                    <a:pt x="65887" y="59833"/>
                  </a:cubicBezTo>
                  <a:cubicBezTo>
                    <a:pt x="66046" y="60050"/>
                    <a:pt x="66205" y="60252"/>
                    <a:pt x="66364" y="60469"/>
                  </a:cubicBezTo>
                  <a:lnTo>
                    <a:pt x="66421" y="60555"/>
                  </a:lnTo>
                  <a:cubicBezTo>
                    <a:pt x="66566" y="60758"/>
                    <a:pt x="66725" y="60960"/>
                    <a:pt x="66869" y="61162"/>
                  </a:cubicBezTo>
                  <a:cubicBezTo>
                    <a:pt x="68098" y="62853"/>
                    <a:pt x="69268" y="64558"/>
                    <a:pt x="70091" y="65757"/>
                  </a:cubicBezTo>
                  <a:cubicBezTo>
                    <a:pt x="69860" y="66017"/>
                    <a:pt x="69629" y="66306"/>
                    <a:pt x="69412" y="66580"/>
                  </a:cubicBezTo>
                  <a:cubicBezTo>
                    <a:pt x="69109" y="66970"/>
                    <a:pt x="68834" y="67361"/>
                    <a:pt x="68574" y="67722"/>
                  </a:cubicBezTo>
                  <a:lnTo>
                    <a:pt x="65367" y="71392"/>
                  </a:lnTo>
                  <a:lnTo>
                    <a:pt x="64890" y="70973"/>
                  </a:lnTo>
                  <a:cubicBezTo>
                    <a:pt x="64673" y="70756"/>
                    <a:pt x="64428" y="70568"/>
                    <a:pt x="64196" y="70380"/>
                  </a:cubicBezTo>
                  <a:cubicBezTo>
                    <a:pt x="64196" y="70380"/>
                    <a:pt x="64124" y="70323"/>
                    <a:pt x="64124" y="70323"/>
                  </a:cubicBezTo>
                  <a:cubicBezTo>
                    <a:pt x="64052" y="70279"/>
                    <a:pt x="63994" y="70221"/>
                    <a:pt x="63922" y="70164"/>
                  </a:cubicBezTo>
                  <a:cubicBezTo>
                    <a:pt x="63763" y="70034"/>
                    <a:pt x="63546" y="69860"/>
                    <a:pt x="63301" y="69687"/>
                  </a:cubicBezTo>
                  <a:lnTo>
                    <a:pt x="63243" y="69658"/>
                  </a:lnTo>
                  <a:cubicBezTo>
                    <a:pt x="63243" y="68083"/>
                    <a:pt x="63387" y="66436"/>
                    <a:pt x="63503" y="64847"/>
                  </a:cubicBezTo>
                  <a:cubicBezTo>
                    <a:pt x="63546" y="64370"/>
                    <a:pt x="63590" y="63907"/>
                    <a:pt x="63618" y="63431"/>
                  </a:cubicBezTo>
                  <a:cubicBezTo>
                    <a:pt x="63748" y="61740"/>
                    <a:pt x="63907" y="59992"/>
                    <a:pt x="64110" y="58056"/>
                  </a:cubicBezTo>
                  <a:cubicBezTo>
                    <a:pt x="64225" y="58041"/>
                    <a:pt x="64355" y="58012"/>
                    <a:pt x="64471" y="57983"/>
                  </a:cubicBezTo>
                  <a:close/>
                  <a:moveTo>
                    <a:pt x="40876" y="1"/>
                  </a:moveTo>
                  <a:cubicBezTo>
                    <a:pt x="39634" y="1"/>
                    <a:pt x="38709" y="232"/>
                    <a:pt x="38030" y="535"/>
                  </a:cubicBezTo>
                  <a:cubicBezTo>
                    <a:pt x="37539" y="449"/>
                    <a:pt x="36946" y="362"/>
                    <a:pt x="36310" y="362"/>
                  </a:cubicBezTo>
                  <a:cubicBezTo>
                    <a:pt x="35545" y="362"/>
                    <a:pt x="34822" y="477"/>
                    <a:pt x="34158" y="680"/>
                  </a:cubicBezTo>
                  <a:cubicBezTo>
                    <a:pt x="31210" y="1576"/>
                    <a:pt x="29346" y="4292"/>
                    <a:pt x="29404" y="7630"/>
                  </a:cubicBezTo>
                  <a:cubicBezTo>
                    <a:pt x="29404" y="7644"/>
                    <a:pt x="29404" y="7673"/>
                    <a:pt x="29404" y="7687"/>
                  </a:cubicBezTo>
                  <a:cubicBezTo>
                    <a:pt x="29418" y="7890"/>
                    <a:pt x="29433" y="8077"/>
                    <a:pt x="29447" y="8280"/>
                  </a:cubicBezTo>
                  <a:cubicBezTo>
                    <a:pt x="29650" y="10389"/>
                    <a:pt x="30675" y="13091"/>
                    <a:pt x="32525" y="14666"/>
                  </a:cubicBezTo>
                  <a:cubicBezTo>
                    <a:pt x="31181" y="15533"/>
                    <a:pt x="30343" y="16776"/>
                    <a:pt x="30242" y="18119"/>
                  </a:cubicBezTo>
                  <a:cubicBezTo>
                    <a:pt x="30170" y="18957"/>
                    <a:pt x="30401" y="19752"/>
                    <a:pt x="30921" y="20518"/>
                  </a:cubicBezTo>
                  <a:lnTo>
                    <a:pt x="30936" y="20547"/>
                  </a:lnTo>
                  <a:cubicBezTo>
                    <a:pt x="31008" y="20648"/>
                    <a:pt x="31080" y="20749"/>
                    <a:pt x="31152" y="20836"/>
                  </a:cubicBezTo>
                  <a:cubicBezTo>
                    <a:pt x="31181" y="20922"/>
                    <a:pt x="31196" y="20995"/>
                    <a:pt x="31210" y="21081"/>
                  </a:cubicBezTo>
                  <a:cubicBezTo>
                    <a:pt x="31355" y="21934"/>
                    <a:pt x="31658" y="22743"/>
                    <a:pt x="32106" y="23480"/>
                  </a:cubicBezTo>
                  <a:cubicBezTo>
                    <a:pt x="32380" y="23986"/>
                    <a:pt x="32713" y="24448"/>
                    <a:pt x="33060" y="24867"/>
                  </a:cubicBezTo>
                  <a:cubicBezTo>
                    <a:pt x="33074" y="24867"/>
                    <a:pt x="33074" y="24881"/>
                    <a:pt x="33074" y="24881"/>
                  </a:cubicBezTo>
                  <a:cubicBezTo>
                    <a:pt x="33132" y="24954"/>
                    <a:pt x="33204" y="25026"/>
                    <a:pt x="33262" y="25084"/>
                  </a:cubicBezTo>
                  <a:lnTo>
                    <a:pt x="33334" y="25156"/>
                  </a:lnTo>
                  <a:cubicBezTo>
                    <a:pt x="33392" y="25228"/>
                    <a:pt x="33464" y="25300"/>
                    <a:pt x="33522" y="25358"/>
                  </a:cubicBezTo>
                  <a:cubicBezTo>
                    <a:pt x="33536" y="25373"/>
                    <a:pt x="33565" y="25387"/>
                    <a:pt x="33580" y="25401"/>
                  </a:cubicBezTo>
                  <a:cubicBezTo>
                    <a:pt x="33710" y="25532"/>
                    <a:pt x="33854" y="25662"/>
                    <a:pt x="33999" y="25777"/>
                  </a:cubicBezTo>
                  <a:cubicBezTo>
                    <a:pt x="34028" y="25792"/>
                    <a:pt x="34100" y="25849"/>
                    <a:pt x="34100" y="25864"/>
                  </a:cubicBezTo>
                  <a:cubicBezTo>
                    <a:pt x="34071" y="28002"/>
                    <a:pt x="34418" y="31167"/>
                    <a:pt x="36874" y="33016"/>
                  </a:cubicBezTo>
                  <a:cubicBezTo>
                    <a:pt x="37076" y="33175"/>
                    <a:pt x="37279" y="33319"/>
                    <a:pt x="37481" y="33449"/>
                  </a:cubicBezTo>
                  <a:cubicBezTo>
                    <a:pt x="37611" y="33536"/>
                    <a:pt x="37755" y="33623"/>
                    <a:pt x="37900" y="33695"/>
                  </a:cubicBezTo>
                  <a:cubicBezTo>
                    <a:pt x="37698" y="33854"/>
                    <a:pt x="37539" y="34042"/>
                    <a:pt x="37394" y="34230"/>
                  </a:cubicBezTo>
                  <a:cubicBezTo>
                    <a:pt x="37351" y="34259"/>
                    <a:pt x="37235" y="34302"/>
                    <a:pt x="37235" y="34302"/>
                  </a:cubicBezTo>
                  <a:cubicBezTo>
                    <a:pt x="37192" y="34331"/>
                    <a:pt x="37134" y="34360"/>
                    <a:pt x="37091" y="34374"/>
                  </a:cubicBezTo>
                  <a:cubicBezTo>
                    <a:pt x="36975" y="34432"/>
                    <a:pt x="36874" y="34490"/>
                    <a:pt x="36773" y="34548"/>
                  </a:cubicBezTo>
                  <a:cubicBezTo>
                    <a:pt x="36729" y="34562"/>
                    <a:pt x="36686" y="34591"/>
                    <a:pt x="36628" y="34620"/>
                  </a:cubicBezTo>
                  <a:cubicBezTo>
                    <a:pt x="36585" y="34634"/>
                    <a:pt x="36542" y="34663"/>
                    <a:pt x="36498" y="34692"/>
                  </a:cubicBezTo>
                  <a:cubicBezTo>
                    <a:pt x="36440" y="34706"/>
                    <a:pt x="36368" y="34735"/>
                    <a:pt x="36282" y="34764"/>
                  </a:cubicBezTo>
                  <a:lnTo>
                    <a:pt x="36282" y="34779"/>
                  </a:lnTo>
                  <a:cubicBezTo>
                    <a:pt x="36209" y="34793"/>
                    <a:pt x="36152" y="34822"/>
                    <a:pt x="36079" y="34851"/>
                  </a:cubicBezTo>
                  <a:cubicBezTo>
                    <a:pt x="36065" y="34865"/>
                    <a:pt x="36050" y="34865"/>
                    <a:pt x="36036" y="34865"/>
                  </a:cubicBezTo>
                  <a:cubicBezTo>
                    <a:pt x="35790" y="34981"/>
                    <a:pt x="35530" y="35111"/>
                    <a:pt x="35285" y="35256"/>
                  </a:cubicBezTo>
                  <a:cubicBezTo>
                    <a:pt x="35270" y="35256"/>
                    <a:pt x="35256" y="35270"/>
                    <a:pt x="35256" y="35270"/>
                  </a:cubicBezTo>
                  <a:cubicBezTo>
                    <a:pt x="35169" y="35328"/>
                    <a:pt x="35082" y="35371"/>
                    <a:pt x="34996" y="35429"/>
                  </a:cubicBezTo>
                  <a:cubicBezTo>
                    <a:pt x="34981" y="35429"/>
                    <a:pt x="34981" y="35443"/>
                    <a:pt x="34967" y="35443"/>
                  </a:cubicBezTo>
                  <a:cubicBezTo>
                    <a:pt x="34663" y="35646"/>
                    <a:pt x="34345" y="35877"/>
                    <a:pt x="34028" y="36137"/>
                  </a:cubicBezTo>
                  <a:lnTo>
                    <a:pt x="33999" y="36151"/>
                  </a:lnTo>
                  <a:cubicBezTo>
                    <a:pt x="33898" y="36238"/>
                    <a:pt x="33796" y="36325"/>
                    <a:pt x="33695" y="36411"/>
                  </a:cubicBezTo>
                  <a:lnTo>
                    <a:pt x="33666" y="36440"/>
                  </a:lnTo>
                  <a:cubicBezTo>
                    <a:pt x="33435" y="36643"/>
                    <a:pt x="33204" y="36859"/>
                    <a:pt x="32987" y="37091"/>
                  </a:cubicBezTo>
                  <a:cubicBezTo>
                    <a:pt x="32987" y="37105"/>
                    <a:pt x="32973" y="37105"/>
                    <a:pt x="32973" y="37119"/>
                  </a:cubicBezTo>
                  <a:cubicBezTo>
                    <a:pt x="31716" y="38434"/>
                    <a:pt x="30632" y="40154"/>
                    <a:pt x="29736" y="42220"/>
                  </a:cubicBezTo>
                  <a:cubicBezTo>
                    <a:pt x="28277" y="45630"/>
                    <a:pt x="27569" y="49083"/>
                    <a:pt x="27237" y="51510"/>
                  </a:cubicBezTo>
                  <a:cubicBezTo>
                    <a:pt x="27164" y="51742"/>
                    <a:pt x="27136" y="52002"/>
                    <a:pt x="27136" y="52262"/>
                  </a:cubicBezTo>
                  <a:cubicBezTo>
                    <a:pt x="26977" y="53620"/>
                    <a:pt x="26948" y="54472"/>
                    <a:pt x="26948" y="54516"/>
                  </a:cubicBezTo>
                  <a:cubicBezTo>
                    <a:pt x="26933" y="54602"/>
                    <a:pt x="26948" y="54689"/>
                    <a:pt x="26948" y="54776"/>
                  </a:cubicBezTo>
                  <a:cubicBezTo>
                    <a:pt x="25156" y="50080"/>
                    <a:pt x="24593" y="48505"/>
                    <a:pt x="24448" y="48028"/>
                  </a:cubicBezTo>
                  <a:cubicBezTo>
                    <a:pt x="24333" y="47667"/>
                    <a:pt x="24202" y="47306"/>
                    <a:pt x="24058" y="46916"/>
                  </a:cubicBezTo>
                  <a:cubicBezTo>
                    <a:pt x="24058" y="46916"/>
                    <a:pt x="24029" y="46843"/>
                    <a:pt x="24015" y="46829"/>
                  </a:cubicBezTo>
                  <a:cubicBezTo>
                    <a:pt x="23755" y="46150"/>
                    <a:pt x="23437" y="45500"/>
                    <a:pt x="23104" y="44922"/>
                  </a:cubicBezTo>
                  <a:cubicBezTo>
                    <a:pt x="23104" y="44907"/>
                    <a:pt x="23075" y="44878"/>
                    <a:pt x="23075" y="44878"/>
                  </a:cubicBezTo>
                  <a:cubicBezTo>
                    <a:pt x="22599" y="44040"/>
                    <a:pt x="22035" y="43318"/>
                    <a:pt x="21414" y="42682"/>
                  </a:cubicBezTo>
                  <a:cubicBezTo>
                    <a:pt x="21486" y="42538"/>
                    <a:pt x="21544" y="42379"/>
                    <a:pt x="21602" y="42234"/>
                  </a:cubicBezTo>
                  <a:cubicBezTo>
                    <a:pt x="22021" y="41237"/>
                    <a:pt x="22324" y="39966"/>
                    <a:pt x="22425" y="38752"/>
                  </a:cubicBezTo>
                  <a:cubicBezTo>
                    <a:pt x="22425" y="38752"/>
                    <a:pt x="22425" y="38738"/>
                    <a:pt x="22425" y="38723"/>
                  </a:cubicBezTo>
                  <a:cubicBezTo>
                    <a:pt x="22454" y="38405"/>
                    <a:pt x="22454" y="38073"/>
                    <a:pt x="22454" y="37755"/>
                  </a:cubicBezTo>
                  <a:cubicBezTo>
                    <a:pt x="22454" y="37062"/>
                    <a:pt x="22151" y="36397"/>
                    <a:pt x="21631" y="35949"/>
                  </a:cubicBezTo>
                  <a:cubicBezTo>
                    <a:pt x="21587" y="35501"/>
                    <a:pt x="21428" y="35068"/>
                    <a:pt x="21154" y="34692"/>
                  </a:cubicBezTo>
                  <a:cubicBezTo>
                    <a:pt x="20836" y="34259"/>
                    <a:pt x="20388" y="33955"/>
                    <a:pt x="19897" y="33811"/>
                  </a:cubicBezTo>
                  <a:cubicBezTo>
                    <a:pt x="19564" y="33132"/>
                    <a:pt x="18929" y="32626"/>
                    <a:pt x="18148" y="32481"/>
                  </a:cubicBezTo>
                  <a:cubicBezTo>
                    <a:pt x="18105" y="32481"/>
                    <a:pt x="18076" y="32452"/>
                    <a:pt x="18033" y="32424"/>
                  </a:cubicBezTo>
                  <a:cubicBezTo>
                    <a:pt x="18004" y="31961"/>
                    <a:pt x="17831" y="31513"/>
                    <a:pt x="17542" y="31138"/>
                  </a:cubicBezTo>
                  <a:cubicBezTo>
                    <a:pt x="17108" y="30560"/>
                    <a:pt x="16429" y="30213"/>
                    <a:pt x="15707" y="30198"/>
                  </a:cubicBezTo>
                  <a:cubicBezTo>
                    <a:pt x="15634" y="30198"/>
                    <a:pt x="15562" y="30184"/>
                    <a:pt x="15490" y="30184"/>
                  </a:cubicBezTo>
                  <a:cubicBezTo>
                    <a:pt x="15389" y="30184"/>
                    <a:pt x="15302" y="30198"/>
                    <a:pt x="15201" y="30198"/>
                  </a:cubicBezTo>
                  <a:lnTo>
                    <a:pt x="15172" y="30025"/>
                  </a:lnTo>
                  <a:cubicBezTo>
                    <a:pt x="15158" y="29924"/>
                    <a:pt x="15129" y="29794"/>
                    <a:pt x="15100" y="29693"/>
                  </a:cubicBezTo>
                  <a:cubicBezTo>
                    <a:pt x="15100" y="29693"/>
                    <a:pt x="15071" y="29577"/>
                    <a:pt x="14999" y="29360"/>
                  </a:cubicBezTo>
                  <a:cubicBezTo>
                    <a:pt x="14999" y="29360"/>
                    <a:pt x="14970" y="29288"/>
                    <a:pt x="14970" y="29288"/>
                  </a:cubicBezTo>
                  <a:cubicBezTo>
                    <a:pt x="14926" y="29173"/>
                    <a:pt x="14869" y="28999"/>
                    <a:pt x="14782" y="28797"/>
                  </a:cubicBezTo>
                  <a:cubicBezTo>
                    <a:pt x="14479" y="28132"/>
                    <a:pt x="14132" y="27540"/>
                    <a:pt x="13742" y="27049"/>
                  </a:cubicBezTo>
                  <a:cubicBezTo>
                    <a:pt x="13742" y="27049"/>
                    <a:pt x="13727" y="27034"/>
                    <a:pt x="13727" y="27034"/>
                  </a:cubicBezTo>
                  <a:cubicBezTo>
                    <a:pt x="13337" y="26572"/>
                    <a:pt x="12716" y="25936"/>
                    <a:pt x="11921" y="25575"/>
                  </a:cubicBezTo>
                  <a:cubicBezTo>
                    <a:pt x="11473" y="25329"/>
                    <a:pt x="11069" y="25271"/>
                    <a:pt x="10881" y="25228"/>
                  </a:cubicBezTo>
                  <a:cubicBezTo>
                    <a:pt x="10837" y="25228"/>
                    <a:pt x="10794" y="25214"/>
                    <a:pt x="10751" y="25214"/>
                  </a:cubicBezTo>
                  <a:cubicBezTo>
                    <a:pt x="10621" y="25199"/>
                    <a:pt x="10505" y="25199"/>
                    <a:pt x="10390" y="25199"/>
                  </a:cubicBezTo>
                  <a:cubicBezTo>
                    <a:pt x="9335" y="25199"/>
                    <a:pt x="8410" y="25806"/>
                    <a:pt x="8034" y="26760"/>
                  </a:cubicBezTo>
                  <a:cubicBezTo>
                    <a:pt x="7485" y="28132"/>
                    <a:pt x="8338" y="29201"/>
                    <a:pt x="8612" y="29548"/>
                  </a:cubicBezTo>
                  <a:lnTo>
                    <a:pt x="8685" y="29635"/>
                  </a:lnTo>
                  <a:lnTo>
                    <a:pt x="8468" y="29635"/>
                  </a:lnTo>
                  <a:cubicBezTo>
                    <a:pt x="8352" y="29635"/>
                    <a:pt x="8251" y="29649"/>
                    <a:pt x="8136" y="29664"/>
                  </a:cubicBezTo>
                  <a:cubicBezTo>
                    <a:pt x="8136" y="29664"/>
                    <a:pt x="8049" y="29678"/>
                    <a:pt x="7876" y="29707"/>
                  </a:cubicBezTo>
                  <a:cubicBezTo>
                    <a:pt x="7485" y="29751"/>
                    <a:pt x="7124" y="29866"/>
                    <a:pt x="6705" y="29996"/>
                  </a:cubicBezTo>
                  <a:cubicBezTo>
                    <a:pt x="6691" y="30011"/>
                    <a:pt x="6662" y="30025"/>
                    <a:pt x="6633" y="30025"/>
                  </a:cubicBezTo>
                  <a:cubicBezTo>
                    <a:pt x="5535" y="30430"/>
                    <a:pt x="4466" y="31224"/>
                    <a:pt x="3685" y="32236"/>
                  </a:cubicBezTo>
                  <a:cubicBezTo>
                    <a:pt x="3469" y="32496"/>
                    <a:pt x="3324" y="32727"/>
                    <a:pt x="3223" y="32915"/>
                  </a:cubicBezTo>
                  <a:cubicBezTo>
                    <a:pt x="3223" y="32915"/>
                    <a:pt x="3122" y="33059"/>
                    <a:pt x="3107" y="33088"/>
                  </a:cubicBezTo>
                  <a:cubicBezTo>
                    <a:pt x="2977" y="33319"/>
                    <a:pt x="2862" y="33551"/>
                    <a:pt x="2790" y="33710"/>
                  </a:cubicBezTo>
                  <a:cubicBezTo>
                    <a:pt x="2775" y="33753"/>
                    <a:pt x="2746" y="33796"/>
                    <a:pt x="2732" y="33840"/>
                  </a:cubicBezTo>
                  <a:cubicBezTo>
                    <a:pt x="2688" y="33941"/>
                    <a:pt x="2645" y="34042"/>
                    <a:pt x="2602" y="34143"/>
                  </a:cubicBezTo>
                  <a:cubicBezTo>
                    <a:pt x="2587" y="34201"/>
                    <a:pt x="2573" y="34244"/>
                    <a:pt x="2558" y="34302"/>
                  </a:cubicBezTo>
                  <a:cubicBezTo>
                    <a:pt x="2501" y="34461"/>
                    <a:pt x="2428" y="34649"/>
                    <a:pt x="2371" y="34865"/>
                  </a:cubicBezTo>
                  <a:cubicBezTo>
                    <a:pt x="2356" y="34909"/>
                    <a:pt x="2356" y="34952"/>
                    <a:pt x="2342" y="34995"/>
                  </a:cubicBezTo>
                  <a:lnTo>
                    <a:pt x="2298" y="35154"/>
                  </a:lnTo>
                  <a:cubicBezTo>
                    <a:pt x="2269" y="35328"/>
                    <a:pt x="2226" y="35501"/>
                    <a:pt x="2197" y="35646"/>
                  </a:cubicBezTo>
                  <a:cubicBezTo>
                    <a:pt x="2197" y="35703"/>
                    <a:pt x="2183" y="35761"/>
                    <a:pt x="2183" y="35805"/>
                  </a:cubicBezTo>
                  <a:cubicBezTo>
                    <a:pt x="2183" y="35805"/>
                    <a:pt x="2139" y="36296"/>
                    <a:pt x="2125" y="36310"/>
                  </a:cubicBezTo>
                  <a:cubicBezTo>
                    <a:pt x="2053" y="37018"/>
                    <a:pt x="2038" y="37755"/>
                    <a:pt x="2096" y="38506"/>
                  </a:cubicBezTo>
                  <a:cubicBezTo>
                    <a:pt x="1793" y="38752"/>
                    <a:pt x="1561" y="39012"/>
                    <a:pt x="1374" y="39258"/>
                  </a:cubicBezTo>
                  <a:cubicBezTo>
                    <a:pt x="1" y="40284"/>
                    <a:pt x="174" y="41786"/>
                    <a:pt x="637" y="42552"/>
                  </a:cubicBezTo>
                  <a:cubicBezTo>
                    <a:pt x="666" y="42567"/>
                    <a:pt x="680" y="42595"/>
                    <a:pt x="695" y="42624"/>
                  </a:cubicBezTo>
                  <a:cubicBezTo>
                    <a:pt x="796" y="43173"/>
                    <a:pt x="998" y="43737"/>
                    <a:pt x="1287" y="44315"/>
                  </a:cubicBezTo>
                  <a:lnTo>
                    <a:pt x="1287" y="44344"/>
                  </a:lnTo>
                  <a:cubicBezTo>
                    <a:pt x="1359" y="44474"/>
                    <a:pt x="1431" y="44604"/>
                    <a:pt x="1504" y="44734"/>
                  </a:cubicBezTo>
                  <a:cubicBezTo>
                    <a:pt x="1504" y="44734"/>
                    <a:pt x="1518" y="44748"/>
                    <a:pt x="1518" y="44763"/>
                  </a:cubicBezTo>
                  <a:cubicBezTo>
                    <a:pt x="1590" y="44878"/>
                    <a:pt x="1648" y="44994"/>
                    <a:pt x="1720" y="45124"/>
                  </a:cubicBezTo>
                  <a:lnTo>
                    <a:pt x="1735" y="45138"/>
                  </a:lnTo>
                  <a:cubicBezTo>
                    <a:pt x="1807" y="45254"/>
                    <a:pt x="1879" y="45370"/>
                    <a:pt x="1937" y="45456"/>
                  </a:cubicBezTo>
                  <a:cubicBezTo>
                    <a:pt x="1952" y="45471"/>
                    <a:pt x="1952" y="45485"/>
                    <a:pt x="1966" y="45485"/>
                  </a:cubicBezTo>
                  <a:cubicBezTo>
                    <a:pt x="2038" y="45601"/>
                    <a:pt x="2110" y="45702"/>
                    <a:pt x="2168" y="45803"/>
                  </a:cubicBezTo>
                  <a:cubicBezTo>
                    <a:pt x="2269" y="45933"/>
                    <a:pt x="2371" y="46063"/>
                    <a:pt x="2472" y="46193"/>
                  </a:cubicBezTo>
                  <a:cubicBezTo>
                    <a:pt x="2616" y="46410"/>
                    <a:pt x="2790" y="46598"/>
                    <a:pt x="2992" y="46771"/>
                  </a:cubicBezTo>
                  <a:cubicBezTo>
                    <a:pt x="3931" y="47696"/>
                    <a:pt x="5058" y="48418"/>
                    <a:pt x="5983" y="49011"/>
                  </a:cubicBezTo>
                  <a:cubicBezTo>
                    <a:pt x="6098" y="49083"/>
                    <a:pt x="6214" y="49155"/>
                    <a:pt x="6344" y="49242"/>
                  </a:cubicBezTo>
                  <a:cubicBezTo>
                    <a:pt x="6344" y="49242"/>
                    <a:pt x="6517" y="49343"/>
                    <a:pt x="6561" y="49372"/>
                  </a:cubicBezTo>
                  <a:cubicBezTo>
                    <a:pt x="6647" y="49415"/>
                    <a:pt x="6734" y="49473"/>
                    <a:pt x="6821" y="49516"/>
                  </a:cubicBezTo>
                  <a:lnTo>
                    <a:pt x="6936" y="49589"/>
                  </a:lnTo>
                  <a:cubicBezTo>
                    <a:pt x="7009" y="49632"/>
                    <a:pt x="7081" y="49661"/>
                    <a:pt x="7153" y="49704"/>
                  </a:cubicBezTo>
                  <a:cubicBezTo>
                    <a:pt x="7254" y="49762"/>
                    <a:pt x="7355" y="49820"/>
                    <a:pt x="7456" y="49863"/>
                  </a:cubicBezTo>
                  <a:cubicBezTo>
                    <a:pt x="7456" y="49863"/>
                    <a:pt x="7615" y="49950"/>
                    <a:pt x="7673" y="49979"/>
                  </a:cubicBezTo>
                  <a:cubicBezTo>
                    <a:pt x="8251" y="50340"/>
                    <a:pt x="9147" y="50831"/>
                    <a:pt x="10101" y="51236"/>
                  </a:cubicBezTo>
                  <a:cubicBezTo>
                    <a:pt x="10144" y="51250"/>
                    <a:pt x="10187" y="51279"/>
                    <a:pt x="10245" y="51294"/>
                  </a:cubicBezTo>
                  <a:cubicBezTo>
                    <a:pt x="10390" y="51351"/>
                    <a:pt x="10549" y="51409"/>
                    <a:pt x="10707" y="51453"/>
                  </a:cubicBezTo>
                  <a:cubicBezTo>
                    <a:pt x="11256" y="51655"/>
                    <a:pt x="11806" y="51857"/>
                    <a:pt x="12369" y="51973"/>
                  </a:cubicBezTo>
                  <a:lnTo>
                    <a:pt x="13193" y="52189"/>
                  </a:lnTo>
                  <a:cubicBezTo>
                    <a:pt x="13294" y="52218"/>
                    <a:pt x="13409" y="52233"/>
                    <a:pt x="13525" y="52247"/>
                  </a:cubicBezTo>
                  <a:lnTo>
                    <a:pt x="14363" y="52334"/>
                  </a:lnTo>
                  <a:cubicBezTo>
                    <a:pt x="14609" y="52363"/>
                    <a:pt x="14854" y="52377"/>
                    <a:pt x="15071" y="52392"/>
                  </a:cubicBezTo>
                  <a:cubicBezTo>
                    <a:pt x="15591" y="54834"/>
                    <a:pt x="16545" y="59081"/>
                    <a:pt x="17845" y="63315"/>
                  </a:cubicBezTo>
                  <a:cubicBezTo>
                    <a:pt x="19969" y="70193"/>
                    <a:pt x="22165" y="74426"/>
                    <a:pt x="24564" y="76232"/>
                  </a:cubicBezTo>
                  <a:cubicBezTo>
                    <a:pt x="24679" y="76304"/>
                    <a:pt x="24780" y="76391"/>
                    <a:pt x="24882" y="76449"/>
                  </a:cubicBezTo>
                  <a:cubicBezTo>
                    <a:pt x="24882" y="76449"/>
                    <a:pt x="24954" y="76492"/>
                    <a:pt x="24968" y="76507"/>
                  </a:cubicBezTo>
                  <a:cubicBezTo>
                    <a:pt x="25041" y="76550"/>
                    <a:pt x="25098" y="76593"/>
                    <a:pt x="25171" y="76637"/>
                  </a:cubicBezTo>
                  <a:cubicBezTo>
                    <a:pt x="25171" y="76637"/>
                    <a:pt x="25214" y="76651"/>
                    <a:pt x="25228" y="76666"/>
                  </a:cubicBezTo>
                  <a:cubicBezTo>
                    <a:pt x="25257" y="76680"/>
                    <a:pt x="25387" y="76752"/>
                    <a:pt x="25402" y="76767"/>
                  </a:cubicBezTo>
                  <a:cubicBezTo>
                    <a:pt x="25474" y="76796"/>
                    <a:pt x="25546" y="76839"/>
                    <a:pt x="25618" y="76868"/>
                  </a:cubicBezTo>
                  <a:cubicBezTo>
                    <a:pt x="25633" y="76882"/>
                    <a:pt x="25633" y="76882"/>
                    <a:pt x="25633" y="76882"/>
                  </a:cubicBezTo>
                  <a:cubicBezTo>
                    <a:pt x="25777" y="76940"/>
                    <a:pt x="25907" y="76998"/>
                    <a:pt x="26037" y="77041"/>
                  </a:cubicBezTo>
                  <a:cubicBezTo>
                    <a:pt x="26052" y="77056"/>
                    <a:pt x="26066" y="77056"/>
                    <a:pt x="26095" y="77070"/>
                  </a:cubicBezTo>
                  <a:cubicBezTo>
                    <a:pt x="26182" y="77099"/>
                    <a:pt x="26283" y="77128"/>
                    <a:pt x="26384" y="77157"/>
                  </a:cubicBezTo>
                  <a:cubicBezTo>
                    <a:pt x="26442" y="77171"/>
                    <a:pt x="26485" y="77186"/>
                    <a:pt x="26543" y="77215"/>
                  </a:cubicBezTo>
                  <a:cubicBezTo>
                    <a:pt x="26615" y="77229"/>
                    <a:pt x="26673" y="77244"/>
                    <a:pt x="26731" y="77244"/>
                  </a:cubicBezTo>
                  <a:cubicBezTo>
                    <a:pt x="26832" y="77272"/>
                    <a:pt x="26948" y="77287"/>
                    <a:pt x="27049" y="77316"/>
                  </a:cubicBezTo>
                  <a:lnTo>
                    <a:pt x="27092" y="77316"/>
                  </a:lnTo>
                  <a:cubicBezTo>
                    <a:pt x="27323" y="77345"/>
                    <a:pt x="27526" y="77359"/>
                    <a:pt x="27728" y="77359"/>
                  </a:cubicBezTo>
                  <a:lnTo>
                    <a:pt x="27786" y="77359"/>
                  </a:lnTo>
                  <a:cubicBezTo>
                    <a:pt x="30545" y="77316"/>
                    <a:pt x="33016" y="75235"/>
                    <a:pt x="35357" y="70944"/>
                  </a:cubicBezTo>
                  <a:cubicBezTo>
                    <a:pt x="36296" y="76015"/>
                    <a:pt x="38059" y="80639"/>
                    <a:pt x="42263" y="81954"/>
                  </a:cubicBezTo>
                  <a:cubicBezTo>
                    <a:pt x="43809" y="82445"/>
                    <a:pt x="45558" y="82676"/>
                    <a:pt x="47609" y="82676"/>
                  </a:cubicBezTo>
                  <a:cubicBezTo>
                    <a:pt x="49300" y="82676"/>
                    <a:pt x="50976" y="82517"/>
                    <a:pt x="52551" y="82358"/>
                  </a:cubicBezTo>
                  <a:cubicBezTo>
                    <a:pt x="53923" y="82214"/>
                    <a:pt x="55180" y="81997"/>
                    <a:pt x="56307" y="81708"/>
                  </a:cubicBezTo>
                  <a:cubicBezTo>
                    <a:pt x="56885" y="81867"/>
                    <a:pt x="57406" y="81939"/>
                    <a:pt x="57868" y="81997"/>
                  </a:cubicBezTo>
                  <a:lnTo>
                    <a:pt x="57897" y="81997"/>
                  </a:lnTo>
                  <a:cubicBezTo>
                    <a:pt x="58345" y="82055"/>
                    <a:pt x="58547" y="82069"/>
                    <a:pt x="58735" y="82069"/>
                  </a:cubicBezTo>
                  <a:cubicBezTo>
                    <a:pt x="59226" y="82069"/>
                    <a:pt x="59688" y="81925"/>
                    <a:pt x="60079" y="81679"/>
                  </a:cubicBezTo>
                  <a:cubicBezTo>
                    <a:pt x="60526" y="81607"/>
                    <a:pt x="60989" y="81520"/>
                    <a:pt x="61437" y="81419"/>
                  </a:cubicBezTo>
                  <a:cubicBezTo>
                    <a:pt x="62607" y="82344"/>
                    <a:pt x="64037" y="82821"/>
                    <a:pt x="65641" y="82821"/>
                  </a:cubicBezTo>
                  <a:cubicBezTo>
                    <a:pt x="71247" y="82821"/>
                    <a:pt x="77446" y="76940"/>
                    <a:pt x="78125" y="76275"/>
                  </a:cubicBezTo>
                  <a:lnTo>
                    <a:pt x="78573" y="75842"/>
                  </a:lnTo>
                  <a:cubicBezTo>
                    <a:pt x="78833" y="75582"/>
                    <a:pt x="79107" y="75307"/>
                    <a:pt x="79382" y="75033"/>
                  </a:cubicBezTo>
                  <a:cubicBezTo>
                    <a:pt x="79382" y="75033"/>
                    <a:pt x="79440" y="74975"/>
                    <a:pt x="79440" y="74975"/>
                  </a:cubicBezTo>
                  <a:cubicBezTo>
                    <a:pt x="79743" y="74657"/>
                    <a:pt x="80018" y="74354"/>
                    <a:pt x="80278" y="74065"/>
                  </a:cubicBezTo>
                  <a:cubicBezTo>
                    <a:pt x="80292" y="74050"/>
                    <a:pt x="80336" y="74007"/>
                    <a:pt x="80336" y="73993"/>
                  </a:cubicBezTo>
                  <a:cubicBezTo>
                    <a:pt x="80437" y="73891"/>
                    <a:pt x="80523" y="73790"/>
                    <a:pt x="80610" y="73675"/>
                  </a:cubicBezTo>
                  <a:lnTo>
                    <a:pt x="80624" y="73660"/>
                  </a:lnTo>
                  <a:cubicBezTo>
                    <a:pt x="80726" y="73545"/>
                    <a:pt x="80812" y="73429"/>
                    <a:pt x="80913" y="73313"/>
                  </a:cubicBezTo>
                  <a:cubicBezTo>
                    <a:pt x="82532" y="71348"/>
                    <a:pt x="83456" y="69485"/>
                    <a:pt x="83717" y="67635"/>
                  </a:cubicBezTo>
                  <a:cubicBezTo>
                    <a:pt x="83731" y="67635"/>
                    <a:pt x="83731" y="67621"/>
                    <a:pt x="83731" y="67621"/>
                  </a:cubicBezTo>
                  <a:cubicBezTo>
                    <a:pt x="83745" y="67462"/>
                    <a:pt x="83774" y="67288"/>
                    <a:pt x="83789" y="67129"/>
                  </a:cubicBezTo>
                  <a:cubicBezTo>
                    <a:pt x="83789" y="67115"/>
                    <a:pt x="83789" y="67101"/>
                    <a:pt x="83789" y="67086"/>
                  </a:cubicBezTo>
                  <a:cubicBezTo>
                    <a:pt x="83904" y="65482"/>
                    <a:pt x="83543" y="63936"/>
                    <a:pt x="82691" y="62477"/>
                  </a:cubicBezTo>
                  <a:cubicBezTo>
                    <a:pt x="82156" y="61581"/>
                    <a:pt x="81708" y="60628"/>
                    <a:pt x="81231" y="59616"/>
                  </a:cubicBezTo>
                  <a:cubicBezTo>
                    <a:pt x="80668" y="58431"/>
                    <a:pt x="80090" y="57203"/>
                    <a:pt x="79353" y="56004"/>
                  </a:cubicBezTo>
                  <a:cubicBezTo>
                    <a:pt x="78269" y="54241"/>
                    <a:pt x="77056" y="52580"/>
                    <a:pt x="75885" y="50990"/>
                  </a:cubicBezTo>
                  <a:cubicBezTo>
                    <a:pt x="75625" y="50629"/>
                    <a:pt x="75365" y="50282"/>
                    <a:pt x="75105" y="49921"/>
                  </a:cubicBezTo>
                  <a:cubicBezTo>
                    <a:pt x="75062" y="49863"/>
                    <a:pt x="75018" y="49805"/>
                    <a:pt x="74990" y="49762"/>
                  </a:cubicBezTo>
                  <a:cubicBezTo>
                    <a:pt x="75033" y="49661"/>
                    <a:pt x="75091" y="49560"/>
                    <a:pt x="75148" y="49459"/>
                  </a:cubicBezTo>
                  <a:cubicBezTo>
                    <a:pt x="75524" y="48794"/>
                    <a:pt x="75553" y="47985"/>
                    <a:pt x="75235" y="47277"/>
                  </a:cubicBezTo>
                  <a:cubicBezTo>
                    <a:pt x="75235" y="47262"/>
                    <a:pt x="75206" y="47219"/>
                    <a:pt x="75206" y="47205"/>
                  </a:cubicBezTo>
                  <a:cubicBezTo>
                    <a:pt x="75018" y="46815"/>
                    <a:pt x="73386" y="43506"/>
                    <a:pt x="71045" y="40255"/>
                  </a:cubicBezTo>
                  <a:cubicBezTo>
                    <a:pt x="67606" y="35487"/>
                    <a:pt x="64225" y="33074"/>
                    <a:pt x="60989" y="33074"/>
                  </a:cubicBezTo>
                  <a:cubicBezTo>
                    <a:pt x="60685" y="33074"/>
                    <a:pt x="60382" y="33103"/>
                    <a:pt x="60079" y="33146"/>
                  </a:cubicBezTo>
                  <a:cubicBezTo>
                    <a:pt x="60006" y="33132"/>
                    <a:pt x="59934" y="33117"/>
                    <a:pt x="59862" y="33088"/>
                  </a:cubicBezTo>
                  <a:cubicBezTo>
                    <a:pt x="59862" y="33088"/>
                    <a:pt x="59804" y="33088"/>
                    <a:pt x="59775" y="33074"/>
                  </a:cubicBezTo>
                  <a:cubicBezTo>
                    <a:pt x="59732" y="33074"/>
                    <a:pt x="59703" y="33059"/>
                    <a:pt x="59674" y="33059"/>
                  </a:cubicBezTo>
                  <a:cubicBezTo>
                    <a:pt x="59573" y="33045"/>
                    <a:pt x="59457" y="33030"/>
                    <a:pt x="59356" y="33002"/>
                  </a:cubicBezTo>
                  <a:cubicBezTo>
                    <a:pt x="59342" y="33002"/>
                    <a:pt x="59240" y="32987"/>
                    <a:pt x="59240" y="32987"/>
                  </a:cubicBezTo>
                  <a:lnTo>
                    <a:pt x="59183" y="32987"/>
                  </a:lnTo>
                  <a:cubicBezTo>
                    <a:pt x="59082" y="32973"/>
                    <a:pt x="58966" y="32958"/>
                    <a:pt x="58850" y="32944"/>
                  </a:cubicBezTo>
                  <a:cubicBezTo>
                    <a:pt x="58836" y="32944"/>
                    <a:pt x="58706" y="32929"/>
                    <a:pt x="58706" y="32929"/>
                  </a:cubicBezTo>
                  <a:lnTo>
                    <a:pt x="58691" y="32915"/>
                  </a:lnTo>
                  <a:cubicBezTo>
                    <a:pt x="58272" y="32871"/>
                    <a:pt x="57853" y="32843"/>
                    <a:pt x="57449" y="32828"/>
                  </a:cubicBezTo>
                  <a:cubicBezTo>
                    <a:pt x="57406" y="32684"/>
                    <a:pt x="57348" y="32539"/>
                    <a:pt x="57275" y="32395"/>
                  </a:cubicBezTo>
                  <a:cubicBezTo>
                    <a:pt x="57203" y="32207"/>
                    <a:pt x="57131" y="32005"/>
                    <a:pt x="57015" y="31802"/>
                  </a:cubicBezTo>
                  <a:cubicBezTo>
                    <a:pt x="57059" y="31138"/>
                    <a:pt x="57117" y="30473"/>
                    <a:pt x="57160" y="29808"/>
                  </a:cubicBezTo>
                  <a:cubicBezTo>
                    <a:pt x="57174" y="29794"/>
                    <a:pt x="57218" y="29071"/>
                    <a:pt x="57232" y="28913"/>
                  </a:cubicBezTo>
                  <a:cubicBezTo>
                    <a:pt x="57247" y="28696"/>
                    <a:pt x="57261" y="28494"/>
                    <a:pt x="57261" y="28291"/>
                  </a:cubicBezTo>
                  <a:cubicBezTo>
                    <a:pt x="57348" y="28262"/>
                    <a:pt x="57434" y="28233"/>
                    <a:pt x="57507" y="28205"/>
                  </a:cubicBezTo>
                  <a:cubicBezTo>
                    <a:pt x="57550" y="28190"/>
                    <a:pt x="57593" y="28176"/>
                    <a:pt x="57637" y="28161"/>
                  </a:cubicBezTo>
                  <a:cubicBezTo>
                    <a:pt x="57723" y="28132"/>
                    <a:pt x="57810" y="28103"/>
                    <a:pt x="57897" y="28060"/>
                  </a:cubicBezTo>
                  <a:lnTo>
                    <a:pt x="57998" y="28017"/>
                  </a:lnTo>
                  <a:cubicBezTo>
                    <a:pt x="58374" y="27843"/>
                    <a:pt x="58749" y="27612"/>
                    <a:pt x="59125" y="27352"/>
                  </a:cubicBezTo>
                  <a:lnTo>
                    <a:pt x="59168" y="27323"/>
                  </a:lnTo>
                  <a:cubicBezTo>
                    <a:pt x="59255" y="27251"/>
                    <a:pt x="59327" y="27193"/>
                    <a:pt x="59414" y="27135"/>
                  </a:cubicBezTo>
                  <a:cubicBezTo>
                    <a:pt x="59414" y="27121"/>
                    <a:pt x="59428" y="27121"/>
                    <a:pt x="59428" y="27121"/>
                  </a:cubicBezTo>
                  <a:cubicBezTo>
                    <a:pt x="61610" y="25344"/>
                    <a:pt x="63301" y="21905"/>
                    <a:pt x="62318" y="18712"/>
                  </a:cubicBezTo>
                  <a:cubicBezTo>
                    <a:pt x="62231" y="18423"/>
                    <a:pt x="62116" y="18134"/>
                    <a:pt x="62000" y="17874"/>
                  </a:cubicBezTo>
                  <a:cubicBezTo>
                    <a:pt x="62246" y="16790"/>
                    <a:pt x="62665" y="14998"/>
                    <a:pt x="62910" y="14016"/>
                  </a:cubicBezTo>
                  <a:cubicBezTo>
                    <a:pt x="62925" y="13973"/>
                    <a:pt x="62925" y="13929"/>
                    <a:pt x="62954" y="13857"/>
                  </a:cubicBezTo>
                  <a:lnTo>
                    <a:pt x="62983" y="13727"/>
                  </a:lnTo>
                  <a:cubicBezTo>
                    <a:pt x="63026" y="13597"/>
                    <a:pt x="63055" y="13467"/>
                    <a:pt x="63098" y="13308"/>
                  </a:cubicBezTo>
                  <a:cubicBezTo>
                    <a:pt x="63633" y="11502"/>
                    <a:pt x="64529" y="8482"/>
                    <a:pt x="63142" y="5433"/>
                  </a:cubicBezTo>
                  <a:cubicBezTo>
                    <a:pt x="61263" y="1330"/>
                    <a:pt x="55571" y="1012"/>
                    <a:pt x="53866" y="1012"/>
                  </a:cubicBezTo>
                  <a:cubicBezTo>
                    <a:pt x="53678" y="1012"/>
                    <a:pt x="53504" y="1012"/>
                    <a:pt x="53345" y="1026"/>
                  </a:cubicBezTo>
                  <a:lnTo>
                    <a:pt x="53129" y="1026"/>
                  </a:lnTo>
                  <a:cubicBezTo>
                    <a:pt x="51597" y="1026"/>
                    <a:pt x="47898" y="651"/>
                    <a:pt x="45211" y="376"/>
                  </a:cubicBezTo>
                  <a:cubicBezTo>
                    <a:pt x="43867" y="232"/>
                    <a:pt x="42726" y="116"/>
                    <a:pt x="41902" y="44"/>
                  </a:cubicBezTo>
                  <a:cubicBezTo>
                    <a:pt x="41555" y="15"/>
                    <a:pt x="41209" y="1"/>
                    <a:pt x="40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7852066" y="3269493"/>
              <a:ext cx="1018802" cy="1466356"/>
            </a:xfrm>
            <a:custGeom>
              <a:avLst/>
              <a:gdLst/>
              <a:ahLst/>
              <a:cxnLst/>
              <a:rect l="l" t="t" r="r" b="b"/>
              <a:pathLst>
                <a:path w="30747" h="44254" extrusionOk="0">
                  <a:moveTo>
                    <a:pt x="16281" y="1"/>
                  </a:moveTo>
                  <a:cubicBezTo>
                    <a:pt x="15084" y="1"/>
                    <a:pt x="13889" y="20"/>
                    <a:pt x="12701" y="74"/>
                  </a:cubicBezTo>
                  <a:cubicBezTo>
                    <a:pt x="12050" y="103"/>
                    <a:pt x="11342" y="131"/>
                    <a:pt x="10606" y="175"/>
                  </a:cubicBezTo>
                  <a:cubicBezTo>
                    <a:pt x="8279" y="319"/>
                    <a:pt x="5650" y="637"/>
                    <a:pt x="3930" y="1750"/>
                  </a:cubicBezTo>
                  <a:cubicBezTo>
                    <a:pt x="1720" y="3166"/>
                    <a:pt x="0" y="16820"/>
                    <a:pt x="1980" y="21458"/>
                  </a:cubicBezTo>
                  <a:cubicBezTo>
                    <a:pt x="3974" y="26096"/>
                    <a:pt x="3439" y="41267"/>
                    <a:pt x="10201" y="43376"/>
                  </a:cubicBezTo>
                  <a:cubicBezTo>
                    <a:pt x="12194" y="44003"/>
                    <a:pt x="14004" y="44253"/>
                    <a:pt x="15617" y="44253"/>
                  </a:cubicBezTo>
                  <a:cubicBezTo>
                    <a:pt x="19474" y="44253"/>
                    <a:pt x="22199" y="42819"/>
                    <a:pt x="23595" y="41657"/>
                  </a:cubicBezTo>
                  <a:cubicBezTo>
                    <a:pt x="25574" y="40010"/>
                    <a:pt x="26774" y="27685"/>
                    <a:pt x="26774" y="25157"/>
                  </a:cubicBezTo>
                  <a:cubicBezTo>
                    <a:pt x="26774" y="22643"/>
                    <a:pt x="28883" y="13627"/>
                    <a:pt x="29808" y="10448"/>
                  </a:cubicBezTo>
                  <a:cubicBezTo>
                    <a:pt x="30747" y="7269"/>
                    <a:pt x="29952" y="1836"/>
                    <a:pt x="27424" y="782"/>
                  </a:cubicBezTo>
                  <a:cubicBezTo>
                    <a:pt x="25879" y="124"/>
                    <a:pt x="24137" y="62"/>
                    <a:pt x="22434" y="62"/>
                  </a:cubicBezTo>
                  <a:cubicBezTo>
                    <a:pt x="22040" y="62"/>
                    <a:pt x="21649" y="65"/>
                    <a:pt x="21262" y="65"/>
                  </a:cubicBezTo>
                  <a:cubicBezTo>
                    <a:pt x="21007" y="65"/>
                    <a:pt x="20753" y="64"/>
                    <a:pt x="20503" y="59"/>
                  </a:cubicBezTo>
                  <a:cubicBezTo>
                    <a:pt x="19098" y="28"/>
                    <a:pt x="17688" y="1"/>
                    <a:pt x="16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7888447" y="3271348"/>
              <a:ext cx="982420" cy="1433520"/>
            </a:xfrm>
            <a:custGeom>
              <a:avLst/>
              <a:gdLst/>
              <a:ahLst/>
              <a:cxnLst/>
              <a:rect l="l" t="t" r="r" b="b"/>
              <a:pathLst>
                <a:path w="29649" h="43263" extrusionOk="0">
                  <a:moveTo>
                    <a:pt x="21260" y="0"/>
                  </a:moveTo>
                  <a:cubicBezTo>
                    <a:pt x="20889" y="0"/>
                    <a:pt x="20521" y="3"/>
                    <a:pt x="20156" y="3"/>
                  </a:cubicBezTo>
                  <a:cubicBezTo>
                    <a:pt x="20474" y="596"/>
                    <a:pt x="20749" y="1304"/>
                    <a:pt x="21240" y="2517"/>
                  </a:cubicBezTo>
                  <a:cubicBezTo>
                    <a:pt x="22035" y="4497"/>
                    <a:pt x="22049" y="7777"/>
                    <a:pt x="21370" y="9799"/>
                  </a:cubicBezTo>
                  <a:cubicBezTo>
                    <a:pt x="20387" y="12733"/>
                    <a:pt x="18466" y="15998"/>
                    <a:pt x="15489" y="17313"/>
                  </a:cubicBezTo>
                  <a:cubicBezTo>
                    <a:pt x="13163" y="18339"/>
                    <a:pt x="11733" y="18989"/>
                    <a:pt x="9117" y="19018"/>
                  </a:cubicBezTo>
                  <a:cubicBezTo>
                    <a:pt x="9089" y="19018"/>
                    <a:pt x="9060" y="19018"/>
                    <a:pt x="9031" y="19018"/>
                  </a:cubicBezTo>
                  <a:cubicBezTo>
                    <a:pt x="6830" y="19018"/>
                    <a:pt x="4989" y="18470"/>
                    <a:pt x="3063" y="17457"/>
                  </a:cubicBezTo>
                  <a:cubicBezTo>
                    <a:pt x="1980" y="16879"/>
                    <a:pt x="925" y="16027"/>
                    <a:pt x="15" y="15015"/>
                  </a:cubicBezTo>
                  <a:lnTo>
                    <a:pt x="15" y="15015"/>
                  </a:lnTo>
                  <a:cubicBezTo>
                    <a:pt x="0" y="17587"/>
                    <a:pt x="260" y="19942"/>
                    <a:pt x="882" y="21402"/>
                  </a:cubicBezTo>
                  <a:cubicBezTo>
                    <a:pt x="1460" y="22731"/>
                    <a:pt x="1821" y="24956"/>
                    <a:pt x="2211" y="27485"/>
                  </a:cubicBezTo>
                  <a:cubicBezTo>
                    <a:pt x="4118" y="25101"/>
                    <a:pt x="7037" y="23569"/>
                    <a:pt x="10302" y="23569"/>
                  </a:cubicBezTo>
                  <a:cubicBezTo>
                    <a:pt x="15923" y="23569"/>
                    <a:pt x="20792" y="28308"/>
                    <a:pt x="20720" y="33987"/>
                  </a:cubicBezTo>
                  <a:cubicBezTo>
                    <a:pt x="20676" y="37151"/>
                    <a:pt x="20272" y="40243"/>
                    <a:pt x="19622" y="43263"/>
                  </a:cubicBezTo>
                  <a:cubicBezTo>
                    <a:pt x="20864" y="42771"/>
                    <a:pt x="21832" y="42150"/>
                    <a:pt x="22497" y="41601"/>
                  </a:cubicBezTo>
                  <a:cubicBezTo>
                    <a:pt x="24476" y="39954"/>
                    <a:pt x="25676" y="27629"/>
                    <a:pt x="25676" y="25101"/>
                  </a:cubicBezTo>
                  <a:cubicBezTo>
                    <a:pt x="25676" y="22587"/>
                    <a:pt x="27785" y="13571"/>
                    <a:pt x="28710" y="10392"/>
                  </a:cubicBezTo>
                  <a:cubicBezTo>
                    <a:pt x="29649" y="7213"/>
                    <a:pt x="28854" y="1780"/>
                    <a:pt x="26326" y="726"/>
                  </a:cubicBezTo>
                  <a:cubicBezTo>
                    <a:pt x="24755" y="59"/>
                    <a:pt x="22988" y="0"/>
                    <a:pt x="2126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8" name="Google Shape;1498;p38"/>
            <p:cNvSpPr/>
            <p:nvPr/>
          </p:nvSpPr>
          <p:spPr>
            <a:xfrm>
              <a:off x="8256597" y="3435626"/>
              <a:ext cx="61300" cy="406533"/>
            </a:xfrm>
            <a:custGeom>
              <a:avLst/>
              <a:gdLst/>
              <a:ahLst/>
              <a:cxnLst/>
              <a:rect l="l" t="t" r="r" b="b"/>
              <a:pathLst>
                <a:path w="1850" h="12269" extrusionOk="0">
                  <a:moveTo>
                    <a:pt x="1820" y="1"/>
                  </a:moveTo>
                  <a:cubicBezTo>
                    <a:pt x="1789" y="1"/>
                    <a:pt x="1660" y="561"/>
                    <a:pt x="1489" y="1388"/>
                  </a:cubicBezTo>
                  <a:cubicBezTo>
                    <a:pt x="1330" y="2241"/>
                    <a:pt x="1113" y="3368"/>
                    <a:pt x="896" y="4495"/>
                  </a:cubicBezTo>
                  <a:cubicBezTo>
                    <a:pt x="564" y="6763"/>
                    <a:pt x="232" y="9032"/>
                    <a:pt x="232" y="9032"/>
                  </a:cubicBezTo>
                  <a:cubicBezTo>
                    <a:pt x="232" y="9032"/>
                    <a:pt x="116" y="10491"/>
                    <a:pt x="0" y="12268"/>
                  </a:cubicBezTo>
                  <a:lnTo>
                    <a:pt x="347" y="12268"/>
                  </a:lnTo>
                  <a:cubicBezTo>
                    <a:pt x="520" y="10520"/>
                    <a:pt x="679" y="9075"/>
                    <a:pt x="679" y="9075"/>
                  </a:cubicBezTo>
                  <a:cubicBezTo>
                    <a:pt x="679" y="9075"/>
                    <a:pt x="939" y="6806"/>
                    <a:pt x="1214" y="4538"/>
                  </a:cubicBezTo>
                  <a:cubicBezTo>
                    <a:pt x="1387" y="3411"/>
                    <a:pt x="1546" y="2270"/>
                    <a:pt x="1662" y="1417"/>
                  </a:cubicBezTo>
                  <a:cubicBezTo>
                    <a:pt x="1778" y="579"/>
                    <a:pt x="1850" y="1"/>
                    <a:pt x="1821" y="1"/>
                  </a:cubicBezTo>
                  <a:cubicBezTo>
                    <a:pt x="1821" y="1"/>
                    <a:pt x="1820" y="1"/>
                    <a:pt x="1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9" name="Google Shape;1499;p38"/>
            <p:cNvSpPr/>
            <p:nvPr/>
          </p:nvSpPr>
          <p:spPr>
            <a:xfrm>
              <a:off x="6809840" y="3427806"/>
              <a:ext cx="1209858" cy="1160255"/>
            </a:xfrm>
            <a:custGeom>
              <a:avLst/>
              <a:gdLst/>
              <a:ahLst/>
              <a:cxnLst/>
              <a:rect l="l" t="t" r="r" b="b"/>
              <a:pathLst>
                <a:path w="36513" h="35016" extrusionOk="0">
                  <a:moveTo>
                    <a:pt x="2780" y="1"/>
                  </a:moveTo>
                  <a:cubicBezTo>
                    <a:pt x="2496" y="1"/>
                    <a:pt x="2225" y="50"/>
                    <a:pt x="1980" y="165"/>
                  </a:cubicBezTo>
                  <a:cubicBezTo>
                    <a:pt x="0" y="1075"/>
                    <a:pt x="1171" y="3257"/>
                    <a:pt x="2038" y="4485"/>
                  </a:cubicBezTo>
                  <a:cubicBezTo>
                    <a:pt x="2775" y="5525"/>
                    <a:pt x="4104" y="6378"/>
                    <a:pt x="5159" y="7057"/>
                  </a:cubicBezTo>
                  <a:cubicBezTo>
                    <a:pt x="8077" y="8906"/>
                    <a:pt x="11473" y="9846"/>
                    <a:pt x="14912" y="9932"/>
                  </a:cubicBezTo>
                  <a:cubicBezTo>
                    <a:pt x="14912" y="9932"/>
                    <a:pt x="19531" y="35016"/>
                    <a:pt x="25610" y="35016"/>
                  </a:cubicBezTo>
                  <a:cubicBezTo>
                    <a:pt x="25622" y="35016"/>
                    <a:pt x="25635" y="35015"/>
                    <a:pt x="25647" y="35015"/>
                  </a:cubicBezTo>
                  <a:cubicBezTo>
                    <a:pt x="31744" y="34914"/>
                    <a:pt x="36512" y="14845"/>
                    <a:pt x="36512" y="14845"/>
                  </a:cubicBezTo>
                  <a:lnTo>
                    <a:pt x="29317" y="12475"/>
                  </a:lnTo>
                  <a:lnTo>
                    <a:pt x="26442" y="25768"/>
                  </a:lnTo>
                  <a:cubicBezTo>
                    <a:pt x="26442" y="25768"/>
                    <a:pt x="20720" y="10944"/>
                    <a:pt x="20041" y="8820"/>
                  </a:cubicBezTo>
                  <a:cubicBezTo>
                    <a:pt x="19362" y="6696"/>
                    <a:pt x="18206" y="4471"/>
                    <a:pt x="16096" y="3300"/>
                  </a:cubicBezTo>
                  <a:cubicBezTo>
                    <a:pt x="15415" y="2914"/>
                    <a:pt x="12741" y="491"/>
                    <a:pt x="11321" y="491"/>
                  </a:cubicBezTo>
                  <a:cubicBezTo>
                    <a:pt x="10934" y="491"/>
                    <a:pt x="10641" y="671"/>
                    <a:pt x="10505" y="1118"/>
                  </a:cubicBezTo>
                  <a:cubicBezTo>
                    <a:pt x="10129" y="2361"/>
                    <a:pt x="11531" y="2910"/>
                    <a:pt x="12137" y="3719"/>
                  </a:cubicBezTo>
                  <a:cubicBezTo>
                    <a:pt x="12019" y="3791"/>
                    <a:pt x="11862" y="3824"/>
                    <a:pt x="11676" y="3824"/>
                  </a:cubicBezTo>
                  <a:cubicBezTo>
                    <a:pt x="10182" y="3824"/>
                    <a:pt x="6780" y="1729"/>
                    <a:pt x="5881" y="1176"/>
                  </a:cubicBezTo>
                  <a:cubicBezTo>
                    <a:pt x="5105" y="697"/>
                    <a:pt x="3850" y="1"/>
                    <a:pt x="2780" y="1"/>
                  </a:cubicBezTo>
                  <a:close/>
                </a:path>
              </a:pathLst>
            </a:custGeom>
            <a:solidFill>
              <a:srgbClr val="FAC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6839992" y="3494538"/>
              <a:ext cx="1179705" cy="1093521"/>
            </a:xfrm>
            <a:custGeom>
              <a:avLst/>
              <a:gdLst/>
              <a:ahLst/>
              <a:cxnLst/>
              <a:rect l="l" t="t" r="r" b="b"/>
              <a:pathLst>
                <a:path w="35603" h="33002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867"/>
                    <a:pt x="651" y="1806"/>
                    <a:pt x="1128" y="2471"/>
                  </a:cubicBezTo>
                  <a:cubicBezTo>
                    <a:pt x="1186" y="2558"/>
                    <a:pt x="1258" y="2630"/>
                    <a:pt x="1316" y="2717"/>
                  </a:cubicBezTo>
                  <a:cubicBezTo>
                    <a:pt x="2139" y="3497"/>
                    <a:pt x="3107" y="4306"/>
                    <a:pt x="4278" y="5057"/>
                  </a:cubicBezTo>
                  <a:cubicBezTo>
                    <a:pt x="6806" y="6661"/>
                    <a:pt x="9681" y="7571"/>
                    <a:pt x="12643" y="7832"/>
                  </a:cubicBezTo>
                  <a:cubicBezTo>
                    <a:pt x="12730" y="7846"/>
                    <a:pt x="12817" y="7846"/>
                    <a:pt x="12889" y="7860"/>
                  </a:cubicBezTo>
                  <a:cubicBezTo>
                    <a:pt x="13033" y="7875"/>
                    <a:pt x="13163" y="7875"/>
                    <a:pt x="13294" y="7889"/>
                  </a:cubicBezTo>
                  <a:cubicBezTo>
                    <a:pt x="13525" y="7904"/>
                    <a:pt x="13756" y="7904"/>
                    <a:pt x="14002" y="7918"/>
                  </a:cubicBezTo>
                  <a:cubicBezTo>
                    <a:pt x="14002" y="7918"/>
                    <a:pt x="14002" y="7933"/>
                    <a:pt x="14002" y="7933"/>
                  </a:cubicBezTo>
                  <a:cubicBezTo>
                    <a:pt x="14030" y="8048"/>
                    <a:pt x="14146" y="8655"/>
                    <a:pt x="14334" y="9609"/>
                  </a:cubicBezTo>
                  <a:cubicBezTo>
                    <a:pt x="14628" y="9526"/>
                    <a:pt x="14932" y="9481"/>
                    <a:pt x="15237" y="9481"/>
                  </a:cubicBezTo>
                  <a:cubicBezTo>
                    <a:pt x="16099" y="9481"/>
                    <a:pt x="16966" y="9838"/>
                    <a:pt x="17628" y="10692"/>
                  </a:cubicBezTo>
                  <a:cubicBezTo>
                    <a:pt x="19925" y="13654"/>
                    <a:pt x="20735" y="17570"/>
                    <a:pt x="21500" y="21168"/>
                  </a:cubicBezTo>
                  <a:cubicBezTo>
                    <a:pt x="22295" y="24881"/>
                    <a:pt x="22974" y="28565"/>
                    <a:pt x="22989" y="32351"/>
                  </a:cubicBezTo>
                  <a:cubicBezTo>
                    <a:pt x="22989" y="32351"/>
                    <a:pt x="22989" y="32351"/>
                    <a:pt x="22989" y="32365"/>
                  </a:cubicBezTo>
                  <a:cubicBezTo>
                    <a:pt x="23046" y="32409"/>
                    <a:pt x="23104" y="32438"/>
                    <a:pt x="23162" y="32481"/>
                  </a:cubicBezTo>
                  <a:cubicBezTo>
                    <a:pt x="23191" y="32495"/>
                    <a:pt x="23220" y="32510"/>
                    <a:pt x="23234" y="32524"/>
                  </a:cubicBezTo>
                  <a:cubicBezTo>
                    <a:pt x="23292" y="32568"/>
                    <a:pt x="23350" y="32597"/>
                    <a:pt x="23393" y="32626"/>
                  </a:cubicBezTo>
                  <a:cubicBezTo>
                    <a:pt x="23422" y="32640"/>
                    <a:pt x="23465" y="32654"/>
                    <a:pt x="23494" y="32683"/>
                  </a:cubicBezTo>
                  <a:cubicBezTo>
                    <a:pt x="23538" y="32698"/>
                    <a:pt x="23595" y="32727"/>
                    <a:pt x="23639" y="32756"/>
                  </a:cubicBezTo>
                  <a:cubicBezTo>
                    <a:pt x="23711" y="32784"/>
                    <a:pt x="23783" y="32828"/>
                    <a:pt x="23855" y="32842"/>
                  </a:cubicBezTo>
                  <a:cubicBezTo>
                    <a:pt x="23899" y="32857"/>
                    <a:pt x="23928" y="32871"/>
                    <a:pt x="23957" y="32886"/>
                  </a:cubicBezTo>
                  <a:cubicBezTo>
                    <a:pt x="24014" y="32900"/>
                    <a:pt x="24072" y="32915"/>
                    <a:pt x="24116" y="32929"/>
                  </a:cubicBezTo>
                  <a:cubicBezTo>
                    <a:pt x="24159" y="32943"/>
                    <a:pt x="24188" y="32943"/>
                    <a:pt x="24217" y="32958"/>
                  </a:cubicBezTo>
                  <a:cubicBezTo>
                    <a:pt x="24274" y="32958"/>
                    <a:pt x="24332" y="32972"/>
                    <a:pt x="24390" y="32987"/>
                  </a:cubicBezTo>
                  <a:lnTo>
                    <a:pt x="24477" y="32987"/>
                  </a:lnTo>
                  <a:cubicBezTo>
                    <a:pt x="24563" y="33001"/>
                    <a:pt x="24650" y="33001"/>
                    <a:pt x="24737" y="33001"/>
                  </a:cubicBezTo>
                  <a:cubicBezTo>
                    <a:pt x="30834" y="32900"/>
                    <a:pt x="35602" y="12831"/>
                    <a:pt x="35602" y="12831"/>
                  </a:cubicBezTo>
                  <a:lnTo>
                    <a:pt x="28407" y="10461"/>
                  </a:lnTo>
                  <a:lnTo>
                    <a:pt x="27583" y="14305"/>
                  </a:lnTo>
                  <a:cubicBezTo>
                    <a:pt x="27858" y="14189"/>
                    <a:pt x="28147" y="14117"/>
                    <a:pt x="28465" y="14102"/>
                  </a:cubicBezTo>
                  <a:cubicBezTo>
                    <a:pt x="28526" y="14098"/>
                    <a:pt x="28586" y="14097"/>
                    <a:pt x="28647" y="14097"/>
                  </a:cubicBezTo>
                  <a:cubicBezTo>
                    <a:pt x="30202" y="14097"/>
                    <a:pt x="31532" y="15333"/>
                    <a:pt x="31643" y="16891"/>
                  </a:cubicBezTo>
                  <a:cubicBezTo>
                    <a:pt x="31744" y="18495"/>
                    <a:pt x="31455" y="20041"/>
                    <a:pt x="30863" y="21514"/>
                  </a:cubicBezTo>
                  <a:cubicBezTo>
                    <a:pt x="30439" y="22574"/>
                    <a:pt x="29303" y="23127"/>
                    <a:pt x="28193" y="23127"/>
                  </a:cubicBezTo>
                  <a:cubicBezTo>
                    <a:pt x="27715" y="23127"/>
                    <a:pt x="27241" y="23024"/>
                    <a:pt x="26832" y="22815"/>
                  </a:cubicBezTo>
                  <a:cubicBezTo>
                    <a:pt x="26471" y="22627"/>
                    <a:pt x="26153" y="22367"/>
                    <a:pt x="25907" y="22049"/>
                  </a:cubicBezTo>
                  <a:lnTo>
                    <a:pt x="25532" y="23754"/>
                  </a:lnTo>
                  <a:cubicBezTo>
                    <a:pt x="25532" y="23754"/>
                    <a:pt x="19810" y="8930"/>
                    <a:pt x="19131" y="6806"/>
                  </a:cubicBezTo>
                  <a:cubicBezTo>
                    <a:pt x="19087" y="6661"/>
                    <a:pt x="19030" y="6517"/>
                    <a:pt x="18986" y="6387"/>
                  </a:cubicBezTo>
                  <a:cubicBezTo>
                    <a:pt x="18972" y="6329"/>
                    <a:pt x="18957" y="6285"/>
                    <a:pt x="18943" y="6242"/>
                  </a:cubicBezTo>
                  <a:cubicBezTo>
                    <a:pt x="18900" y="6141"/>
                    <a:pt x="18871" y="6040"/>
                    <a:pt x="18827" y="5953"/>
                  </a:cubicBezTo>
                  <a:cubicBezTo>
                    <a:pt x="18813" y="5895"/>
                    <a:pt x="18784" y="5852"/>
                    <a:pt x="18770" y="5794"/>
                  </a:cubicBezTo>
                  <a:cubicBezTo>
                    <a:pt x="18726" y="5708"/>
                    <a:pt x="18697" y="5606"/>
                    <a:pt x="18654" y="5505"/>
                  </a:cubicBezTo>
                  <a:cubicBezTo>
                    <a:pt x="18640" y="5462"/>
                    <a:pt x="18611" y="5419"/>
                    <a:pt x="18596" y="5361"/>
                  </a:cubicBezTo>
                  <a:cubicBezTo>
                    <a:pt x="18553" y="5274"/>
                    <a:pt x="18509" y="5173"/>
                    <a:pt x="18452" y="5072"/>
                  </a:cubicBezTo>
                  <a:cubicBezTo>
                    <a:pt x="18437" y="5028"/>
                    <a:pt x="18423" y="4985"/>
                    <a:pt x="18394" y="4942"/>
                  </a:cubicBezTo>
                  <a:cubicBezTo>
                    <a:pt x="18351" y="4841"/>
                    <a:pt x="18293" y="4725"/>
                    <a:pt x="18235" y="4624"/>
                  </a:cubicBezTo>
                  <a:cubicBezTo>
                    <a:pt x="18221" y="4595"/>
                    <a:pt x="18206" y="4552"/>
                    <a:pt x="18192" y="4523"/>
                  </a:cubicBezTo>
                  <a:cubicBezTo>
                    <a:pt x="18119" y="4407"/>
                    <a:pt x="18062" y="4277"/>
                    <a:pt x="17989" y="4162"/>
                  </a:cubicBezTo>
                  <a:cubicBezTo>
                    <a:pt x="17975" y="4147"/>
                    <a:pt x="17975" y="4133"/>
                    <a:pt x="17960" y="4118"/>
                  </a:cubicBezTo>
                  <a:cubicBezTo>
                    <a:pt x="17801" y="3829"/>
                    <a:pt x="17614" y="3555"/>
                    <a:pt x="17426" y="3295"/>
                  </a:cubicBezTo>
                  <a:cubicBezTo>
                    <a:pt x="16776" y="4263"/>
                    <a:pt x="15721" y="5014"/>
                    <a:pt x="14507" y="5274"/>
                  </a:cubicBezTo>
                  <a:cubicBezTo>
                    <a:pt x="13795" y="5423"/>
                    <a:pt x="13051" y="5494"/>
                    <a:pt x="12288" y="5494"/>
                  </a:cubicBezTo>
                  <a:cubicBezTo>
                    <a:pt x="7889" y="5494"/>
                    <a:pt x="2895" y="3141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7022394" y="3682970"/>
              <a:ext cx="361967" cy="78132"/>
            </a:xfrm>
            <a:custGeom>
              <a:avLst/>
              <a:gdLst/>
              <a:ahLst/>
              <a:cxnLst/>
              <a:rect l="l" t="t" r="r" b="b"/>
              <a:pathLst>
                <a:path w="10924" h="2358" extrusionOk="0">
                  <a:moveTo>
                    <a:pt x="46" y="0"/>
                  </a:moveTo>
                  <a:cubicBezTo>
                    <a:pt x="38" y="0"/>
                    <a:pt x="32" y="2"/>
                    <a:pt x="30" y="6"/>
                  </a:cubicBezTo>
                  <a:cubicBezTo>
                    <a:pt x="1" y="64"/>
                    <a:pt x="1200" y="830"/>
                    <a:pt x="2515" y="1379"/>
                  </a:cubicBezTo>
                  <a:cubicBezTo>
                    <a:pt x="3179" y="1624"/>
                    <a:pt x="3844" y="1899"/>
                    <a:pt x="4379" y="2000"/>
                  </a:cubicBezTo>
                  <a:cubicBezTo>
                    <a:pt x="4899" y="2130"/>
                    <a:pt x="5246" y="2217"/>
                    <a:pt x="5246" y="2217"/>
                  </a:cubicBezTo>
                  <a:cubicBezTo>
                    <a:pt x="5246" y="2217"/>
                    <a:pt x="5607" y="2246"/>
                    <a:pt x="6141" y="2303"/>
                  </a:cubicBezTo>
                  <a:cubicBezTo>
                    <a:pt x="6409" y="2347"/>
                    <a:pt x="6723" y="2358"/>
                    <a:pt x="7059" y="2358"/>
                  </a:cubicBezTo>
                  <a:cubicBezTo>
                    <a:pt x="7395" y="2358"/>
                    <a:pt x="7752" y="2347"/>
                    <a:pt x="8106" y="2347"/>
                  </a:cubicBezTo>
                  <a:cubicBezTo>
                    <a:pt x="9551" y="2260"/>
                    <a:pt x="10924" y="1856"/>
                    <a:pt x="10909" y="1798"/>
                  </a:cubicBezTo>
                  <a:cubicBezTo>
                    <a:pt x="10907" y="1785"/>
                    <a:pt x="10877" y="1780"/>
                    <a:pt x="10823" y="1780"/>
                  </a:cubicBezTo>
                  <a:cubicBezTo>
                    <a:pt x="10498" y="1780"/>
                    <a:pt x="9308" y="1971"/>
                    <a:pt x="8106" y="1971"/>
                  </a:cubicBezTo>
                  <a:cubicBezTo>
                    <a:pt x="7413" y="1913"/>
                    <a:pt x="6705" y="1913"/>
                    <a:pt x="6199" y="1812"/>
                  </a:cubicBezTo>
                  <a:cubicBezTo>
                    <a:pt x="5679" y="1725"/>
                    <a:pt x="5332" y="1682"/>
                    <a:pt x="5332" y="1682"/>
                  </a:cubicBezTo>
                  <a:cubicBezTo>
                    <a:pt x="5332" y="1682"/>
                    <a:pt x="5000" y="1610"/>
                    <a:pt x="4494" y="1509"/>
                  </a:cubicBezTo>
                  <a:cubicBezTo>
                    <a:pt x="3974" y="1437"/>
                    <a:pt x="3309" y="1205"/>
                    <a:pt x="2645" y="1032"/>
                  </a:cubicBezTo>
                  <a:cubicBezTo>
                    <a:pt x="1399" y="594"/>
                    <a:pt x="206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7468111" y="3712824"/>
              <a:ext cx="257128" cy="650705"/>
            </a:xfrm>
            <a:custGeom>
              <a:avLst/>
              <a:gdLst/>
              <a:ahLst/>
              <a:cxnLst/>
              <a:rect l="l" t="t" r="r" b="b"/>
              <a:pathLst>
                <a:path w="7760" h="19638" extrusionOk="0">
                  <a:moveTo>
                    <a:pt x="29" y="1"/>
                  </a:moveTo>
                  <a:cubicBezTo>
                    <a:pt x="0" y="15"/>
                    <a:pt x="130" y="651"/>
                    <a:pt x="362" y="1619"/>
                  </a:cubicBezTo>
                  <a:cubicBezTo>
                    <a:pt x="434" y="1865"/>
                    <a:pt x="477" y="2125"/>
                    <a:pt x="564" y="2399"/>
                  </a:cubicBezTo>
                  <a:cubicBezTo>
                    <a:pt x="651" y="2674"/>
                    <a:pt x="737" y="2948"/>
                    <a:pt x="824" y="3252"/>
                  </a:cubicBezTo>
                  <a:cubicBezTo>
                    <a:pt x="1012" y="3844"/>
                    <a:pt x="1200" y="4480"/>
                    <a:pt x="1445" y="5087"/>
                  </a:cubicBezTo>
                  <a:cubicBezTo>
                    <a:pt x="1662" y="5708"/>
                    <a:pt x="1879" y="6329"/>
                    <a:pt x="2110" y="6907"/>
                  </a:cubicBezTo>
                  <a:cubicBezTo>
                    <a:pt x="2341" y="7485"/>
                    <a:pt x="2558" y="8020"/>
                    <a:pt x="2746" y="8482"/>
                  </a:cubicBezTo>
                  <a:cubicBezTo>
                    <a:pt x="3121" y="9393"/>
                    <a:pt x="3381" y="9999"/>
                    <a:pt x="3381" y="9999"/>
                  </a:cubicBezTo>
                  <a:cubicBezTo>
                    <a:pt x="3381" y="9999"/>
                    <a:pt x="3641" y="10606"/>
                    <a:pt x="4060" y="11502"/>
                  </a:cubicBezTo>
                  <a:cubicBezTo>
                    <a:pt x="4465" y="12412"/>
                    <a:pt x="5014" y="13612"/>
                    <a:pt x="5549" y="14825"/>
                  </a:cubicBezTo>
                  <a:cubicBezTo>
                    <a:pt x="5823" y="15432"/>
                    <a:pt x="6054" y="16039"/>
                    <a:pt x="6300" y="16617"/>
                  </a:cubicBezTo>
                  <a:cubicBezTo>
                    <a:pt x="6546" y="17180"/>
                    <a:pt x="6762" y="17715"/>
                    <a:pt x="6936" y="18177"/>
                  </a:cubicBezTo>
                  <a:cubicBezTo>
                    <a:pt x="7124" y="18640"/>
                    <a:pt x="7297" y="19030"/>
                    <a:pt x="7456" y="19276"/>
                  </a:cubicBezTo>
                  <a:cubicBezTo>
                    <a:pt x="7593" y="19509"/>
                    <a:pt x="7717" y="19638"/>
                    <a:pt x="7742" y="19638"/>
                  </a:cubicBezTo>
                  <a:cubicBezTo>
                    <a:pt x="7743" y="19638"/>
                    <a:pt x="7744" y="19637"/>
                    <a:pt x="7745" y="19637"/>
                  </a:cubicBezTo>
                  <a:cubicBezTo>
                    <a:pt x="7759" y="19622"/>
                    <a:pt x="7673" y="19492"/>
                    <a:pt x="7543" y="19232"/>
                  </a:cubicBezTo>
                  <a:cubicBezTo>
                    <a:pt x="7427" y="18972"/>
                    <a:pt x="7283" y="18582"/>
                    <a:pt x="7138" y="18105"/>
                  </a:cubicBezTo>
                  <a:cubicBezTo>
                    <a:pt x="6994" y="17643"/>
                    <a:pt x="6806" y="17079"/>
                    <a:pt x="6589" y="16501"/>
                  </a:cubicBezTo>
                  <a:cubicBezTo>
                    <a:pt x="6372" y="15923"/>
                    <a:pt x="6156" y="15288"/>
                    <a:pt x="5895" y="14681"/>
                  </a:cubicBezTo>
                  <a:cubicBezTo>
                    <a:pt x="5404" y="13453"/>
                    <a:pt x="4898" y="12225"/>
                    <a:pt x="4508" y="11314"/>
                  </a:cubicBezTo>
                  <a:cubicBezTo>
                    <a:pt x="4133" y="10390"/>
                    <a:pt x="3873" y="9783"/>
                    <a:pt x="3873" y="9783"/>
                  </a:cubicBezTo>
                  <a:cubicBezTo>
                    <a:pt x="3873" y="9783"/>
                    <a:pt x="3598" y="9190"/>
                    <a:pt x="3208" y="8280"/>
                  </a:cubicBezTo>
                  <a:cubicBezTo>
                    <a:pt x="3006" y="7832"/>
                    <a:pt x="2775" y="7312"/>
                    <a:pt x="2529" y="6734"/>
                  </a:cubicBezTo>
                  <a:cubicBezTo>
                    <a:pt x="2283" y="6171"/>
                    <a:pt x="2052" y="5564"/>
                    <a:pt x="1792" y="4957"/>
                  </a:cubicBezTo>
                  <a:cubicBezTo>
                    <a:pt x="1532" y="4350"/>
                    <a:pt x="1330" y="3729"/>
                    <a:pt x="1113" y="3151"/>
                  </a:cubicBezTo>
                  <a:cubicBezTo>
                    <a:pt x="1012" y="2862"/>
                    <a:pt x="911" y="2587"/>
                    <a:pt x="810" y="2313"/>
                  </a:cubicBezTo>
                  <a:cubicBezTo>
                    <a:pt x="708" y="2053"/>
                    <a:pt x="651" y="1793"/>
                    <a:pt x="564" y="1561"/>
                  </a:cubicBezTo>
                  <a:cubicBezTo>
                    <a:pt x="275" y="622"/>
                    <a:pt x="73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7712274" y="3327444"/>
              <a:ext cx="332278" cy="725093"/>
            </a:xfrm>
            <a:custGeom>
              <a:avLst/>
              <a:gdLst/>
              <a:ahLst/>
              <a:cxnLst/>
              <a:rect l="l" t="t" r="r" b="b"/>
              <a:pathLst>
                <a:path w="10028" h="21883" extrusionOk="0">
                  <a:moveTo>
                    <a:pt x="8149" y="1"/>
                  </a:moveTo>
                  <a:cubicBezTo>
                    <a:pt x="8149" y="1"/>
                    <a:pt x="5014" y="651"/>
                    <a:pt x="2615" y="6271"/>
                  </a:cubicBezTo>
                  <a:cubicBezTo>
                    <a:pt x="202" y="11878"/>
                    <a:pt x="0" y="17700"/>
                    <a:pt x="0" y="17700"/>
                  </a:cubicBezTo>
                  <a:cubicBezTo>
                    <a:pt x="0" y="17700"/>
                    <a:pt x="3067" y="21882"/>
                    <a:pt x="8179" y="21882"/>
                  </a:cubicBezTo>
                  <a:cubicBezTo>
                    <a:pt x="8769" y="21882"/>
                    <a:pt x="9385" y="21827"/>
                    <a:pt x="10028" y="21703"/>
                  </a:cubicBezTo>
                  <a:lnTo>
                    <a:pt x="8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7712274" y="3327444"/>
              <a:ext cx="332278" cy="725093"/>
            </a:xfrm>
            <a:custGeom>
              <a:avLst/>
              <a:gdLst/>
              <a:ahLst/>
              <a:cxnLst/>
              <a:rect l="l" t="t" r="r" b="b"/>
              <a:pathLst>
                <a:path w="10028" h="21883" extrusionOk="0">
                  <a:moveTo>
                    <a:pt x="8149" y="1"/>
                  </a:moveTo>
                  <a:cubicBezTo>
                    <a:pt x="8149" y="1"/>
                    <a:pt x="6907" y="261"/>
                    <a:pt x="5375" y="1865"/>
                  </a:cubicBezTo>
                  <a:cubicBezTo>
                    <a:pt x="6488" y="3425"/>
                    <a:pt x="7109" y="5332"/>
                    <a:pt x="7109" y="7268"/>
                  </a:cubicBezTo>
                  <a:cubicBezTo>
                    <a:pt x="7109" y="9739"/>
                    <a:pt x="6126" y="12123"/>
                    <a:pt x="4378" y="13857"/>
                  </a:cubicBezTo>
                  <a:cubicBezTo>
                    <a:pt x="3872" y="14363"/>
                    <a:pt x="3338" y="14796"/>
                    <a:pt x="2745" y="15157"/>
                  </a:cubicBezTo>
                  <a:cubicBezTo>
                    <a:pt x="1936" y="15706"/>
                    <a:pt x="1041" y="16125"/>
                    <a:pt x="101" y="16400"/>
                  </a:cubicBezTo>
                  <a:cubicBezTo>
                    <a:pt x="15" y="17224"/>
                    <a:pt x="0" y="17700"/>
                    <a:pt x="0" y="17700"/>
                  </a:cubicBezTo>
                  <a:cubicBezTo>
                    <a:pt x="0" y="17700"/>
                    <a:pt x="3067" y="21882"/>
                    <a:pt x="8179" y="21882"/>
                  </a:cubicBezTo>
                  <a:cubicBezTo>
                    <a:pt x="8769" y="21882"/>
                    <a:pt x="9385" y="21827"/>
                    <a:pt x="10028" y="21703"/>
                  </a:cubicBezTo>
                  <a:lnTo>
                    <a:pt x="8149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7718006" y="3833928"/>
              <a:ext cx="200632" cy="123461"/>
            </a:xfrm>
            <a:custGeom>
              <a:avLst/>
              <a:gdLst/>
              <a:ahLst/>
              <a:cxnLst/>
              <a:rect l="l" t="t" r="r" b="b"/>
              <a:pathLst>
                <a:path w="6055" h="3726" extrusionOk="0">
                  <a:moveTo>
                    <a:pt x="33" y="1"/>
                  </a:moveTo>
                  <a:cubicBezTo>
                    <a:pt x="32" y="1"/>
                    <a:pt x="30" y="1"/>
                    <a:pt x="29" y="1"/>
                  </a:cubicBezTo>
                  <a:cubicBezTo>
                    <a:pt x="1" y="16"/>
                    <a:pt x="58" y="233"/>
                    <a:pt x="217" y="565"/>
                  </a:cubicBezTo>
                  <a:cubicBezTo>
                    <a:pt x="362" y="883"/>
                    <a:pt x="622" y="1273"/>
                    <a:pt x="954" y="1620"/>
                  </a:cubicBezTo>
                  <a:cubicBezTo>
                    <a:pt x="1287" y="1952"/>
                    <a:pt x="1662" y="2255"/>
                    <a:pt x="1951" y="2443"/>
                  </a:cubicBezTo>
                  <a:cubicBezTo>
                    <a:pt x="2255" y="2631"/>
                    <a:pt x="2457" y="2747"/>
                    <a:pt x="2457" y="2747"/>
                  </a:cubicBezTo>
                  <a:cubicBezTo>
                    <a:pt x="2457" y="2747"/>
                    <a:pt x="2515" y="2761"/>
                    <a:pt x="2616" y="2804"/>
                  </a:cubicBezTo>
                  <a:cubicBezTo>
                    <a:pt x="2702" y="2848"/>
                    <a:pt x="2833" y="2906"/>
                    <a:pt x="3006" y="2978"/>
                  </a:cubicBezTo>
                  <a:cubicBezTo>
                    <a:pt x="3324" y="3108"/>
                    <a:pt x="3772" y="3238"/>
                    <a:pt x="4220" y="3368"/>
                  </a:cubicBezTo>
                  <a:cubicBezTo>
                    <a:pt x="4998" y="3569"/>
                    <a:pt x="5787" y="3726"/>
                    <a:pt x="5990" y="3726"/>
                  </a:cubicBezTo>
                  <a:cubicBezTo>
                    <a:pt x="6021" y="3726"/>
                    <a:pt x="6038" y="3722"/>
                    <a:pt x="6040" y="3715"/>
                  </a:cubicBezTo>
                  <a:cubicBezTo>
                    <a:pt x="6055" y="3657"/>
                    <a:pt x="5173" y="3382"/>
                    <a:pt x="4321" y="3065"/>
                  </a:cubicBezTo>
                  <a:cubicBezTo>
                    <a:pt x="3887" y="2906"/>
                    <a:pt x="3468" y="2732"/>
                    <a:pt x="3165" y="2588"/>
                  </a:cubicBezTo>
                  <a:cubicBezTo>
                    <a:pt x="3006" y="2530"/>
                    <a:pt x="2890" y="2458"/>
                    <a:pt x="2804" y="2414"/>
                  </a:cubicBezTo>
                  <a:cubicBezTo>
                    <a:pt x="2717" y="2371"/>
                    <a:pt x="2659" y="2342"/>
                    <a:pt x="2659" y="2342"/>
                  </a:cubicBezTo>
                  <a:cubicBezTo>
                    <a:pt x="2659" y="2342"/>
                    <a:pt x="2457" y="2241"/>
                    <a:pt x="2168" y="2082"/>
                  </a:cubicBezTo>
                  <a:cubicBezTo>
                    <a:pt x="1879" y="1923"/>
                    <a:pt x="1503" y="1677"/>
                    <a:pt x="1171" y="1389"/>
                  </a:cubicBezTo>
                  <a:cubicBezTo>
                    <a:pt x="839" y="1100"/>
                    <a:pt x="550" y="753"/>
                    <a:pt x="362" y="478"/>
                  </a:cubicBezTo>
                  <a:cubicBezTo>
                    <a:pt x="180" y="199"/>
                    <a:pt x="66" y="1"/>
                    <a:pt x="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8125884" y="3209686"/>
              <a:ext cx="454877" cy="361967"/>
            </a:xfrm>
            <a:custGeom>
              <a:avLst/>
              <a:gdLst/>
              <a:ahLst/>
              <a:cxnLst/>
              <a:rect l="l" t="t" r="r" b="b"/>
              <a:pathLst>
                <a:path w="13728" h="10924" extrusionOk="0">
                  <a:moveTo>
                    <a:pt x="12629" y="0"/>
                  </a:moveTo>
                  <a:cubicBezTo>
                    <a:pt x="12629" y="0"/>
                    <a:pt x="9902" y="5174"/>
                    <a:pt x="6739" y="5174"/>
                  </a:cubicBezTo>
                  <a:cubicBezTo>
                    <a:pt x="6456" y="5174"/>
                    <a:pt x="6170" y="5133"/>
                    <a:pt x="5881" y="5043"/>
                  </a:cubicBezTo>
                  <a:cubicBezTo>
                    <a:pt x="2385" y="3930"/>
                    <a:pt x="2905" y="1402"/>
                    <a:pt x="2905" y="1402"/>
                  </a:cubicBezTo>
                  <a:lnTo>
                    <a:pt x="2905" y="1402"/>
                  </a:lnTo>
                  <a:cubicBezTo>
                    <a:pt x="1" y="6314"/>
                    <a:pt x="4003" y="10331"/>
                    <a:pt x="4003" y="10331"/>
                  </a:cubicBezTo>
                  <a:lnTo>
                    <a:pt x="5607" y="6921"/>
                  </a:lnTo>
                  <a:lnTo>
                    <a:pt x="6214" y="10924"/>
                  </a:lnTo>
                  <a:cubicBezTo>
                    <a:pt x="9725" y="9320"/>
                    <a:pt x="13337" y="5014"/>
                    <a:pt x="13525" y="4104"/>
                  </a:cubicBezTo>
                  <a:cubicBezTo>
                    <a:pt x="13727" y="3208"/>
                    <a:pt x="12629" y="0"/>
                    <a:pt x="1262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7852066" y="3272873"/>
              <a:ext cx="1047530" cy="1491373"/>
            </a:xfrm>
            <a:custGeom>
              <a:avLst/>
              <a:gdLst/>
              <a:ahLst/>
              <a:cxnLst/>
              <a:rect l="l" t="t" r="r" b="b"/>
              <a:pathLst>
                <a:path w="31614" h="45009" extrusionOk="0">
                  <a:moveTo>
                    <a:pt x="24028" y="1"/>
                  </a:moveTo>
                  <a:cubicBezTo>
                    <a:pt x="24014" y="29"/>
                    <a:pt x="23999" y="44"/>
                    <a:pt x="23999" y="44"/>
                  </a:cubicBezTo>
                  <a:cubicBezTo>
                    <a:pt x="19044" y="12629"/>
                    <a:pt x="12426" y="17137"/>
                    <a:pt x="12426" y="17137"/>
                  </a:cubicBezTo>
                  <a:cubicBezTo>
                    <a:pt x="6040" y="4104"/>
                    <a:pt x="8655" y="1850"/>
                    <a:pt x="9623" y="145"/>
                  </a:cubicBezTo>
                  <a:lnTo>
                    <a:pt x="9623" y="145"/>
                  </a:lnTo>
                  <a:cubicBezTo>
                    <a:pt x="7571" y="318"/>
                    <a:pt x="5418" y="694"/>
                    <a:pt x="3930" y="1648"/>
                  </a:cubicBezTo>
                  <a:cubicBezTo>
                    <a:pt x="1720" y="3064"/>
                    <a:pt x="0" y="16718"/>
                    <a:pt x="1980" y="21356"/>
                  </a:cubicBezTo>
                  <a:cubicBezTo>
                    <a:pt x="3974" y="25994"/>
                    <a:pt x="2659" y="42278"/>
                    <a:pt x="9421" y="44401"/>
                  </a:cubicBezTo>
                  <a:cubicBezTo>
                    <a:pt x="10873" y="44857"/>
                    <a:pt x="12459" y="45008"/>
                    <a:pt x="14053" y="45008"/>
                  </a:cubicBezTo>
                  <a:cubicBezTo>
                    <a:pt x="15648" y="45008"/>
                    <a:pt x="17252" y="44857"/>
                    <a:pt x="18740" y="44705"/>
                  </a:cubicBezTo>
                  <a:cubicBezTo>
                    <a:pt x="20965" y="44474"/>
                    <a:pt x="24895" y="43809"/>
                    <a:pt x="26297" y="41873"/>
                  </a:cubicBezTo>
                  <a:cubicBezTo>
                    <a:pt x="27669" y="40009"/>
                    <a:pt x="27438" y="38174"/>
                    <a:pt x="27308" y="36050"/>
                  </a:cubicBezTo>
                  <a:cubicBezTo>
                    <a:pt x="27149" y="33406"/>
                    <a:pt x="27453" y="30646"/>
                    <a:pt x="27655" y="28002"/>
                  </a:cubicBezTo>
                  <a:cubicBezTo>
                    <a:pt x="28045" y="22801"/>
                    <a:pt x="28710" y="17628"/>
                    <a:pt x="29418" y="12470"/>
                  </a:cubicBezTo>
                  <a:cubicBezTo>
                    <a:pt x="29851" y="9277"/>
                    <a:pt x="31614" y="2442"/>
                    <a:pt x="27424" y="680"/>
                  </a:cubicBezTo>
                  <a:cubicBezTo>
                    <a:pt x="26355" y="232"/>
                    <a:pt x="25199" y="58"/>
                    <a:pt x="240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7896565" y="3272873"/>
              <a:ext cx="1003030" cy="1465528"/>
            </a:xfrm>
            <a:custGeom>
              <a:avLst/>
              <a:gdLst/>
              <a:ahLst/>
              <a:cxnLst/>
              <a:rect l="l" t="t" r="r" b="b"/>
              <a:pathLst>
                <a:path w="30271" h="44229" extrusionOk="0">
                  <a:moveTo>
                    <a:pt x="22786" y="1"/>
                  </a:moveTo>
                  <a:lnTo>
                    <a:pt x="22786" y="1"/>
                  </a:lnTo>
                  <a:cubicBezTo>
                    <a:pt x="24130" y="2240"/>
                    <a:pt x="24910" y="4841"/>
                    <a:pt x="24910" y="7586"/>
                  </a:cubicBezTo>
                  <a:cubicBezTo>
                    <a:pt x="24910" y="15764"/>
                    <a:pt x="18076" y="22598"/>
                    <a:pt x="9898" y="22598"/>
                  </a:cubicBezTo>
                  <a:cubicBezTo>
                    <a:pt x="6127" y="22598"/>
                    <a:pt x="2659" y="21139"/>
                    <a:pt x="1" y="18784"/>
                  </a:cubicBezTo>
                  <a:lnTo>
                    <a:pt x="1" y="18784"/>
                  </a:lnTo>
                  <a:cubicBezTo>
                    <a:pt x="145" y="19781"/>
                    <a:pt x="348" y="20662"/>
                    <a:pt x="637" y="21356"/>
                  </a:cubicBezTo>
                  <a:cubicBezTo>
                    <a:pt x="1229" y="22699"/>
                    <a:pt x="1518" y="25055"/>
                    <a:pt x="1821" y="27757"/>
                  </a:cubicBezTo>
                  <a:cubicBezTo>
                    <a:pt x="2992" y="27468"/>
                    <a:pt x="4177" y="27323"/>
                    <a:pt x="5390" y="27323"/>
                  </a:cubicBezTo>
                  <a:cubicBezTo>
                    <a:pt x="9349" y="27323"/>
                    <a:pt x="13207" y="28912"/>
                    <a:pt x="15996" y="31715"/>
                  </a:cubicBezTo>
                  <a:cubicBezTo>
                    <a:pt x="18799" y="34519"/>
                    <a:pt x="20388" y="38362"/>
                    <a:pt x="20388" y="42321"/>
                  </a:cubicBezTo>
                  <a:lnTo>
                    <a:pt x="20388" y="42769"/>
                  </a:lnTo>
                  <a:cubicBezTo>
                    <a:pt x="20388" y="43260"/>
                    <a:pt x="20374" y="43751"/>
                    <a:pt x="20316" y="44228"/>
                  </a:cubicBezTo>
                  <a:cubicBezTo>
                    <a:pt x="22165" y="43809"/>
                    <a:pt x="24072" y="43101"/>
                    <a:pt x="24954" y="41873"/>
                  </a:cubicBezTo>
                  <a:cubicBezTo>
                    <a:pt x="26326" y="40009"/>
                    <a:pt x="26095" y="38174"/>
                    <a:pt x="25965" y="36050"/>
                  </a:cubicBezTo>
                  <a:cubicBezTo>
                    <a:pt x="25806" y="33406"/>
                    <a:pt x="26110" y="30646"/>
                    <a:pt x="26312" y="28002"/>
                  </a:cubicBezTo>
                  <a:cubicBezTo>
                    <a:pt x="26702" y="22801"/>
                    <a:pt x="27367" y="17628"/>
                    <a:pt x="28075" y="12470"/>
                  </a:cubicBezTo>
                  <a:cubicBezTo>
                    <a:pt x="28508" y="9277"/>
                    <a:pt x="30271" y="2442"/>
                    <a:pt x="26081" y="680"/>
                  </a:cubicBezTo>
                  <a:cubicBezTo>
                    <a:pt x="25055" y="246"/>
                    <a:pt x="23928" y="73"/>
                    <a:pt x="22786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9" name="Google Shape;1509;p38"/>
            <p:cNvSpPr/>
            <p:nvPr/>
          </p:nvSpPr>
          <p:spPr>
            <a:xfrm>
              <a:off x="8251793" y="3456235"/>
              <a:ext cx="462531" cy="586523"/>
            </a:xfrm>
            <a:custGeom>
              <a:avLst/>
              <a:gdLst/>
              <a:ahLst/>
              <a:cxnLst/>
              <a:rect l="l" t="t" r="r" b="b"/>
              <a:pathLst>
                <a:path w="13959" h="17701" extrusionOk="0">
                  <a:moveTo>
                    <a:pt x="13944" y="0"/>
                  </a:moveTo>
                  <a:cubicBezTo>
                    <a:pt x="13929" y="0"/>
                    <a:pt x="13857" y="159"/>
                    <a:pt x="13770" y="434"/>
                  </a:cubicBezTo>
                  <a:cubicBezTo>
                    <a:pt x="13713" y="578"/>
                    <a:pt x="13669" y="737"/>
                    <a:pt x="13597" y="940"/>
                  </a:cubicBezTo>
                  <a:cubicBezTo>
                    <a:pt x="13568" y="1026"/>
                    <a:pt x="13539" y="1142"/>
                    <a:pt x="13496" y="1243"/>
                  </a:cubicBezTo>
                  <a:cubicBezTo>
                    <a:pt x="13453" y="1344"/>
                    <a:pt x="13395" y="1460"/>
                    <a:pt x="13351" y="1575"/>
                  </a:cubicBezTo>
                  <a:cubicBezTo>
                    <a:pt x="13250" y="1821"/>
                    <a:pt x="13149" y="2067"/>
                    <a:pt x="13034" y="2341"/>
                  </a:cubicBezTo>
                  <a:cubicBezTo>
                    <a:pt x="12918" y="2601"/>
                    <a:pt x="12773" y="2876"/>
                    <a:pt x="12629" y="3165"/>
                  </a:cubicBezTo>
                  <a:cubicBezTo>
                    <a:pt x="12557" y="3309"/>
                    <a:pt x="12484" y="3454"/>
                    <a:pt x="12412" y="3613"/>
                  </a:cubicBezTo>
                  <a:cubicBezTo>
                    <a:pt x="12326" y="3757"/>
                    <a:pt x="12253" y="3902"/>
                    <a:pt x="12167" y="4046"/>
                  </a:cubicBezTo>
                  <a:cubicBezTo>
                    <a:pt x="11993" y="4335"/>
                    <a:pt x="11834" y="4638"/>
                    <a:pt x="11646" y="4942"/>
                  </a:cubicBezTo>
                  <a:cubicBezTo>
                    <a:pt x="11444" y="5245"/>
                    <a:pt x="11242" y="5549"/>
                    <a:pt x="11040" y="5838"/>
                  </a:cubicBezTo>
                  <a:cubicBezTo>
                    <a:pt x="11011" y="5650"/>
                    <a:pt x="10953" y="5433"/>
                    <a:pt x="10852" y="5216"/>
                  </a:cubicBezTo>
                  <a:cubicBezTo>
                    <a:pt x="10707" y="4971"/>
                    <a:pt x="10577" y="4696"/>
                    <a:pt x="10433" y="4523"/>
                  </a:cubicBezTo>
                  <a:cubicBezTo>
                    <a:pt x="10303" y="4349"/>
                    <a:pt x="10216" y="4219"/>
                    <a:pt x="10216" y="4219"/>
                  </a:cubicBezTo>
                  <a:cubicBezTo>
                    <a:pt x="10216" y="4219"/>
                    <a:pt x="10100" y="4118"/>
                    <a:pt x="9927" y="3959"/>
                  </a:cubicBezTo>
                  <a:cubicBezTo>
                    <a:pt x="9768" y="3800"/>
                    <a:pt x="9508" y="3613"/>
                    <a:pt x="9248" y="3425"/>
                  </a:cubicBezTo>
                  <a:cubicBezTo>
                    <a:pt x="8752" y="3080"/>
                    <a:pt x="8190" y="2801"/>
                    <a:pt x="8114" y="2801"/>
                  </a:cubicBezTo>
                  <a:cubicBezTo>
                    <a:pt x="8110" y="2801"/>
                    <a:pt x="8108" y="2802"/>
                    <a:pt x="8107" y="2803"/>
                  </a:cubicBezTo>
                  <a:cubicBezTo>
                    <a:pt x="8063" y="2847"/>
                    <a:pt x="8583" y="3208"/>
                    <a:pt x="9031" y="3598"/>
                  </a:cubicBezTo>
                  <a:cubicBezTo>
                    <a:pt x="9234" y="3800"/>
                    <a:pt x="9465" y="4003"/>
                    <a:pt x="9609" y="4162"/>
                  </a:cubicBezTo>
                  <a:cubicBezTo>
                    <a:pt x="9754" y="4335"/>
                    <a:pt x="9840" y="4436"/>
                    <a:pt x="9840" y="4436"/>
                  </a:cubicBezTo>
                  <a:cubicBezTo>
                    <a:pt x="9840" y="4436"/>
                    <a:pt x="9942" y="4537"/>
                    <a:pt x="10086" y="4711"/>
                  </a:cubicBezTo>
                  <a:cubicBezTo>
                    <a:pt x="10245" y="4855"/>
                    <a:pt x="10389" y="5101"/>
                    <a:pt x="10563" y="5318"/>
                  </a:cubicBezTo>
                  <a:cubicBezTo>
                    <a:pt x="10722" y="5578"/>
                    <a:pt x="10837" y="5838"/>
                    <a:pt x="10910" y="6040"/>
                  </a:cubicBezTo>
                  <a:cubicBezTo>
                    <a:pt x="10375" y="6806"/>
                    <a:pt x="9840" y="7514"/>
                    <a:pt x="9378" y="8077"/>
                  </a:cubicBezTo>
                  <a:cubicBezTo>
                    <a:pt x="9089" y="8438"/>
                    <a:pt x="8829" y="8727"/>
                    <a:pt x="8641" y="8959"/>
                  </a:cubicBezTo>
                  <a:cubicBezTo>
                    <a:pt x="8627" y="8742"/>
                    <a:pt x="8569" y="8482"/>
                    <a:pt x="8468" y="8222"/>
                  </a:cubicBezTo>
                  <a:cubicBezTo>
                    <a:pt x="8352" y="7947"/>
                    <a:pt x="8193" y="7673"/>
                    <a:pt x="8049" y="7470"/>
                  </a:cubicBezTo>
                  <a:cubicBezTo>
                    <a:pt x="7919" y="7283"/>
                    <a:pt x="7818" y="7153"/>
                    <a:pt x="7818" y="7153"/>
                  </a:cubicBezTo>
                  <a:cubicBezTo>
                    <a:pt x="7818" y="7153"/>
                    <a:pt x="7702" y="7037"/>
                    <a:pt x="7529" y="6878"/>
                  </a:cubicBezTo>
                  <a:cubicBezTo>
                    <a:pt x="7341" y="6705"/>
                    <a:pt x="7095" y="6502"/>
                    <a:pt x="6850" y="6286"/>
                  </a:cubicBezTo>
                  <a:cubicBezTo>
                    <a:pt x="6348" y="5895"/>
                    <a:pt x="5859" y="5518"/>
                    <a:pt x="5787" y="5518"/>
                  </a:cubicBezTo>
                  <a:cubicBezTo>
                    <a:pt x="5784" y="5518"/>
                    <a:pt x="5782" y="5519"/>
                    <a:pt x="5780" y="5520"/>
                  </a:cubicBezTo>
                  <a:cubicBezTo>
                    <a:pt x="5723" y="5549"/>
                    <a:pt x="6156" y="6011"/>
                    <a:pt x="6604" y="6459"/>
                  </a:cubicBezTo>
                  <a:cubicBezTo>
                    <a:pt x="6835" y="6690"/>
                    <a:pt x="7052" y="6907"/>
                    <a:pt x="7196" y="7080"/>
                  </a:cubicBezTo>
                  <a:cubicBezTo>
                    <a:pt x="7341" y="7254"/>
                    <a:pt x="7442" y="7369"/>
                    <a:pt x="7442" y="7369"/>
                  </a:cubicBezTo>
                  <a:cubicBezTo>
                    <a:pt x="7442" y="7369"/>
                    <a:pt x="7557" y="7485"/>
                    <a:pt x="7702" y="7658"/>
                  </a:cubicBezTo>
                  <a:cubicBezTo>
                    <a:pt x="7846" y="7817"/>
                    <a:pt x="8020" y="8063"/>
                    <a:pt x="8164" y="8323"/>
                  </a:cubicBezTo>
                  <a:cubicBezTo>
                    <a:pt x="8309" y="8568"/>
                    <a:pt x="8410" y="8843"/>
                    <a:pt x="8468" y="9045"/>
                  </a:cubicBezTo>
                  <a:cubicBezTo>
                    <a:pt x="8482" y="9074"/>
                    <a:pt x="8482" y="9103"/>
                    <a:pt x="8497" y="9132"/>
                  </a:cubicBezTo>
                  <a:cubicBezTo>
                    <a:pt x="8323" y="9334"/>
                    <a:pt x="8222" y="9450"/>
                    <a:pt x="8222" y="9450"/>
                  </a:cubicBezTo>
                  <a:cubicBezTo>
                    <a:pt x="8222" y="9450"/>
                    <a:pt x="8107" y="9580"/>
                    <a:pt x="7890" y="9811"/>
                  </a:cubicBezTo>
                  <a:cubicBezTo>
                    <a:pt x="7688" y="10057"/>
                    <a:pt x="7399" y="10389"/>
                    <a:pt x="7037" y="10794"/>
                  </a:cubicBezTo>
                  <a:cubicBezTo>
                    <a:pt x="6691" y="11169"/>
                    <a:pt x="6286" y="11603"/>
                    <a:pt x="5838" y="12051"/>
                  </a:cubicBezTo>
                  <a:cubicBezTo>
                    <a:pt x="5824" y="11848"/>
                    <a:pt x="5780" y="11502"/>
                    <a:pt x="5708" y="11155"/>
                  </a:cubicBezTo>
                  <a:cubicBezTo>
                    <a:pt x="5592" y="10620"/>
                    <a:pt x="5419" y="10086"/>
                    <a:pt x="5419" y="10086"/>
                  </a:cubicBezTo>
                  <a:cubicBezTo>
                    <a:pt x="5419" y="10086"/>
                    <a:pt x="5347" y="9956"/>
                    <a:pt x="5260" y="9768"/>
                  </a:cubicBezTo>
                  <a:cubicBezTo>
                    <a:pt x="5173" y="9580"/>
                    <a:pt x="5015" y="9334"/>
                    <a:pt x="4856" y="9089"/>
                  </a:cubicBezTo>
                  <a:cubicBezTo>
                    <a:pt x="4534" y="8627"/>
                    <a:pt x="4117" y="8206"/>
                    <a:pt x="4052" y="8206"/>
                  </a:cubicBezTo>
                  <a:cubicBezTo>
                    <a:pt x="4050" y="8206"/>
                    <a:pt x="4048" y="8206"/>
                    <a:pt x="4046" y="8207"/>
                  </a:cubicBezTo>
                  <a:cubicBezTo>
                    <a:pt x="3989" y="8236"/>
                    <a:pt x="4321" y="8713"/>
                    <a:pt x="4567" y="9204"/>
                  </a:cubicBezTo>
                  <a:cubicBezTo>
                    <a:pt x="4682" y="9450"/>
                    <a:pt x="4812" y="9695"/>
                    <a:pt x="4870" y="9883"/>
                  </a:cubicBezTo>
                  <a:cubicBezTo>
                    <a:pt x="4942" y="10071"/>
                    <a:pt x="4986" y="10201"/>
                    <a:pt x="4986" y="10201"/>
                  </a:cubicBezTo>
                  <a:cubicBezTo>
                    <a:pt x="4986" y="10201"/>
                    <a:pt x="5202" y="10692"/>
                    <a:pt x="5390" y="11213"/>
                  </a:cubicBezTo>
                  <a:cubicBezTo>
                    <a:pt x="5535" y="11603"/>
                    <a:pt x="5665" y="11978"/>
                    <a:pt x="5751" y="12152"/>
                  </a:cubicBezTo>
                  <a:cubicBezTo>
                    <a:pt x="5275" y="12629"/>
                    <a:pt x="4769" y="13149"/>
                    <a:pt x="4263" y="13654"/>
                  </a:cubicBezTo>
                  <a:cubicBezTo>
                    <a:pt x="3208" y="14666"/>
                    <a:pt x="2139" y="15677"/>
                    <a:pt x="1330" y="16429"/>
                  </a:cubicBezTo>
                  <a:cubicBezTo>
                    <a:pt x="926" y="16804"/>
                    <a:pt x="593" y="17122"/>
                    <a:pt x="362" y="17339"/>
                  </a:cubicBezTo>
                  <a:cubicBezTo>
                    <a:pt x="131" y="17556"/>
                    <a:pt x="1" y="17686"/>
                    <a:pt x="15" y="17700"/>
                  </a:cubicBezTo>
                  <a:cubicBezTo>
                    <a:pt x="30" y="17700"/>
                    <a:pt x="174" y="17584"/>
                    <a:pt x="420" y="17382"/>
                  </a:cubicBezTo>
                  <a:cubicBezTo>
                    <a:pt x="680" y="17180"/>
                    <a:pt x="1041" y="16877"/>
                    <a:pt x="1460" y="16515"/>
                  </a:cubicBezTo>
                  <a:cubicBezTo>
                    <a:pt x="2313" y="15793"/>
                    <a:pt x="3411" y="14810"/>
                    <a:pt x="4494" y="13813"/>
                  </a:cubicBezTo>
                  <a:cubicBezTo>
                    <a:pt x="5578" y="12802"/>
                    <a:pt x="6618" y="11776"/>
                    <a:pt x="7355" y="10981"/>
                  </a:cubicBezTo>
                  <a:cubicBezTo>
                    <a:pt x="7745" y="10591"/>
                    <a:pt x="8034" y="10245"/>
                    <a:pt x="8251" y="10013"/>
                  </a:cubicBezTo>
                  <a:cubicBezTo>
                    <a:pt x="8468" y="9782"/>
                    <a:pt x="8583" y="9652"/>
                    <a:pt x="8583" y="9652"/>
                  </a:cubicBezTo>
                  <a:cubicBezTo>
                    <a:pt x="8583" y="9652"/>
                    <a:pt x="8699" y="9508"/>
                    <a:pt x="8901" y="9262"/>
                  </a:cubicBezTo>
                  <a:cubicBezTo>
                    <a:pt x="9104" y="9016"/>
                    <a:pt x="9392" y="8684"/>
                    <a:pt x="9725" y="8251"/>
                  </a:cubicBezTo>
                  <a:cubicBezTo>
                    <a:pt x="10389" y="7398"/>
                    <a:pt x="11213" y="6242"/>
                    <a:pt x="11921" y="5043"/>
                  </a:cubicBezTo>
                  <a:cubicBezTo>
                    <a:pt x="12109" y="4740"/>
                    <a:pt x="12253" y="4436"/>
                    <a:pt x="12427" y="4133"/>
                  </a:cubicBezTo>
                  <a:cubicBezTo>
                    <a:pt x="12499" y="3988"/>
                    <a:pt x="12586" y="3829"/>
                    <a:pt x="12658" y="3685"/>
                  </a:cubicBezTo>
                  <a:cubicBezTo>
                    <a:pt x="12730" y="3540"/>
                    <a:pt x="12802" y="3381"/>
                    <a:pt x="12860" y="3237"/>
                  </a:cubicBezTo>
                  <a:cubicBezTo>
                    <a:pt x="12990" y="2948"/>
                    <a:pt x="13135" y="2659"/>
                    <a:pt x="13236" y="2399"/>
                  </a:cubicBezTo>
                  <a:cubicBezTo>
                    <a:pt x="13337" y="2124"/>
                    <a:pt x="13438" y="1864"/>
                    <a:pt x="13525" y="1619"/>
                  </a:cubicBezTo>
                  <a:cubicBezTo>
                    <a:pt x="13568" y="1503"/>
                    <a:pt x="13597" y="1387"/>
                    <a:pt x="13640" y="1272"/>
                  </a:cubicBezTo>
                  <a:cubicBezTo>
                    <a:pt x="13669" y="1171"/>
                    <a:pt x="13698" y="1055"/>
                    <a:pt x="13727" y="954"/>
                  </a:cubicBezTo>
                  <a:cubicBezTo>
                    <a:pt x="13770" y="766"/>
                    <a:pt x="13814" y="593"/>
                    <a:pt x="13857" y="448"/>
                  </a:cubicBezTo>
                  <a:cubicBezTo>
                    <a:pt x="13929" y="159"/>
                    <a:pt x="13958" y="0"/>
                    <a:pt x="139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0" name="Google Shape;1510;p38"/>
            <p:cNvSpPr/>
            <p:nvPr/>
          </p:nvSpPr>
          <p:spPr>
            <a:xfrm>
              <a:off x="7991361" y="3284370"/>
              <a:ext cx="277704" cy="758394"/>
            </a:xfrm>
            <a:custGeom>
              <a:avLst/>
              <a:gdLst/>
              <a:ahLst/>
              <a:cxnLst/>
              <a:rect l="l" t="t" r="r" b="b"/>
              <a:pathLst>
                <a:path w="8381" h="22888" extrusionOk="0">
                  <a:moveTo>
                    <a:pt x="1590" y="0"/>
                  </a:moveTo>
                  <a:cubicBezTo>
                    <a:pt x="1576" y="0"/>
                    <a:pt x="1489" y="174"/>
                    <a:pt x="1345" y="492"/>
                  </a:cubicBezTo>
                  <a:cubicBezTo>
                    <a:pt x="1272" y="650"/>
                    <a:pt x="1186" y="838"/>
                    <a:pt x="1084" y="1055"/>
                  </a:cubicBezTo>
                  <a:cubicBezTo>
                    <a:pt x="1027" y="1171"/>
                    <a:pt x="983" y="1286"/>
                    <a:pt x="925" y="1416"/>
                  </a:cubicBezTo>
                  <a:cubicBezTo>
                    <a:pt x="897" y="1489"/>
                    <a:pt x="868" y="1575"/>
                    <a:pt x="839" y="1662"/>
                  </a:cubicBezTo>
                  <a:cubicBezTo>
                    <a:pt x="579" y="1879"/>
                    <a:pt x="420" y="2052"/>
                    <a:pt x="449" y="2081"/>
                  </a:cubicBezTo>
                  <a:cubicBezTo>
                    <a:pt x="451" y="2082"/>
                    <a:pt x="454" y="2083"/>
                    <a:pt x="458" y="2083"/>
                  </a:cubicBezTo>
                  <a:cubicBezTo>
                    <a:pt x="498" y="2083"/>
                    <a:pt x="607" y="2016"/>
                    <a:pt x="752" y="1936"/>
                  </a:cubicBezTo>
                  <a:lnTo>
                    <a:pt x="752" y="1936"/>
                  </a:lnTo>
                  <a:cubicBezTo>
                    <a:pt x="680" y="2182"/>
                    <a:pt x="593" y="2442"/>
                    <a:pt x="506" y="2717"/>
                  </a:cubicBezTo>
                  <a:cubicBezTo>
                    <a:pt x="478" y="2789"/>
                    <a:pt x="463" y="2876"/>
                    <a:pt x="434" y="2962"/>
                  </a:cubicBezTo>
                  <a:cubicBezTo>
                    <a:pt x="420" y="3035"/>
                    <a:pt x="391" y="3121"/>
                    <a:pt x="376" y="3208"/>
                  </a:cubicBezTo>
                  <a:cubicBezTo>
                    <a:pt x="348" y="3381"/>
                    <a:pt x="319" y="3555"/>
                    <a:pt x="275" y="3728"/>
                  </a:cubicBezTo>
                  <a:cubicBezTo>
                    <a:pt x="246" y="3858"/>
                    <a:pt x="232" y="3974"/>
                    <a:pt x="203" y="4089"/>
                  </a:cubicBezTo>
                  <a:cubicBezTo>
                    <a:pt x="102" y="4176"/>
                    <a:pt x="44" y="4234"/>
                    <a:pt x="59" y="4248"/>
                  </a:cubicBezTo>
                  <a:cubicBezTo>
                    <a:pt x="62" y="4252"/>
                    <a:pt x="68" y="4254"/>
                    <a:pt x="76" y="4254"/>
                  </a:cubicBezTo>
                  <a:cubicBezTo>
                    <a:pt x="98" y="4254"/>
                    <a:pt x="136" y="4240"/>
                    <a:pt x="189" y="4219"/>
                  </a:cubicBezTo>
                  <a:lnTo>
                    <a:pt x="189" y="4219"/>
                  </a:lnTo>
                  <a:cubicBezTo>
                    <a:pt x="87" y="4797"/>
                    <a:pt x="59" y="5390"/>
                    <a:pt x="1" y="5982"/>
                  </a:cubicBezTo>
                  <a:cubicBezTo>
                    <a:pt x="30" y="6748"/>
                    <a:pt x="1" y="7514"/>
                    <a:pt x="102" y="8236"/>
                  </a:cubicBezTo>
                  <a:cubicBezTo>
                    <a:pt x="131" y="8409"/>
                    <a:pt x="145" y="8583"/>
                    <a:pt x="160" y="8756"/>
                  </a:cubicBezTo>
                  <a:cubicBezTo>
                    <a:pt x="189" y="8930"/>
                    <a:pt x="203" y="9103"/>
                    <a:pt x="246" y="9262"/>
                  </a:cubicBezTo>
                  <a:cubicBezTo>
                    <a:pt x="304" y="9594"/>
                    <a:pt x="362" y="9898"/>
                    <a:pt x="420" y="10187"/>
                  </a:cubicBezTo>
                  <a:cubicBezTo>
                    <a:pt x="449" y="10317"/>
                    <a:pt x="478" y="10461"/>
                    <a:pt x="506" y="10591"/>
                  </a:cubicBezTo>
                  <a:cubicBezTo>
                    <a:pt x="535" y="10721"/>
                    <a:pt x="579" y="10837"/>
                    <a:pt x="608" y="10952"/>
                  </a:cubicBezTo>
                  <a:cubicBezTo>
                    <a:pt x="665" y="11184"/>
                    <a:pt x="723" y="11371"/>
                    <a:pt x="767" y="11545"/>
                  </a:cubicBezTo>
                  <a:cubicBezTo>
                    <a:pt x="839" y="11762"/>
                    <a:pt x="882" y="11920"/>
                    <a:pt x="897" y="11993"/>
                  </a:cubicBezTo>
                  <a:cubicBezTo>
                    <a:pt x="897" y="12022"/>
                    <a:pt x="882" y="12036"/>
                    <a:pt x="897" y="12036"/>
                  </a:cubicBezTo>
                  <a:lnTo>
                    <a:pt x="911" y="12036"/>
                  </a:lnTo>
                  <a:cubicBezTo>
                    <a:pt x="911" y="12051"/>
                    <a:pt x="911" y="12051"/>
                    <a:pt x="911" y="12051"/>
                  </a:cubicBezTo>
                  <a:cubicBezTo>
                    <a:pt x="911" y="12051"/>
                    <a:pt x="983" y="12238"/>
                    <a:pt x="1113" y="12556"/>
                  </a:cubicBezTo>
                  <a:cubicBezTo>
                    <a:pt x="1171" y="12715"/>
                    <a:pt x="1243" y="12917"/>
                    <a:pt x="1330" y="13134"/>
                  </a:cubicBezTo>
                  <a:cubicBezTo>
                    <a:pt x="1417" y="13365"/>
                    <a:pt x="1503" y="13611"/>
                    <a:pt x="1633" y="13886"/>
                  </a:cubicBezTo>
                  <a:cubicBezTo>
                    <a:pt x="2110" y="14969"/>
                    <a:pt x="2862" y="16385"/>
                    <a:pt x="3729" y="17758"/>
                  </a:cubicBezTo>
                  <a:cubicBezTo>
                    <a:pt x="3801" y="17873"/>
                    <a:pt x="3873" y="17975"/>
                    <a:pt x="3945" y="18090"/>
                  </a:cubicBezTo>
                  <a:cubicBezTo>
                    <a:pt x="3714" y="18581"/>
                    <a:pt x="3598" y="19029"/>
                    <a:pt x="3656" y="19044"/>
                  </a:cubicBezTo>
                  <a:cubicBezTo>
                    <a:pt x="3657" y="19044"/>
                    <a:pt x="3658" y="19044"/>
                    <a:pt x="3659" y="19044"/>
                  </a:cubicBezTo>
                  <a:cubicBezTo>
                    <a:pt x="3706" y="19044"/>
                    <a:pt x="3864" y="18717"/>
                    <a:pt x="4104" y="18321"/>
                  </a:cubicBezTo>
                  <a:cubicBezTo>
                    <a:pt x="4899" y="19477"/>
                    <a:pt x="5722" y="20561"/>
                    <a:pt x="6430" y="21356"/>
                  </a:cubicBezTo>
                  <a:cubicBezTo>
                    <a:pt x="6821" y="21847"/>
                    <a:pt x="7211" y="22208"/>
                    <a:pt x="7456" y="22483"/>
                  </a:cubicBezTo>
                  <a:cubicBezTo>
                    <a:pt x="7500" y="22526"/>
                    <a:pt x="7557" y="22584"/>
                    <a:pt x="7586" y="22627"/>
                  </a:cubicBezTo>
                  <a:cubicBezTo>
                    <a:pt x="7615" y="22786"/>
                    <a:pt x="7644" y="22887"/>
                    <a:pt x="7673" y="22887"/>
                  </a:cubicBezTo>
                  <a:cubicBezTo>
                    <a:pt x="7687" y="22887"/>
                    <a:pt x="7702" y="22829"/>
                    <a:pt x="7716" y="22743"/>
                  </a:cubicBezTo>
                  <a:cubicBezTo>
                    <a:pt x="7803" y="22844"/>
                    <a:pt x="7861" y="22887"/>
                    <a:pt x="7875" y="22887"/>
                  </a:cubicBezTo>
                  <a:cubicBezTo>
                    <a:pt x="7875" y="22873"/>
                    <a:pt x="7832" y="22800"/>
                    <a:pt x="7716" y="22670"/>
                  </a:cubicBezTo>
                  <a:cubicBezTo>
                    <a:pt x="7745" y="22396"/>
                    <a:pt x="7760" y="21890"/>
                    <a:pt x="7846" y="21384"/>
                  </a:cubicBezTo>
                  <a:cubicBezTo>
                    <a:pt x="7962" y="20633"/>
                    <a:pt x="8121" y="19896"/>
                    <a:pt x="8121" y="19896"/>
                  </a:cubicBezTo>
                  <a:cubicBezTo>
                    <a:pt x="8121" y="19896"/>
                    <a:pt x="8237" y="19145"/>
                    <a:pt x="8309" y="18379"/>
                  </a:cubicBezTo>
                  <a:cubicBezTo>
                    <a:pt x="8381" y="17628"/>
                    <a:pt x="8309" y="16862"/>
                    <a:pt x="8251" y="16862"/>
                  </a:cubicBezTo>
                  <a:cubicBezTo>
                    <a:pt x="8179" y="16876"/>
                    <a:pt x="8135" y="17613"/>
                    <a:pt x="8005" y="18365"/>
                  </a:cubicBezTo>
                  <a:cubicBezTo>
                    <a:pt x="7846" y="19102"/>
                    <a:pt x="7687" y="19853"/>
                    <a:pt x="7687" y="19853"/>
                  </a:cubicBezTo>
                  <a:cubicBezTo>
                    <a:pt x="7687" y="19853"/>
                    <a:pt x="7572" y="20604"/>
                    <a:pt x="7529" y="21370"/>
                  </a:cubicBezTo>
                  <a:cubicBezTo>
                    <a:pt x="7500" y="21789"/>
                    <a:pt x="7529" y="22194"/>
                    <a:pt x="7572" y="22497"/>
                  </a:cubicBezTo>
                  <a:cubicBezTo>
                    <a:pt x="7557" y="22468"/>
                    <a:pt x="7543" y="22454"/>
                    <a:pt x="7529" y="22439"/>
                  </a:cubicBezTo>
                  <a:cubicBezTo>
                    <a:pt x="7312" y="22150"/>
                    <a:pt x="6951" y="21775"/>
                    <a:pt x="6575" y="21283"/>
                  </a:cubicBezTo>
                  <a:cubicBezTo>
                    <a:pt x="5881" y="20431"/>
                    <a:pt x="5058" y="19260"/>
                    <a:pt x="4278" y="18061"/>
                  </a:cubicBezTo>
                  <a:cubicBezTo>
                    <a:pt x="4306" y="18003"/>
                    <a:pt x="4335" y="17960"/>
                    <a:pt x="4379" y="17902"/>
                  </a:cubicBezTo>
                  <a:cubicBezTo>
                    <a:pt x="4581" y="17628"/>
                    <a:pt x="4769" y="17353"/>
                    <a:pt x="4942" y="17165"/>
                  </a:cubicBezTo>
                  <a:cubicBezTo>
                    <a:pt x="5101" y="16963"/>
                    <a:pt x="5217" y="16833"/>
                    <a:pt x="5217" y="16833"/>
                  </a:cubicBezTo>
                  <a:cubicBezTo>
                    <a:pt x="5217" y="16833"/>
                    <a:pt x="5621" y="16284"/>
                    <a:pt x="6040" y="15749"/>
                  </a:cubicBezTo>
                  <a:cubicBezTo>
                    <a:pt x="6474" y="15200"/>
                    <a:pt x="6878" y="14651"/>
                    <a:pt x="6835" y="14622"/>
                  </a:cubicBezTo>
                  <a:cubicBezTo>
                    <a:pt x="6833" y="14622"/>
                    <a:pt x="6831" y="14621"/>
                    <a:pt x="6829" y="14621"/>
                  </a:cubicBezTo>
                  <a:cubicBezTo>
                    <a:pt x="6750" y="14621"/>
                    <a:pt x="6272" y="15113"/>
                    <a:pt x="5780" y="15605"/>
                  </a:cubicBezTo>
                  <a:cubicBezTo>
                    <a:pt x="5289" y="16111"/>
                    <a:pt x="4841" y="16645"/>
                    <a:pt x="4841" y="16645"/>
                  </a:cubicBezTo>
                  <a:cubicBezTo>
                    <a:pt x="4841" y="16645"/>
                    <a:pt x="4740" y="16775"/>
                    <a:pt x="4595" y="16992"/>
                  </a:cubicBezTo>
                  <a:cubicBezTo>
                    <a:pt x="4437" y="17194"/>
                    <a:pt x="4278" y="17498"/>
                    <a:pt x="4104" y="17787"/>
                  </a:cubicBezTo>
                  <a:cubicBezTo>
                    <a:pt x="4075" y="17729"/>
                    <a:pt x="4046" y="17686"/>
                    <a:pt x="4018" y="17642"/>
                  </a:cubicBezTo>
                  <a:cubicBezTo>
                    <a:pt x="3512" y="16819"/>
                    <a:pt x="3064" y="15981"/>
                    <a:pt x="2688" y="15215"/>
                  </a:cubicBezTo>
                  <a:cubicBezTo>
                    <a:pt x="2789" y="15143"/>
                    <a:pt x="3078" y="14839"/>
                    <a:pt x="3367" y="14565"/>
                  </a:cubicBezTo>
                  <a:cubicBezTo>
                    <a:pt x="3714" y="14232"/>
                    <a:pt x="4090" y="13914"/>
                    <a:pt x="4090" y="13914"/>
                  </a:cubicBezTo>
                  <a:cubicBezTo>
                    <a:pt x="4090" y="13914"/>
                    <a:pt x="4437" y="13582"/>
                    <a:pt x="4812" y="13264"/>
                  </a:cubicBezTo>
                  <a:cubicBezTo>
                    <a:pt x="5188" y="12946"/>
                    <a:pt x="5607" y="12657"/>
                    <a:pt x="5564" y="12614"/>
                  </a:cubicBezTo>
                  <a:cubicBezTo>
                    <a:pt x="5562" y="12612"/>
                    <a:pt x="5558" y="12611"/>
                    <a:pt x="5553" y="12611"/>
                  </a:cubicBezTo>
                  <a:cubicBezTo>
                    <a:pt x="5476" y="12611"/>
                    <a:pt x="5016" y="12818"/>
                    <a:pt x="4595" y="13076"/>
                  </a:cubicBezTo>
                  <a:cubicBezTo>
                    <a:pt x="4148" y="13351"/>
                    <a:pt x="3757" y="13683"/>
                    <a:pt x="3757" y="13683"/>
                  </a:cubicBezTo>
                  <a:cubicBezTo>
                    <a:pt x="3757" y="13683"/>
                    <a:pt x="3411" y="14030"/>
                    <a:pt x="3107" y="14420"/>
                  </a:cubicBezTo>
                  <a:cubicBezTo>
                    <a:pt x="2891" y="14709"/>
                    <a:pt x="2703" y="14998"/>
                    <a:pt x="2645" y="15143"/>
                  </a:cubicBezTo>
                  <a:cubicBezTo>
                    <a:pt x="2414" y="14651"/>
                    <a:pt x="2197" y="14189"/>
                    <a:pt x="2038" y="13770"/>
                  </a:cubicBezTo>
                  <a:cubicBezTo>
                    <a:pt x="1908" y="13510"/>
                    <a:pt x="1821" y="13264"/>
                    <a:pt x="1735" y="13033"/>
                  </a:cubicBezTo>
                  <a:cubicBezTo>
                    <a:pt x="1662" y="12816"/>
                    <a:pt x="1590" y="12614"/>
                    <a:pt x="1532" y="12455"/>
                  </a:cubicBezTo>
                  <a:cubicBezTo>
                    <a:pt x="1417" y="12137"/>
                    <a:pt x="1345" y="11964"/>
                    <a:pt x="1345" y="11964"/>
                  </a:cubicBezTo>
                  <a:cubicBezTo>
                    <a:pt x="1345" y="11964"/>
                    <a:pt x="1345" y="11920"/>
                    <a:pt x="1316" y="11834"/>
                  </a:cubicBezTo>
                  <a:cubicBezTo>
                    <a:pt x="1489" y="11733"/>
                    <a:pt x="1691" y="11603"/>
                    <a:pt x="1894" y="11487"/>
                  </a:cubicBezTo>
                  <a:cubicBezTo>
                    <a:pt x="2385" y="11198"/>
                    <a:pt x="2891" y="10967"/>
                    <a:pt x="2891" y="10967"/>
                  </a:cubicBezTo>
                  <a:cubicBezTo>
                    <a:pt x="2891" y="10967"/>
                    <a:pt x="3367" y="10678"/>
                    <a:pt x="3902" y="10505"/>
                  </a:cubicBezTo>
                  <a:cubicBezTo>
                    <a:pt x="4176" y="10403"/>
                    <a:pt x="4465" y="10331"/>
                    <a:pt x="4682" y="10302"/>
                  </a:cubicBezTo>
                  <a:cubicBezTo>
                    <a:pt x="4899" y="10273"/>
                    <a:pt x="5043" y="10259"/>
                    <a:pt x="5043" y="10230"/>
                  </a:cubicBezTo>
                  <a:cubicBezTo>
                    <a:pt x="5058" y="10216"/>
                    <a:pt x="4899" y="10172"/>
                    <a:pt x="4668" y="10172"/>
                  </a:cubicBezTo>
                  <a:cubicBezTo>
                    <a:pt x="4635" y="10170"/>
                    <a:pt x="4602" y="10169"/>
                    <a:pt x="4568" y="10169"/>
                  </a:cubicBezTo>
                  <a:cubicBezTo>
                    <a:pt x="4342" y="10169"/>
                    <a:pt x="4077" y="10209"/>
                    <a:pt x="3801" y="10259"/>
                  </a:cubicBezTo>
                  <a:cubicBezTo>
                    <a:pt x="3194" y="10403"/>
                    <a:pt x="2659" y="10663"/>
                    <a:pt x="2659" y="10663"/>
                  </a:cubicBezTo>
                  <a:cubicBezTo>
                    <a:pt x="2659" y="10663"/>
                    <a:pt x="2616" y="10678"/>
                    <a:pt x="2573" y="10721"/>
                  </a:cubicBezTo>
                  <a:cubicBezTo>
                    <a:pt x="2515" y="10750"/>
                    <a:pt x="2428" y="10793"/>
                    <a:pt x="2341" y="10851"/>
                  </a:cubicBezTo>
                  <a:cubicBezTo>
                    <a:pt x="2154" y="10967"/>
                    <a:pt x="1922" y="11126"/>
                    <a:pt x="1691" y="11299"/>
                  </a:cubicBezTo>
                  <a:cubicBezTo>
                    <a:pt x="1532" y="11415"/>
                    <a:pt x="1388" y="11545"/>
                    <a:pt x="1258" y="11646"/>
                  </a:cubicBezTo>
                  <a:cubicBezTo>
                    <a:pt x="1243" y="11588"/>
                    <a:pt x="1214" y="11530"/>
                    <a:pt x="1200" y="11458"/>
                  </a:cubicBezTo>
                  <a:cubicBezTo>
                    <a:pt x="1157" y="11299"/>
                    <a:pt x="1084" y="11097"/>
                    <a:pt x="1027" y="10880"/>
                  </a:cubicBezTo>
                  <a:cubicBezTo>
                    <a:pt x="983" y="10765"/>
                    <a:pt x="954" y="10649"/>
                    <a:pt x="911" y="10519"/>
                  </a:cubicBezTo>
                  <a:cubicBezTo>
                    <a:pt x="882" y="10389"/>
                    <a:pt x="853" y="10259"/>
                    <a:pt x="824" y="10114"/>
                  </a:cubicBezTo>
                  <a:cubicBezTo>
                    <a:pt x="795" y="9970"/>
                    <a:pt x="752" y="9797"/>
                    <a:pt x="723" y="9638"/>
                  </a:cubicBezTo>
                  <a:cubicBezTo>
                    <a:pt x="781" y="9623"/>
                    <a:pt x="868" y="9580"/>
                    <a:pt x="998" y="9522"/>
                  </a:cubicBezTo>
                  <a:cubicBezTo>
                    <a:pt x="1186" y="9435"/>
                    <a:pt x="1417" y="9334"/>
                    <a:pt x="1677" y="9233"/>
                  </a:cubicBezTo>
                  <a:cubicBezTo>
                    <a:pt x="2168" y="9045"/>
                    <a:pt x="2674" y="8872"/>
                    <a:pt x="2674" y="8872"/>
                  </a:cubicBezTo>
                  <a:cubicBezTo>
                    <a:pt x="2674" y="8872"/>
                    <a:pt x="2804" y="8814"/>
                    <a:pt x="2977" y="8727"/>
                  </a:cubicBezTo>
                  <a:cubicBezTo>
                    <a:pt x="3165" y="8655"/>
                    <a:pt x="3411" y="8554"/>
                    <a:pt x="3671" y="8453"/>
                  </a:cubicBezTo>
                  <a:cubicBezTo>
                    <a:pt x="4162" y="8265"/>
                    <a:pt x="4697" y="8135"/>
                    <a:pt x="4682" y="8077"/>
                  </a:cubicBezTo>
                  <a:cubicBezTo>
                    <a:pt x="4682" y="8070"/>
                    <a:pt x="4646" y="8066"/>
                    <a:pt x="4583" y="8066"/>
                  </a:cubicBezTo>
                  <a:cubicBezTo>
                    <a:pt x="4520" y="8066"/>
                    <a:pt x="4429" y="8070"/>
                    <a:pt x="4321" y="8077"/>
                  </a:cubicBezTo>
                  <a:cubicBezTo>
                    <a:pt x="4104" y="8092"/>
                    <a:pt x="3830" y="8164"/>
                    <a:pt x="3555" y="8222"/>
                  </a:cubicBezTo>
                  <a:cubicBezTo>
                    <a:pt x="3281" y="8294"/>
                    <a:pt x="3006" y="8366"/>
                    <a:pt x="2818" y="8438"/>
                  </a:cubicBezTo>
                  <a:cubicBezTo>
                    <a:pt x="2616" y="8496"/>
                    <a:pt x="2486" y="8539"/>
                    <a:pt x="2486" y="8539"/>
                  </a:cubicBezTo>
                  <a:cubicBezTo>
                    <a:pt x="2486" y="8539"/>
                    <a:pt x="1980" y="8756"/>
                    <a:pt x="1518" y="9016"/>
                  </a:cubicBezTo>
                  <a:cubicBezTo>
                    <a:pt x="1272" y="9146"/>
                    <a:pt x="1056" y="9291"/>
                    <a:pt x="897" y="9406"/>
                  </a:cubicBezTo>
                  <a:cubicBezTo>
                    <a:pt x="810" y="9464"/>
                    <a:pt x="738" y="9522"/>
                    <a:pt x="709" y="9565"/>
                  </a:cubicBezTo>
                  <a:cubicBezTo>
                    <a:pt x="680" y="9450"/>
                    <a:pt x="651" y="9334"/>
                    <a:pt x="637" y="9219"/>
                  </a:cubicBezTo>
                  <a:cubicBezTo>
                    <a:pt x="593" y="9060"/>
                    <a:pt x="564" y="8886"/>
                    <a:pt x="550" y="8727"/>
                  </a:cubicBezTo>
                  <a:cubicBezTo>
                    <a:pt x="521" y="8554"/>
                    <a:pt x="506" y="8381"/>
                    <a:pt x="478" y="8207"/>
                  </a:cubicBezTo>
                  <a:cubicBezTo>
                    <a:pt x="405" y="7759"/>
                    <a:pt x="376" y="7297"/>
                    <a:pt x="362" y="6820"/>
                  </a:cubicBezTo>
                  <a:cubicBezTo>
                    <a:pt x="550" y="6748"/>
                    <a:pt x="824" y="6603"/>
                    <a:pt x="1113" y="6473"/>
                  </a:cubicBezTo>
                  <a:cubicBezTo>
                    <a:pt x="1590" y="6271"/>
                    <a:pt x="2081" y="6127"/>
                    <a:pt x="2081" y="6127"/>
                  </a:cubicBezTo>
                  <a:cubicBezTo>
                    <a:pt x="2081" y="6127"/>
                    <a:pt x="2573" y="5939"/>
                    <a:pt x="3093" y="5866"/>
                  </a:cubicBezTo>
                  <a:cubicBezTo>
                    <a:pt x="3353" y="5838"/>
                    <a:pt x="3613" y="5823"/>
                    <a:pt x="3815" y="5823"/>
                  </a:cubicBezTo>
                  <a:cubicBezTo>
                    <a:pt x="3899" y="5829"/>
                    <a:pt x="3973" y="5833"/>
                    <a:pt x="4032" y="5833"/>
                  </a:cubicBezTo>
                  <a:cubicBezTo>
                    <a:pt x="4115" y="5833"/>
                    <a:pt x="4168" y="5826"/>
                    <a:pt x="4176" y="5809"/>
                  </a:cubicBezTo>
                  <a:cubicBezTo>
                    <a:pt x="4176" y="5794"/>
                    <a:pt x="4046" y="5736"/>
                    <a:pt x="3844" y="5693"/>
                  </a:cubicBezTo>
                  <a:cubicBezTo>
                    <a:pt x="3669" y="5656"/>
                    <a:pt x="3429" y="5618"/>
                    <a:pt x="3180" y="5618"/>
                  </a:cubicBezTo>
                  <a:cubicBezTo>
                    <a:pt x="3141" y="5618"/>
                    <a:pt x="3103" y="5619"/>
                    <a:pt x="3064" y="5621"/>
                  </a:cubicBezTo>
                  <a:cubicBezTo>
                    <a:pt x="2775" y="5621"/>
                    <a:pt x="2486" y="5664"/>
                    <a:pt x="2269" y="5708"/>
                  </a:cubicBezTo>
                  <a:cubicBezTo>
                    <a:pt x="2067" y="5751"/>
                    <a:pt x="1922" y="5794"/>
                    <a:pt x="1922" y="5794"/>
                  </a:cubicBezTo>
                  <a:cubicBezTo>
                    <a:pt x="1922" y="5794"/>
                    <a:pt x="1792" y="5838"/>
                    <a:pt x="1605" y="5924"/>
                  </a:cubicBezTo>
                  <a:cubicBezTo>
                    <a:pt x="1417" y="6011"/>
                    <a:pt x="1171" y="6127"/>
                    <a:pt x="954" y="6271"/>
                  </a:cubicBezTo>
                  <a:cubicBezTo>
                    <a:pt x="723" y="6401"/>
                    <a:pt x="506" y="6560"/>
                    <a:pt x="348" y="6676"/>
                  </a:cubicBezTo>
                  <a:cubicBezTo>
                    <a:pt x="348" y="6444"/>
                    <a:pt x="333" y="6213"/>
                    <a:pt x="319" y="5982"/>
                  </a:cubicBezTo>
                  <a:cubicBezTo>
                    <a:pt x="362" y="5346"/>
                    <a:pt x="376" y="4711"/>
                    <a:pt x="478" y="4089"/>
                  </a:cubicBezTo>
                  <a:cubicBezTo>
                    <a:pt x="665" y="4003"/>
                    <a:pt x="897" y="3887"/>
                    <a:pt x="1157" y="3786"/>
                  </a:cubicBezTo>
                  <a:cubicBezTo>
                    <a:pt x="1417" y="3685"/>
                    <a:pt x="1691" y="3569"/>
                    <a:pt x="1894" y="3511"/>
                  </a:cubicBezTo>
                  <a:cubicBezTo>
                    <a:pt x="1995" y="3468"/>
                    <a:pt x="2081" y="3454"/>
                    <a:pt x="2154" y="3425"/>
                  </a:cubicBezTo>
                  <a:cubicBezTo>
                    <a:pt x="2211" y="3410"/>
                    <a:pt x="2240" y="3396"/>
                    <a:pt x="2240" y="3396"/>
                  </a:cubicBezTo>
                  <a:cubicBezTo>
                    <a:pt x="2240" y="3396"/>
                    <a:pt x="2775" y="3193"/>
                    <a:pt x="3367" y="3121"/>
                  </a:cubicBezTo>
                  <a:cubicBezTo>
                    <a:pt x="3526" y="3105"/>
                    <a:pt x="3684" y="3094"/>
                    <a:pt x="3831" y="3094"/>
                  </a:cubicBezTo>
                  <a:cubicBezTo>
                    <a:pt x="3952" y="3094"/>
                    <a:pt x="4064" y="3102"/>
                    <a:pt x="4162" y="3121"/>
                  </a:cubicBezTo>
                  <a:cubicBezTo>
                    <a:pt x="4328" y="3143"/>
                    <a:pt x="4452" y="3174"/>
                    <a:pt x="4507" y="3174"/>
                  </a:cubicBezTo>
                  <a:cubicBezTo>
                    <a:pt x="4524" y="3174"/>
                    <a:pt x="4534" y="3171"/>
                    <a:pt x="4538" y="3165"/>
                  </a:cubicBezTo>
                  <a:cubicBezTo>
                    <a:pt x="4552" y="3150"/>
                    <a:pt x="4437" y="3063"/>
                    <a:pt x="4205" y="2991"/>
                  </a:cubicBezTo>
                  <a:cubicBezTo>
                    <a:pt x="3989" y="2904"/>
                    <a:pt x="3671" y="2861"/>
                    <a:pt x="3338" y="2861"/>
                  </a:cubicBezTo>
                  <a:cubicBezTo>
                    <a:pt x="3021" y="2861"/>
                    <a:pt x="2703" y="2933"/>
                    <a:pt x="2457" y="2977"/>
                  </a:cubicBezTo>
                  <a:cubicBezTo>
                    <a:pt x="2341" y="3006"/>
                    <a:pt x="2255" y="3020"/>
                    <a:pt x="2183" y="3035"/>
                  </a:cubicBezTo>
                  <a:cubicBezTo>
                    <a:pt x="2110" y="3063"/>
                    <a:pt x="2081" y="3063"/>
                    <a:pt x="2081" y="3063"/>
                  </a:cubicBezTo>
                  <a:cubicBezTo>
                    <a:pt x="2081" y="3063"/>
                    <a:pt x="2038" y="3078"/>
                    <a:pt x="1980" y="3107"/>
                  </a:cubicBezTo>
                  <a:cubicBezTo>
                    <a:pt x="1922" y="3136"/>
                    <a:pt x="1821" y="3165"/>
                    <a:pt x="1720" y="3208"/>
                  </a:cubicBezTo>
                  <a:cubicBezTo>
                    <a:pt x="1518" y="3295"/>
                    <a:pt x="1243" y="3439"/>
                    <a:pt x="983" y="3569"/>
                  </a:cubicBezTo>
                  <a:cubicBezTo>
                    <a:pt x="810" y="3670"/>
                    <a:pt x="651" y="3771"/>
                    <a:pt x="506" y="3873"/>
                  </a:cubicBezTo>
                  <a:cubicBezTo>
                    <a:pt x="521" y="3844"/>
                    <a:pt x="521" y="3800"/>
                    <a:pt x="521" y="3757"/>
                  </a:cubicBezTo>
                  <a:cubicBezTo>
                    <a:pt x="550" y="3584"/>
                    <a:pt x="579" y="3410"/>
                    <a:pt x="608" y="3237"/>
                  </a:cubicBezTo>
                  <a:cubicBezTo>
                    <a:pt x="622" y="3150"/>
                    <a:pt x="637" y="3063"/>
                    <a:pt x="651" y="2991"/>
                  </a:cubicBezTo>
                  <a:cubicBezTo>
                    <a:pt x="665" y="2904"/>
                    <a:pt x="694" y="2818"/>
                    <a:pt x="709" y="2746"/>
                  </a:cubicBezTo>
                  <a:cubicBezTo>
                    <a:pt x="795" y="2428"/>
                    <a:pt x="882" y="2124"/>
                    <a:pt x="954" y="1850"/>
                  </a:cubicBezTo>
                  <a:cubicBezTo>
                    <a:pt x="969" y="1835"/>
                    <a:pt x="969" y="1821"/>
                    <a:pt x="969" y="1806"/>
                  </a:cubicBezTo>
                  <a:cubicBezTo>
                    <a:pt x="1113" y="1720"/>
                    <a:pt x="1287" y="1619"/>
                    <a:pt x="1460" y="1532"/>
                  </a:cubicBezTo>
                  <a:cubicBezTo>
                    <a:pt x="1706" y="1402"/>
                    <a:pt x="1966" y="1301"/>
                    <a:pt x="2168" y="1228"/>
                  </a:cubicBezTo>
                  <a:cubicBezTo>
                    <a:pt x="2370" y="1142"/>
                    <a:pt x="2500" y="1113"/>
                    <a:pt x="2500" y="1113"/>
                  </a:cubicBezTo>
                  <a:cubicBezTo>
                    <a:pt x="2500" y="1113"/>
                    <a:pt x="2630" y="1055"/>
                    <a:pt x="2833" y="997"/>
                  </a:cubicBezTo>
                  <a:cubicBezTo>
                    <a:pt x="3035" y="925"/>
                    <a:pt x="3310" y="867"/>
                    <a:pt x="3598" y="824"/>
                  </a:cubicBezTo>
                  <a:cubicBezTo>
                    <a:pt x="3718" y="818"/>
                    <a:pt x="3838" y="814"/>
                    <a:pt x="3952" y="814"/>
                  </a:cubicBezTo>
                  <a:cubicBezTo>
                    <a:pt x="4114" y="814"/>
                    <a:pt x="4266" y="821"/>
                    <a:pt x="4393" y="838"/>
                  </a:cubicBezTo>
                  <a:cubicBezTo>
                    <a:pt x="4546" y="859"/>
                    <a:pt x="4671" y="879"/>
                    <a:pt x="4736" y="879"/>
                  </a:cubicBezTo>
                  <a:cubicBezTo>
                    <a:pt x="4762" y="879"/>
                    <a:pt x="4779" y="876"/>
                    <a:pt x="4783" y="867"/>
                  </a:cubicBezTo>
                  <a:cubicBezTo>
                    <a:pt x="4798" y="853"/>
                    <a:pt x="4668" y="781"/>
                    <a:pt x="4451" y="708"/>
                  </a:cubicBezTo>
                  <a:cubicBezTo>
                    <a:pt x="4234" y="622"/>
                    <a:pt x="3916" y="578"/>
                    <a:pt x="3584" y="578"/>
                  </a:cubicBezTo>
                  <a:cubicBezTo>
                    <a:pt x="3266" y="578"/>
                    <a:pt x="2948" y="622"/>
                    <a:pt x="2717" y="679"/>
                  </a:cubicBezTo>
                  <a:cubicBezTo>
                    <a:pt x="2486" y="737"/>
                    <a:pt x="2327" y="781"/>
                    <a:pt x="2327" y="781"/>
                  </a:cubicBezTo>
                  <a:cubicBezTo>
                    <a:pt x="2327" y="781"/>
                    <a:pt x="2183" y="838"/>
                    <a:pt x="1980" y="925"/>
                  </a:cubicBezTo>
                  <a:cubicBezTo>
                    <a:pt x="1778" y="1026"/>
                    <a:pt x="1518" y="1171"/>
                    <a:pt x="1272" y="1330"/>
                  </a:cubicBezTo>
                  <a:cubicBezTo>
                    <a:pt x="1204" y="1371"/>
                    <a:pt x="1136" y="1424"/>
                    <a:pt x="1068" y="1467"/>
                  </a:cubicBezTo>
                  <a:lnTo>
                    <a:pt x="1068" y="1467"/>
                  </a:lnTo>
                  <a:cubicBezTo>
                    <a:pt x="1070" y="1461"/>
                    <a:pt x="1070" y="1453"/>
                    <a:pt x="1070" y="1445"/>
                  </a:cubicBezTo>
                  <a:cubicBezTo>
                    <a:pt x="1128" y="1315"/>
                    <a:pt x="1171" y="1200"/>
                    <a:pt x="1214" y="1084"/>
                  </a:cubicBezTo>
                  <a:cubicBezTo>
                    <a:pt x="1301" y="867"/>
                    <a:pt x="1373" y="679"/>
                    <a:pt x="1431" y="506"/>
                  </a:cubicBezTo>
                  <a:cubicBezTo>
                    <a:pt x="1547" y="188"/>
                    <a:pt x="1605" y="0"/>
                    <a:pt x="1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8311633" y="3806129"/>
              <a:ext cx="63255" cy="121705"/>
            </a:xfrm>
            <a:custGeom>
              <a:avLst/>
              <a:gdLst/>
              <a:ahLst/>
              <a:cxnLst/>
              <a:rect l="l" t="t" r="r" b="b"/>
              <a:pathLst>
                <a:path w="1909" h="3673" extrusionOk="0">
                  <a:moveTo>
                    <a:pt x="65" y="1"/>
                  </a:moveTo>
                  <a:cubicBezTo>
                    <a:pt x="62" y="1"/>
                    <a:pt x="60" y="1"/>
                    <a:pt x="59" y="2"/>
                  </a:cubicBezTo>
                  <a:cubicBezTo>
                    <a:pt x="1" y="31"/>
                    <a:pt x="319" y="450"/>
                    <a:pt x="579" y="898"/>
                  </a:cubicBezTo>
                  <a:cubicBezTo>
                    <a:pt x="709" y="1129"/>
                    <a:pt x="839" y="1346"/>
                    <a:pt x="926" y="1520"/>
                  </a:cubicBezTo>
                  <a:cubicBezTo>
                    <a:pt x="998" y="1678"/>
                    <a:pt x="1056" y="1794"/>
                    <a:pt x="1056" y="1794"/>
                  </a:cubicBezTo>
                  <a:cubicBezTo>
                    <a:pt x="1056" y="1794"/>
                    <a:pt x="1113" y="1910"/>
                    <a:pt x="1215" y="2083"/>
                  </a:cubicBezTo>
                  <a:cubicBezTo>
                    <a:pt x="1301" y="2242"/>
                    <a:pt x="1388" y="2473"/>
                    <a:pt x="1504" y="2704"/>
                  </a:cubicBezTo>
                  <a:cubicBezTo>
                    <a:pt x="1677" y="3181"/>
                    <a:pt x="1749" y="3672"/>
                    <a:pt x="1821" y="3672"/>
                  </a:cubicBezTo>
                  <a:cubicBezTo>
                    <a:pt x="1865" y="3672"/>
                    <a:pt x="1908" y="3152"/>
                    <a:pt x="1807" y="2647"/>
                  </a:cubicBezTo>
                  <a:cubicBezTo>
                    <a:pt x="1735" y="2401"/>
                    <a:pt x="1677" y="2141"/>
                    <a:pt x="1590" y="1967"/>
                  </a:cubicBezTo>
                  <a:cubicBezTo>
                    <a:pt x="1518" y="1780"/>
                    <a:pt x="1475" y="1650"/>
                    <a:pt x="1475" y="1650"/>
                  </a:cubicBezTo>
                  <a:cubicBezTo>
                    <a:pt x="1475" y="1650"/>
                    <a:pt x="1402" y="1548"/>
                    <a:pt x="1301" y="1375"/>
                  </a:cubicBezTo>
                  <a:cubicBezTo>
                    <a:pt x="1200" y="1202"/>
                    <a:pt x="1027" y="985"/>
                    <a:pt x="853" y="768"/>
                  </a:cubicBezTo>
                  <a:cubicBezTo>
                    <a:pt x="519" y="364"/>
                    <a:pt x="131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8560601" y="3432644"/>
              <a:ext cx="111102" cy="120346"/>
            </a:xfrm>
            <a:custGeom>
              <a:avLst/>
              <a:gdLst/>
              <a:ahLst/>
              <a:cxnLst/>
              <a:rect l="l" t="t" r="r" b="b"/>
              <a:pathLst>
                <a:path w="3353" h="3632" extrusionOk="0">
                  <a:moveTo>
                    <a:pt x="54" y="1"/>
                  </a:moveTo>
                  <a:cubicBezTo>
                    <a:pt x="49" y="1"/>
                    <a:pt x="45" y="2"/>
                    <a:pt x="44" y="4"/>
                  </a:cubicBezTo>
                  <a:cubicBezTo>
                    <a:pt x="0" y="48"/>
                    <a:pt x="506" y="438"/>
                    <a:pt x="954" y="857"/>
                  </a:cubicBezTo>
                  <a:cubicBezTo>
                    <a:pt x="1185" y="1074"/>
                    <a:pt x="1416" y="1276"/>
                    <a:pt x="1561" y="1449"/>
                  </a:cubicBezTo>
                  <a:cubicBezTo>
                    <a:pt x="1720" y="1623"/>
                    <a:pt x="1821" y="1738"/>
                    <a:pt x="1821" y="1738"/>
                  </a:cubicBezTo>
                  <a:cubicBezTo>
                    <a:pt x="1821" y="1738"/>
                    <a:pt x="1922" y="1839"/>
                    <a:pt x="2081" y="2013"/>
                  </a:cubicBezTo>
                  <a:cubicBezTo>
                    <a:pt x="2254" y="2172"/>
                    <a:pt x="2428" y="2403"/>
                    <a:pt x="2630" y="2634"/>
                  </a:cubicBezTo>
                  <a:cubicBezTo>
                    <a:pt x="2986" y="3105"/>
                    <a:pt x="3230" y="3631"/>
                    <a:pt x="3292" y="3631"/>
                  </a:cubicBezTo>
                  <a:cubicBezTo>
                    <a:pt x="3293" y="3631"/>
                    <a:pt x="3294" y="3631"/>
                    <a:pt x="3295" y="3631"/>
                  </a:cubicBezTo>
                  <a:cubicBezTo>
                    <a:pt x="3352" y="3617"/>
                    <a:pt x="3208" y="3053"/>
                    <a:pt x="2904" y="2518"/>
                  </a:cubicBezTo>
                  <a:cubicBezTo>
                    <a:pt x="2745" y="2258"/>
                    <a:pt x="2587" y="1998"/>
                    <a:pt x="2428" y="1825"/>
                  </a:cubicBezTo>
                  <a:cubicBezTo>
                    <a:pt x="2283" y="1637"/>
                    <a:pt x="2182" y="1507"/>
                    <a:pt x="2182" y="1507"/>
                  </a:cubicBezTo>
                  <a:cubicBezTo>
                    <a:pt x="2182" y="1507"/>
                    <a:pt x="2052" y="1406"/>
                    <a:pt x="1879" y="1247"/>
                  </a:cubicBezTo>
                  <a:cubicBezTo>
                    <a:pt x="1705" y="1074"/>
                    <a:pt x="1445" y="886"/>
                    <a:pt x="1185" y="683"/>
                  </a:cubicBezTo>
                  <a:cubicBezTo>
                    <a:pt x="682" y="316"/>
                    <a:pt x="141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3" name="Google Shape;1513;p38"/>
            <p:cNvSpPr/>
            <p:nvPr/>
          </p:nvSpPr>
          <p:spPr>
            <a:xfrm>
              <a:off x="7886989" y="3332679"/>
              <a:ext cx="101559" cy="806804"/>
            </a:xfrm>
            <a:custGeom>
              <a:avLst/>
              <a:gdLst/>
              <a:ahLst/>
              <a:cxnLst/>
              <a:rect l="l" t="t" r="r" b="b"/>
              <a:pathLst>
                <a:path w="3065" h="24349" extrusionOk="0">
                  <a:moveTo>
                    <a:pt x="2643" y="1"/>
                  </a:moveTo>
                  <a:cubicBezTo>
                    <a:pt x="2625" y="1"/>
                    <a:pt x="2554" y="186"/>
                    <a:pt x="2428" y="493"/>
                  </a:cubicBezTo>
                  <a:cubicBezTo>
                    <a:pt x="2313" y="811"/>
                    <a:pt x="2125" y="1273"/>
                    <a:pt x="1937" y="1822"/>
                  </a:cubicBezTo>
                  <a:cubicBezTo>
                    <a:pt x="1547" y="2935"/>
                    <a:pt x="1099" y="4437"/>
                    <a:pt x="738" y="5983"/>
                  </a:cubicBezTo>
                  <a:cubicBezTo>
                    <a:pt x="666" y="6359"/>
                    <a:pt x="564" y="6749"/>
                    <a:pt x="507" y="7125"/>
                  </a:cubicBezTo>
                  <a:cubicBezTo>
                    <a:pt x="434" y="7515"/>
                    <a:pt x="377" y="7891"/>
                    <a:pt x="304" y="8252"/>
                  </a:cubicBezTo>
                  <a:cubicBezTo>
                    <a:pt x="261" y="8613"/>
                    <a:pt x="218" y="8974"/>
                    <a:pt x="174" y="9307"/>
                  </a:cubicBezTo>
                  <a:cubicBezTo>
                    <a:pt x="160" y="9480"/>
                    <a:pt x="145" y="9639"/>
                    <a:pt x="117" y="9798"/>
                  </a:cubicBezTo>
                  <a:cubicBezTo>
                    <a:pt x="117" y="9957"/>
                    <a:pt x="102" y="10116"/>
                    <a:pt x="88" y="10260"/>
                  </a:cubicBezTo>
                  <a:cubicBezTo>
                    <a:pt x="59" y="10853"/>
                    <a:pt x="15" y="11344"/>
                    <a:pt x="15" y="11691"/>
                  </a:cubicBezTo>
                  <a:cubicBezTo>
                    <a:pt x="15" y="12037"/>
                    <a:pt x="15" y="12225"/>
                    <a:pt x="15" y="12225"/>
                  </a:cubicBezTo>
                  <a:cubicBezTo>
                    <a:pt x="15" y="12225"/>
                    <a:pt x="1" y="13020"/>
                    <a:pt x="59" y="14205"/>
                  </a:cubicBezTo>
                  <a:cubicBezTo>
                    <a:pt x="59" y="14508"/>
                    <a:pt x="88" y="14826"/>
                    <a:pt x="117" y="15158"/>
                  </a:cubicBezTo>
                  <a:cubicBezTo>
                    <a:pt x="145" y="15505"/>
                    <a:pt x="174" y="15866"/>
                    <a:pt x="218" y="16228"/>
                  </a:cubicBezTo>
                  <a:cubicBezTo>
                    <a:pt x="275" y="16603"/>
                    <a:pt x="333" y="16979"/>
                    <a:pt x="391" y="17369"/>
                  </a:cubicBezTo>
                  <a:cubicBezTo>
                    <a:pt x="449" y="17759"/>
                    <a:pt x="564" y="18135"/>
                    <a:pt x="651" y="18525"/>
                  </a:cubicBezTo>
                  <a:cubicBezTo>
                    <a:pt x="1041" y="20071"/>
                    <a:pt x="1648" y="21545"/>
                    <a:pt x="2212" y="22585"/>
                  </a:cubicBezTo>
                  <a:cubicBezTo>
                    <a:pt x="2486" y="23105"/>
                    <a:pt x="2746" y="23524"/>
                    <a:pt x="2862" y="23842"/>
                  </a:cubicBezTo>
                  <a:cubicBezTo>
                    <a:pt x="2959" y="24162"/>
                    <a:pt x="3030" y="24349"/>
                    <a:pt x="3048" y="24349"/>
                  </a:cubicBezTo>
                  <a:cubicBezTo>
                    <a:pt x="3049" y="24349"/>
                    <a:pt x="3049" y="24348"/>
                    <a:pt x="3050" y="24348"/>
                  </a:cubicBezTo>
                  <a:cubicBezTo>
                    <a:pt x="3064" y="24348"/>
                    <a:pt x="3021" y="24160"/>
                    <a:pt x="2948" y="23828"/>
                  </a:cubicBezTo>
                  <a:cubicBezTo>
                    <a:pt x="2905" y="23654"/>
                    <a:pt x="2818" y="23452"/>
                    <a:pt x="2717" y="23235"/>
                  </a:cubicBezTo>
                  <a:cubicBezTo>
                    <a:pt x="2616" y="23018"/>
                    <a:pt x="2501" y="22773"/>
                    <a:pt x="2371" y="22498"/>
                  </a:cubicBezTo>
                  <a:cubicBezTo>
                    <a:pt x="1850" y="21444"/>
                    <a:pt x="1301" y="19970"/>
                    <a:pt x="955" y="18453"/>
                  </a:cubicBezTo>
                  <a:cubicBezTo>
                    <a:pt x="882" y="18063"/>
                    <a:pt x="781" y="17687"/>
                    <a:pt x="738" y="17311"/>
                  </a:cubicBezTo>
                  <a:cubicBezTo>
                    <a:pt x="680" y="16921"/>
                    <a:pt x="637" y="16545"/>
                    <a:pt x="593" y="16184"/>
                  </a:cubicBezTo>
                  <a:cubicBezTo>
                    <a:pt x="550" y="15823"/>
                    <a:pt x="536" y="15476"/>
                    <a:pt x="507" y="15129"/>
                  </a:cubicBezTo>
                  <a:cubicBezTo>
                    <a:pt x="478" y="14797"/>
                    <a:pt x="463" y="14479"/>
                    <a:pt x="463" y="14190"/>
                  </a:cubicBezTo>
                  <a:cubicBezTo>
                    <a:pt x="434" y="13020"/>
                    <a:pt x="463" y="12225"/>
                    <a:pt x="463" y="12225"/>
                  </a:cubicBezTo>
                  <a:cubicBezTo>
                    <a:pt x="463" y="12225"/>
                    <a:pt x="463" y="12037"/>
                    <a:pt x="463" y="11691"/>
                  </a:cubicBezTo>
                  <a:cubicBezTo>
                    <a:pt x="449" y="11358"/>
                    <a:pt x="478" y="10867"/>
                    <a:pt x="507" y="10289"/>
                  </a:cubicBezTo>
                  <a:cubicBezTo>
                    <a:pt x="507" y="10145"/>
                    <a:pt x="521" y="9986"/>
                    <a:pt x="521" y="9827"/>
                  </a:cubicBezTo>
                  <a:cubicBezTo>
                    <a:pt x="536" y="9682"/>
                    <a:pt x="550" y="9509"/>
                    <a:pt x="579" y="9350"/>
                  </a:cubicBezTo>
                  <a:cubicBezTo>
                    <a:pt x="608" y="9018"/>
                    <a:pt x="637" y="8656"/>
                    <a:pt x="680" y="8295"/>
                  </a:cubicBezTo>
                  <a:cubicBezTo>
                    <a:pt x="738" y="7934"/>
                    <a:pt x="781" y="7573"/>
                    <a:pt x="839" y="7183"/>
                  </a:cubicBezTo>
                  <a:cubicBezTo>
                    <a:pt x="897" y="6807"/>
                    <a:pt x="983" y="6431"/>
                    <a:pt x="1056" y="6041"/>
                  </a:cubicBezTo>
                  <a:cubicBezTo>
                    <a:pt x="1359" y="4510"/>
                    <a:pt x="1764" y="3007"/>
                    <a:pt x="2110" y="1880"/>
                  </a:cubicBezTo>
                  <a:cubicBezTo>
                    <a:pt x="2269" y="1316"/>
                    <a:pt x="2428" y="854"/>
                    <a:pt x="2515" y="522"/>
                  </a:cubicBezTo>
                  <a:cubicBezTo>
                    <a:pt x="2616" y="189"/>
                    <a:pt x="2660" y="2"/>
                    <a:pt x="2645" y="2"/>
                  </a:cubicBezTo>
                  <a:cubicBezTo>
                    <a:pt x="2645" y="1"/>
                    <a:pt x="2644" y="1"/>
                    <a:pt x="26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8522099" y="3299512"/>
              <a:ext cx="969232" cy="1469736"/>
            </a:xfrm>
            <a:custGeom>
              <a:avLst/>
              <a:gdLst/>
              <a:ahLst/>
              <a:cxnLst/>
              <a:rect l="l" t="t" r="r" b="b"/>
              <a:pathLst>
                <a:path w="29251" h="44356" extrusionOk="0">
                  <a:moveTo>
                    <a:pt x="6941" y="1"/>
                  </a:moveTo>
                  <a:cubicBezTo>
                    <a:pt x="4528" y="1"/>
                    <a:pt x="3794" y="3503"/>
                    <a:pt x="3734" y="5828"/>
                  </a:cubicBezTo>
                  <a:cubicBezTo>
                    <a:pt x="3691" y="7172"/>
                    <a:pt x="3994" y="8285"/>
                    <a:pt x="4428" y="9513"/>
                  </a:cubicBezTo>
                  <a:cubicBezTo>
                    <a:pt x="5815" y="13501"/>
                    <a:pt x="9340" y="16521"/>
                    <a:pt x="11970" y="19685"/>
                  </a:cubicBezTo>
                  <a:cubicBezTo>
                    <a:pt x="14990" y="23326"/>
                    <a:pt x="19411" y="30016"/>
                    <a:pt x="19411" y="30016"/>
                  </a:cubicBezTo>
                  <a:lnTo>
                    <a:pt x="11594" y="39003"/>
                  </a:lnTo>
                  <a:cubicBezTo>
                    <a:pt x="11594" y="39003"/>
                    <a:pt x="8300" y="35636"/>
                    <a:pt x="6754" y="34755"/>
                  </a:cubicBezTo>
                  <a:cubicBezTo>
                    <a:pt x="6588" y="34662"/>
                    <a:pt x="6459" y="34620"/>
                    <a:pt x="6362" y="34620"/>
                  </a:cubicBezTo>
                  <a:cubicBezTo>
                    <a:pt x="5558" y="34620"/>
                    <a:pt x="6927" y="37486"/>
                    <a:pt x="6927" y="37486"/>
                  </a:cubicBezTo>
                  <a:cubicBezTo>
                    <a:pt x="6178" y="37063"/>
                    <a:pt x="5259" y="36826"/>
                    <a:pt x="4355" y="36826"/>
                  </a:cubicBezTo>
                  <a:cubicBezTo>
                    <a:pt x="2783" y="36826"/>
                    <a:pt x="1257" y="37543"/>
                    <a:pt x="743" y="39248"/>
                  </a:cubicBezTo>
                  <a:cubicBezTo>
                    <a:pt x="0" y="41680"/>
                    <a:pt x="2478" y="43392"/>
                    <a:pt x="4598" y="43392"/>
                  </a:cubicBezTo>
                  <a:cubicBezTo>
                    <a:pt x="4746" y="43392"/>
                    <a:pt x="4892" y="43383"/>
                    <a:pt x="5034" y="43366"/>
                  </a:cubicBezTo>
                  <a:cubicBezTo>
                    <a:pt x="6161" y="43222"/>
                    <a:pt x="7288" y="43005"/>
                    <a:pt x="8387" y="42716"/>
                  </a:cubicBezTo>
                  <a:cubicBezTo>
                    <a:pt x="9305" y="43888"/>
                    <a:pt x="10517" y="44356"/>
                    <a:pt x="11858" y="44356"/>
                  </a:cubicBezTo>
                  <a:cubicBezTo>
                    <a:pt x="15643" y="44356"/>
                    <a:pt x="20464" y="40631"/>
                    <a:pt x="22662" y="38497"/>
                  </a:cubicBezTo>
                  <a:cubicBezTo>
                    <a:pt x="25580" y="35651"/>
                    <a:pt x="29250" y="31822"/>
                    <a:pt x="26823" y="27632"/>
                  </a:cubicBezTo>
                  <a:cubicBezTo>
                    <a:pt x="25595" y="25537"/>
                    <a:pt x="24771" y="23268"/>
                    <a:pt x="23514" y="21187"/>
                  </a:cubicBezTo>
                  <a:cubicBezTo>
                    <a:pt x="22257" y="19136"/>
                    <a:pt x="20784" y="17229"/>
                    <a:pt x="19368" y="15278"/>
                  </a:cubicBezTo>
                  <a:cubicBezTo>
                    <a:pt x="18342" y="13862"/>
                    <a:pt x="17489" y="12417"/>
                    <a:pt x="16781" y="10828"/>
                  </a:cubicBezTo>
                  <a:cubicBezTo>
                    <a:pt x="15192" y="7244"/>
                    <a:pt x="12837" y="3921"/>
                    <a:pt x="9918" y="1349"/>
                  </a:cubicBezTo>
                  <a:cubicBezTo>
                    <a:pt x="9542" y="1017"/>
                    <a:pt x="9080" y="699"/>
                    <a:pt x="8589" y="454"/>
                  </a:cubicBezTo>
                  <a:cubicBezTo>
                    <a:pt x="7968" y="139"/>
                    <a:pt x="7421" y="1"/>
                    <a:pt x="6941" y="1"/>
                  </a:cubicBezTo>
                  <a:close/>
                </a:path>
              </a:pathLst>
            </a:custGeom>
            <a:solidFill>
              <a:srgbClr val="FAC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8644363" y="3299512"/>
              <a:ext cx="792390" cy="1457078"/>
            </a:xfrm>
            <a:custGeom>
              <a:avLst/>
              <a:gdLst/>
              <a:ahLst/>
              <a:cxnLst/>
              <a:rect l="l" t="t" r="r" b="b"/>
              <a:pathLst>
                <a:path w="23914" h="43974" extrusionOk="0">
                  <a:moveTo>
                    <a:pt x="3251" y="1"/>
                  </a:moveTo>
                  <a:cubicBezTo>
                    <a:pt x="838" y="1"/>
                    <a:pt x="104" y="3503"/>
                    <a:pt x="44" y="5828"/>
                  </a:cubicBezTo>
                  <a:cubicBezTo>
                    <a:pt x="1" y="7172"/>
                    <a:pt x="304" y="8285"/>
                    <a:pt x="738" y="9513"/>
                  </a:cubicBezTo>
                  <a:cubicBezTo>
                    <a:pt x="2125" y="13501"/>
                    <a:pt x="5650" y="16521"/>
                    <a:pt x="8280" y="19685"/>
                  </a:cubicBezTo>
                  <a:cubicBezTo>
                    <a:pt x="8424" y="19858"/>
                    <a:pt x="8569" y="20032"/>
                    <a:pt x="8713" y="20219"/>
                  </a:cubicBezTo>
                  <a:cubicBezTo>
                    <a:pt x="8742" y="20248"/>
                    <a:pt x="8771" y="20292"/>
                    <a:pt x="8800" y="20321"/>
                  </a:cubicBezTo>
                  <a:cubicBezTo>
                    <a:pt x="8944" y="20508"/>
                    <a:pt x="9089" y="20696"/>
                    <a:pt x="9248" y="20884"/>
                  </a:cubicBezTo>
                  <a:cubicBezTo>
                    <a:pt x="9262" y="20913"/>
                    <a:pt x="9277" y="20942"/>
                    <a:pt x="9306" y="20956"/>
                  </a:cubicBezTo>
                  <a:cubicBezTo>
                    <a:pt x="9638" y="21390"/>
                    <a:pt x="9970" y="21823"/>
                    <a:pt x="10303" y="22286"/>
                  </a:cubicBezTo>
                  <a:lnTo>
                    <a:pt x="10317" y="22286"/>
                  </a:lnTo>
                  <a:cubicBezTo>
                    <a:pt x="10317" y="22300"/>
                    <a:pt x="10332" y="22314"/>
                    <a:pt x="10346" y="22329"/>
                  </a:cubicBezTo>
                  <a:cubicBezTo>
                    <a:pt x="10678" y="22791"/>
                    <a:pt x="11025" y="23239"/>
                    <a:pt x="11357" y="23702"/>
                  </a:cubicBezTo>
                  <a:cubicBezTo>
                    <a:pt x="12672" y="25522"/>
                    <a:pt x="13958" y="27357"/>
                    <a:pt x="15201" y="29235"/>
                  </a:cubicBezTo>
                  <a:cubicBezTo>
                    <a:pt x="15230" y="29279"/>
                    <a:pt x="15259" y="29322"/>
                    <a:pt x="15287" y="29365"/>
                  </a:cubicBezTo>
                  <a:cubicBezTo>
                    <a:pt x="15287" y="29365"/>
                    <a:pt x="15287" y="29365"/>
                    <a:pt x="15302" y="29380"/>
                  </a:cubicBezTo>
                  <a:cubicBezTo>
                    <a:pt x="15316" y="29409"/>
                    <a:pt x="15331" y="29438"/>
                    <a:pt x="15360" y="29467"/>
                  </a:cubicBezTo>
                  <a:cubicBezTo>
                    <a:pt x="15591" y="29813"/>
                    <a:pt x="15721" y="30016"/>
                    <a:pt x="15721" y="30016"/>
                  </a:cubicBezTo>
                  <a:lnTo>
                    <a:pt x="15360" y="30435"/>
                  </a:lnTo>
                  <a:cubicBezTo>
                    <a:pt x="19434" y="32429"/>
                    <a:pt x="18697" y="39913"/>
                    <a:pt x="13120" y="39913"/>
                  </a:cubicBezTo>
                  <a:cubicBezTo>
                    <a:pt x="11170" y="39913"/>
                    <a:pt x="9811" y="38974"/>
                    <a:pt x="9046" y="37688"/>
                  </a:cubicBezTo>
                  <a:lnTo>
                    <a:pt x="7904" y="39003"/>
                  </a:lnTo>
                  <a:cubicBezTo>
                    <a:pt x="7904" y="39003"/>
                    <a:pt x="7890" y="39003"/>
                    <a:pt x="7875" y="38988"/>
                  </a:cubicBezTo>
                  <a:cubicBezTo>
                    <a:pt x="7875" y="38988"/>
                    <a:pt x="7861" y="38974"/>
                    <a:pt x="7861" y="38974"/>
                  </a:cubicBezTo>
                  <a:lnTo>
                    <a:pt x="7861" y="38974"/>
                  </a:lnTo>
                  <a:cubicBezTo>
                    <a:pt x="8843" y="40404"/>
                    <a:pt x="9595" y="41921"/>
                    <a:pt x="10274" y="43540"/>
                  </a:cubicBezTo>
                  <a:cubicBezTo>
                    <a:pt x="10332" y="43684"/>
                    <a:pt x="10389" y="43829"/>
                    <a:pt x="10447" y="43973"/>
                  </a:cubicBezTo>
                  <a:cubicBezTo>
                    <a:pt x="13091" y="43164"/>
                    <a:pt x="15865" y="41213"/>
                    <a:pt x="17773" y="39581"/>
                  </a:cubicBezTo>
                  <a:cubicBezTo>
                    <a:pt x="17801" y="39552"/>
                    <a:pt x="17830" y="39537"/>
                    <a:pt x="17845" y="39508"/>
                  </a:cubicBezTo>
                  <a:cubicBezTo>
                    <a:pt x="17960" y="39422"/>
                    <a:pt x="18062" y="39321"/>
                    <a:pt x="18163" y="39234"/>
                  </a:cubicBezTo>
                  <a:cubicBezTo>
                    <a:pt x="18206" y="39205"/>
                    <a:pt x="18235" y="39176"/>
                    <a:pt x="18278" y="39147"/>
                  </a:cubicBezTo>
                  <a:cubicBezTo>
                    <a:pt x="18365" y="39061"/>
                    <a:pt x="18452" y="38974"/>
                    <a:pt x="18538" y="38887"/>
                  </a:cubicBezTo>
                  <a:cubicBezTo>
                    <a:pt x="18582" y="38858"/>
                    <a:pt x="18611" y="38829"/>
                    <a:pt x="18640" y="38801"/>
                  </a:cubicBezTo>
                  <a:cubicBezTo>
                    <a:pt x="18755" y="38699"/>
                    <a:pt x="18871" y="38598"/>
                    <a:pt x="18972" y="38497"/>
                  </a:cubicBezTo>
                  <a:cubicBezTo>
                    <a:pt x="19087" y="38381"/>
                    <a:pt x="19203" y="38266"/>
                    <a:pt x="19333" y="38136"/>
                  </a:cubicBezTo>
                  <a:cubicBezTo>
                    <a:pt x="19362" y="38107"/>
                    <a:pt x="19391" y="38078"/>
                    <a:pt x="19420" y="38049"/>
                  </a:cubicBezTo>
                  <a:cubicBezTo>
                    <a:pt x="19665" y="37804"/>
                    <a:pt x="19925" y="37543"/>
                    <a:pt x="20186" y="37283"/>
                  </a:cubicBezTo>
                  <a:cubicBezTo>
                    <a:pt x="20200" y="37269"/>
                    <a:pt x="20214" y="37254"/>
                    <a:pt x="20229" y="37226"/>
                  </a:cubicBezTo>
                  <a:cubicBezTo>
                    <a:pt x="20503" y="36951"/>
                    <a:pt x="20763" y="36677"/>
                    <a:pt x="21009" y="36388"/>
                  </a:cubicBezTo>
                  <a:cubicBezTo>
                    <a:pt x="21024" y="36373"/>
                    <a:pt x="21038" y="36373"/>
                    <a:pt x="21038" y="36359"/>
                  </a:cubicBezTo>
                  <a:cubicBezTo>
                    <a:pt x="22512" y="34712"/>
                    <a:pt x="23754" y="32848"/>
                    <a:pt x="23913" y="30854"/>
                  </a:cubicBezTo>
                  <a:cubicBezTo>
                    <a:pt x="23263" y="30753"/>
                    <a:pt x="22613" y="30507"/>
                    <a:pt x="21934" y="30088"/>
                  </a:cubicBezTo>
                  <a:cubicBezTo>
                    <a:pt x="13597" y="24727"/>
                    <a:pt x="6907" y="13703"/>
                    <a:pt x="8482" y="3618"/>
                  </a:cubicBezTo>
                  <a:cubicBezTo>
                    <a:pt x="8135" y="3228"/>
                    <a:pt x="7789" y="2838"/>
                    <a:pt x="7413" y="2462"/>
                  </a:cubicBezTo>
                  <a:cubicBezTo>
                    <a:pt x="7398" y="2462"/>
                    <a:pt x="7384" y="2447"/>
                    <a:pt x="7384" y="2433"/>
                  </a:cubicBezTo>
                  <a:cubicBezTo>
                    <a:pt x="7211" y="2274"/>
                    <a:pt x="7052" y="2101"/>
                    <a:pt x="6878" y="1942"/>
                  </a:cubicBezTo>
                  <a:cubicBezTo>
                    <a:pt x="6849" y="1927"/>
                    <a:pt x="6835" y="1898"/>
                    <a:pt x="6806" y="1870"/>
                  </a:cubicBezTo>
                  <a:cubicBezTo>
                    <a:pt x="6618" y="1696"/>
                    <a:pt x="6416" y="1523"/>
                    <a:pt x="6228" y="1349"/>
                  </a:cubicBezTo>
                  <a:cubicBezTo>
                    <a:pt x="5852" y="1017"/>
                    <a:pt x="5390" y="699"/>
                    <a:pt x="4899" y="454"/>
                  </a:cubicBezTo>
                  <a:cubicBezTo>
                    <a:pt x="4278" y="139"/>
                    <a:pt x="3731" y="1"/>
                    <a:pt x="325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8563450" y="4624435"/>
              <a:ext cx="174787" cy="59908"/>
            </a:xfrm>
            <a:custGeom>
              <a:avLst/>
              <a:gdLst/>
              <a:ahLst/>
              <a:cxnLst/>
              <a:rect l="l" t="t" r="r" b="b"/>
              <a:pathLst>
                <a:path w="5275" h="1808" extrusionOk="0">
                  <a:moveTo>
                    <a:pt x="4575" y="1"/>
                  </a:moveTo>
                  <a:cubicBezTo>
                    <a:pt x="4356" y="1"/>
                    <a:pt x="4104" y="21"/>
                    <a:pt x="3859" y="42"/>
                  </a:cubicBezTo>
                  <a:cubicBezTo>
                    <a:pt x="3497" y="99"/>
                    <a:pt x="3151" y="128"/>
                    <a:pt x="2891" y="215"/>
                  </a:cubicBezTo>
                  <a:cubicBezTo>
                    <a:pt x="2631" y="287"/>
                    <a:pt x="2457" y="331"/>
                    <a:pt x="2457" y="331"/>
                  </a:cubicBezTo>
                  <a:cubicBezTo>
                    <a:pt x="2457" y="331"/>
                    <a:pt x="2284" y="403"/>
                    <a:pt x="2038" y="504"/>
                  </a:cubicBezTo>
                  <a:cubicBezTo>
                    <a:pt x="1793" y="591"/>
                    <a:pt x="1475" y="779"/>
                    <a:pt x="1157" y="952"/>
                  </a:cubicBezTo>
                  <a:cubicBezTo>
                    <a:pt x="853" y="1140"/>
                    <a:pt x="550" y="1328"/>
                    <a:pt x="348" y="1515"/>
                  </a:cubicBezTo>
                  <a:cubicBezTo>
                    <a:pt x="131" y="1674"/>
                    <a:pt x="1" y="1804"/>
                    <a:pt x="15" y="1804"/>
                  </a:cubicBezTo>
                  <a:cubicBezTo>
                    <a:pt x="16" y="1806"/>
                    <a:pt x="18" y="1807"/>
                    <a:pt x="21" y="1807"/>
                  </a:cubicBezTo>
                  <a:cubicBezTo>
                    <a:pt x="86" y="1807"/>
                    <a:pt x="638" y="1413"/>
                    <a:pt x="1229" y="1096"/>
                  </a:cubicBezTo>
                  <a:cubicBezTo>
                    <a:pt x="1561" y="952"/>
                    <a:pt x="1865" y="793"/>
                    <a:pt x="2110" y="706"/>
                  </a:cubicBezTo>
                  <a:cubicBezTo>
                    <a:pt x="2356" y="620"/>
                    <a:pt x="2529" y="562"/>
                    <a:pt x="2529" y="562"/>
                  </a:cubicBezTo>
                  <a:cubicBezTo>
                    <a:pt x="2529" y="562"/>
                    <a:pt x="2688" y="504"/>
                    <a:pt x="2948" y="432"/>
                  </a:cubicBezTo>
                  <a:cubicBezTo>
                    <a:pt x="3194" y="345"/>
                    <a:pt x="3541" y="287"/>
                    <a:pt x="3873" y="201"/>
                  </a:cubicBezTo>
                  <a:cubicBezTo>
                    <a:pt x="4567" y="99"/>
                    <a:pt x="5275" y="99"/>
                    <a:pt x="5275" y="56"/>
                  </a:cubicBezTo>
                  <a:cubicBezTo>
                    <a:pt x="5275" y="42"/>
                    <a:pt x="5101" y="27"/>
                    <a:pt x="4827" y="13"/>
                  </a:cubicBezTo>
                  <a:cubicBezTo>
                    <a:pt x="4751" y="4"/>
                    <a:pt x="4666" y="1"/>
                    <a:pt x="45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8543835" y="4565490"/>
              <a:ext cx="181977" cy="92447"/>
            </a:xfrm>
            <a:custGeom>
              <a:avLst/>
              <a:gdLst/>
              <a:ahLst/>
              <a:cxnLst/>
              <a:rect l="l" t="t" r="r" b="b"/>
              <a:pathLst>
                <a:path w="5492" h="2790" extrusionOk="0">
                  <a:moveTo>
                    <a:pt x="4243" y="1"/>
                  </a:moveTo>
                  <a:cubicBezTo>
                    <a:pt x="4116" y="1"/>
                    <a:pt x="3986" y="5"/>
                    <a:pt x="3858" y="15"/>
                  </a:cubicBezTo>
                  <a:cubicBezTo>
                    <a:pt x="3439" y="58"/>
                    <a:pt x="3035" y="130"/>
                    <a:pt x="2731" y="231"/>
                  </a:cubicBezTo>
                  <a:cubicBezTo>
                    <a:pt x="2587" y="260"/>
                    <a:pt x="2471" y="318"/>
                    <a:pt x="2385" y="347"/>
                  </a:cubicBezTo>
                  <a:cubicBezTo>
                    <a:pt x="2298" y="376"/>
                    <a:pt x="2240" y="405"/>
                    <a:pt x="2240" y="405"/>
                  </a:cubicBezTo>
                  <a:cubicBezTo>
                    <a:pt x="2240" y="405"/>
                    <a:pt x="2052" y="491"/>
                    <a:pt x="1778" y="636"/>
                  </a:cubicBezTo>
                  <a:cubicBezTo>
                    <a:pt x="1503" y="795"/>
                    <a:pt x="1156" y="1040"/>
                    <a:pt x="853" y="1344"/>
                  </a:cubicBezTo>
                  <a:cubicBezTo>
                    <a:pt x="564" y="1647"/>
                    <a:pt x="304" y="1994"/>
                    <a:pt x="174" y="2297"/>
                  </a:cubicBezTo>
                  <a:cubicBezTo>
                    <a:pt x="102" y="2427"/>
                    <a:pt x="73" y="2572"/>
                    <a:pt x="44" y="2659"/>
                  </a:cubicBezTo>
                  <a:cubicBezTo>
                    <a:pt x="15" y="2745"/>
                    <a:pt x="1" y="2789"/>
                    <a:pt x="15" y="2789"/>
                  </a:cubicBezTo>
                  <a:cubicBezTo>
                    <a:pt x="15" y="2789"/>
                    <a:pt x="16" y="2789"/>
                    <a:pt x="17" y="2789"/>
                  </a:cubicBezTo>
                  <a:cubicBezTo>
                    <a:pt x="34" y="2789"/>
                    <a:pt x="107" y="2592"/>
                    <a:pt x="261" y="2341"/>
                  </a:cubicBezTo>
                  <a:cubicBezTo>
                    <a:pt x="405" y="2066"/>
                    <a:pt x="665" y="1748"/>
                    <a:pt x="969" y="1459"/>
                  </a:cubicBezTo>
                  <a:cubicBezTo>
                    <a:pt x="1272" y="1199"/>
                    <a:pt x="1604" y="983"/>
                    <a:pt x="1879" y="838"/>
                  </a:cubicBezTo>
                  <a:cubicBezTo>
                    <a:pt x="2153" y="708"/>
                    <a:pt x="2327" y="621"/>
                    <a:pt x="2327" y="621"/>
                  </a:cubicBezTo>
                  <a:cubicBezTo>
                    <a:pt x="2327" y="621"/>
                    <a:pt x="2385" y="607"/>
                    <a:pt x="2457" y="578"/>
                  </a:cubicBezTo>
                  <a:cubicBezTo>
                    <a:pt x="2543" y="535"/>
                    <a:pt x="2659" y="477"/>
                    <a:pt x="2804" y="448"/>
                  </a:cubicBezTo>
                  <a:cubicBezTo>
                    <a:pt x="3078" y="347"/>
                    <a:pt x="3468" y="246"/>
                    <a:pt x="3873" y="188"/>
                  </a:cubicBezTo>
                  <a:cubicBezTo>
                    <a:pt x="4134" y="160"/>
                    <a:pt x="4395" y="144"/>
                    <a:pt x="4625" y="144"/>
                  </a:cubicBezTo>
                  <a:cubicBezTo>
                    <a:pt x="4752" y="144"/>
                    <a:pt x="4868" y="149"/>
                    <a:pt x="4971" y="159"/>
                  </a:cubicBezTo>
                  <a:cubicBezTo>
                    <a:pt x="5204" y="181"/>
                    <a:pt x="5377" y="212"/>
                    <a:pt x="5445" y="212"/>
                  </a:cubicBezTo>
                  <a:cubicBezTo>
                    <a:pt x="5466" y="212"/>
                    <a:pt x="5477" y="209"/>
                    <a:pt x="5477" y="202"/>
                  </a:cubicBezTo>
                  <a:cubicBezTo>
                    <a:pt x="5491" y="202"/>
                    <a:pt x="5289" y="116"/>
                    <a:pt x="4985" y="72"/>
                  </a:cubicBezTo>
                  <a:cubicBezTo>
                    <a:pt x="4778" y="23"/>
                    <a:pt x="4517" y="1"/>
                    <a:pt x="4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8539064" y="4517976"/>
              <a:ext cx="228400" cy="103580"/>
            </a:xfrm>
            <a:custGeom>
              <a:avLst/>
              <a:gdLst/>
              <a:ahLst/>
              <a:cxnLst/>
              <a:rect l="l" t="t" r="r" b="b"/>
              <a:pathLst>
                <a:path w="6893" h="3126" extrusionOk="0">
                  <a:moveTo>
                    <a:pt x="3712" y="0"/>
                  </a:moveTo>
                  <a:cubicBezTo>
                    <a:pt x="3641" y="0"/>
                    <a:pt x="3574" y="1"/>
                    <a:pt x="3511" y="4"/>
                  </a:cubicBezTo>
                  <a:cubicBezTo>
                    <a:pt x="3107" y="33"/>
                    <a:pt x="2832" y="90"/>
                    <a:pt x="2832" y="90"/>
                  </a:cubicBezTo>
                  <a:cubicBezTo>
                    <a:pt x="2832" y="90"/>
                    <a:pt x="2774" y="105"/>
                    <a:pt x="2659" y="134"/>
                  </a:cubicBezTo>
                  <a:cubicBezTo>
                    <a:pt x="2543" y="177"/>
                    <a:pt x="2370" y="206"/>
                    <a:pt x="2196" y="307"/>
                  </a:cubicBezTo>
                  <a:cubicBezTo>
                    <a:pt x="1806" y="466"/>
                    <a:pt x="1358" y="798"/>
                    <a:pt x="983" y="1188"/>
                  </a:cubicBezTo>
                  <a:cubicBezTo>
                    <a:pt x="607" y="1593"/>
                    <a:pt x="332" y="2084"/>
                    <a:pt x="188" y="2460"/>
                  </a:cubicBezTo>
                  <a:cubicBezTo>
                    <a:pt x="101" y="2648"/>
                    <a:pt x="72" y="2836"/>
                    <a:pt x="43" y="2937"/>
                  </a:cubicBezTo>
                  <a:cubicBezTo>
                    <a:pt x="14" y="3067"/>
                    <a:pt x="0" y="3125"/>
                    <a:pt x="0" y="3125"/>
                  </a:cubicBezTo>
                  <a:cubicBezTo>
                    <a:pt x="1" y="3125"/>
                    <a:pt x="2" y="3125"/>
                    <a:pt x="2" y="3125"/>
                  </a:cubicBezTo>
                  <a:cubicBezTo>
                    <a:pt x="33" y="3125"/>
                    <a:pt x="105" y="2855"/>
                    <a:pt x="260" y="2503"/>
                  </a:cubicBezTo>
                  <a:cubicBezTo>
                    <a:pt x="434" y="2142"/>
                    <a:pt x="722" y="1680"/>
                    <a:pt x="1098" y="1304"/>
                  </a:cubicBezTo>
                  <a:cubicBezTo>
                    <a:pt x="1474" y="943"/>
                    <a:pt x="1907" y="639"/>
                    <a:pt x="2268" y="509"/>
                  </a:cubicBezTo>
                  <a:cubicBezTo>
                    <a:pt x="2442" y="423"/>
                    <a:pt x="2601" y="408"/>
                    <a:pt x="2716" y="365"/>
                  </a:cubicBezTo>
                  <a:cubicBezTo>
                    <a:pt x="2818" y="336"/>
                    <a:pt x="2875" y="322"/>
                    <a:pt x="2875" y="322"/>
                  </a:cubicBezTo>
                  <a:cubicBezTo>
                    <a:pt x="2875" y="322"/>
                    <a:pt x="3135" y="264"/>
                    <a:pt x="3511" y="235"/>
                  </a:cubicBezTo>
                  <a:cubicBezTo>
                    <a:pt x="3641" y="225"/>
                    <a:pt x="3786" y="220"/>
                    <a:pt x="3940" y="220"/>
                  </a:cubicBezTo>
                  <a:cubicBezTo>
                    <a:pt x="4248" y="220"/>
                    <a:pt x="4595" y="240"/>
                    <a:pt x="4941" y="278"/>
                  </a:cubicBezTo>
                  <a:cubicBezTo>
                    <a:pt x="5462" y="350"/>
                    <a:pt x="5967" y="480"/>
                    <a:pt x="6329" y="639"/>
                  </a:cubicBezTo>
                  <a:cubicBezTo>
                    <a:pt x="6677" y="793"/>
                    <a:pt x="6864" y="973"/>
                    <a:pt x="6890" y="973"/>
                  </a:cubicBezTo>
                  <a:cubicBezTo>
                    <a:pt x="6891" y="973"/>
                    <a:pt x="6892" y="972"/>
                    <a:pt x="6892" y="972"/>
                  </a:cubicBezTo>
                  <a:cubicBezTo>
                    <a:pt x="6892" y="972"/>
                    <a:pt x="6849" y="914"/>
                    <a:pt x="6762" y="827"/>
                  </a:cubicBezTo>
                  <a:cubicBezTo>
                    <a:pt x="6675" y="755"/>
                    <a:pt x="6545" y="654"/>
                    <a:pt x="6357" y="553"/>
                  </a:cubicBezTo>
                  <a:cubicBezTo>
                    <a:pt x="6011" y="365"/>
                    <a:pt x="5491" y="206"/>
                    <a:pt x="4970" y="105"/>
                  </a:cubicBezTo>
                  <a:cubicBezTo>
                    <a:pt x="4523" y="32"/>
                    <a:pt x="4075" y="0"/>
                    <a:pt x="3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p38"/>
            <p:cNvSpPr/>
            <p:nvPr/>
          </p:nvSpPr>
          <p:spPr>
            <a:xfrm>
              <a:off x="8596485" y="4655779"/>
              <a:ext cx="142712" cy="88437"/>
            </a:xfrm>
            <a:custGeom>
              <a:avLst/>
              <a:gdLst/>
              <a:ahLst/>
              <a:cxnLst/>
              <a:rect l="l" t="t" r="r" b="b"/>
              <a:pathLst>
                <a:path w="4307" h="2669" extrusionOk="0">
                  <a:moveTo>
                    <a:pt x="4263" y="0"/>
                  </a:moveTo>
                  <a:cubicBezTo>
                    <a:pt x="4177" y="0"/>
                    <a:pt x="3974" y="17"/>
                    <a:pt x="3714" y="49"/>
                  </a:cubicBezTo>
                  <a:cubicBezTo>
                    <a:pt x="3353" y="93"/>
                    <a:pt x="2876" y="150"/>
                    <a:pt x="2414" y="237"/>
                  </a:cubicBezTo>
                  <a:cubicBezTo>
                    <a:pt x="1937" y="338"/>
                    <a:pt x="1475" y="468"/>
                    <a:pt x="1128" y="613"/>
                  </a:cubicBezTo>
                  <a:cubicBezTo>
                    <a:pt x="954" y="671"/>
                    <a:pt x="824" y="772"/>
                    <a:pt x="738" y="815"/>
                  </a:cubicBezTo>
                  <a:cubicBezTo>
                    <a:pt x="637" y="873"/>
                    <a:pt x="579" y="902"/>
                    <a:pt x="579" y="902"/>
                  </a:cubicBezTo>
                  <a:cubicBezTo>
                    <a:pt x="579" y="902"/>
                    <a:pt x="535" y="945"/>
                    <a:pt x="449" y="1003"/>
                  </a:cubicBezTo>
                  <a:cubicBezTo>
                    <a:pt x="362" y="1075"/>
                    <a:pt x="232" y="1176"/>
                    <a:pt x="116" y="1335"/>
                  </a:cubicBezTo>
                  <a:cubicBezTo>
                    <a:pt x="59" y="1422"/>
                    <a:pt x="1" y="1537"/>
                    <a:pt x="1" y="1682"/>
                  </a:cubicBezTo>
                  <a:cubicBezTo>
                    <a:pt x="1" y="1826"/>
                    <a:pt x="88" y="1956"/>
                    <a:pt x="174" y="2043"/>
                  </a:cubicBezTo>
                  <a:cubicBezTo>
                    <a:pt x="377" y="2217"/>
                    <a:pt x="608" y="2289"/>
                    <a:pt x="839" y="2376"/>
                  </a:cubicBezTo>
                  <a:cubicBezTo>
                    <a:pt x="1301" y="2506"/>
                    <a:pt x="1778" y="2563"/>
                    <a:pt x="2139" y="2621"/>
                  </a:cubicBezTo>
                  <a:cubicBezTo>
                    <a:pt x="2422" y="2645"/>
                    <a:pt x="2638" y="2668"/>
                    <a:pt x="2708" y="2668"/>
                  </a:cubicBezTo>
                  <a:cubicBezTo>
                    <a:pt x="2723" y="2668"/>
                    <a:pt x="2732" y="2667"/>
                    <a:pt x="2732" y="2664"/>
                  </a:cubicBezTo>
                  <a:cubicBezTo>
                    <a:pt x="2732" y="2650"/>
                    <a:pt x="2500" y="2592"/>
                    <a:pt x="2154" y="2520"/>
                  </a:cubicBezTo>
                  <a:cubicBezTo>
                    <a:pt x="1807" y="2448"/>
                    <a:pt x="1330" y="2361"/>
                    <a:pt x="897" y="2202"/>
                  </a:cubicBezTo>
                  <a:cubicBezTo>
                    <a:pt x="680" y="2130"/>
                    <a:pt x="449" y="2029"/>
                    <a:pt x="304" y="1899"/>
                  </a:cubicBezTo>
                  <a:cubicBezTo>
                    <a:pt x="160" y="1754"/>
                    <a:pt x="189" y="1610"/>
                    <a:pt x="290" y="1480"/>
                  </a:cubicBezTo>
                  <a:cubicBezTo>
                    <a:pt x="377" y="1350"/>
                    <a:pt x="507" y="1263"/>
                    <a:pt x="579" y="1191"/>
                  </a:cubicBezTo>
                  <a:cubicBezTo>
                    <a:pt x="666" y="1133"/>
                    <a:pt x="709" y="1104"/>
                    <a:pt x="709" y="1104"/>
                  </a:cubicBezTo>
                  <a:cubicBezTo>
                    <a:pt x="709" y="1104"/>
                    <a:pt x="767" y="1075"/>
                    <a:pt x="853" y="1017"/>
                  </a:cubicBezTo>
                  <a:cubicBezTo>
                    <a:pt x="940" y="974"/>
                    <a:pt x="1056" y="887"/>
                    <a:pt x="1215" y="815"/>
                  </a:cubicBezTo>
                  <a:cubicBezTo>
                    <a:pt x="1532" y="671"/>
                    <a:pt x="1980" y="526"/>
                    <a:pt x="2443" y="410"/>
                  </a:cubicBezTo>
                  <a:cubicBezTo>
                    <a:pt x="3367" y="194"/>
                    <a:pt x="4307" y="49"/>
                    <a:pt x="4307" y="6"/>
                  </a:cubicBezTo>
                  <a:cubicBezTo>
                    <a:pt x="4307" y="2"/>
                    <a:pt x="4291" y="0"/>
                    <a:pt x="4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p38"/>
            <p:cNvSpPr/>
            <p:nvPr/>
          </p:nvSpPr>
          <p:spPr>
            <a:xfrm>
              <a:off x="8725276" y="4441006"/>
              <a:ext cx="229360" cy="222203"/>
            </a:xfrm>
            <a:custGeom>
              <a:avLst/>
              <a:gdLst/>
              <a:ahLst/>
              <a:cxnLst/>
              <a:rect l="l" t="t" r="r" b="b"/>
              <a:pathLst>
                <a:path w="6922" h="6706" extrusionOk="0">
                  <a:moveTo>
                    <a:pt x="203" y="0"/>
                  </a:moveTo>
                  <a:cubicBezTo>
                    <a:pt x="160" y="29"/>
                    <a:pt x="116" y="58"/>
                    <a:pt x="102" y="87"/>
                  </a:cubicBezTo>
                  <a:cubicBezTo>
                    <a:pt x="29" y="217"/>
                    <a:pt x="1" y="289"/>
                    <a:pt x="1" y="289"/>
                  </a:cubicBezTo>
                  <a:cubicBezTo>
                    <a:pt x="2" y="291"/>
                    <a:pt x="3" y="291"/>
                    <a:pt x="5" y="291"/>
                  </a:cubicBezTo>
                  <a:cubicBezTo>
                    <a:pt x="23" y="291"/>
                    <a:pt x="65" y="223"/>
                    <a:pt x="131" y="130"/>
                  </a:cubicBezTo>
                  <a:cubicBezTo>
                    <a:pt x="160" y="102"/>
                    <a:pt x="174" y="87"/>
                    <a:pt x="203" y="73"/>
                  </a:cubicBezTo>
                  <a:cubicBezTo>
                    <a:pt x="232" y="102"/>
                    <a:pt x="261" y="116"/>
                    <a:pt x="290" y="145"/>
                  </a:cubicBezTo>
                  <a:cubicBezTo>
                    <a:pt x="376" y="188"/>
                    <a:pt x="463" y="261"/>
                    <a:pt x="550" y="318"/>
                  </a:cubicBezTo>
                  <a:cubicBezTo>
                    <a:pt x="737" y="448"/>
                    <a:pt x="969" y="593"/>
                    <a:pt x="1200" y="766"/>
                  </a:cubicBezTo>
                  <a:cubicBezTo>
                    <a:pt x="1431" y="940"/>
                    <a:pt x="1677" y="1127"/>
                    <a:pt x="1922" y="1301"/>
                  </a:cubicBezTo>
                  <a:cubicBezTo>
                    <a:pt x="2168" y="1489"/>
                    <a:pt x="2385" y="1691"/>
                    <a:pt x="2616" y="1879"/>
                  </a:cubicBezTo>
                  <a:cubicBezTo>
                    <a:pt x="2833" y="2067"/>
                    <a:pt x="3035" y="2240"/>
                    <a:pt x="3208" y="2399"/>
                  </a:cubicBezTo>
                  <a:cubicBezTo>
                    <a:pt x="3540" y="2717"/>
                    <a:pt x="3757" y="2919"/>
                    <a:pt x="3757" y="2919"/>
                  </a:cubicBezTo>
                  <a:cubicBezTo>
                    <a:pt x="3757" y="2919"/>
                    <a:pt x="3815" y="2977"/>
                    <a:pt x="3916" y="3064"/>
                  </a:cubicBezTo>
                  <a:cubicBezTo>
                    <a:pt x="4003" y="3165"/>
                    <a:pt x="4147" y="3295"/>
                    <a:pt x="4306" y="3468"/>
                  </a:cubicBezTo>
                  <a:cubicBezTo>
                    <a:pt x="4465" y="3627"/>
                    <a:pt x="4667" y="3815"/>
                    <a:pt x="4855" y="4032"/>
                  </a:cubicBezTo>
                  <a:cubicBezTo>
                    <a:pt x="5043" y="4248"/>
                    <a:pt x="5245" y="4480"/>
                    <a:pt x="5448" y="4711"/>
                  </a:cubicBezTo>
                  <a:cubicBezTo>
                    <a:pt x="5650" y="4942"/>
                    <a:pt x="5823" y="5202"/>
                    <a:pt x="6011" y="5433"/>
                  </a:cubicBezTo>
                  <a:cubicBezTo>
                    <a:pt x="6098" y="5534"/>
                    <a:pt x="6185" y="5650"/>
                    <a:pt x="6257" y="5751"/>
                  </a:cubicBezTo>
                  <a:cubicBezTo>
                    <a:pt x="6329" y="5867"/>
                    <a:pt x="6401" y="5968"/>
                    <a:pt x="6474" y="6069"/>
                  </a:cubicBezTo>
                  <a:cubicBezTo>
                    <a:pt x="6713" y="6449"/>
                    <a:pt x="6897" y="6705"/>
                    <a:pt x="6920" y="6705"/>
                  </a:cubicBezTo>
                  <a:cubicBezTo>
                    <a:pt x="6921" y="6705"/>
                    <a:pt x="6921" y="6705"/>
                    <a:pt x="6921" y="6705"/>
                  </a:cubicBezTo>
                  <a:cubicBezTo>
                    <a:pt x="6921" y="6705"/>
                    <a:pt x="6777" y="6430"/>
                    <a:pt x="6546" y="6026"/>
                  </a:cubicBezTo>
                  <a:cubicBezTo>
                    <a:pt x="6488" y="5924"/>
                    <a:pt x="6416" y="5809"/>
                    <a:pt x="6358" y="5693"/>
                  </a:cubicBezTo>
                  <a:cubicBezTo>
                    <a:pt x="6271" y="5578"/>
                    <a:pt x="6199" y="5462"/>
                    <a:pt x="6112" y="5346"/>
                  </a:cubicBezTo>
                  <a:cubicBezTo>
                    <a:pt x="5939" y="5101"/>
                    <a:pt x="5766" y="4841"/>
                    <a:pt x="5578" y="4595"/>
                  </a:cubicBezTo>
                  <a:cubicBezTo>
                    <a:pt x="5375" y="4364"/>
                    <a:pt x="5173" y="4118"/>
                    <a:pt x="5000" y="3887"/>
                  </a:cubicBezTo>
                  <a:cubicBezTo>
                    <a:pt x="4812" y="3670"/>
                    <a:pt x="4610" y="3483"/>
                    <a:pt x="4451" y="3309"/>
                  </a:cubicBezTo>
                  <a:cubicBezTo>
                    <a:pt x="4292" y="3136"/>
                    <a:pt x="4162" y="2991"/>
                    <a:pt x="4075" y="2890"/>
                  </a:cubicBezTo>
                  <a:cubicBezTo>
                    <a:pt x="3974" y="2803"/>
                    <a:pt x="3916" y="2746"/>
                    <a:pt x="3916" y="2746"/>
                  </a:cubicBezTo>
                  <a:cubicBezTo>
                    <a:pt x="3916" y="2746"/>
                    <a:pt x="3685" y="2543"/>
                    <a:pt x="3338" y="2226"/>
                  </a:cubicBezTo>
                  <a:cubicBezTo>
                    <a:pt x="3179" y="2067"/>
                    <a:pt x="2963" y="1908"/>
                    <a:pt x="2731" y="1720"/>
                  </a:cubicBezTo>
                  <a:cubicBezTo>
                    <a:pt x="2500" y="1546"/>
                    <a:pt x="2269" y="1344"/>
                    <a:pt x="2009" y="1171"/>
                  </a:cubicBezTo>
                  <a:cubicBezTo>
                    <a:pt x="1763" y="983"/>
                    <a:pt x="1518" y="810"/>
                    <a:pt x="1272" y="651"/>
                  </a:cubicBezTo>
                  <a:cubicBezTo>
                    <a:pt x="1026" y="492"/>
                    <a:pt x="795" y="362"/>
                    <a:pt x="607" y="246"/>
                  </a:cubicBezTo>
                  <a:cubicBezTo>
                    <a:pt x="506" y="174"/>
                    <a:pt x="405" y="130"/>
                    <a:pt x="333" y="73"/>
                  </a:cubicBezTo>
                  <a:cubicBezTo>
                    <a:pt x="290" y="58"/>
                    <a:pt x="246" y="29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p38"/>
            <p:cNvSpPr/>
            <p:nvPr/>
          </p:nvSpPr>
          <p:spPr>
            <a:xfrm>
              <a:off x="9049855" y="4255191"/>
              <a:ext cx="282045" cy="178664"/>
            </a:xfrm>
            <a:custGeom>
              <a:avLst/>
              <a:gdLst/>
              <a:ahLst/>
              <a:cxnLst/>
              <a:rect l="l" t="t" r="r" b="b"/>
              <a:pathLst>
                <a:path w="8512" h="5392" extrusionOk="0">
                  <a:moveTo>
                    <a:pt x="6683" y="0"/>
                  </a:moveTo>
                  <a:cubicBezTo>
                    <a:pt x="6427" y="0"/>
                    <a:pt x="6160" y="20"/>
                    <a:pt x="5896" y="60"/>
                  </a:cubicBezTo>
                  <a:cubicBezTo>
                    <a:pt x="5563" y="103"/>
                    <a:pt x="5246" y="205"/>
                    <a:pt x="4942" y="306"/>
                  </a:cubicBezTo>
                  <a:cubicBezTo>
                    <a:pt x="4653" y="450"/>
                    <a:pt x="4364" y="551"/>
                    <a:pt x="4162" y="696"/>
                  </a:cubicBezTo>
                  <a:cubicBezTo>
                    <a:pt x="3945" y="826"/>
                    <a:pt x="3757" y="941"/>
                    <a:pt x="3642" y="1043"/>
                  </a:cubicBezTo>
                  <a:cubicBezTo>
                    <a:pt x="3526" y="1129"/>
                    <a:pt x="3454" y="1187"/>
                    <a:pt x="3454" y="1187"/>
                  </a:cubicBezTo>
                  <a:cubicBezTo>
                    <a:pt x="3454" y="1187"/>
                    <a:pt x="3194" y="1389"/>
                    <a:pt x="2833" y="1765"/>
                  </a:cubicBezTo>
                  <a:cubicBezTo>
                    <a:pt x="2457" y="2112"/>
                    <a:pt x="2009" y="2632"/>
                    <a:pt x="1590" y="3167"/>
                  </a:cubicBezTo>
                  <a:cubicBezTo>
                    <a:pt x="1171" y="3701"/>
                    <a:pt x="781" y="4265"/>
                    <a:pt x="492" y="4684"/>
                  </a:cubicBezTo>
                  <a:cubicBezTo>
                    <a:pt x="348" y="4886"/>
                    <a:pt x="217" y="5059"/>
                    <a:pt x="131" y="5189"/>
                  </a:cubicBezTo>
                  <a:cubicBezTo>
                    <a:pt x="59" y="5305"/>
                    <a:pt x="1" y="5377"/>
                    <a:pt x="15" y="5392"/>
                  </a:cubicBezTo>
                  <a:cubicBezTo>
                    <a:pt x="15" y="5392"/>
                    <a:pt x="73" y="5334"/>
                    <a:pt x="174" y="5218"/>
                  </a:cubicBezTo>
                  <a:cubicBezTo>
                    <a:pt x="261" y="5103"/>
                    <a:pt x="405" y="4929"/>
                    <a:pt x="564" y="4742"/>
                  </a:cubicBezTo>
                  <a:cubicBezTo>
                    <a:pt x="882" y="4337"/>
                    <a:pt x="1287" y="3802"/>
                    <a:pt x="1720" y="3282"/>
                  </a:cubicBezTo>
                  <a:cubicBezTo>
                    <a:pt x="2154" y="2762"/>
                    <a:pt x="2602" y="2256"/>
                    <a:pt x="2977" y="1924"/>
                  </a:cubicBezTo>
                  <a:cubicBezTo>
                    <a:pt x="3338" y="1577"/>
                    <a:pt x="3598" y="1375"/>
                    <a:pt x="3598" y="1375"/>
                  </a:cubicBezTo>
                  <a:cubicBezTo>
                    <a:pt x="3598" y="1375"/>
                    <a:pt x="3671" y="1332"/>
                    <a:pt x="3772" y="1230"/>
                  </a:cubicBezTo>
                  <a:cubicBezTo>
                    <a:pt x="3887" y="1129"/>
                    <a:pt x="4061" y="1028"/>
                    <a:pt x="4263" y="884"/>
                  </a:cubicBezTo>
                  <a:cubicBezTo>
                    <a:pt x="4465" y="739"/>
                    <a:pt x="4725" y="638"/>
                    <a:pt x="5000" y="494"/>
                  </a:cubicBezTo>
                  <a:cubicBezTo>
                    <a:pt x="5289" y="392"/>
                    <a:pt x="5592" y="277"/>
                    <a:pt x="5925" y="234"/>
                  </a:cubicBezTo>
                  <a:cubicBezTo>
                    <a:pt x="6243" y="176"/>
                    <a:pt x="6568" y="147"/>
                    <a:pt x="6873" y="147"/>
                  </a:cubicBezTo>
                  <a:cubicBezTo>
                    <a:pt x="7178" y="147"/>
                    <a:pt x="7463" y="176"/>
                    <a:pt x="7702" y="234"/>
                  </a:cubicBezTo>
                  <a:cubicBezTo>
                    <a:pt x="7948" y="262"/>
                    <a:pt x="8150" y="335"/>
                    <a:pt x="8280" y="364"/>
                  </a:cubicBezTo>
                  <a:cubicBezTo>
                    <a:pt x="8424" y="407"/>
                    <a:pt x="8511" y="421"/>
                    <a:pt x="8511" y="421"/>
                  </a:cubicBezTo>
                  <a:cubicBezTo>
                    <a:pt x="8511" y="407"/>
                    <a:pt x="8439" y="378"/>
                    <a:pt x="8294" y="320"/>
                  </a:cubicBezTo>
                  <a:cubicBezTo>
                    <a:pt x="8164" y="277"/>
                    <a:pt x="7976" y="176"/>
                    <a:pt x="7731" y="132"/>
                  </a:cubicBezTo>
                  <a:cubicBezTo>
                    <a:pt x="7435" y="45"/>
                    <a:pt x="7071" y="0"/>
                    <a:pt x="66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2" name="Google Shape;1522;p38"/>
            <p:cNvSpPr/>
            <p:nvPr/>
          </p:nvSpPr>
          <p:spPr>
            <a:xfrm>
              <a:off x="8602250" y="3280527"/>
              <a:ext cx="558258" cy="673171"/>
            </a:xfrm>
            <a:custGeom>
              <a:avLst/>
              <a:gdLst/>
              <a:ahLst/>
              <a:cxnLst/>
              <a:rect l="l" t="t" r="r" b="b"/>
              <a:pathLst>
                <a:path w="16848" h="20316" extrusionOk="0">
                  <a:moveTo>
                    <a:pt x="4788" y="1"/>
                  </a:moveTo>
                  <a:cubicBezTo>
                    <a:pt x="4140" y="1"/>
                    <a:pt x="3495" y="153"/>
                    <a:pt x="2861" y="492"/>
                  </a:cubicBezTo>
                  <a:cubicBezTo>
                    <a:pt x="2861" y="492"/>
                    <a:pt x="0" y="2081"/>
                    <a:pt x="506" y="7384"/>
                  </a:cubicBezTo>
                  <a:cubicBezTo>
                    <a:pt x="1012" y="12687"/>
                    <a:pt x="6517" y="20316"/>
                    <a:pt x="6517" y="20316"/>
                  </a:cubicBezTo>
                  <a:cubicBezTo>
                    <a:pt x="6517" y="20316"/>
                    <a:pt x="12657" y="20287"/>
                    <a:pt x="16847" y="12802"/>
                  </a:cubicBezTo>
                  <a:cubicBezTo>
                    <a:pt x="16847" y="12802"/>
                    <a:pt x="10717" y="1"/>
                    <a:pt x="4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8616133" y="3443777"/>
              <a:ext cx="544375" cy="509915"/>
            </a:xfrm>
            <a:custGeom>
              <a:avLst/>
              <a:gdLst/>
              <a:ahLst/>
              <a:cxnLst/>
              <a:rect l="l" t="t" r="r" b="b"/>
              <a:pathLst>
                <a:path w="16429" h="15389" extrusionOk="0">
                  <a:moveTo>
                    <a:pt x="101" y="1"/>
                  </a:moveTo>
                  <a:cubicBezTo>
                    <a:pt x="15" y="723"/>
                    <a:pt x="0" y="1532"/>
                    <a:pt x="87" y="2457"/>
                  </a:cubicBezTo>
                  <a:cubicBezTo>
                    <a:pt x="593" y="7760"/>
                    <a:pt x="6098" y="15389"/>
                    <a:pt x="6098" y="15389"/>
                  </a:cubicBezTo>
                  <a:cubicBezTo>
                    <a:pt x="6098" y="15389"/>
                    <a:pt x="12238" y="15360"/>
                    <a:pt x="16428" y="7875"/>
                  </a:cubicBezTo>
                  <a:cubicBezTo>
                    <a:pt x="16428" y="7875"/>
                    <a:pt x="16241" y="7485"/>
                    <a:pt x="15894" y="6835"/>
                  </a:cubicBezTo>
                  <a:cubicBezTo>
                    <a:pt x="14495" y="7294"/>
                    <a:pt x="13021" y="7530"/>
                    <a:pt x="11550" y="7530"/>
                  </a:cubicBezTo>
                  <a:cubicBezTo>
                    <a:pt x="9405" y="7530"/>
                    <a:pt x="7263" y="7028"/>
                    <a:pt x="5361" y="5982"/>
                  </a:cubicBezTo>
                  <a:cubicBezTo>
                    <a:pt x="3020" y="4682"/>
                    <a:pt x="1171" y="2486"/>
                    <a:pt x="10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4" name="Google Shape;1524;p38"/>
            <p:cNvSpPr/>
            <p:nvPr/>
          </p:nvSpPr>
          <p:spPr>
            <a:xfrm>
              <a:off x="8801384" y="3667828"/>
              <a:ext cx="313159" cy="226279"/>
            </a:xfrm>
            <a:custGeom>
              <a:avLst/>
              <a:gdLst/>
              <a:ahLst/>
              <a:cxnLst/>
              <a:rect l="l" t="t" r="r" b="b"/>
              <a:pathLst>
                <a:path w="9451" h="6829" extrusionOk="0">
                  <a:moveTo>
                    <a:pt x="9434" y="0"/>
                  </a:moveTo>
                  <a:cubicBezTo>
                    <a:pt x="9397" y="0"/>
                    <a:pt x="9182" y="300"/>
                    <a:pt x="8829" y="723"/>
                  </a:cubicBezTo>
                  <a:cubicBezTo>
                    <a:pt x="8497" y="1157"/>
                    <a:pt x="7991" y="1706"/>
                    <a:pt x="7471" y="2240"/>
                  </a:cubicBezTo>
                  <a:cubicBezTo>
                    <a:pt x="6936" y="2746"/>
                    <a:pt x="6387" y="3237"/>
                    <a:pt x="5939" y="3570"/>
                  </a:cubicBezTo>
                  <a:cubicBezTo>
                    <a:pt x="5737" y="3743"/>
                    <a:pt x="5535" y="3873"/>
                    <a:pt x="5419" y="3974"/>
                  </a:cubicBezTo>
                  <a:cubicBezTo>
                    <a:pt x="5289" y="4061"/>
                    <a:pt x="5202" y="4119"/>
                    <a:pt x="5202" y="4119"/>
                  </a:cubicBezTo>
                  <a:cubicBezTo>
                    <a:pt x="5202" y="4119"/>
                    <a:pt x="4913" y="4335"/>
                    <a:pt x="4466" y="4653"/>
                  </a:cubicBezTo>
                  <a:cubicBezTo>
                    <a:pt x="4003" y="4957"/>
                    <a:pt x="3382" y="5347"/>
                    <a:pt x="2732" y="5694"/>
                  </a:cubicBezTo>
                  <a:cubicBezTo>
                    <a:pt x="2082" y="6011"/>
                    <a:pt x="1402" y="6315"/>
                    <a:pt x="882" y="6488"/>
                  </a:cubicBezTo>
                  <a:cubicBezTo>
                    <a:pt x="362" y="6690"/>
                    <a:pt x="1" y="6792"/>
                    <a:pt x="15" y="6821"/>
                  </a:cubicBezTo>
                  <a:cubicBezTo>
                    <a:pt x="15" y="6826"/>
                    <a:pt x="29" y="6829"/>
                    <a:pt x="56" y="6829"/>
                  </a:cubicBezTo>
                  <a:cubicBezTo>
                    <a:pt x="166" y="6829"/>
                    <a:pt x="494" y="6778"/>
                    <a:pt x="926" y="6662"/>
                  </a:cubicBezTo>
                  <a:cubicBezTo>
                    <a:pt x="1475" y="6532"/>
                    <a:pt x="2183" y="6271"/>
                    <a:pt x="2876" y="5968"/>
                  </a:cubicBezTo>
                  <a:cubicBezTo>
                    <a:pt x="3555" y="5665"/>
                    <a:pt x="4205" y="5289"/>
                    <a:pt x="4682" y="5000"/>
                  </a:cubicBezTo>
                  <a:cubicBezTo>
                    <a:pt x="5159" y="4697"/>
                    <a:pt x="5477" y="4480"/>
                    <a:pt x="5477" y="4480"/>
                  </a:cubicBezTo>
                  <a:cubicBezTo>
                    <a:pt x="5477" y="4480"/>
                    <a:pt x="5549" y="4422"/>
                    <a:pt x="5679" y="4321"/>
                  </a:cubicBezTo>
                  <a:cubicBezTo>
                    <a:pt x="5809" y="4220"/>
                    <a:pt x="5997" y="4075"/>
                    <a:pt x="6214" y="3887"/>
                  </a:cubicBezTo>
                  <a:cubicBezTo>
                    <a:pt x="6647" y="3526"/>
                    <a:pt x="7196" y="3006"/>
                    <a:pt x="7702" y="2457"/>
                  </a:cubicBezTo>
                  <a:cubicBezTo>
                    <a:pt x="8208" y="1894"/>
                    <a:pt x="8670" y="1301"/>
                    <a:pt x="8974" y="824"/>
                  </a:cubicBezTo>
                  <a:cubicBezTo>
                    <a:pt x="9291" y="362"/>
                    <a:pt x="9450" y="15"/>
                    <a:pt x="9436" y="1"/>
                  </a:cubicBezTo>
                  <a:cubicBezTo>
                    <a:pt x="9435" y="0"/>
                    <a:pt x="9434" y="0"/>
                    <a:pt x="9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5" name="Google Shape;1525;p38"/>
            <p:cNvSpPr/>
            <p:nvPr/>
          </p:nvSpPr>
          <p:spPr>
            <a:xfrm>
              <a:off x="7812338" y="2617651"/>
              <a:ext cx="265246" cy="300965"/>
            </a:xfrm>
            <a:custGeom>
              <a:avLst/>
              <a:gdLst/>
              <a:ahLst/>
              <a:cxnLst/>
              <a:rect l="l" t="t" r="r" b="b"/>
              <a:pathLst>
                <a:path w="8005" h="9083" extrusionOk="0">
                  <a:moveTo>
                    <a:pt x="4170" y="1"/>
                  </a:moveTo>
                  <a:cubicBezTo>
                    <a:pt x="3241" y="1"/>
                    <a:pt x="2242" y="385"/>
                    <a:pt x="1546" y="1700"/>
                  </a:cubicBezTo>
                  <a:cubicBezTo>
                    <a:pt x="1" y="4617"/>
                    <a:pt x="2361" y="9082"/>
                    <a:pt x="4788" y="9082"/>
                  </a:cubicBezTo>
                  <a:cubicBezTo>
                    <a:pt x="4994" y="9082"/>
                    <a:pt x="5200" y="9050"/>
                    <a:pt x="5404" y="8982"/>
                  </a:cubicBezTo>
                  <a:cubicBezTo>
                    <a:pt x="8005" y="8101"/>
                    <a:pt x="7701" y="1671"/>
                    <a:pt x="6646" y="761"/>
                  </a:cubicBezTo>
                  <a:cubicBezTo>
                    <a:pt x="6646" y="761"/>
                    <a:pt x="5477" y="1"/>
                    <a:pt x="4170" y="1"/>
                  </a:cubicBezTo>
                  <a:close/>
                </a:path>
              </a:pathLst>
            </a:custGeom>
            <a:solidFill>
              <a:srgbClr val="FAC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6" name="Google Shape;1526;p38"/>
            <p:cNvSpPr/>
            <p:nvPr/>
          </p:nvSpPr>
          <p:spPr>
            <a:xfrm>
              <a:off x="7896101" y="2636140"/>
              <a:ext cx="181480" cy="282443"/>
            </a:xfrm>
            <a:custGeom>
              <a:avLst/>
              <a:gdLst/>
              <a:ahLst/>
              <a:cxnLst/>
              <a:rect l="l" t="t" r="r" b="b"/>
              <a:pathLst>
                <a:path w="5477" h="8524" extrusionOk="0">
                  <a:moveTo>
                    <a:pt x="3743" y="1"/>
                  </a:moveTo>
                  <a:lnTo>
                    <a:pt x="3743" y="1"/>
                  </a:lnTo>
                  <a:cubicBezTo>
                    <a:pt x="3988" y="405"/>
                    <a:pt x="4133" y="868"/>
                    <a:pt x="4147" y="1359"/>
                  </a:cubicBezTo>
                  <a:cubicBezTo>
                    <a:pt x="4162" y="2428"/>
                    <a:pt x="4147" y="3425"/>
                    <a:pt x="3555" y="4364"/>
                  </a:cubicBezTo>
                  <a:cubicBezTo>
                    <a:pt x="3483" y="4494"/>
                    <a:pt x="3396" y="4610"/>
                    <a:pt x="3309" y="4725"/>
                  </a:cubicBezTo>
                  <a:cubicBezTo>
                    <a:pt x="3251" y="5000"/>
                    <a:pt x="3179" y="5274"/>
                    <a:pt x="3049" y="5520"/>
                  </a:cubicBezTo>
                  <a:cubicBezTo>
                    <a:pt x="2688" y="6257"/>
                    <a:pt x="2023" y="6835"/>
                    <a:pt x="1243" y="7109"/>
                  </a:cubicBezTo>
                  <a:cubicBezTo>
                    <a:pt x="893" y="7226"/>
                    <a:pt x="562" y="7277"/>
                    <a:pt x="234" y="7277"/>
                  </a:cubicBezTo>
                  <a:cubicBezTo>
                    <a:pt x="156" y="7277"/>
                    <a:pt x="78" y="7274"/>
                    <a:pt x="0" y="7268"/>
                  </a:cubicBezTo>
                  <a:lnTo>
                    <a:pt x="0" y="7268"/>
                  </a:lnTo>
                  <a:cubicBezTo>
                    <a:pt x="658" y="8029"/>
                    <a:pt x="1452" y="8523"/>
                    <a:pt x="2261" y="8523"/>
                  </a:cubicBezTo>
                  <a:cubicBezTo>
                    <a:pt x="2466" y="8523"/>
                    <a:pt x="2671" y="8492"/>
                    <a:pt x="2876" y="8424"/>
                  </a:cubicBezTo>
                  <a:cubicBezTo>
                    <a:pt x="5477" y="7543"/>
                    <a:pt x="5173" y="1113"/>
                    <a:pt x="4118" y="203"/>
                  </a:cubicBezTo>
                  <a:cubicBezTo>
                    <a:pt x="4118" y="203"/>
                    <a:pt x="3974" y="116"/>
                    <a:pt x="374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7883642" y="2677822"/>
              <a:ext cx="157557" cy="201560"/>
            </a:xfrm>
            <a:custGeom>
              <a:avLst/>
              <a:gdLst/>
              <a:ahLst/>
              <a:cxnLst/>
              <a:rect l="l" t="t" r="r" b="b"/>
              <a:pathLst>
                <a:path w="4755" h="6083" extrusionOk="0">
                  <a:moveTo>
                    <a:pt x="1860" y="0"/>
                  </a:moveTo>
                  <a:cubicBezTo>
                    <a:pt x="1794" y="0"/>
                    <a:pt x="1728" y="5"/>
                    <a:pt x="1662" y="14"/>
                  </a:cubicBezTo>
                  <a:cubicBezTo>
                    <a:pt x="564" y="173"/>
                    <a:pt x="1" y="1647"/>
                    <a:pt x="391" y="3323"/>
                  </a:cubicBezTo>
                  <a:cubicBezTo>
                    <a:pt x="758" y="4901"/>
                    <a:pt x="1856" y="6082"/>
                    <a:pt x="2899" y="6082"/>
                  </a:cubicBezTo>
                  <a:cubicBezTo>
                    <a:pt x="2964" y="6082"/>
                    <a:pt x="3029" y="6077"/>
                    <a:pt x="3093" y="6068"/>
                  </a:cubicBezTo>
                  <a:cubicBezTo>
                    <a:pt x="4191" y="5909"/>
                    <a:pt x="4754" y="4421"/>
                    <a:pt x="4364" y="2745"/>
                  </a:cubicBezTo>
                  <a:cubicBezTo>
                    <a:pt x="3997" y="1168"/>
                    <a:pt x="2914" y="0"/>
                    <a:pt x="186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8" name="Google Shape;1528;p38"/>
            <p:cNvSpPr/>
            <p:nvPr/>
          </p:nvSpPr>
          <p:spPr>
            <a:xfrm>
              <a:off x="7920520" y="2680407"/>
              <a:ext cx="116834" cy="197054"/>
            </a:xfrm>
            <a:custGeom>
              <a:avLst/>
              <a:gdLst/>
              <a:ahLst/>
              <a:cxnLst/>
              <a:rect l="l" t="t" r="r" b="b"/>
              <a:pathLst>
                <a:path w="3526" h="5947" extrusionOk="0">
                  <a:moveTo>
                    <a:pt x="976" y="0"/>
                  </a:moveTo>
                  <a:cubicBezTo>
                    <a:pt x="752" y="0"/>
                    <a:pt x="542" y="69"/>
                    <a:pt x="419" y="182"/>
                  </a:cubicBezTo>
                  <a:cubicBezTo>
                    <a:pt x="217" y="326"/>
                    <a:pt x="130" y="485"/>
                    <a:pt x="73" y="601"/>
                  </a:cubicBezTo>
                  <a:cubicBezTo>
                    <a:pt x="29" y="702"/>
                    <a:pt x="0" y="774"/>
                    <a:pt x="15" y="774"/>
                  </a:cubicBezTo>
                  <a:cubicBezTo>
                    <a:pt x="17" y="776"/>
                    <a:pt x="19" y="776"/>
                    <a:pt x="21" y="776"/>
                  </a:cubicBezTo>
                  <a:cubicBezTo>
                    <a:pt x="68" y="776"/>
                    <a:pt x="176" y="504"/>
                    <a:pt x="521" y="297"/>
                  </a:cubicBezTo>
                  <a:cubicBezTo>
                    <a:pt x="617" y="227"/>
                    <a:pt x="750" y="189"/>
                    <a:pt x="898" y="189"/>
                  </a:cubicBezTo>
                  <a:cubicBezTo>
                    <a:pt x="994" y="189"/>
                    <a:pt x="1097" y="205"/>
                    <a:pt x="1200" y="240"/>
                  </a:cubicBezTo>
                  <a:cubicBezTo>
                    <a:pt x="1445" y="326"/>
                    <a:pt x="1705" y="485"/>
                    <a:pt x="1922" y="688"/>
                  </a:cubicBezTo>
                  <a:cubicBezTo>
                    <a:pt x="2356" y="1063"/>
                    <a:pt x="2688" y="1554"/>
                    <a:pt x="2861" y="1916"/>
                  </a:cubicBezTo>
                  <a:cubicBezTo>
                    <a:pt x="2948" y="2103"/>
                    <a:pt x="2991" y="2248"/>
                    <a:pt x="3006" y="2364"/>
                  </a:cubicBezTo>
                  <a:cubicBezTo>
                    <a:pt x="3020" y="2465"/>
                    <a:pt x="3020" y="2537"/>
                    <a:pt x="3020" y="2537"/>
                  </a:cubicBezTo>
                  <a:cubicBezTo>
                    <a:pt x="3020" y="2537"/>
                    <a:pt x="3049" y="2797"/>
                    <a:pt x="3049" y="3216"/>
                  </a:cubicBezTo>
                  <a:cubicBezTo>
                    <a:pt x="3049" y="3621"/>
                    <a:pt x="3020" y="4170"/>
                    <a:pt x="2890" y="4690"/>
                  </a:cubicBezTo>
                  <a:cubicBezTo>
                    <a:pt x="2775" y="5196"/>
                    <a:pt x="2529" y="5759"/>
                    <a:pt x="2081" y="5802"/>
                  </a:cubicBezTo>
                  <a:cubicBezTo>
                    <a:pt x="1696" y="5802"/>
                    <a:pt x="1433" y="5595"/>
                    <a:pt x="1382" y="5595"/>
                  </a:cubicBezTo>
                  <a:cubicBezTo>
                    <a:pt x="1377" y="5595"/>
                    <a:pt x="1374" y="5597"/>
                    <a:pt x="1373" y="5600"/>
                  </a:cubicBezTo>
                  <a:cubicBezTo>
                    <a:pt x="1373" y="5600"/>
                    <a:pt x="1416" y="5658"/>
                    <a:pt x="1532" y="5745"/>
                  </a:cubicBezTo>
                  <a:cubicBezTo>
                    <a:pt x="1648" y="5817"/>
                    <a:pt x="1821" y="5932"/>
                    <a:pt x="2095" y="5947"/>
                  </a:cubicBezTo>
                  <a:cubicBezTo>
                    <a:pt x="2384" y="5947"/>
                    <a:pt x="2659" y="5759"/>
                    <a:pt x="2818" y="5528"/>
                  </a:cubicBezTo>
                  <a:cubicBezTo>
                    <a:pt x="2991" y="5297"/>
                    <a:pt x="3092" y="5037"/>
                    <a:pt x="3179" y="4762"/>
                  </a:cubicBezTo>
                  <a:cubicBezTo>
                    <a:pt x="3526" y="3678"/>
                    <a:pt x="3439" y="2523"/>
                    <a:pt x="3439" y="2523"/>
                  </a:cubicBezTo>
                  <a:cubicBezTo>
                    <a:pt x="3439" y="2523"/>
                    <a:pt x="3425" y="2450"/>
                    <a:pt x="3410" y="2320"/>
                  </a:cubicBezTo>
                  <a:cubicBezTo>
                    <a:pt x="3396" y="2190"/>
                    <a:pt x="3324" y="1988"/>
                    <a:pt x="3208" y="1786"/>
                  </a:cubicBezTo>
                  <a:cubicBezTo>
                    <a:pt x="2991" y="1381"/>
                    <a:pt x="2616" y="890"/>
                    <a:pt x="2124" y="500"/>
                  </a:cubicBezTo>
                  <a:cubicBezTo>
                    <a:pt x="1864" y="297"/>
                    <a:pt x="1575" y="124"/>
                    <a:pt x="1257" y="37"/>
                  </a:cubicBezTo>
                  <a:cubicBezTo>
                    <a:pt x="1165" y="12"/>
                    <a:pt x="1069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9" name="Google Shape;1529;p38"/>
            <p:cNvSpPr/>
            <p:nvPr/>
          </p:nvSpPr>
          <p:spPr>
            <a:xfrm>
              <a:off x="7921150" y="2768278"/>
              <a:ext cx="109975" cy="79557"/>
            </a:xfrm>
            <a:custGeom>
              <a:avLst/>
              <a:gdLst/>
              <a:ahLst/>
              <a:cxnLst/>
              <a:rect l="l" t="t" r="r" b="b"/>
              <a:pathLst>
                <a:path w="3319" h="2401" extrusionOk="0">
                  <a:moveTo>
                    <a:pt x="2120" y="0"/>
                  </a:moveTo>
                  <a:cubicBezTo>
                    <a:pt x="2105" y="0"/>
                    <a:pt x="2091" y="0"/>
                    <a:pt x="2076" y="1"/>
                  </a:cubicBezTo>
                  <a:cubicBezTo>
                    <a:pt x="1759" y="15"/>
                    <a:pt x="1426" y="87"/>
                    <a:pt x="1210" y="188"/>
                  </a:cubicBezTo>
                  <a:cubicBezTo>
                    <a:pt x="993" y="275"/>
                    <a:pt x="863" y="362"/>
                    <a:pt x="863" y="362"/>
                  </a:cubicBezTo>
                  <a:cubicBezTo>
                    <a:pt x="863" y="362"/>
                    <a:pt x="834" y="391"/>
                    <a:pt x="776" y="434"/>
                  </a:cubicBezTo>
                  <a:cubicBezTo>
                    <a:pt x="733" y="477"/>
                    <a:pt x="646" y="535"/>
                    <a:pt x="588" y="622"/>
                  </a:cubicBezTo>
                  <a:cubicBezTo>
                    <a:pt x="415" y="781"/>
                    <a:pt x="270" y="1041"/>
                    <a:pt x="184" y="1315"/>
                  </a:cubicBezTo>
                  <a:cubicBezTo>
                    <a:pt x="0" y="1851"/>
                    <a:pt x="216" y="2400"/>
                    <a:pt x="267" y="2400"/>
                  </a:cubicBezTo>
                  <a:cubicBezTo>
                    <a:pt x="268" y="2400"/>
                    <a:pt x="269" y="2400"/>
                    <a:pt x="270" y="2399"/>
                  </a:cubicBezTo>
                  <a:cubicBezTo>
                    <a:pt x="328" y="2399"/>
                    <a:pt x="241" y="1864"/>
                    <a:pt x="473" y="1402"/>
                  </a:cubicBezTo>
                  <a:cubicBezTo>
                    <a:pt x="574" y="1185"/>
                    <a:pt x="733" y="969"/>
                    <a:pt x="877" y="853"/>
                  </a:cubicBezTo>
                  <a:cubicBezTo>
                    <a:pt x="949" y="781"/>
                    <a:pt x="1022" y="752"/>
                    <a:pt x="1065" y="709"/>
                  </a:cubicBezTo>
                  <a:cubicBezTo>
                    <a:pt x="1108" y="680"/>
                    <a:pt x="1137" y="665"/>
                    <a:pt x="1137" y="665"/>
                  </a:cubicBezTo>
                  <a:cubicBezTo>
                    <a:pt x="1137" y="665"/>
                    <a:pt x="1238" y="579"/>
                    <a:pt x="1412" y="492"/>
                  </a:cubicBezTo>
                  <a:cubicBezTo>
                    <a:pt x="1585" y="391"/>
                    <a:pt x="1845" y="304"/>
                    <a:pt x="2120" y="261"/>
                  </a:cubicBezTo>
                  <a:cubicBezTo>
                    <a:pt x="2211" y="247"/>
                    <a:pt x="2302" y="241"/>
                    <a:pt x="2391" y="241"/>
                  </a:cubicBezTo>
                  <a:cubicBezTo>
                    <a:pt x="2792" y="241"/>
                    <a:pt x="3154" y="357"/>
                    <a:pt x="3260" y="357"/>
                  </a:cubicBezTo>
                  <a:cubicBezTo>
                    <a:pt x="3276" y="357"/>
                    <a:pt x="3287" y="354"/>
                    <a:pt x="3290" y="347"/>
                  </a:cubicBezTo>
                  <a:cubicBezTo>
                    <a:pt x="3318" y="319"/>
                    <a:pt x="2779" y="0"/>
                    <a:pt x="2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0" name="Google Shape;1530;p38"/>
            <p:cNvSpPr/>
            <p:nvPr/>
          </p:nvSpPr>
          <p:spPr>
            <a:xfrm>
              <a:off x="7924828" y="2307684"/>
              <a:ext cx="745935" cy="1105549"/>
            </a:xfrm>
            <a:custGeom>
              <a:avLst/>
              <a:gdLst/>
              <a:ahLst/>
              <a:cxnLst/>
              <a:rect l="l" t="t" r="r" b="b"/>
              <a:pathLst>
                <a:path w="22512" h="33365" extrusionOk="0">
                  <a:moveTo>
                    <a:pt x="9017" y="30285"/>
                  </a:moveTo>
                  <a:lnTo>
                    <a:pt x="8944" y="31067"/>
                  </a:lnTo>
                  <a:cubicBezTo>
                    <a:pt x="8957" y="30994"/>
                    <a:pt x="8984" y="30698"/>
                    <a:pt x="9017" y="30285"/>
                  </a:cubicBezTo>
                  <a:close/>
                  <a:moveTo>
                    <a:pt x="11987" y="1"/>
                  </a:moveTo>
                  <a:cubicBezTo>
                    <a:pt x="11223" y="1"/>
                    <a:pt x="10420" y="62"/>
                    <a:pt x="9580" y="190"/>
                  </a:cubicBezTo>
                  <a:cubicBezTo>
                    <a:pt x="3497" y="1129"/>
                    <a:pt x="708" y="4654"/>
                    <a:pt x="1127" y="10694"/>
                  </a:cubicBezTo>
                  <a:cubicBezTo>
                    <a:pt x="1257" y="12645"/>
                    <a:pt x="1257" y="14162"/>
                    <a:pt x="1055" y="16127"/>
                  </a:cubicBezTo>
                  <a:cubicBezTo>
                    <a:pt x="752" y="18959"/>
                    <a:pt x="0" y="23770"/>
                    <a:pt x="3150" y="25316"/>
                  </a:cubicBezTo>
                  <a:cubicBezTo>
                    <a:pt x="4733" y="26092"/>
                    <a:pt x="7213" y="26198"/>
                    <a:pt x="8456" y="26198"/>
                  </a:cubicBezTo>
                  <a:cubicBezTo>
                    <a:pt x="8926" y="26198"/>
                    <a:pt x="9219" y="26183"/>
                    <a:pt x="9219" y="26183"/>
                  </a:cubicBezTo>
                  <a:lnTo>
                    <a:pt x="9219" y="26183"/>
                  </a:lnTo>
                  <a:cubicBezTo>
                    <a:pt x="9297" y="26183"/>
                    <a:pt x="9126" y="28895"/>
                    <a:pt x="9017" y="30285"/>
                  </a:cubicBezTo>
                  <a:lnTo>
                    <a:pt x="9017" y="30285"/>
                  </a:lnTo>
                  <a:lnTo>
                    <a:pt x="9204" y="28264"/>
                  </a:lnTo>
                  <a:lnTo>
                    <a:pt x="9204" y="28264"/>
                  </a:lnTo>
                  <a:cubicBezTo>
                    <a:pt x="9175" y="30619"/>
                    <a:pt x="9609" y="32772"/>
                    <a:pt x="12296" y="33292"/>
                  </a:cubicBezTo>
                  <a:cubicBezTo>
                    <a:pt x="12549" y="33341"/>
                    <a:pt x="12822" y="33365"/>
                    <a:pt x="13109" y="33365"/>
                  </a:cubicBezTo>
                  <a:cubicBezTo>
                    <a:pt x="14654" y="33365"/>
                    <a:pt x="16576" y="32688"/>
                    <a:pt x="17686" y="31847"/>
                  </a:cubicBezTo>
                  <a:cubicBezTo>
                    <a:pt x="18841" y="30966"/>
                    <a:pt x="18581" y="28986"/>
                    <a:pt x="18683" y="27671"/>
                  </a:cubicBezTo>
                  <a:cubicBezTo>
                    <a:pt x="18813" y="25981"/>
                    <a:pt x="18943" y="24290"/>
                    <a:pt x="19073" y="22585"/>
                  </a:cubicBezTo>
                  <a:cubicBezTo>
                    <a:pt x="19145" y="21747"/>
                    <a:pt x="19058" y="20678"/>
                    <a:pt x="19318" y="19869"/>
                  </a:cubicBezTo>
                  <a:cubicBezTo>
                    <a:pt x="19318" y="19869"/>
                    <a:pt x="22511" y="9162"/>
                    <a:pt x="21211" y="5550"/>
                  </a:cubicBezTo>
                  <a:cubicBezTo>
                    <a:pt x="20101" y="2431"/>
                    <a:pt x="16824" y="1"/>
                    <a:pt x="11987" y="1"/>
                  </a:cubicBezTo>
                  <a:close/>
                </a:path>
              </a:pathLst>
            </a:custGeom>
            <a:solidFill>
              <a:srgbClr val="FAC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1" name="Google Shape;1531;p38"/>
            <p:cNvSpPr/>
            <p:nvPr/>
          </p:nvSpPr>
          <p:spPr>
            <a:xfrm>
              <a:off x="7961673" y="2309175"/>
              <a:ext cx="676517" cy="1090141"/>
            </a:xfrm>
            <a:custGeom>
              <a:avLst/>
              <a:gdLst/>
              <a:ahLst/>
              <a:cxnLst/>
              <a:rect l="l" t="t" r="r" b="b"/>
              <a:pathLst>
                <a:path w="20417" h="32900" extrusionOk="0">
                  <a:moveTo>
                    <a:pt x="11863" y="0"/>
                  </a:moveTo>
                  <a:cubicBezTo>
                    <a:pt x="12456" y="347"/>
                    <a:pt x="12976" y="838"/>
                    <a:pt x="13409" y="1445"/>
                  </a:cubicBezTo>
                  <a:cubicBezTo>
                    <a:pt x="14479" y="2933"/>
                    <a:pt x="14941" y="4898"/>
                    <a:pt x="15288" y="6690"/>
                  </a:cubicBezTo>
                  <a:cubicBezTo>
                    <a:pt x="15418" y="7210"/>
                    <a:pt x="15519" y="7745"/>
                    <a:pt x="15591" y="8279"/>
                  </a:cubicBezTo>
                  <a:cubicBezTo>
                    <a:pt x="16299" y="12296"/>
                    <a:pt x="16646" y="16472"/>
                    <a:pt x="14204" y="20026"/>
                  </a:cubicBezTo>
                  <a:cubicBezTo>
                    <a:pt x="13510" y="21023"/>
                    <a:pt x="12658" y="21904"/>
                    <a:pt x="11690" y="22569"/>
                  </a:cubicBezTo>
                  <a:cubicBezTo>
                    <a:pt x="10164" y="23827"/>
                    <a:pt x="8186" y="24419"/>
                    <a:pt x="6122" y="24419"/>
                  </a:cubicBezTo>
                  <a:cubicBezTo>
                    <a:pt x="5626" y="24419"/>
                    <a:pt x="5125" y="24385"/>
                    <a:pt x="4625" y="24317"/>
                  </a:cubicBezTo>
                  <a:cubicBezTo>
                    <a:pt x="2688" y="24057"/>
                    <a:pt x="1157" y="22887"/>
                    <a:pt x="1" y="21370"/>
                  </a:cubicBezTo>
                  <a:lnTo>
                    <a:pt x="1" y="21370"/>
                  </a:lnTo>
                  <a:cubicBezTo>
                    <a:pt x="44" y="21644"/>
                    <a:pt x="102" y="21904"/>
                    <a:pt x="160" y="22165"/>
                  </a:cubicBezTo>
                  <a:cubicBezTo>
                    <a:pt x="160" y="22179"/>
                    <a:pt x="160" y="22179"/>
                    <a:pt x="160" y="22179"/>
                  </a:cubicBezTo>
                  <a:cubicBezTo>
                    <a:pt x="218" y="22439"/>
                    <a:pt x="290" y="22685"/>
                    <a:pt x="362" y="22930"/>
                  </a:cubicBezTo>
                  <a:cubicBezTo>
                    <a:pt x="377" y="22945"/>
                    <a:pt x="377" y="22959"/>
                    <a:pt x="377" y="22974"/>
                  </a:cubicBezTo>
                  <a:cubicBezTo>
                    <a:pt x="406" y="23060"/>
                    <a:pt x="434" y="23133"/>
                    <a:pt x="463" y="23205"/>
                  </a:cubicBezTo>
                  <a:cubicBezTo>
                    <a:pt x="463" y="23219"/>
                    <a:pt x="463" y="23219"/>
                    <a:pt x="463" y="23234"/>
                  </a:cubicBezTo>
                  <a:cubicBezTo>
                    <a:pt x="478" y="23248"/>
                    <a:pt x="478" y="23263"/>
                    <a:pt x="492" y="23277"/>
                  </a:cubicBezTo>
                  <a:cubicBezTo>
                    <a:pt x="507" y="23349"/>
                    <a:pt x="536" y="23407"/>
                    <a:pt x="564" y="23479"/>
                  </a:cubicBezTo>
                  <a:cubicBezTo>
                    <a:pt x="564" y="23494"/>
                    <a:pt x="579" y="23523"/>
                    <a:pt x="593" y="23537"/>
                  </a:cubicBezTo>
                  <a:cubicBezTo>
                    <a:pt x="593" y="23552"/>
                    <a:pt x="593" y="23552"/>
                    <a:pt x="593" y="23566"/>
                  </a:cubicBezTo>
                  <a:cubicBezTo>
                    <a:pt x="622" y="23624"/>
                    <a:pt x="651" y="23667"/>
                    <a:pt x="666" y="23725"/>
                  </a:cubicBezTo>
                  <a:cubicBezTo>
                    <a:pt x="694" y="23754"/>
                    <a:pt x="709" y="23797"/>
                    <a:pt x="723" y="23826"/>
                  </a:cubicBezTo>
                  <a:cubicBezTo>
                    <a:pt x="738" y="23870"/>
                    <a:pt x="767" y="23913"/>
                    <a:pt x="796" y="23971"/>
                  </a:cubicBezTo>
                  <a:cubicBezTo>
                    <a:pt x="796" y="23985"/>
                    <a:pt x="810" y="24000"/>
                    <a:pt x="825" y="24028"/>
                  </a:cubicBezTo>
                  <a:cubicBezTo>
                    <a:pt x="825" y="24028"/>
                    <a:pt x="839" y="24043"/>
                    <a:pt x="853" y="24057"/>
                  </a:cubicBezTo>
                  <a:cubicBezTo>
                    <a:pt x="868" y="24115"/>
                    <a:pt x="897" y="24158"/>
                    <a:pt x="926" y="24202"/>
                  </a:cubicBezTo>
                  <a:cubicBezTo>
                    <a:pt x="940" y="24231"/>
                    <a:pt x="969" y="24260"/>
                    <a:pt x="983" y="24289"/>
                  </a:cubicBezTo>
                  <a:cubicBezTo>
                    <a:pt x="1012" y="24332"/>
                    <a:pt x="1041" y="24375"/>
                    <a:pt x="1070" y="24419"/>
                  </a:cubicBezTo>
                  <a:cubicBezTo>
                    <a:pt x="1085" y="24447"/>
                    <a:pt x="1114" y="24476"/>
                    <a:pt x="1128" y="24505"/>
                  </a:cubicBezTo>
                  <a:cubicBezTo>
                    <a:pt x="1157" y="24534"/>
                    <a:pt x="1186" y="24578"/>
                    <a:pt x="1215" y="24606"/>
                  </a:cubicBezTo>
                  <a:cubicBezTo>
                    <a:pt x="1244" y="24635"/>
                    <a:pt x="1272" y="24664"/>
                    <a:pt x="1287" y="24693"/>
                  </a:cubicBezTo>
                  <a:cubicBezTo>
                    <a:pt x="1316" y="24722"/>
                    <a:pt x="1359" y="24765"/>
                    <a:pt x="1388" y="24794"/>
                  </a:cubicBezTo>
                  <a:cubicBezTo>
                    <a:pt x="1402" y="24809"/>
                    <a:pt x="1417" y="24823"/>
                    <a:pt x="1431" y="24838"/>
                  </a:cubicBezTo>
                  <a:cubicBezTo>
                    <a:pt x="1446" y="24852"/>
                    <a:pt x="1446" y="24852"/>
                    <a:pt x="1460" y="24866"/>
                  </a:cubicBezTo>
                  <a:cubicBezTo>
                    <a:pt x="1489" y="24895"/>
                    <a:pt x="1533" y="24939"/>
                    <a:pt x="1576" y="24968"/>
                  </a:cubicBezTo>
                  <a:cubicBezTo>
                    <a:pt x="1590" y="24982"/>
                    <a:pt x="1605" y="24997"/>
                    <a:pt x="1619" y="25011"/>
                  </a:cubicBezTo>
                  <a:cubicBezTo>
                    <a:pt x="1634" y="25011"/>
                    <a:pt x="1634" y="25025"/>
                    <a:pt x="1648" y="25025"/>
                  </a:cubicBezTo>
                  <a:cubicBezTo>
                    <a:pt x="1677" y="25054"/>
                    <a:pt x="1720" y="25083"/>
                    <a:pt x="1764" y="25112"/>
                  </a:cubicBezTo>
                  <a:cubicBezTo>
                    <a:pt x="1778" y="25127"/>
                    <a:pt x="1793" y="25141"/>
                    <a:pt x="1807" y="25141"/>
                  </a:cubicBezTo>
                  <a:cubicBezTo>
                    <a:pt x="1821" y="25155"/>
                    <a:pt x="1821" y="25155"/>
                    <a:pt x="1836" y="25155"/>
                  </a:cubicBezTo>
                  <a:cubicBezTo>
                    <a:pt x="1894" y="25199"/>
                    <a:pt x="1966" y="25242"/>
                    <a:pt x="2038" y="25271"/>
                  </a:cubicBezTo>
                  <a:cubicBezTo>
                    <a:pt x="3621" y="26047"/>
                    <a:pt x="6101" y="26153"/>
                    <a:pt x="7344" y="26153"/>
                  </a:cubicBezTo>
                  <a:cubicBezTo>
                    <a:pt x="7814" y="26153"/>
                    <a:pt x="8107" y="26138"/>
                    <a:pt x="8107" y="26138"/>
                  </a:cubicBezTo>
                  <a:cubicBezTo>
                    <a:pt x="8136" y="26138"/>
                    <a:pt x="8136" y="26586"/>
                    <a:pt x="8107" y="27207"/>
                  </a:cubicBezTo>
                  <a:cubicBezTo>
                    <a:pt x="8800" y="26441"/>
                    <a:pt x="9812" y="25936"/>
                    <a:pt x="10924" y="25936"/>
                  </a:cubicBezTo>
                  <a:cubicBezTo>
                    <a:pt x="11040" y="25936"/>
                    <a:pt x="11155" y="25936"/>
                    <a:pt x="11271" y="25950"/>
                  </a:cubicBezTo>
                  <a:cubicBezTo>
                    <a:pt x="11541" y="25892"/>
                    <a:pt x="11801" y="25865"/>
                    <a:pt x="12051" y="25865"/>
                  </a:cubicBezTo>
                  <a:cubicBezTo>
                    <a:pt x="14423" y="25865"/>
                    <a:pt x="15853" y="28336"/>
                    <a:pt x="15591" y="30689"/>
                  </a:cubicBezTo>
                  <a:cubicBezTo>
                    <a:pt x="15490" y="31498"/>
                    <a:pt x="14999" y="32279"/>
                    <a:pt x="14363" y="32900"/>
                  </a:cubicBezTo>
                  <a:cubicBezTo>
                    <a:pt x="15201" y="32625"/>
                    <a:pt x="15996" y="32235"/>
                    <a:pt x="16574" y="31802"/>
                  </a:cubicBezTo>
                  <a:cubicBezTo>
                    <a:pt x="17729" y="30921"/>
                    <a:pt x="17469" y="28941"/>
                    <a:pt x="17571" y="27626"/>
                  </a:cubicBezTo>
                  <a:cubicBezTo>
                    <a:pt x="17672" y="26239"/>
                    <a:pt x="17787" y="24838"/>
                    <a:pt x="17888" y="23451"/>
                  </a:cubicBezTo>
                  <a:cubicBezTo>
                    <a:pt x="17802" y="22786"/>
                    <a:pt x="17888" y="22165"/>
                    <a:pt x="18004" y="21543"/>
                  </a:cubicBezTo>
                  <a:cubicBezTo>
                    <a:pt x="18018" y="20936"/>
                    <a:pt x="18047" y="20330"/>
                    <a:pt x="18206" y="19824"/>
                  </a:cubicBezTo>
                  <a:cubicBezTo>
                    <a:pt x="18206" y="19824"/>
                    <a:pt x="18206" y="19809"/>
                    <a:pt x="18221" y="19795"/>
                  </a:cubicBezTo>
                  <a:cubicBezTo>
                    <a:pt x="18221" y="19795"/>
                    <a:pt x="18221" y="19795"/>
                    <a:pt x="18221" y="19781"/>
                  </a:cubicBezTo>
                  <a:cubicBezTo>
                    <a:pt x="18221" y="19766"/>
                    <a:pt x="18235" y="19737"/>
                    <a:pt x="18235" y="19723"/>
                  </a:cubicBezTo>
                  <a:cubicBezTo>
                    <a:pt x="18250" y="19694"/>
                    <a:pt x="18264" y="19650"/>
                    <a:pt x="18279" y="19593"/>
                  </a:cubicBezTo>
                  <a:cubicBezTo>
                    <a:pt x="18279" y="19593"/>
                    <a:pt x="18279" y="19593"/>
                    <a:pt x="18279" y="19578"/>
                  </a:cubicBezTo>
                  <a:cubicBezTo>
                    <a:pt x="18279" y="19564"/>
                    <a:pt x="18293" y="19549"/>
                    <a:pt x="18293" y="19535"/>
                  </a:cubicBezTo>
                  <a:cubicBezTo>
                    <a:pt x="18307" y="19492"/>
                    <a:pt x="18322" y="19434"/>
                    <a:pt x="18336" y="19376"/>
                  </a:cubicBezTo>
                  <a:cubicBezTo>
                    <a:pt x="18336" y="19362"/>
                    <a:pt x="18336" y="19362"/>
                    <a:pt x="18336" y="19362"/>
                  </a:cubicBezTo>
                  <a:cubicBezTo>
                    <a:pt x="18423" y="19087"/>
                    <a:pt x="18524" y="18711"/>
                    <a:pt x="18640" y="18263"/>
                  </a:cubicBezTo>
                  <a:cubicBezTo>
                    <a:pt x="18654" y="18220"/>
                    <a:pt x="18654" y="18191"/>
                    <a:pt x="18669" y="18148"/>
                  </a:cubicBezTo>
                  <a:cubicBezTo>
                    <a:pt x="18683" y="18119"/>
                    <a:pt x="18683" y="18090"/>
                    <a:pt x="18698" y="18061"/>
                  </a:cubicBezTo>
                  <a:cubicBezTo>
                    <a:pt x="18726" y="17960"/>
                    <a:pt x="18755" y="17844"/>
                    <a:pt x="18784" y="17714"/>
                  </a:cubicBezTo>
                  <a:cubicBezTo>
                    <a:pt x="18799" y="17685"/>
                    <a:pt x="18799" y="17657"/>
                    <a:pt x="18813" y="17613"/>
                  </a:cubicBezTo>
                  <a:cubicBezTo>
                    <a:pt x="18842" y="17498"/>
                    <a:pt x="18871" y="17382"/>
                    <a:pt x="18900" y="17252"/>
                  </a:cubicBezTo>
                  <a:cubicBezTo>
                    <a:pt x="18900" y="17252"/>
                    <a:pt x="18900" y="17238"/>
                    <a:pt x="18900" y="17238"/>
                  </a:cubicBezTo>
                  <a:cubicBezTo>
                    <a:pt x="18929" y="17151"/>
                    <a:pt x="18943" y="17064"/>
                    <a:pt x="18972" y="16977"/>
                  </a:cubicBezTo>
                  <a:cubicBezTo>
                    <a:pt x="18986" y="16920"/>
                    <a:pt x="19001" y="16862"/>
                    <a:pt x="19015" y="16804"/>
                  </a:cubicBezTo>
                  <a:cubicBezTo>
                    <a:pt x="19015" y="16775"/>
                    <a:pt x="19030" y="16746"/>
                    <a:pt x="19030" y="16703"/>
                  </a:cubicBezTo>
                  <a:cubicBezTo>
                    <a:pt x="19073" y="16558"/>
                    <a:pt x="19102" y="16414"/>
                    <a:pt x="19145" y="16269"/>
                  </a:cubicBezTo>
                  <a:cubicBezTo>
                    <a:pt x="19145" y="16241"/>
                    <a:pt x="19160" y="16226"/>
                    <a:pt x="19160" y="16197"/>
                  </a:cubicBezTo>
                  <a:cubicBezTo>
                    <a:pt x="19189" y="16053"/>
                    <a:pt x="19232" y="15908"/>
                    <a:pt x="19261" y="15764"/>
                  </a:cubicBezTo>
                  <a:cubicBezTo>
                    <a:pt x="19261" y="15735"/>
                    <a:pt x="19275" y="15706"/>
                    <a:pt x="19275" y="15677"/>
                  </a:cubicBezTo>
                  <a:cubicBezTo>
                    <a:pt x="19304" y="15547"/>
                    <a:pt x="19333" y="15417"/>
                    <a:pt x="19377" y="15273"/>
                  </a:cubicBezTo>
                  <a:cubicBezTo>
                    <a:pt x="19377" y="15244"/>
                    <a:pt x="19377" y="15229"/>
                    <a:pt x="19391" y="15200"/>
                  </a:cubicBezTo>
                  <a:cubicBezTo>
                    <a:pt x="19391" y="15171"/>
                    <a:pt x="19406" y="15142"/>
                    <a:pt x="19406" y="15099"/>
                  </a:cubicBezTo>
                  <a:cubicBezTo>
                    <a:pt x="19478" y="14767"/>
                    <a:pt x="19550" y="14435"/>
                    <a:pt x="19622" y="14073"/>
                  </a:cubicBezTo>
                  <a:cubicBezTo>
                    <a:pt x="19622" y="14073"/>
                    <a:pt x="19622" y="14059"/>
                    <a:pt x="19637" y="14059"/>
                  </a:cubicBezTo>
                  <a:cubicBezTo>
                    <a:pt x="19637" y="14044"/>
                    <a:pt x="19637" y="14030"/>
                    <a:pt x="19637" y="14001"/>
                  </a:cubicBezTo>
                  <a:cubicBezTo>
                    <a:pt x="19666" y="13857"/>
                    <a:pt x="19694" y="13712"/>
                    <a:pt x="19723" y="13568"/>
                  </a:cubicBezTo>
                  <a:cubicBezTo>
                    <a:pt x="19738" y="13524"/>
                    <a:pt x="19738" y="13481"/>
                    <a:pt x="19752" y="13438"/>
                  </a:cubicBezTo>
                  <a:cubicBezTo>
                    <a:pt x="19752" y="13423"/>
                    <a:pt x="19752" y="13423"/>
                    <a:pt x="19767" y="13409"/>
                  </a:cubicBezTo>
                  <a:cubicBezTo>
                    <a:pt x="19839" y="13019"/>
                    <a:pt x="19911" y="12614"/>
                    <a:pt x="19969" y="12224"/>
                  </a:cubicBezTo>
                  <a:cubicBezTo>
                    <a:pt x="19983" y="12137"/>
                    <a:pt x="19998" y="12065"/>
                    <a:pt x="20012" y="11993"/>
                  </a:cubicBezTo>
                  <a:cubicBezTo>
                    <a:pt x="20027" y="11863"/>
                    <a:pt x="20056" y="11733"/>
                    <a:pt x="20070" y="11603"/>
                  </a:cubicBezTo>
                  <a:cubicBezTo>
                    <a:pt x="20128" y="11212"/>
                    <a:pt x="20186" y="10822"/>
                    <a:pt x="20229" y="10432"/>
                  </a:cubicBezTo>
                  <a:cubicBezTo>
                    <a:pt x="20258" y="10215"/>
                    <a:pt x="20287" y="9999"/>
                    <a:pt x="20301" y="9782"/>
                  </a:cubicBezTo>
                  <a:cubicBezTo>
                    <a:pt x="20316" y="9739"/>
                    <a:pt x="20316" y="9695"/>
                    <a:pt x="20316" y="9652"/>
                  </a:cubicBezTo>
                  <a:cubicBezTo>
                    <a:pt x="20330" y="9522"/>
                    <a:pt x="20345" y="9392"/>
                    <a:pt x="20345" y="9262"/>
                  </a:cubicBezTo>
                  <a:cubicBezTo>
                    <a:pt x="20374" y="8944"/>
                    <a:pt x="20388" y="8641"/>
                    <a:pt x="20402" y="8352"/>
                  </a:cubicBezTo>
                  <a:cubicBezTo>
                    <a:pt x="20402" y="8337"/>
                    <a:pt x="20402" y="8323"/>
                    <a:pt x="20402" y="8323"/>
                  </a:cubicBezTo>
                  <a:cubicBezTo>
                    <a:pt x="20417" y="7658"/>
                    <a:pt x="20402" y="7037"/>
                    <a:pt x="20330" y="6502"/>
                  </a:cubicBezTo>
                  <a:cubicBezTo>
                    <a:pt x="20330" y="6502"/>
                    <a:pt x="20330" y="6488"/>
                    <a:pt x="20330" y="6488"/>
                  </a:cubicBezTo>
                  <a:cubicBezTo>
                    <a:pt x="20301" y="6314"/>
                    <a:pt x="20272" y="6141"/>
                    <a:pt x="20229" y="5982"/>
                  </a:cubicBezTo>
                  <a:cubicBezTo>
                    <a:pt x="20215" y="5910"/>
                    <a:pt x="20200" y="5838"/>
                    <a:pt x="20186" y="5780"/>
                  </a:cubicBezTo>
                  <a:cubicBezTo>
                    <a:pt x="20157" y="5679"/>
                    <a:pt x="20128" y="5592"/>
                    <a:pt x="20099" y="5505"/>
                  </a:cubicBezTo>
                  <a:cubicBezTo>
                    <a:pt x="20041" y="5346"/>
                    <a:pt x="19983" y="5187"/>
                    <a:pt x="19911" y="5028"/>
                  </a:cubicBezTo>
                  <a:cubicBezTo>
                    <a:pt x="19897" y="4999"/>
                    <a:pt x="19882" y="4971"/>
                    <a:pt x="19868" y="4927"/>
                  </a:cubicBezTo>
                  <a:cubicBezTo>
                    <a:pt x="19796" y="4768"/>
                    <a:pt x="19723" y="4609"/>
                    <a:pt x="19637" y="4465"/>
                  </a:cubicBezTo>
                  <a:cubicBezTo>
                    <a:pt x="19622" y="4450"/>
                    <a:pt x="19622" y="4436"/>
                    <a:pt x="19608" y="4422"/>
                  </a:cubicBezTo>
                  <a:cubicBezTo>
                    <a:pt x="19608" y="4407"/>
                    <a:pt x="19593" y="4407"/>
                    <a:pt x="19593" y="4393"/>
                  </a:cubicBezTo>
                  <a:cubicBezTo>
                    <a:pt x="19521" y="4263"/>
                    <a:pt x="19434" y="4118"/>
                    <a:pt x="19348" y="3988"/>
                  </a:cubicBezTo>
                  <a:cubicBezTo>
                    <a:pt x="19333" y="3959"/>
                    <a:pt x="19319" y="3945"/>
                    <a:pt x="19304" y="3916"/>
                  </a:cubicBezTo>
                  <a:cubicBezTo>
                    <a:pt x="19218" y="3771"/>
                    <a:pt x="19117" y="3627"/>
                    <a:pt x="19001" y="3497"/>
                  </a:cubicBezTo>
                  <a:cubicBezTo>
                    <a:pt x="18986" y="3482"/>
                    <a:pt x="18986" y="3468"/>
                    <a:pt x="18972" y="3453"/>
                  </a:cubicBezTo>
                  <a:cubicBezTo>
                    <a:pt x="18958" y="3439"/>
                    <a:pt x="18958" y="3425"/>
                    <a:pt x="18943" y="3425"/>
                  </a:cubicBezTo>
                  <a:cubicBezTo>
                    <a:pt x="18726" y="3136"/>
                    <a:pt x="18466" y="2861"/>
                    <a:pt x="18206" y="2601"/>
                  </a:cubicBezTo>
                  <a:cubicBezTo>
                    <a:pt x="18192" y="2587"/>
                    <a:pt x="18192" y="2587"/>
                    <a:pt x="18192" y="2587"/>
                  </a:cubicBezTo>
                  <a:cubicBezTo>
                    <a:pt x="18177" y="2572"/>
                    <a:pt x="18177" y="2572"/>
                    <a:pt x="18163" y="2558"/>
                  </a:cubicBezTo>
                  <a:cubicBezTo>
                    <a:pt x="18163" y="2558"/>
                    <a:pt x="18148" y="2558"/>
                    <a:pt x="18148" y="2543"/>
                  </a:cubicBezTo>
                  <a:cubicBezTo>
                    <a:pt x="18004" y="2413"/>
                    <a:pt x="17860" y="2283"/>
                    <a:pt x="17715" y="2168"/>
                  </a:cubicBezTo>
                  <a:cubicBezTo>
                    <a:pt x="17715" y="2153"/>
                    <a:pt x="17715" y="2153"/>
                    <a:pt x="17715" y="2153"/>
                  </a:cubicBezTo>
                  <a:cubicBezTo>
                    <a:pt x="17701" y="2153"/>
                    <a:pt x="17701" y="2139"/>
                    <a:pt x="17686" y="2139"/>
                  </a:cubicBezTo>
                  <a:cubicBezTo>
                    <a:pt x="17368" y="1879"/>
                    <a:pt x="17036" y="1647"/>
                    <a:pt x="16675" y="1431"/>
                  </a:cubicBezTo>
                  <a:cubicBezTo>
                    <a:pt x="16675" y="1431"/>
                    <a:pt x="16660" y="1416"/>
                    <a:pt x="16646" y="1416"/>
                  </a:cubicBezTo>
                  <a:cubicBezTo>
                    <a:pt x="16270" y="1199"/>
                    <a:pt x="15894" y="997"/>
                    <a:pt x="15475" y="824"/>
                  </a:cubicBezTo>
                  <a:lnTo>
                    <a:pt x="15461" y="824"/>
                  </a:lnTo>
                  <a:cubicBezTo>
                    <a:pt x="14840" y="549"/>
                    <a:pt x="14146" y="347"/>
                    <a:pt x="13424" y="202"/>
                  </a:cubicBezTo>
                  <a:lnTo>
                    <a:pt x="13409" y="202"/>
                  </a:lnTo>
                  <a:cubicBezTo>
                    <a:pt x="12918" y="101"/>
                    <a:pt x="12398" y="29"/>
                    <a:pt x="1186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8087979" y="2798926"/>
              <a:ext cx="127006" cy="67894"/>
            </a:xfrm>
            <a:custGeom>
              <a:avLst/>
              <a:gdLst/>
              <a:ahLst/>
              <a:cxnLst/>
              <a:rect l="l" t="t" r="r" b="b"/>
              <a:pathLst>
                <a:path w="3833" h="2049" extrusionOk="0">
                  <a:moveTo>
                    <a:pt x="2806" y="0"/>
                  </a:moveTo>
                  <a:cubicBezTo>
                    <a:pt x="2806" y="0"/>
                    <a:pt x="2980" y="1012"/>
                    <a:pt x="1838" y="1200"/>
                  </a:cubicBezTo>
                  <a:cubicBezTo>
                    <a:pt x="1742" y="1214"/>
                    <a:pt x="1652" y="1221"/>
                    <a:pt x="1567" y="1221"/>
                  </a:cubicBezTo>
                  <a:cubicBezTo>
                    <a:pt x="636" y="1221"/>
                    <a:pt x="394" y="419"/>
                    <a:pt x="394" y="419"/>
                  </a:cubicBezTo>
                  <a:lnTo>
                    <a:pt x="394" y="419"/>
                  </a:lnTo>
                  <a:cubicBezTo>
                    <a:pt x="0" y="1672"/>
                    <a:pt x="689" y="2049"/>
                    <a:pt x="1548" y="2049"/>
                  </a:cubicBezTo>
                  <a:cubicBezTo>
                    <a:pt x="2551" y="2049"/>
                    <a:pt x="3788" y="1534"/>
                    <a:pt x="3803" y="1301"/>
                  </a:cubicBezTo>
                  <a:cubicBezTo>
                    <a:pt x="3832" y="867"/>
                    <a:pt x="2807" y="0"/>
                    <a:pt x="280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3" name="Google Shape;1533;p38"/>
            <p:cNvSpPr/>
            <p:nvPr/>
          </p:nvSpPr>
          <p:spPr>
            <a:xfrm>
              <a:off x="8099576" y="2785507"/>
              <a:ext cx="114912" cy="56064"/>
            </a:xfrm>
            <a:custGeom>
              <a:avLst/>
              <a:gdLst/>
              <a:ahLst/>
              <a:cxnLst/>
              <a:rect l="l" t="t" r="r" b="b"/>
              <a:pathLst>
                <a:path w="3468" h="1692" extrusionOk="0">
                  <a:moveTo>
                    <a:pt x="1431" y="1"/>
                  </a:moveTo>
                  <a:cubicBezTo>
                    <a:pt x="1358" y="1"/>
                    <a:pt x="1257" y="1"/>
                    <a:pt x="1127" y="15"/>
                  </a:cubicBezTo>
                  <a:cubicBezTo>
                    <a:pt x="997" y="30"/>
                    <a:pt x="853" y="59"/>
                    <a:pt x="694" y="131"/>
                  </a:cubicBezTo>
                  <a:cubicBezTo>
                    <a:pt x="549" y="203"/>
                    <a:pt x="390" y="304"/>
                    <a:pt x="289" y="434"/>
                  </a:cubicBezTo>
                  <a:cubicBezTo>
                    <a:pt x="58" y="709"/>
                    <a:pt x="0" y="1070"/>
                    <a:pt x="15" y="1301"/>
                  </a:cubicBezTo>
                  <a:cubicBezTo>
                    <a:pt x="15" y="1547"/>
                    <a:pt x="72" y="1691"/>
                    <a:pt x="87" y="1691"/>
                  </a:cubicBezTo>
                  <a:cubicBezTo>
                    <a:pt x="130" y="1691"/>
                    <a:pt x="130" y="1532"/>
                    <a:pt x="159" y="1316"/>
                  </a:cubicBezTo>
                  <a:cubicBezTo>
                    <a:pt x="188" y="1099"/>
                    <a:pt x="289" y="810"/>
                    <a:pt x="477" y="622"/>
                  </a:cubicBezTo>
                  <a:cubicBezTo>
                    <a:pt x="679" y="434"/>
                    <a:pt x="954" y="376"/>
                    <a:pt x="1156" y="362"/>
                  </a:cubicBezTo>
                  <a:cubicBezTo>
                    <a:pt x="1257" y="362"/>
                    <a:pt x="1344" y="376"/>
                    <a:pt x="1402" y="376"/>
                  </a:cubicBezTo>
                  <a:cubicBezTo>
                    <a:pt x="1459" y="391"/>
                    <a:pt x="1503" y="391"/>
                    <a:pt x="1503" y="391"/>
                  </a:cubicBezTo>
                  <a:cubicBezTo>
                    <a:pt x="1503" y="391"/>
                    <a:pt x="1647" y="405"/>
                    <a:pt x="1850" y="449"/>
                  </a:cubicBezTo>
                  <a:cubicBezTo>
                    <a:pt x="2066" y="506"/>
                    <a:pt x="2341" y="608"/>
                    <a:pt x="2586" y="766"/>
                  </a:cubicBezTo>
                  <a:cubicBezTo>
                    <a:pt x="2847" y="925"/>
                    <a:pt x="3063" y="1128"/>
                    <a:pt x="3208" y="1301"/>
                  </a:cubicBezTo>
                  <a:cubicBezTo>
                    <a:pt x="3352" y="1474"/>
                    <a:pt x="3425" y="1605"/>
                    <a:pt x="3453" y="1605"/>
                  </a:cubicBezTo>
                  <a:cubicBezTo>
                    <a:pt x="3468" y="1590"/>
                    <a:pt x="3439" y="1431"/>
                    <a:pt x="3323" y="1214"/>
                  </a:cubicBezTo>
                  <a:cubicBezTo>
                    <a:pt x="3208" y="998"/>
                    <a:pt x="3005" y="752"/>
                    <a:pt x="2745" y="550"/>
                  </a:cubicBezTo>
                  <a:cubicBezTo>
                    <a:pt x="2485" y="347"/>
                    <a:pt x="2196" y="203"/>
                    <a:pt x="1951" y="116"/>
                  </a:cubicBezTo>
                  <a:cubicBezTo>
                    <a:pt x="1720" y="30"/>
                    <a:pt x="1546" y="15"/>
                    <a:pt x="1546" y="15"/>
                  </a:cubicBezTo>
                  <a:cubicBezTo>
                    <a:pt x="1546" y="15"/>
                    <a:pt x="1503" y="1"/>
                    <a:pt x="14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4" name="Google Shape;1534;p38"/>
            <p:cNvSpPr/>
            <p:nvPr/>
          </p:nvSpPr>
          <p:spPr>
            <a:xfrm>
              <a:off x="8328895" y="2707941"/>
              <a:ext cx="64646" cy="100101"/>
            </a:xfrm>
            <a:custGeom>
              <a:avLst/>
              <a:gdLst/>
              <a:ahLst/>
              <a:cxnLst/>
              <a:rect l="l" t="t" r="r" b="b"/>
              <a:pathLst>
                <a:path w="1951" h="3021" extrusionOk="0">
                  <a:moveTo>
                    <a:pt x="980" y="1"/>
                  </a:moveTo>
                  <a:cubicBezTo>
                    <a:pt x="467" y="1"/>
                    <a:pt x="29" y="660"/>
                    <a:pt x="15" y="1489"/>
                  </a:cubicBezTo>
                  <a:cubicBezTo>
                    <a:pt x="0" y="2327"/>
                    <a:pt x="405" y="3006"/>
                    <a:pt x="939" y="3021"/>
                  </a:cubicBezTo>
                  <a:cubicBezTo>
                    <a:pt x="1459" y="3021"/>
                    <a:pt x="1907" y="2356"/>
                    <a:pt x="1936" y="1533"/>
                  </a:cubicBezTo>
                  <a:cubicBezTo>
                    <a:pt x="1951" y="695"/>
                    <a:pt x="1532" y="15"/>
                    <a:pt x="997" y="1"/>
                  </a:cubicBezTo>
                  <a:cubicBezTo>
                    <a:pt x="991" y="1"/>
                    <a:pt x="986" y="1"/>
                    <a:pt x="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5" name="Google Shape;1535;p38"/>
            <p:cNvSpPr/>
            <p:nvPr/>
          </p:nvSpPr>
          <p:spPr>
            <a:xfrm>
              <a:off x="8038278" y="2696476"/>
              <a:ext cx="65143" cy="100101"/>
            </a:xfrm>
            <a:custGeom>
              <a:avLst/>
              <a:gdLst/>
              <a:ahLst/>
              <a:cxnLst/>
              <a:rect l="l" t="t" r="r" b="b"/>
              <a:pathLst>
                <a:path w="1966" h="3021" extrusionOk="0">
                  <a:moveTo>
                    <a:pt x="996" y="0"/>
                  </a:moveTo>
                  <a:cubicBezTo>
                    <a:pt x="482" y="0"/>
                    <a:pt x="44" y="659"/>
                    <a:pt x="30" y="1488"/>
                  </a:cubicBezTo>
                  <a:cubicBezTo>
                    <a:pt x="1" y="2326"/>
                    <a:pt x="420" y="3006"/>
                    <a:pt x="954" y="3020"/>
                  </a:cubicBezTo>
                  <a:cubicBezTo>
                    <a:pt x="960" y="3020"/>
                    <a:pt x="965" y="3020"/>
                    <a:pt x="971" y="3020"/>
                  </a:cubicBezTo>
                  <a:cubicBezTo>
                    <a:pt x="1484" y="3020"/>
                    <a:pt x="1923" y="2347"/>
                    <a:pt x="1937" y="1532"/>
                  </a:cubicBezTo>
                  <a:cubicBezTo>
                    <a:pt x="1966" y="694"/>
                    <a:pt x="1547" y="15"/>
                    <a:pt x="1012" y="0"/>
                  </a:cubicBezTo>
                  <a:cubicBezTo>
                    <a:pt x="1007" y="0"/>
                    <a:pt x="100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6" name="Google Shape;1536;p38"/>
            <p:cNvSpPr/>
            <p:nvPr/>
          </p:nvSpPr>
          <p:spPr>
            <a:xfrm>
              <a:off x="7979896" y="3032520"/>
              <a:ext cx="509417" cy="148544"/>
            </a:xfrm>
            <a:custGeom>
              <a:avLst/>
              <a:gdLst/>
              <a:ahLst/>
              <a:cxnLst/>
              <a:rect l="l" t="t" r="r" b="b"/>
              <a:pathLst>
                <a:path w="15374" h="4483" extrusionOk="0">
                  <a:moveTo>
                    <a:pt x="15356" y="0"/>
                  </a:moveTo>
                  <a:cubicBezTo>
                    <a:pt x="15315" y="0"/>
                    <a:pt x="15039" y="495"/>
                    <a:pt x="14449" y="1085"/>
                  </a:cubicBezTo>
                  <a:cubicBezTo>
                    <a:pt x="14362" y="1157"/>
                    <a:pt x="14290" y="1229"/>
                    <a:pt x="14203" y="1316"/>
                  </a:cubicBezTo>
                  <a:cubicBezTo>
                    <a:pt x="14116" y="1388"/>
                    <a:pt x="14030" y="1461"/>
                    <a:pt x="13929" y="1547"/>
                  </a:cubicBezTo>
                  <a:cubicBezTo>
                    <a:pt x="13755" y="1706"/>
                    <a:pt x="13538" y="1851"/>
                    <a:pt x="13322" y="1995"/>
                  </a:cubicBezTo>
                  <a:cubicBezTo>
                    <a:pt x="12888" y="2299"/>
                    <a:pt x="12397" y="2588"/>
                    <a:pt x="11877" y="2804"/>
                  </a:cubicBezTo>
                  <a:cubicBezTo>
                    <a:pt x="10851" y="3296"/>
                    <a:pt x="9753" y="3599"/>
                    <a:pt x="8915" y="3772"/>
                  </a:cubicBezTo>
                  <a:cubicBezTo>
                    <a:pt x="8496" y="3859"/>
                    <a:pt x="8149" y="3902"/>
                    <a:pt x="7903" y="3946"/>
                  </a:cubicBezTo>
                  <a:cubicBezTo>
                    <a:pt x="7788" y="3960"/>
                    <a:pt x="7687" y="3975"/>
                    <a:pt x="7614" y="3975"/>
                  </a:cubicBezTo>
                  <a:cubicBezTo>
                    <a:pt x="7557" y="3989"/>
                    <a:pt x="7513" y="3989"/>
                    <a:pt x="7513" y="3989"/>
                  </a:cubicBezTo>
                  <a:cubicBezTo>
                    <a:pt x="7513" y="3989"/>
                    <a:pt x="7383" y="4004"/>
                    <a:pt x="7138" y="4032"/>
                  </a:cubicBezTo>
                  <a:cubicBezTo>
                    <a:pt x="6878" y="4061"/>
                    <a:pt x="6531" y="4105"/>
                    <a:pt x="6097" y="4105"/>
                  </a:cubicBezTo>
                  <a:cubicBezTo>
                    <a:pt x="5919" y="4114"/>
                    <a:pt x="5727" y="4119"/>
                    <a:pt x="5524" y="4119"/>
                  </a:cubicBezTo>
                  <a:cubicBezTo>
                    <a:pt x="4771" y="4119"/>
                    <a:pt x="3870" y="4046"/>
                    <a:pt x="3005" y="3830"/>
                  </a:cubicBezTo>
                  <a:cubicBezTo>
                    <a:pt x="2456" y="3686"/>
                    <a:pt x="1922" y="3498"/>
                    <a:pt x="1474" y="3223"/>
                  </a:cubicBezTo>
                  <a:cubicBezTo>
                    <a:pt x="1011" y="2963"/>
                    <a:pt x="650" y="2616"/>
                    <a:pt x="433" y="2255"/>
                  </a:cubicBezTo>
                  <a:cubicBezTo>
                    <a:pt x="405" y="2212"/>
                    <a:pt x="376" y="2169"/>
                    <a:pt x="347" y="2125"/>
                  </a:cubicBezTo>
                  <a:cubicBezTo>
                    <a:pt x="318" y="2082"/>
                    <a:pt x="303" y="2039"/>
                    <a:pt x="289" y="1995"/>
                  </a:cubicBezTo>
                  <a:cubicBezTo>
                    <a:pt x="246" y="1908"/>
                    <a:pt x="217" y="1822"/>
                    <a:pt x="173" y="1750"/>
                  </a:cubicBezTo>
                  <a:cubicBezTo>
                    <a:pt x="144" y="1576"/>
                    <a:pt x="87" y="1432"/>
                    <a:pt x="72" y="1316"/>
                  </a:cubicBezTo>
                  <a:cubicBezTo>
                    <a:pt x="58" y="1070"/>
                    <a:pt x="43" y="926"/>
                    <a:pt x="29" y="926"/>
                  </a:cubicBezTo>
                  <a:cubicBezTo>
                    <a:pt x="14" y="926"/>
                    <a:pt x="0" y="1070"/>
                    <a:pt x="0" y="1316"/>
                  </a:cubicBezTo>
                  <a:cubicBezTo>
                    <a:pt x="0" y="1446"/>
                    <a:pt x="43" y="1605"/>
                    <a:pt x="58" y="1778"/>
                  </a:cubicBezTo>
                  <a:cubicBezTo>
                    <a:pt x="87" y="1865"/>
                    <a:pt x="130" y="1952"/>
                    <a:pt x="159" y="2053"/>
                  </a:cubicBezTo>
                  <a:cubicBezTo>
                    <a:pt x="173" y="2096"/>
                    <a:pt x="188" y="2154"/>
                    <a:pt x="217" y="2197"/>
                  </a:cubicBezTo>
                  <a:cubicBezTo>
                    <a:pt x="246" y="2241"/>
                    <a:pt x="275" y="2284"/>
                    <a:pt x="303" y="2342"/>
                  </a:cubicBezTo>
                  <a:cubicBezTo>
                    <a:pt x="506" y="2732"/>
                    <a:pt x="881" y="3122"/>
                    <a:pt x="1344" y="3411"/>
                  </a:cubicBezTo>
                  <a:cubicBezTo>
                    <a:pt x="1821" y="3715"/>
                    <a:pt x="2370" y="3946"/>
                    <a:pt x="2933" y="4105"/>
                  </a:cubicBezTo>
                  <a:cubicBezTo>
                    <a:pt x="3960" y="4407"/>
                    <a:pt x="5035" y="4482"/>
                    <a:pt x="5873" y="4482"/>
                  </a:cubicBezTo>
                  <a:cubicBezTo>
                    <a:pt x="5955" y="4482"/>
                    <a:pt x="6035" y="4482"/>
                    <a:pt x="6112" y="4480"/>
                  </a:cubicBezTo>
                  <a:cubicBezTo>
                    <a:pt x="6545" y="4480"/>
                    <a:pt x="6906" y="4451"/>
                    <a:pt x="7167" y="4437"/>
                  </a:cubicBezTo>
                  <a:cubicBezTo>
                    <a:pt x="7427" y="4408"/>
                    <a:pt x="7571" y="4394"/>
                    <a:pt x="7571" y="4394"/>
                  </a:cubicBezTo>
                  <a:cubicBezTo>
                    <a:pt x="7571" y="4394"/>
                    <a:pt x="7600" y="4379"/>
                    <a:pt x="7672" y="4379"/>
                  </a:cubicBezTo>
                  <a:cubicBezTo>
                    <a:pt x="7744" y="4365"/>
                    <a:pt x="7846" y="4365"/>
                    <a:pt x="7961" y="4336"/>
                  </a:cubicBezTo>
                  <a:cubicBezTo>
                    <a:pt x="8221" y="4293"/>
                    <a:pt x="8568" y="4235"/>
                    <a:pt x="9002" y="4134"/>
                  </a:cubicBezTo>
                  <a:cubicBezTo>
                    <a:pt x="9840" y="3946"/>
                    <a:pt x="10967" y="3599"/>
                    <a:pt x="11992" y="3064"/>
                  </a:cubicBezTo>
                  <a:cubicBezTo>
                    <a:pt x="12527" y="2819"/>
                    <a:pt x="13018" y="2501"/>
                    <a:pt x="13452" y="2183"/>
                  </a:cubicBezTo>
                  <a:cubicBezTo>
                    <a:pt x="13668" y="2010"/>
                    <a:pt x="13885" y="1865"/>
                    <a:pt x="14059" y="1692"/>
                  </a:cubicBezTo>
                  <a:cubicBezTo>
                    <a:pt x="14160" y="1605"/>
                    <a:pt x="14246" y="1518"/>
                    <a:pt x="14333" y="1446"/>
                  </a:cubicBezTo>
                  <a:cubicBezTo>
                    <a:pt x="14405" y="1359"/>
                    <a:pt x="14478" y="1273"/>
                    <a:pt x="14564" y="1186"/>
                  </a:cubicBezTo>
                  <a:cubicBezTo>
                    <a:pt x="14636" y="1114"/>
                    <a:pt x="14709" y="1042"/>
                    <a:pt x="14767" y="955"/>
                  </a:cubicBezTo>
                  <a:cubicBezTo>
                    <a:pt x="14824" y="883"/>
                    <a:pt x="14882" y="796"/>
                    <a:pt x="14940" y="738"/>
                  </a:cubicBezTo>
                  <a:cubicBezTo>
                    <a:pt x="15041" y="594"/>
                    <a:pt x="15128" y="464"/>
                    <a:pt x="15186" y="348"/>
                  </a:cubicBezTo>
                  <a:cubicBezTo>
                    <a:pt x="15316" y="131"/>
                    <a:pt x="15373" y="1"/>
                    <a:pt x="15359" y="1"/>
                  </a:cubicBezTo>
                  <a:cubicBezTo>
                    <a:pt x="15358" y="0"/>
                    <a:pt x="15357" y="0"/>
                    <a:pt x="15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7" name="Google Shape;1537;p38"/>
            <p:cNvSpPr/>
            <p:nvPr/>
          </p:nvSpPr>
          <p:spPr>
            <a:xfrm>
              <a:off x="8085693" y="2886532"/>
              <a:ext cx="156099" cy="95959"/>
            </a:xfrm>
            <a:custGeom>
              <a:avLst/>
              <a:gdLst/>
              <a:ahLst/>
              <a:cxnLst/>
              <a:rect l="l" t="t" r="r" b="b"/>
              <a:pathLst>
                <a:path w="4711" h="2896" extrusionOk="0">
                  <a:moveTo>
                    <a:pt x="4682" y="0"/>
                  </a:moveTo>
                  <a:cubicBezTo>
                    <a:pt x="4653" y="0"/>
                    <a:pt x="4566" y="188"/>
                    <a:pt x="4407" y="463"/>
                  </a:cubicBezTo>
                  <a:cubicBezTo>
                    <a:pt x="4248" y="737"/>
                    <a:pt x="4002" y="1084"/>
                    <a:pt x="3713" y="1373"/>
                  </a:cubicBezTo>
                  <a:cubicBezTo>
                    <a:pt x="3424" y="1676"/>
                    <a:pt x="3092" y="1922"/>
                    <a:pt x="2832" y="2081"/>
                  </a:cubicBezTo>
                  <a:cubicBezTo>
                    <a:pt x="2572" y="2225"/>
                    <a:pt x="2384" y="2298"/>
                    <a:pt x="2384" y="2298"/>
                  </a:cubicBezTo>
                  <a:cubicBezTo>
                    <a:pt x="2384" y="2298"/>
                    <a:pt x="2196" y="2384"/>
                    <a:pt x="1922" y="2457"/>
                  </a:cubicBezTo>
                  <a:cubicBezTo>
                    <a:pt x="1826" y="2477"/>
                    <a:pt x="1715" y="2490"/>
                    <a:pt x="1597" y="2490"/>
                  </a:cubicBezTo>
                  <a:cubicBezTo>
                    <a:pt x="1376" y="2490"/>
                    <a:pt x="1132" y="2444"/>
                    <a:pt x="925" y="2312"/>
                  </a:cubicBezTo>
                  <a:cubicBezTo>
                    <a:pt x="607" y="2110"/>
                    <a:pt x="376" y="1749"/>
                    <a:pt x="246" y="1474"/>
                  </a:cubicBezTo>
                  <a:cubicBezTo>
                    <a:pt x="116" y="1185"/>
                    <a:pt x="58" y="983"/>
                    <a:pt x="29" y="983"/>
                  </a:cubicBezTo>
                  <a:lnTo>
                    <a:pt x="29" y="983"/>
                  </a:lnTo>
                  <a:cubicBezTo>
                    <a:pt x="0" y="997"/>
                    <a:pt x="0" y="1214"/>
                    <a:pt x="87" y="1532"/>
                  </a:cubicBezTo>
                  <a:cubicBezTo>
                    <a:pt x="159" y="1850"/>
                    <a:pt x="347" y="2283"/>
                    <a:pt x="737" y="2587"/>
                  </a:cubicBezTo>
                  <a:cubicBezTo>
                    <a:pt x="925" y="2731"/>
                    <a:pt x="1156" y="2832"/>
                    <a:pt x="1387" y="2861"/>
                  </a:cubicBezTo>
                  <a:cubicBezTo>
                    <a:pt x="1507" y="2885"/>
                    <a:pt x="1626" y="2896"/>
                    <a:pt x="1738" y="2896"/>
                  </a:cubicBezTo>
                  <a:cubicBezTo>
                    <a:pt x="1829" y="2896"/>
                    <a:pt x="1916" y="2889"/>
                    <a:pt x="1994" y="2876"/>
                  </a:cubicBezTo>
                  <a:cubicBezTo>
                    <a:pt x="2167" y="2847"/>
                    <a:pt x="2312" y="2803"/>
                    <a:pt x="2413" y="2775"/>
                  </a:cubicBezTo>
                  <a:cubicBezTo>
                    <a:pt x="2500" y="2746"/>
                    <a:pt x="2558" y="2731"/>
                    <a:pt x="2558" y="2731"/>
                  </a:cubicBezTo>
                  <a:cubicBezTo>
                    <a:pt x="2558" y="2731"/>
                    <a:pt x="2774" y="2630"/>
                    <a:pt x="3063" y="2442"/>
                  </a:cubicBezTo>
                  <a:cubicBezTo>
                    <a:pt x="3338" y="2254"/>
                    <a:pt x="3685" y="1951"/>
                    <a:pt x="3959" y="1590"/>
                  </a:cubicBezTo>
                  <a:cubicBezTo>
                    <a:pt x="4248" y="1257"/>
                    <a:pt x="4450" y="853"/>
                    <a:pt x="4566" y="549"/>
                  </a:cubicBezTo>
                  <a:cubicBezTo>
                    <a:pt x="4682" y="232"/>
                    <a:pt x="4710" y="15"/>
                    <a:pt x="4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8" name="Google Shape;1538;p38"/>
            <p:cNvSpPr/>
            <p:nvPr/>
          </p:nvSpPr>
          <p:spPr>
            <a:xfrm>
              <a:off x="8478727" y="2674409"/>
              <a:ext cx="280455" cy="295133"/>
            </a:xfrm>
            <a:custGeom>
              <a:avLst/>
              <a:gdLst/>
              <a:ahLst/>
              <a:cxnLst/>
              <a:rect l="l" t="t" r="r" b="b"/>
              <a:pathLst>
                <a:path w="8464" h="8907" extrusionOk="0">
                  <a:moveTo>
                    <a:pt x="4563" y="0"/>
                  </a:moveTo>
                  <a:cubicBezTo>
                    <a:pt x="3555" y="0"/>
                    <a:pt x="2702" y="348"/>
                    <a:pt x="2702" y="348"/>
                  </a:cubicBezTo>
                  <a:cubicBezTo>
                    <a:pt x="1489" y="1042"/>
                    <a:pt x="1" y="7313"/>
                    <a:pt x="2399" y="8656"/>
                  </a:cubicBezTo>
                  <a:cubicBezTo>
                    <a:pt x="2705" y="8828"/>
                    <a:pt x="3033" y="8906"/>
                    <a:pt x="3371" y="8906"/>
                  </a:cubicBezTo>
                  <a:cubicBezTo>
                    <a:pt x="5687" y="8906"/>
                    <a:pt x="8463" y="5215"/>
                    <a:pt x="7543" y="2227"/>
                  </a:cubicBezTo>
                  <a:cubicBezTo>
                    <a:pt x="6988" y="427"/>
                    <a:pt x="5680" y="0"/>
                    <a:pt x="4563" y="0"/>
                  </a:cubicBezTo>
                  <a:close/>
                </a:path>
              </a:pathLst>
            </a:custGeom>
            <a:solidFill>
              <a:srgbClr val="FAC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9" name="Google Shape;1539;p38"/>
            <p:cNvSpPr/>
            <p:nvPr/>
          </p:nvSpPr>
          <p:spPr>
            <a:xfrm>
              <a:off x="8478727" y="2681633"/>
              <a:ext cx="180056" cy="287910"/>
            </a:xfrm>
            <a:custGeom>
              <a:avLst/>
              <a:gdLst/>
              <a:ahLst/>
              <a:cxnLst/>
              <a:rect l="l" t="t" r="r" b="b"/>
              <a:pathLst>
                <a:path w="5434" h="8689" extrusionOk="0">
                  <a:moveTo>
                    <a:pt x="3107" y="0"/>
                  </a:moveTo>
                  <a:lnTo>
                    <a:pt x="3107" y="0"/>
                  </a:lnTo>
                  <a:cubicBezTo>
                    <a:pt x="2861" y="73"/>
                    <a:pt x="2702" y="130"/>
                    <a:pt x="2702" y="130"/>
                  </a:cubicBezTo>
                  <a:cubicBezTo>
                    <a:pt x="1489" y="824"/>
                    <a:pt x="1" y="7095"/>
                    <a:pt x="2399" y="8438"/>
                  </a:cubicBezTo>
                  <a:cubicBezTo>
                    <a:pt x="2704" y="8610"/>
                    <a:pt x="3031" y="8689"/>
                    <a:pt x="3368" y="8689"/>
                  </a:cubicBezTo>
                  <a:cubicBezTo>
                    <a:pt x="4052" y="8689"/>
                    <a:pt x="4775" y="8364"/>
                    <a:pt x="5433" y="7832"/>
                  </a:cubicBezTo>
                  <a:cubicBezTo>
                    <a:pt x="5029" y="7803"/>
                    <a:pt x="4639" y="7687"/>
                    <a:pt x="4248" y="7456"/>
                  </a:cubicBezTo>
                  <a:cubicBezTo>
                    <a:pt x="3526" y="7037"/>
                    <a:pt x="2977" y="6358"/>
                    <a:pt x="2760" y="5549"/>
                  </a:cubicBezTo>
                  <a:cubicBezTo>
                    <a:pt x="2688" y="5289"/>
                    <a:pt x="2645" y="5014"/>
                    <a:pt x="2659" y="4725"/>
                  </a:cubicBezTo>
                  <a:cubicBezTo>
                    <a:pt x="2587" y="4595"/>
                    <a:pt x="2529" y="4465"/>
                    <a:pt x="2471" y="4335"/>
                  </a:cubicBezTo>
                  <a:cubicBezTo>
                    <a:pt x="2081" y="3295"/>
                    <a:pt x="2240" y="2312"/>
                    <a:pt x="2457" y="1272"/>
                  </a:cubicBezTo>
                  <a:cubicBezTo>
                    <a:pt x="2558" y="781"/>
                    <a:pt x="2789" y="362"/>
                    <a:pt x="310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0" name="Google Shape;1540;p38"/>
            <p:cNvSpPr/>
            <p:nvPr/>
          </p:nvSpPr>
          <p:spPr>
            <a:xfrm>
              <a:off x="8525644" y="2735641"/>
              <a:ext cx="172368" cy="193177"/>
            </a:xfrm>
            <a:custGeom>
              <a:avLst/>
              <a:gdLst/>
              <a:ahLst/>
              <a:cxnLst/>
              <a:rect l="l" t="t" r="r" b="b"/>
              <a:pathLst>
                <a:path w="5202" h="5830" extrusionOk="0">
                  <a:moveTo>
                    <a:pt x="3398" y="1"/>
                  </a:moveTo>
                  <a:cubicBezTo>
                    <a:pt x="2425" y="1"/>
                    <a:pt x="1303" y="917"/>
                    <a:pt x="694" y="2271"/>
                  </a:cubicBezTo>
                  <a:cubicBezTo>
                    <a:pt x="0" y="3832"/>
                    <a:pt x="289" y="5392"/>
                    <a:pt x="1344" y="5754"/>
                  </a:cubicBezTo>
                  <a:cubicBezTo>
                    <a:pt x="1491" y="5805"/>
                    <a:pt x="1646" y="5829"/>
                    <a:pt x="1805" y="5829"/>
                  </a:cubicBezTo>
                  <a:cubicBezTo>
                    <a:pt x="2771" y="5829"/>
                    <a:pt x="3901" y="4924"/>
                    <a:pt x="4508" y="3572"/>
                  </a:cubicBezTo>
                  <a:cubicBezTo>
                    <a:pt x="5202" y="1997"/>
                    <a:pt x="4913" y="436"/>
                    <a:pt x="3858" y="75"/>
                  </a:cubicBezTo>
                  <a:cubicBezTo>
                    <a:pt x="3711" y="25"/>
                    <a:pt x="3556" y="1"/>
                    <a:pt x="339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1" name="Google Shape;1541;p38"/>
            <p:cNvSpPr/>
            <p:nvPr/>
          </p:nvSpPr>
          <p:spPr>
            <a:xfrm>
              <a:off x="8533795" y="2737397"/>
              <a:ext cx="132639" cy="187378"/>
            </a:xfrm>
            <a:custGeom>
              <a:avLst/>
              <a:gdLst/>
              <a:ahLst/>
              <a:cxnLst/>
              <a:rect l="l" t="t" r="r" b="b"/>
              <a:pathLst>
                <a:path w="4003" h="5655" extrusionOk="0">
                  <a:moveTo>
                    <a:pt x="3021" y="0"/>
                  </a:moveTo>
                  <a:cubicBezTo>
                    <a:pt x="2982" y="0"/>
                    <a:pt x="2943" y="3"/>
                    <a:pt x="2904" y="8"/>
                  </a:cubicBezTo>
                  <a:cubicBezTo>
                    <a:pt x="2572" y="22"/>
                    <a:pt x="2254" y="138"/>
                    <a:pt x="1980" y="282"/>
                  </a:cubicBezTo>
                  <a:cubicBezTo>
                    <a:pt x="1416" y="586"/>
                    <a:pt x="954" y="1005"/>
                    <a:pt x="665" y="1352"/>
                  </a:cubicBezTo>
                  <a:cubicBezTo>
                    <a:pt x="520" y="1525"/>
                    <a:pt x="405" y="1713"/>
                    <a:pt x="361" y="1843"/>
                  </a:cubicBezTo>
                  <a:cubicBezTo>
                    <a:pt x="332" y="1958"/>
                    <a:pt x="304" y="2031"/>
                    <a:pt x="304" y="2031"/>
                  </a:cubicBezTo>
                  <a:cubicBezTo>
                    <a:pt x="304" y="2031"/>
                    <a:pt x="0" y="3143"/>
                    <a:pt x="145" y="4285"/>
                  </a:cubicBezTo>
                  <a:cubicBezTo>
                    <a:pt x="173" y="4559"/>
                    <a:pt x="231" y="4848"/>
                    <a:pt x="361" y="5108"/>
                  </a:cubicBezTo>
                  <a:cubicBezTo>
                    <a:pt x="477" y="5354"/>
                    <a:pt x="694" y="5599"/>
                    <a:pt x="983" y="5643"/>
                  </a:cubicBezTo>
                  <a:cubicBezTo>
                    <a:pt x="1035" y="5651"/>
                    <a:pt x="1084" y="5655"/>
                    <a:pt x="1131" y="5655"/>
                  </a:cubicBezTo>
                  <a:cubicBezTo>
                    <a:pt x="1327" y="5655"/>
                    <a:pt x="1470" y="5591"/>
                    <a:pt x="1575" y="5556"/>
                  </a:cubicBezTo>
                  <a:cubicBezTo>
                    <a:pt x="1705" y="5484"/>
                    <a:pt x="1763" y="5441"/>
                    <a:pt x="1763" y="5441"/>
                  </a:cubicBezTo>
                  <a:cubicBezTo>
                    <a:pt x="1761" y="5433"/>
                    <a:pt x="1754" y="5430"/>
                    <a:pt x="1743" y="5430"/>
                  </a:cubicBezTo>
                  <a:cubicBezTo>
                    <a:pt x="1682" y="5430"/>
                    <a:pt x="1484" y="5529"/>
                    <a:pt x="1212" y="5529"/>
                  </a:cubicBezTo>
                  <a:cubicBezTo>
                    <a:pt x="1153" y="5529"/>
                    <a:pt x="1091" y="5524"/>
                    <a:pt x="1026" y="5513"/>
                  </a:cubicBezTo>
                  <a:cubicBezTo>
                    <a:pt x="593" y="5397"/>
                    <a:pt x="462" y="4790"/>
                    <a:pt x="434" y="4270"/>
                  </a:cubicBezTo>
                  <a:cubicBezTo>
                    <a:pt x="405" y="3721"/>
                    <a:pt x="477" y="3187"/>
                    <a:pt x="549" y="2782"/>
                  </a:cubicBezTo>
                  <a:cubicBezTo>
                    <a:pt x="621" y="2377"/>
                    <a:pt x="708" y="2117"/>
                    <a:pt x="708" y="2117"/>
                  </a:cubicBezTo>
                  <a:cubicBezTo>
                    <a:pt x="708" y="2117"/>
                    <a:pt x="723" y="2060"/>
                    <a:pt x="766" y="1958"/>
                  </a:cubicBezTo>
                  <a:cubicBezTo>
                    <a:pt x="795" y="1843"/>
                    <a:pt x="867" y="1713"/>
                    <a:pt x="983" y="1554"/>
                  </a:cubicBezTo>
                  <a:cubicBezTo>
                    <a:pt x="1228" y="1222"/>
                    <a:pt x="1647" y="803"/>
                    <a:pt x="2139" y="499"/>
                  </a:cubicBezTo>
                  <a:cubicBezTo>
                    <a:pt x="2384" y="355"/>
                    <a:pt x="2659" y="239"/>
                    <a:pt x="2933" y="210"/>
                  </a:cubicBezTo>
                  <a:cubicBezTo>
                    <a:pt x="2984" y="202"/>
                    <a:pt x="3034" y="198"/>
                    <a:pt x="3083" y="198"/>
                  </a:cubicBezTo>
                  <a:cubicBezTo>
                    <a:pt x="3285" y="198"/>
                    <a:pt x="3467" y="267"/>
                    <a:pt x="3583" y="383"/>
                  </a:cubicBezTo>
                  <a:cubicBezTo>
                    <a:pt x="3880" y="666"/>
                    <a:pt x="3942" y="962"/>
                    <a:pt x="3985" y="962"/>
                  </a:cubicBezTo>
                  <a:cubicBezTo>
                    <a:pt x="3986" y="962"/>
                    <a:pt x="3987" y="962"/>
                    <a:pt x="3988" y="961"/>
                  </a:cubicBezTo>
                  <a:cubicBezTo>
                    <a:pt x="4002" y="961"/>
                    <a:pt x="3988" y="889"/>
                    <a:pt x="3959" y="759"/>
                  </a:cubicBezTo>
                  <a:cubicBezTo>
                    <a:pt x="3930" y="644"/>
                    <a:pt x="3872" y="470"/>
                    <a:pt x="3713" y="297"/>
                  </a:cubicBezTo>
                  <a:cubicBezTo>
                    <a:pt x="3586" y="132"/>
                    <a:pt x="3303" y="0"/>
                    <a:pt x="3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2" name="Google Shape;1542;p38"/>
            <p:cNvSpPr/>
            <p:nvPr/>
          </p:nvSpPr>
          <p:spPr>
            <a:xfrm>
              <a:off x="8544564" y="2815957"/>
              <a:ext cx="98345" cy="90757"/>
            </a:xfrm>
            <a:custGeom>
              <a:avLst/>
              <a:gdLst/>
              <a:ahLst/>
              <a:cxnLst/>
              <a:rect l="l" t="t" r="r" b="b"/>
              <a:pathLst>
                <a:path w="2968" h="2739" extrusionOk="0">
                  <a:moveTo>
                    <a:pt x="803" y="1"/>
                  </a:moveTo>
                  <a:cubicBezTo>
                    <a:pt x="350" y="1"/>
                    <a:pt x="0" y="133"/>
                    <a:pt x="22" y="165"/>
                  </a:cubicBezTo>
                  <a:cubicBezTo>
                    <a:pt x="25" y="175"/>
                    <a:pt x="59" y="178"/>
                    <a:pt x="116" y="178"/>
                  </a:cubicBezTo>
                  <a:cubicBezTo>
                    <a:pt x="169" y="178"/>
                    <a:pt x="241" y="176"/>
                    <a:pt x="327" y="176"/>
                  </a:cubicBezTo>
                  <a:cubicBezTo>
                    <a:pt x="555" y="176"/>
                    <a:pt x="878" y="190"/>
                    <a:pt x="1178" y="295"/>
                  </a:cubicBezTo>
                  <a:cubicBezTo>
                    <a:pt x="1452" y="382"/>
                    <a:pt x="1683" y="512"/>
                    <a:pt x="1842" y="642"/>
                  </a:cubicBezTo>
                  <a:cubicBezTo>
                    <a:pt x="1987" y="772"/>
                    <a:pt x="2074" y="859"/>
                    <a:pt x="2074" y="859"/>
                  </a:cubicBezTo>
                  <a:cubicBezTo>
                    <a:pt x="2074" y="859"/>
                    <a:pt x="2102" y="888"/>
                    <a:pt x="2131" y="931"/>
                  </a:cubicBezTo>
                  <a:cubicBezTo>
                    <a:pt x="2175" y="974"/>
                    <a:pt x="2233" y="1018"/>
                    <a:pt x="2290" y="1105"/>
                  </a:cubicBezTo>
                  <a:cubicBezTo>
                    <a:pt x="2420" y="1249"/>
                    <a:pt x="2521" y="1480"/>
                    <a:pt x="2594" y="1711"/>
                  </a:cubicBezTo>
                  <a:cubicBezTo>
                    <a:pt x="2738" y="2203"/>
                    <a:pt x="2536" y="2723"/>
                    <a:pt x="2594" y="2737"/>
                  </a:cubicBezTo>
                  <a:cubicBezTo>
                    <a:pt x="2595" y="2738"/>
                    <a:pt x="2596" y="2738"/>
                    <a:pt x="2598" y="2738"/>
                  </a:cubicBezTo>
                  <a:cubicBezTo>
                    <a:pt x="2655" y="2738"/>
                    <a:pt x="2967" y="2245"/>
                    <a:pt x="2883" y="1682"/>
                  </a:cubicBezTo>
                  <a:cubicBezTo>
                    <a:pt x="2854" y="1408"/>
                    <a:pt x="2753" y="1119"/>
                    <a:pt x="2623" y="931"/>
                  </a:cubicBezTo>
                  <a:cubicBezTo>
                    <a:pt x="2565" y="830"/>
                    <a:pt x="2507" y="758"/>
                    <a:pt x="2464" y="700"/>
                  </a:cubicBezTo>
                  <a:cubicBezTo>
                    <a:pt x="2420" y="657"/>
                    <a:pt x="2391" y="628"/>
                    <a:pt x="2391" y="628"/>
                  </a:cubicBezTo>
                  <a:cubicBezTo>
                    <a:pt x="2391" y="628"/>
                    <a:pt x="2276" y="512"/>
                    <a:pt x="2088" y="382"/>
                  </a:cubicBezTo>
                  <a:cubicBezTo>
                    <a:pt x="1886" y="252"/>
                    <a:pt x="1582" y="122"/>
                    <a:pt x="1264" y="50"/>
                  </a:cubicBezTo>
                  <a:cubicBezTo>
                    <a:pt x="1106" y="15"/>
                    <a:pt x="949" y="1"/>
                    <a:pt x="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3" name="Google Shape;1543;p38"/>
            <p:cNvSpPr/>
            <p:nvPr/>
          </p:nvSpPr>
          <p:spPr>
            <a:xfrm>
              <a:off x="8277173" y="2560495"/>
              <a:ext cx="86681" cy="68026"/>
            </a:xfrm>
            <a:custGeom>
              <a:avLst/>
              <a:gdLst/>
              <a:ahLst/>
              <a:cxnLst/>
              <a:rect l="l" t="t" r="r" b="b"/>
              <a:pathLst>
                <a:path w="2616" h="2053" extrusionOk="0">
                  <a:moveTo>
                    <a:pt x="882" y="1"/>
                  </a:moveTo>
                  <a:cubicBezTo>
                    <a:pt x="651" y="1"/>
                    <a:pt x="420" y="44"/>
                    <a:pt x="261" y="116"/>
                  </a:cubicBezTo>
                  <a:cubicBezTo>
                    <a:pt x="102" y="189"/>
                    <a:pt x="1" y="261"/>
                    <a:pt x="15" y="333"/>
                  </a:cubicBezTo>
                  <a:cubicBezTo>
                    <a:pt x="30" y="449"/>
                    <a:pt x="434" y="492"/>
                    <a:pt x="781" y="651"/>
                  </a:cubicBezTo>
                  <a:cubicBezTo>
                    <a:pt x="1128" y="795"/>
                    <a:pt x="1402" y="1027"/>
                    <a:pt x="1402" y="1027"/>
                  </a:cubicBezTo>
                  <a:cubicBezTo>
                    <a:pt x="1402" y="1027"/>
                    <a:pt x="1431" y="1027"/>
                    <a:pt x="1460" y="1056"/>
                  </a:cubicBezTo>
                  <a:cubicBezTo>
                    <a:pt x="1489" y="1070"/>
                    <a:pt x="1547" y="1084"/>
                    <a:pt x="1604" y="1113"/>
                  </a:cubicBezTo>
                  <a:cubicBezTo>
                    <a:pt x="1706" y="1186"/>
                    <a:pt x="1865" y="1272"/>
                    <a:pt x="1980" y="1402"/>
                  </a:cubicBezTo>
                  <a:cubicBezTo>
                    <a:pt x="2110" y="1518"/>
                    <a:pt x="2226" y="1677"/>
                    <a:pt x="2298" y="1807"/>
                  </a:cubicBezTo>
                  <a:cubicBezTo>
                    <a:pt x="2385" y="1951"/>
                    <a:pt x="2442" y="2053"/>
                    <a:pt x="2500" y="2053"/>
                  </a:cubicBezTo>
                  <a:cubicBezTo>
                    <a:pt x="2544" y="2053"/>
                    <a:pt x="2601" y="1922"/>
                    <a:pt x="2601" y="1706"/>
                  </a:cubicBezTo>
                  <a:cubicBezTo>
                    <a:pt x="2616" y="1503"/>
                    <a:pt x="2558" y="1229"/>
                    <a:pt x="2442" y="983"/>
                  </a:cubicBezTo>
                  <a:cubicBezTo>
                    <a:pt x="2327" y="738"/>
                    <a:pt x="2153" y="535"/>
                    <a:pt x="2023" y="405"/>
                  </a:cubicBezTo>
                  <a:cubicBezTo>
                    <a:pt x="1951" y="333"/>
                    <a:pt x="1893" y="290"/>
                    <a:pt x="1850" y="246"/>
                  </a:cubicBezTo>
                  <a:cubicBezTo>
                    <a:pt x="1807" y="218"/>
                    <a:pt x="1792" y="189"/>
                    <a:pt x="1792" y="189"/>
                  </a:cubicBezTo>
                  <a:cubicBezTo>
                    <a:pt x="1792" y="189"/>
                    <a:pt x="1763" y="189"/>
                    <a:pt x="1706" y="160"/>
                  </a:cubicBezTo>
                  <a:cubicBezTo>
                    <a:pt x="1662" y="145"/>
                    <a:pt x="1590" y="116"/>
                    <a:pt x="1503" y="87"/>
                  </a:cubicBezTo>
                  <a:cubicBezTo>
                    <a:pt x="1344" y="30"/>
                    <a:pt x="1113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4" name="Google Shape;1544;p38"/>
            <p:cNvSpPr/>
            <p:nvPr/>
          </p:nvSpPr>
          <p:spPr>
            <a:xfrm>
              <a:off x="8017238" y="2555658"/>
              <a:ext cx="89531" cy="64315"/>
            </a:xfrm>
            <a:custGeom>
              <a:avLst/>
              <a:gdLst/>
              <a:ahLst/>
              <a:cxnLst/>
              <a:rect l="l" t="t" r="r" b="b"/>
              <a:pathLst>
                <a:path w="2702" h="1941" extrusionOk="0">
                  <a:moveTo>
                    <a:pt x="1785" y="0"/>
                  </a:moveTo>
                  <a:cubicBezTo>
                    <a:pt x="1567" y="0"/>
                    <a:pt x="1354" y="50"/>
                    <a:pt x="1199" y="89"/>
                  </a:cubicBezTo>
                  <a:cubicBezTo>
                    <a:pt x="1113" y="132"/>
                    <a:pt x="1040" y="161"/>
                    <a:pt x="997" y="176"/>
                  </a:cubicBezTo>
                  <a:cubicBezTo>
                    <a:pt x="939" y="190"/>
                    <a:pt x="910" y="205"/>
                    <a:pt x="910" y="205"/>
                  </a:cubicBezTo>
                  <a:cubicBezTo>
                    <a:pt x="910" y="205"/>
                    <a:pt x="896" y="233"/>
                    <a:pt x="852" y="262"/>
                  </a:cubicBezTo>
                  <a:cubicBezTo>
                    <a:pt x="809" y="306"/>
                    <a:pt x="751" y="349"/>
                    <a:pt x="679" y="421"/>
                  </a:cubicBezTo>
                  <a:cubicBezTo>
                    <a:pt x="549" y="537"/>
                    <a:pt x="390" y="739"/>
                    <a:pt x="260" y="956"/>
                  </a:cubicBezTo>
                  <a:cubicBezTo>
                    <a:pt x="144" y="1173"/>
                    <a:pt x="58" y="1418"/>
                    <a:pt x="29" y="1606"/>
                  </a:cubicBezTo>
                  <a:cubicBezTo>
                    <a:pt x="0" y="1794"/>
                    <a:pt x="29" y="1924"/>
                    <a:pt x="72" y="1938"/>
                  </a:cubicBezTo>
                  <a:cubicBezTo>
                    <a:pt x="76" y="1940"/>
                    <a:pt x="81" y="1940"/>
                    <a:pt x="85" y="1940"/>
                  </a:cubicBezTo>
                  <a:cubicBezTo>
                    <a:pt x="141" y="1940"/>
                    <a:pt x="210" y="1858"/>
                    <a:pt x="303" y="1751"/>
                  </a:cubicBezTo>
                  <a:cubicBezTo>
                    <a:pt x="405" y="1621"/>
                    <a:pt x="535" y="1476"/>
                    <a:pt x="679" y="1346"/>
                  </a:cubicBezTo>
                  <a:cubicBezTo>
                    <a:pt x="983" y="1100"/>
                    <a:pt x="1300" y="956"/>
                    <a:pt x="1300" y="956"/>
                  </a:cubicBezTo>
                  <a:cubicBezTo>
                    <a:pt x="1300" y="956"/>
                    <a:pt x="1315" y="941"/>
                    <a:pt x="1358" y="913"/>
                  </a:cubicBezTo>
                  <a:cubicBezTo>
                    <a:pt x="1387" y="884"/>
                    <a:pt x="1430" y="855"/>
                    <a:pt x="1488" y="811"/>
                  </a:cubicBezTo>
                  <a:cubicBezTo>
                    <a:pt x="1589" y="754"/>
                    <a:pt x="1748" y="653"/>
                    <a:pt x="1907" y="609"/>
                  </a:cubicBezTo>
                  <a:cubicBezTo>
                    <a:pt x="2022" y="578"/>
                    <a:pt x="2151" y="554"/>
                    <a:pt x="2263" y="554"/>
                  </a:cubicBezTo>
                  <a:cubicBezTo>
                    <a:pt x="2307" y="554"/>
                    <a:pt x="2348" y="558"/>
                    <a:pt x="2384" y="566"/>
                  </a:cubicBezTo>
                  <a:cubicBezTo>
                    <a:pt x="2472" y="575"/>
                    <a:pt x="2544" y="589"/>
                    <a:pt x="2596" y="589"/>
                  </a:cubicBezTo>
                  <a:cubicBezTo>
                    <a:pt x="2630" y="589"/>
                    <a:pt x="2656" y="583"/>
                    <a:pt x="2673" y="566"/>
                  </a:cubicBezTo>
                  <a:cubicBezTo>
                    <a:pt x="2702" y="522"/>
                    <a:pt x="2644" y="392"/>
                    <a:pt x="2500" y="262"/>
                  </a:cubicBezTo>
                  <a:cubicBezTo>
                    <a:pt x="2370" y="118"/>
                    <a:pt x="2110" y="31"/>
                    <a:pt x="1864" y="2"/>
                  </a:cubicBezTo>
                  <a:cubicBezTo>
                    <a:pt x="1838" y="1"/>
                    <a:pt x="1811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5" name="Google Shape;1545;p38"/>
            <p:cNvSpPr/>
            <p:nvPr/>
          </p:nvSpPr>
          <p:spPr>
            <a:xfrm>
              <a:off x="7877413" y="2633290"/>
              <a:ext cx="232740" cy="146523"/>
            </a:xfrm>
            <a:custGeom>
              <a:avLst/>
              <a:gdLst/>
              <a:ahLst/>
              <a:cxnLst/>
              <a:rect l="l" t="t" r="r" b="b"/>
              <a:pathLst>
                <a:path w="7024" h="4422" extrusionOk="0">
                  <a:moveTo>
                    <a:pt x="3396" y="0"/>
                  </a:moveTo>
                  <a:cubicBezTo>
                    <a:pt x="1937" y="0"/>
                    <a:pt x="680" y="795"/>
                    <a:pt x="1" y="1965"/>
                  </a:cubicBezTo>
                  <a:cubicBezTo>
                    <a:pt x="579" y="3410"/>
                    <a:pt x="1980" y="4421"/>
                    <a:pt x="3642" y="4421"/>
                  </a:cubicBezTo>
                  <a:cubicBezTo>
                    <a:pt x="5087" y="4421"/>
                    <a:pt x="6344" y="3641"/>
                    <a:pt x="7023" y="2456"/>
                  </a:cubicBezTo>
                  <a:cubicBezTo>
                    <a:pt x="6445" y="1011"/>
                    <a:pt x="5044" y="0"/>
                    <a:pt x="339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6" name="Google Shape;1546;p38"/>
            <p:cNvSpPr/>
            <p:nvPr/>
          </p:nvSpPr>
          <p:spPr>
            <a:xfrm>
              <a:off x="8233139" y="2649559"/>
              <a:ext cx="226942" cy="134064"/>
            </a:xfrm>
            <a:custGeom>
              <a:avLst/>
              <a:gdLst/>
              <a:ahLst/>
              <a:cxnLst/>
              <a:rect l="l" t="t" r="r" b="b"/>
              <a:pathLst>
                <a:path w="6849" h="4046" extrusionOk="0">
                  <a:moveTo>
                    <a:pt x="3396" y="0"/>
                  </a:moveTo>
                  <a:cubicBezTo>
                    <a:pt x="1951" y="0"/>
                    <a:pt x="679" y="795"/>
                    <a:pt x="0" y="1965"/>
                  </a:cubicBezTo>
                  <a:cubicBezTo>
                    <a:pt x="665" y="3208"/>
                    <a:pt x="1965" y="4046"/>
                    <a:pt x="3454" y="4046"/>
                  </a:cubicBezTo>
                  <a:cubicBezTo>
                    <a:pt x="4913" y="4046"/>
                    <a:pt x="6170" y="3251"/>
                    <a:pt x="6849" y="2081"/>
                  </a:cubicBezTo>
                  <a:cubicBezTo>
                    <a:pt x="6199" y="838"/>
                    <a:pt x="4898" y="0"/>
                    <a:pt x="339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7" name="Google Shape;1547;p38"/>
            <p:cNvSpPr/>
            <p:nvPr/>
          </p:nvSpPr>
          <p:spPr>
            <a:xfrm>
              <a:off x="7819031" y="2627459"/>
              <a:ext cx="692323" cy="293775"/>
            </a:xfrm>
            <a:custGeom>
              <a:avLst/>
              <a:gdLst/>
              <a:ahLst/>
              <a:cxnLst/>
              <a:rect l="l" t="t" r="r" b="b"/>
              <a:pathLst>
                <a:path w="20894" h="8866" extrusionOk="0">
                  <a:moveTo>
                    <a:pt x="5165" y="492"/>
                  </a:moveTo>
                  <a:cubicBezTo>
                    <a:pt x="7182" y="492"/>
                    <a:pt x="8829" y="2090"/>
                    <a:pt x="8886" y="4106"/>
                  </a:cubicBezTo>
                  <a:cubicBezTo>
                    <a:pt x="8944" y="6158"/>
                    <a:pt x="7326" y="7877"/>
                    <a:pt x="5274" y="7935"/>
                  </a:cubicBezTo>
                  <a:cubicBezTo>
                    <a:pt x="5238" y="7936"/>
                    <a:pt x="5203" y="7936"/>
                    <a:pt x="5168" y="7936"/>
                  </a:cubicBezTo>
                  <a:cubicBezTo>
                    <a:pt x="3163" y="7936"/>
                    <a:pt x="1502" y="6339"/>
                    <a:pt x="1445" y="4323"/>
                  </a:cubicBezTo>
                  <a:cubicBezTo>
                    <a:pt x="1387" y="2257"/>
                    <a:pt x="3006" y="552"/>
                    <a:pt x="5057" y="494"/>
                  </a:cubicBezTo>
                  <a:cubicBezTo>
                    <a:pt x="5093" y="493"/>
                    <a:pt x="5129" y="492"/>
                    <a:pt x="5165" y="492"/>
                  </a:cubicBezTo>
                  <a:close/>
                  <a:moveTo>
                    <a:pt x="15824" y="937"/>
                  </a:moveTo>
                  <a:cubicBezTo>
                    <a:pt x="15886" y="937"/>
                    <a:pt x="15947" y="939"/>
                    <a:pt x="16009" y="942"/>
                  </a:cubicBezTo>
                  <a:cubicBezTo>
                    <a:pt x="18061" y="1028"/>
                    <a:pt x="19650" y="2777"/>
                    <a:pt x="19549" y="4829"/>
                  </a:cubicBezTo>
                  <a:cubicBezTo>
                    <a:pt x="19465" y="6818"/>
                    <a:pt x="17819" y="8373"/>
                    <a:pt x="15848" y="8373"/>
                  </a:cubicBezTo>
                  <a:cubicBezTo>
                    <a:pt x="15786" y="8373"/>
                    <a:pt x="15725" y="8372"/>
                    <a:pt x="15663" y="8368"/>
                  </a:cubicBezTo>
                  <a:cubicBezTo>
                    <a:pt x="13611" y="8267"/>
                    <a:pt x="12022" y="6533"/>
                    <a:pt x="12123" y="4482"/>
                  </a:cubicBezTo>
                  <a:cubicBezTo>
                    <a:pt x="12221" y="2492"/>
                    <a:pt x="13854" y="937"/>
                    <a:pt x="15824" y="937"/>
                  </a:cubicBezTo>
                  <a:close/>
                  <a:moveTo>
                    <a:pt x="5176" y="1"/>
                  </a:moveTo>
                  <a:cubicBezTo>
                    <a:pt x="5132" y="1"/>
                    <a:pt x="5087" y="1"/>
                    <a:pt x="5043" y="3"/>
                  </a:cubicBezTo>
                  <a:cubicBezTo>
                    <a:pt x="3916" y="32"/>
                    <a:pt x="2702" y="176"/>
                    <a:pt x="1662" y="682"/>
                  </a:cubicBezTo>
                  <a:cubicBezTo>
                    <a:pt x="968" y="1028"/>
                    <a:pt x="130" y="1708"/>
                    <a:pt x="73" y="2531"/>
                  </a:cubicBezTo>
                  <a:cubicBezTo>
                    <a:pt x="0" y="3384"/>
                    <a:pt x="911" y="3788"/>
                    <a:pt x="968" y="4482"/>
                  </a:cubicBezTo>
                  <a:cubicBezTo>
                    <a:pt x="1110" y="6699"/>
                    <a:pt x="2945" y="8428"/>
                    <a:pt x="5179" y="8428"/>
                  </a:cubicBezTo>
                  <a:cubicBezTo>
                    <a:pt x="5215" y="8428"/>
                    <a:pt x="5252" y="8427"/>
                    <a:pt x="5288" y="8426"/>
                  </a:cubicBezTo>
                  <a:cubicBezTo>
                    <a:pt x="7355" y="8368"/>
                    <a:pt x="9016" y="6837"/>
                    <a:pt x="9334" y="4857"/>
                  </a:cubicBezTo>
                  <a:cubicBezTo>
                    <a:pt x="9669" y="4574"/>
                    <a:pt x="10015" y="4417"/>
                    <a:pt x="10363" y="4417"/>
                  </a:cubicBezTo>
                  <a:cubicBezTo>
                    <a:pt x="10405" y="4417"/>
                    <a:pt x="10448" y="4419"/>
                    <a:pt x="10490" y="4424"/>
                  </a:cubicBezTo>
                  <a:cubicBezTo>
                    <a:pt x="11082" y="4467"/>
                    <a:pt x="11530" y="4930"/>
                    <a:pt x="11646" y="5074"/>
                  </a:cubicBezTo>
                  <a:cubicBezTo>
                    <a:pt x="11863" y="7126"/>
                    <a:pt x="13524" y="8759"/>
                    <a:pt x="15648" y="8860"/>
                  </a:cubicBezTo>
                  <a:cubicBezTo>
                    <a:pt x="15720" y="8863"/>
                    <a:pt x="15792" y="8865"/>
                    <a:pt x="15864" y="8865"/>
                  </a:cubicBezTo>
                  <a:cubicBezTo>
                    <a:pt x="18038" y="8865"/>
                    <a:pt x="19859" y="7184"/>
                    <a:pt x="20041" y="5002"/>
                  </a:cubicBezTo>
                  <a:cubicBezTo>
                    <a:pt x="20069" y="4583"/>
                    <a:pt x="20503" y="4438"/>
                    <a:pt x="20734" y="4121"/>
                  </a:cubicBezTo>
                  <a:cubicBezTo>
                    <a:pt x="20835" y="3990"/>
                    <a:pt x="20893" y="3817"/>
                    <a:pt x="20864" y="3586"/>
                  </a:cubicBezTo>
                  <a:cubicBezTo>
                    <a:pt x="20777" y="2950"/>
                    <a:pt x="20358" y="2358"/>
                    <a:pt x="19911" y="1939"/>
                  </a:cubicBezTo>
                  <a:cubicBezTo>
                    <a:pt x="18899" y="971"/>
                    <a:pt x="17411" y="508"/>
                    <a:pt x="16038" y="436"/>
                  </a:cubicBezTo>
                  <a:cubicBezTo>
                    <a:pt x="15976" y="433"/>
                    <a:pt x="15913" y="432"/>
                    <a:pt x="15851" y="432"/>
                  </a:cubicBezTo>
                  <a:cubicBezTo>
                    <a:pt x="13607" y="432"/>
                    <a:pt x="11744" y="2189"/>
                    <a:pt x="11631" y="4453"/>
                  </a:cubicBezTo>
                  <a:cubicBezTo>
                    <a:pt x="11371" y="4251"/>
                    <a:pt x="10981" y="4019"/>
                    <a:pt x="10519" y="3990"/>
                  </a:cubicBezTo>
                  <a:cubicBezTo>
                    <a:pt x="10460" y="3984"/>
                    <a:pt x="10401" y="3981"/>
                    <a:pt x="10342" y="3981"/>
                  </a:cubicBezTo>
                  <a:cubicBezTo>
                    <a:pt x="10012" y="3981"/>
                    <a:pt x="9684" y="4083"/>
                    <a:pt x="9377" y="4279"/>
                  </a:cubicBezTo>
                  <a:cubicBezTo>
                    <a:pt x="9377" y="4265"/>
                    <a:pt x="9377" y="4265"/>
                    <a:pt x="9377" y="4251"/>
                  </a:cubicBezTo>
                  <a:cubicBezTo>
                    <a:pt x="9377" y="4193"/>
                    <a:pt x="9377" y="4149"/>
                    <a:pt x="9377" y="4092"/>
                  </a:cubicBezTo>
                  <a:cubicBezTo>
                    <a:pt x="9321" y="1810"/>
                    <a:pt x="7457" y="1"/>
                    <a:pt x="5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7826685" y="2733818"/>
              <a:ext cx="674132" cy="187412"/>
            </a:xfrm>
            <a:custGeom>
              <a:avLst/>
              <a:gdLst/>
              <a:ahLst/>
              <a:cxnLst/>
              <a:rect l="l" t="t" r="r" b="b"/>
              <a:pathLst>
                <a:path w="20345" h="5656" extrusionOk="0">
                  <a:moveTo>
                    <a:pt x="0" y="0"/>
                  </a:moveTo>
                  <a:cubicBezTo>
                    <a:pt x="261" y="448"/>
                    <a:pt x="694" y="795"/>
                    <a:pt x="737" y="1272"/>
                  </a:cubicBezTo>
                  <a:cubicBezTo>
                    <a:pt x="879" y="3489"/>
                    <a:pt x="2714" y="5218"/>
                    <a:pt x="4948" y="5218"/>
                  </a:cubicBezTo>
                  <a:cubicBezTo>
                    <a:pt x="4984" y="5218"/>
                    <a:pt x="5021" y="5217"/>
                    <a:pt x="5057" y="5216"/>
                  </a:cubicBezTo>
                  <a:cubicBezTo>
                    <a:pt x="7124" y="5158"/>
                    <a:pt x="8785" y="3627"/>
                    <a:pt x="9103" y="1647"/>
                  </a:cubicBezTo>
                  <a:cubicBezTo>
                    <a:pt x="9438" y="1364"/>
                    <a:pt x="9784" y="1207"/>
                    <a:pt x="10132" y="1207"/>
                  </a:cubicBezTo>
                  <a:cubicBezTo>
                    <a:pt x="10174" y="1207"/>
                    <a:pt x="10217" y="1209"/>
                    <a:pt x="10259" y="1214"/>
                  </a:cubicBezTo>
                  <a:cubicBezTo>
                    <a:pt x="10851" y="1257"/>
                    <a:pt x="11299" y="1720"/>
                    <a:pt x="11415" y="1864"/>
                  </a:cubicBezTo>
                  <a:cubicBezTo>
                    <a:pt x="11632" y="3916"/>
                    <a:pt x="13293" y="5549"/>
                    <a:pt x="15417" y="5650"/>
                  </a:cubicBezTo>
                  <a:cubicBezTo>
                    <a:pt x="15489" y="5653"/>
                    <a:pt x="15561" y="5655"/>
                    <a:pt x="15633" y="5655"/>
                  </a:cubicBezTo>
                  <a:cubicBezTo>
                    <a:pt x="17807" y="5655"/>
                    <a:pt x="19628" y="3974"/>
                    <a:pt x="19810" y="1792"/>
                  </a:cubicBezTo>
                  <a:cubicBezTo>
                    <a:pt x="19838" y="1445"/>
                    <a:pt x="20127" y="1286"/>
                    <a:pt x="20344" y="1084"/>
                  </a:cubicBezTo>
                  <a:lnTo>
                    <a:pt x="19304" y="1026"/>
                  </a:lnTo>
                  <a:lnTo>
                    <a:pt x="19304" y="1026"/>
                  </a:lnTo>
                  <a:cubicBezTo>
                    <a:pt x="19318" y="1214"/>
                    <a:pt x="19333" y="1416"/>
                    <a:pt x="19318" y="1619"/>
                  </a:cubicBezTo>
                  <a:cubicBezTo>
                    <a:pt x="19234" y="3608"/>
                    <a:pt x="17588" y="5163"/>
                    <a:pt x="15617" y="5163"/>
                  </a:cubicBezTo>
                  <a:cubicBezTo>
                    <a:pt x="15555" y="5163"/>
                    <a:pt x="15494" y="5162"/>
                    <a:pt x="15432" y="5158"/>
                  </a:cubicBezTo>
                  <a:cubicBezTo>
                    <a:pt x="13380" y="5057"/>
                    <a:pt x="11791" y="3323"/>
                    <a:pt x="11892" y="1272"/>
                  </a:cubicBezTo>
                  <a:cubicBezTo>
                    <a:pt x="11906" y="1055"/>
                    <a:pt x="11935" y="838"/>
                    <a:pt x="11978" y="636"/>
                  </a:cubicBezTo>
                  <a:lnTo>
                    <a:pt x="11487" y="607"/>
                  </a:lnTo>
                  <a:cubicBezTo>
                    <a:pt x="11444" y="824"/>
                    <a:pt x="11415" y="1026"/>
                    <a:pt x="11400" y="1243"/>
                  </a:cubicBezTo>
                  <a:cubicBezTo>
                    <a:pt x="11140" y="1041"/>
                    <a:pt x="10750" y="809"/>
                    <a:pt x="10288" y="780"/>
                  </a:cubicBezTo>
                  <a:cubicBezTo>
                    <a:pt x="10229" y="774"/>
                    <a:pt x="10170" y="771"/>
                    <a:pt x="10111" y="771"/>
                  </a:cubicBezTo>
                  <a:cubicBezTo>
                    <a:pt x="9781" y="771"/>
                    <a:pt x="9453" y="873"/>
                    <a:pt x="9146" y="1069"/>
                  </a:cubicBezTo>
                  <a:cubicBezTo>
                    <a:pt x="9146" y="1055"/>
                    <a:pt x="9146" y="1055"/>
                    <a:pt x="9146" y="1041"/>
                  </a:cubicBezTo>
                  <a:cubicBezTo>
                    <a:pt x="9146" y="983"/>
                    <a:pt x="9146" y="939"/>
                    <a:pt x="9146" y="882"/>
                  </a:cubicBezTo>
                  <a:cubicBezTo>
                    <a:pt x="9146" y="752"/>
                    <a:pt x="9132" y="622"/>
                    <a:pt x="9118" y="491"/>
                  </a:cubicBezTo>
                  <a:lnTo>
                    <a:pt x="8612" y="463"/>
                  </a:lnTo>
                  <a:lnTo>
                    <a:pt x="8612" y="463"/>
                  </a:lnTo>
                  <a:cubicBezTo>
                    <a:pt x="8626" y="607"/>
                    <a:pt x="8655" y="752"/>
                    <a:pt x="8655" y="896"/>
                  </a:cubicBezTo>
                  <a:cubicBezTo>
                    <a:pt x="8713" y="2948"/>
                    <a:pt x="7095" y="4667"/>
                    <a:pt x="5043" y="4725"/>
                  </a:cubicBezTo>
                  <a:cubicBezTo>
                    <a:pt x="5007" y="4726"/>
                    <a:pt x="4972" y="4726"/>
                    <a:pt x="4937" y="4726"/>
                  </a:cubicBezTo>
                  <a:cubicBezTo>
                    <a:pt x="2932" y="4726"/>
                    <a:pt x="1271" y="3129"/>
                    <a:pt x="1214" y="1113"/>
                  </a:cubicBezTo>
                  <a:cubicBezTo>
                    <a:pt x="1214" y="752"/>
                    <a:pt x="1257" y="405"/>
                    <a:pt x="1330" y="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8472034" y="2732824"/>
              <a:ext cx="23957" cy="23559"/>
            </a:xfrm>
            <a:custGeom>
              <a:avLst/>
              <a:gdLst/>
              <a:ahLst/>
              <a:cxnLst/>
              <a:rect l="l" t="t" r="r" b="b"/>
              <a:pathLst>
                <a:path w="723" h="711" extrusionOk="0">
                  <a:moveTo>
                    <a:pt x="352" y="0"/>
                  </a:moveTo>
                  <a:cubicBezTo>
                    <a:pt x="174" y="0"/>
                    <a:pt x="14" y="154"/>
                    <a:pt x="0" y="334"/>
                  </a:cubicBezTo>
                  <a:cubicBezTo>
                    <a:pt x="0" y="536"/>
                    <a:pt x="145" y="709"/>
                    <a:pt x="347" y="709"/>
                  </a:cubicBezTo>
                  <a:cubicBezTo>
                    <a:pt x="356" y="710"/>
                    <a:pt x="364" y="710"/>
                    <a:pt x="373" y="710"/>
                  </a:cubicBezTo>
                  <a:cubicBezTo>
                    <a:pt x="550" y="710"/>
                    <a:pt x="708" y="570"/>
                    <a:pt x="708" y="377"/>
                  </a:cubicBezTo>
                  <a:cubicBezTo>
                    <a:pt x="723" y="175"/>
                    <a:pt x="578" y="16"/>
                    <a:pt x="376" y="1"/>
                  </a:cubicBezTo>
                  <a:cubicBezTo>
                    <a:pt x="368" y="1"/>
                    <a:pt x="360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7836725" y="2696940"/>
              <a:ext cx="23990" cy="23526"/>
            </a:xfrm>
            <a:custGeom>
              <a:avLst/>
              <a:gdLst/>
              <a:ahLst/>
              <a:cxnLst/>
              <a:rect l="l" t="t" r="r" b="b"/>
              <a:pathLst>
                <a:path w="724" h="710" extrusionOk="0">
                  <a:moveTo>
                    <a:pt x="377" y="1"/>
                  </a:moveTo>
                  <a:cubicBezTo>
                    <a:pt x="189" y="1"/>
                    <a:pt x="15" y="145"/>
                    <a:pt x="15" y="347"/>
                  </a:cubicBezTo>
                  <a:cubicBezTo>
                    <a:pt x="1" y="535"/>
                    <a:pt x="145" y="709"/>
                    <a:pt x="348" y="709"/>
                  </a:cubicBezTo>
                  <a:cubicBezTo>
                    <a:pt x="356" y="709"/>
                    <a:pt x="365" y="710"/>
                    <a:pt x="374" y="710"/>
                  </a:cubicBezTo>
                  <a:cubicBezTo>
                    <a:pt x="551" y="710"/>
                    <a:pt x="710" y="569"/>
                    <a:pt x="723" y="376"/>
                  </a:cubicBezTo>
                  <a:cubicBezTo>
                    <a:pt x="723" y="189"/>
                    <a:pt x="579" y="15"/>
                    <a:pt x="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7960745" y="2307684"/>
              <a:ext cx="684635" cy="583209"/>
            </a:xfrm>
            <a:custGeom>
              <a:avLst/>
              <a:gdLst/>
              <a:ahLst/>
              <a:cxnLst/>
              <a:rect l="l" t="t" r="r" b="b"/>
              <a:pathLst>
                <a:path w="20662" h="17601" extrusionOk="0">
                  <a:moveTo>
                    <a:pt x="10903" y="1"/>
                  </a:moveTo>
                  <a:cubicBezTo>
                    <a:pt x="10139" y="1"/>
                    <a:pt x="9336" y="62"/>
                    <a:pt x="8496" y="190"/>
                  </a:cubicBezTo>
                  <a:cubicBezTo>
                    <a:pt x="2904" y="1057"/>
                    <a:pt x="87" y="4120"/>
                    <a:pt x="0" y="9321"/>
                  </a:cubicBezTo>
                  <a:cubicBezTo>
                    <a:pt x="237" y="9369"/>
                    <a:pt x="471" y="9394"/>
                    <a:pt x="697" y="9394"/>
                  </a:cubicBezTo>
                  <a:cubicBezTo>
                    <a:pt x="954" y="9394"/>
                    <a:pt x="1200" y="9362"/>
                    <a:pt x="1430" y="9292"/>
                  </a:cubicBezTo>
                  <a:cubicBezTo>
                    <a:pt x="766" y="8151"/>
                    <a:pt x="824" y="6576"/>
                    <a:pt x="1272" y="5377"/>
                  </a:cubicBezTo>
                  <a:cubicBezTo>
                    <a:pt x="1517" y="4756"/>
                    <a:pt x="1878" y="4221"/>
                    <a:pt x="2341" y="3744"/>
                  </a:cubicBezTo>
                  <a:cubicBezTo>
                    <a:pt x="2745" y="3340"/>
                    <a:pt x="3871" y="2892"/>
                    <a:pt x="4103" y="2488"/>
                  </a:cubicBezTo>
                  <a:lnTo>
                    <a:pt x="4103" y="2488"/>
                  </a:lnTo>
                  <a:cubicBezTo>
                    <a:pt x="4083" y="2524"/>
                    <a:pt x="3373" y="3812"/>
                    <a:pt x="4855" y="6547"/>
                  </a:cubicBezTo>
                  <a:cubicBezTo>
                    <a:pt x="5902" y="8490"/>
                    <a:pt x="8920" y="8785"/>
                    <a:pt x="10654" y="8785"/>
                  </a:cubicBezTo>
                  <a:cubicBezTo>
                    <a:pt x="11409" y="8785"/>
                    <a:pt x="11920" y="8729"/>
                    <a:pt x="11920" y="8729"/>
                  </a:cubicBezTo>
                  <a:cubicBezTo>
                    <a:pt x="9522" y="6995"/>
                    <a:pt x="10345" y="3022"/>
                    <a:pt x="10345" y="3022"/>
                  </a:cubicBezTo>
                  <a:lnTo>
                    <a:pt x="10345" y="3022"/>
                  </a:lnTo>
                  <a:cubicBezTo>
                    <a:pt x="11367" y="9623"/>
                    <a:pt x="15226" y="9931"/>
                    <a:pt x="15939" y="9931"/>
                  </a:cubicBezTo>
                  <a:cubicBezTo>
                    <a:pt x="16012" y="9931"/>
                    <a:pt x="16052" y="9928"/>
                    <a:pt x="16053" y="9928"/>
                  </a:cubicBezTo>
                  <a:lnTo>
                    <a:pt x="16053" y="9928"/>
                  </a:lnTo>
                  <a:lnTo>
                    <a:pt x="15677" y="17600"/>
                  </a:lnTo>
                  <a:lnTo>
                    <a:pt x="17483" y="17297"/>
                  </a:lnTo>
                  <a:cubicBezTo>
                    <a:pt x="17483" y="17297"/>
                    <a:pt x="17642" y="15953"/>
                    <a:pt x="17830" y="15563"/>
                  </a:cubicBezTo>
                  <a:cubicBezTo>
                    <a:pt x="18018" y="15187"/>
                    <a:pt x="18697" y="12341"/>
                    <a:pt x="19737" y="12341"/>
                  </a:cubicBezTo>
                  <a:cubicBezTo>
                    <a:pt x="19824" y="12341"/>
                    <a:pt x="19910" y="12341"/>
                    <a:pt x="19983" y="12356"/>
                  </a:cubicBezTo>
                  <a:cubicBezTo>
                    <a:pt x="20430" y="9711"/>
                    <a:pt x="20662" y="7024"/>
                    <a:pt x="20127" y="5550"/>
                  </a:cubicBezTo>
                  <a:cubicBezTo>
                    <a:pt x="19017" y="2431"/>
                    <a:pt x="15740" y="1"/>
                    <a:pt x="1090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7787919" y="2184857"/>
              <a:ext cx="1011148" cy="671083"/>
            </a:xfrm>
            <a:custGeom>
              <a:avLst/>
              <a:gdLst/>
              <a:ahLst/>
              <a:cxnLst/>
              <a:rect l="l" t="t" r="r" b="b"/>
              <a:pathLst>
                <a:path w="30516" h="20253" extrusionOk="0">
                  <a:moveTo>
                    <a:pt x="9227" y="1"/>
                  </a:moveTo>
                  <a:cubicBezTo>
                    <a:pt x="7254" y="1"/>
                    <a:pt x="6834" y="704"/>
                    <a:pt x="6834" y="704"/>
                  </a:cubicBezTo>
                  <a:cubicBezTo>
                    <a:pt x="6834" y="704"/>
                    <a:pt x="5864" y="360"/>
                    <a:pt x="4680" y="360"/>
                  </a:cubicBezTo>
                  <a:cubicBezTo>
                    <a:pt x="4216" y="360"/>
                    <a:pt x="3720" y="413"/>
                    <a:pt x="3237" y="559"/>
                  </a:cubicBezTo>
                  <a:cubicBezTo>
                    <a:pt x="1026" y="1238"/>
                    <a:pt x="0" y="3434"/>
                    <a:pt x="217" y="5616"/>
                  </a:cubicBezTo>
                  <a:cubicBezTo>
                    <a:pt x="390" y="7336"/>
                    <a:pt x="1272" y="9618"/>
                    <a:pt x="2745" y="10644"/>
                  </a:cubicBezTo>
                  <a:cubicBezTo>
                    <a:pt x="3424" y="11107"/>
                    <a:pt x="4407" y="11656"/>
                    <a:pt x="5375" y="11901"/>
                  </a:cubicBezTo>
                  <a:cubicBezTo>
                    <a:pt x="5719" y="11991"/>
                    <a:pt x="6058" y="12044"/>
                    <a:pt x="6383" y="12044"/>
                  </a:cubicBezTo>
                  <a:cubicBezTo>
                    <a:pt x="6630" y="12044"/>
                    <a:pt x="6869" y="12013"/>
                    <a:pt x="7094" y="11945"/>
                  </a:cubicBezTo>
                  <a:cubicBezTo>
                    <a:pt x="6430" y="10803"/>
                    <a:pt x="6488" y="9243"/>
                    <a:pt x="6950" y="8029"/>
                  </a:cubicBezTo>
                  <a:cubicBezTo>
                    <a:pt x="7181" y="7408"/>
                    <a:pt x="7557" y="6873"/>
                    <a:pt x="8019" y="6396"/>
                  </a:cubicBezTo>
                  <a:cubicBezTo>
                    <a:pt x="8409" y="5992"/>
                    <a:pt x="9535" y="5544"/>
                    <a:pt x="9767" y="5140"/>
                  </a:cubicBezTo>
                  <a:lnTo>
                    <a:pt x="9767" y="5140"/>
                  </a:lnTo>
                  <a:cubicBezTo>
                    <a:pt x="9747" y="5176"/>
                    <a:pt x="9037" y="6465"/>
                    <a:pt x="10519" y="9199"/>
                  </a:cubicBezTo>
                  <a:cubicBezTo>
                    <a:pt x="11566" y="11142"/>
                    <a:pt x="14584" y="11437"/>
                    <a:pt x="16318" y="11437"/>
                  </a:cubicBezTo>
                  <a:cubicBezTo>
                    <a:pt x="17073" y="11437"/>
                    <a:pt x="17584" y="11381"/>
                    <a:pt x="17584" y="11381"/>
                  </a:cubicBezTo>
                  <a:cubicBezTo>
                    <a:pt x="15186" y="9662"/>
                    <a:pt x="16009" y="5674"/>
                    <a:pt x="16009" y="5674"/>
                  </a:cubicBezTo>
                  <a:lnTo>
                    <a:pt x="16009" y="5674"/>
                  </a:lnTo>
                  <a:cubicBezTo>
                    <a:pt x="17031" y="12275"/>
                    <a:pt x="20902" y="12584"/>
                    <a:pt x="21617" y="12584"/>
                  </a:cubicBezTo>
                  <a:cubicBezTo>
                    <a:pt x="21691" y="12584"/>
                    <a:pt x="21731" y="12580"/>
                    <a:pt x="21731" y="12580"/>
                  </a:cubicBezTo>
                  <a:lnTo>
                    <a:pt x="21731" y="12580"/>
                  </a:lnTo>
                  <a:lnTo>
                    <a:pt x="21355" y="20253"/>
                  </a:lnTo>
                  <a:lnTo>
                    <a:pt x="23161" y="19949"/>
                  </a:lnTo>
                  <a:cubicBezTo>
                    <a:pt x="23161" y="19949"/>
                    <a:pt x="23306" y="18606"/>
                    <a:pt x="23494" y="18230"/>
                  </a:cubicBezTo>
                  <a:cubicBezTo>
                    <a:pt x="23696" y="17840"/>
                    <a:pt x="24361" y="14993"/>
                    <a:pt x="25415" y="14993"/>
                  </a:cubicBezTo>
                  <a:cubicBezTo>
                    <a:pt x="26456" y="14993"/>
                    <a:pt x="27814" y="15817"/>
                    <a:pt x="27814" y="15817"/>
                  </a:cubicBezTo>
                  <a:cubicBezTo>
                    <a:pt x="27814" y="15817"/>
                    <a:pt x="28565" y="12508"/>
                    <a:pt x="28941" y="11005"/>
                  </a:cubicBezTo>
                  <a:cubicBezTo>
                    <a:pt x="29316" y="9503"/>
                    <a:pt x="30516" y="6642"/>
                    <a:pt x="29316" y="4012"/>
                  </a:cubicBezTo>
                  <a:cubicBezTo>
                    <a:pt x="28193" y="1549"/>
                    <a:pt x="24431" y="1000"/>
                    <a:pt x="22226" y="1000"/>
                  </a:cubicBezTo>
                  <a:cubicBezTo>
                    <a:pt x="22078" y="1000"/>
                    <a:pt x="21936" y="1002"/>
                    <a:pt x="21803" y="1007"/>
                  </a:cubicBezTo>
                  <a:cubicBezTo>
                    <a:pt x="21715" y="1010"/>
                    <a:pt x="21618" y="1011"/>
                    <a:pt x="21514" y="1011"/>
                  </a:cubicBezTo>
                  <a:cubicBezTo>
                    <a:pt x="19123" y="1011"/>
                    <a:pt x="12660" y="247"/>
                    <a:pt x="10071" y="39"/>
                  </a:cubicBezTo>
                  <a:cubicBezTo>
                    <a:pt x="9762" y="12"/>
                    <a:pt x="9482" y="1"/>
                    <a:pt x="9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8348511" y="2480543"/>
              <a:ext cx="417037" cy="375386"/>
            </a:xfrm>
            <a:custGeom>
              <a:avLst/>
              <a:gdLst/>
              <a:ahLst/>
              <a:cxnLst/>
              <a:rect l="l" t="t" r="r" b="b"/>
              <a:pathLst>
                <a:path w="12586" h="11329" extrusionOk="0">
                  <a:moveTo>
                    <a:pt x="0" y="1"/>
                  </a:moveTo>
                  <a:cubicBezTo>
                    <a:pt x="1531" y="3457"/>
                    <a:pt x="4109" y="3660"/>
                    <a:pt x="4692" y="3660"/>
                  </a:cubicBezTo>
                  <a:cubicBezTo>
                    <a:pt x="4770" y="3660"/>
                    <a:pt x="4812" y="3656"/>
                    <a:pt x="4812" y="3656"/>
                  </a:cubicBezTo>
                  <a:lnTo>
                    <a:pt x="4812" y="3656"/>
                  </a:lnTo>
                  <a:lnTo>
                    <a:pt x="4436" y="11329"/>
                  </a:lnTo>
                  <a:lnTo>
                    <a:pt x="6242" y="11025"/>
                  </a:lnTo>
                  <a:cubicBezTo>
                    <a:pt x="6242" y="11025"/>
                    <a:pt x="6387" y="9682"/>
                    <a:pt x="6575" y="9306"/>
                  </a:cubicBezTo>
                  <a:cubicBezTo>
                    <a:pt x="6777" y="8916"/>
                    <a:pt x="7442" y="6069"/>
                    <a:pt x="8496" y="6069"/>
                  </a:cubicBezTo>
                  <a:cubicBezTo>
                    <a:pt x="9537" y="6069"/>
                    <a:pt x="10895" y="6893"/>
                    <a:pt x="10895" y="6893"/>
                  </a:cubicBezTo>
                  <a:cubicBezTo>
                    <a:pt x="10895" y="6893"/>
                    <a:pt x="11646" y="3584"/>
                    <a:pt x="12022" y="2081"/>
                  </a:cubicBezTo>
                  <a:cubicBezTo>
                    <a:pt x="12152" y="1561"/>
                    <a:pt x="12383" y="868"/>
                    <a:pt x="12585" y="73"/>
                  </a:cubicBezTo>
                  <a:lnTo>
                    <a:pt x="12585" y="73"/>
                  </a:lnTo>
                  <a:cubicBezTo>
                    <a:pt x="10633" y="417"/>
                    <a:pt x="8649" y="592"/>
                    <a:pt x="6663" y="592"/>
                  </a:cubicBezTo>
                  <a:cubicBezTo>
                    <a:pt x="5312" y="592"/>
                    <a:pt x="3961" y="511"/>
                    <a:pt x="2616" y="348"/>
                  </a:cubicBezTo>
                  <a:cubicBezTo>
                    <a:pt x="1734" y="232"/>
                    <a:pt x="867" y="116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8112498" y="2284756"/>
              <a:ext cx="677478" cy="202554"/>
            </a:xfrm>
            <a:custGeom>
              <a:avLst/>
              <a:gdLst/>
              <a:ahLst/>
              <a:cxnLst/>
              <a:rect l="l" t="t" r="r" b="b"/>
              <a:pathLst>
                <a:path w="20446" h="6113" extrusionOk="0">
                  <a:moveTo>
                    <a:pt x="18740" y="0"/>
                  </a:moveTo>
                  <a:cubicBezTo>
                    <a:pt x="15683" y="2041"/>
                    <a:pt x="12267" y="2644"/>
                    <a:pt x="9238" y="2644"/>
                  </a:cubicBezTo>
                  <a:cubicBezTo>
                    <a:pt x="4853" y="2644"/>
                    <a:pt x="1277" y="1379"/>
                    <a:pt x="770" y="1379"/>
                  </a:cubicBezTo>
                  <a:cubicBezTo>
                    <a:pt x="732" y="1379"/>
                    <a:pt x="711" y="1386"/>
                    <a:pt x="708" y="1402"/>
                  </a:cubicBezTo>
                  <a:cubicBezTo>
                    <a:pt x="0" y="5809"/>
                    <a:pt x="2514" y="6112"/>
                    <a:pt x="2514" y="6112"/>
                  </a:cubicBezTo>
                  <a:cubicBezTo>
                    <a:pt x="2514" y="6112"/>
                    <a:pt x="1908" y="3511"/>
                    <a:pt x="2702" y="3006"/>
                  </a:cubicBezTo>
                  <a:cubicBezTo>
                    <a:pt x="2793" y="2949"/>
                    <a:pt x="2927" y="2924"/>
                    <a:pt x="3100" y="2924"/>
                  </a:cubicBezTo>
                  <a:cubicBezTo>
                    <a:pt x="4472" y="2924"/>
                    <a:pt x="8277" y="4508"/>
                    <a:pt x="11935" y="4508"/>
                  </a:cubicBezTo>
                  <a:cubicBezTo>
                    <a:pt x="15895" y="4508"/>
                    <a:pt x="17622" y="1897"/>
                    <a:pt x="18374" y="1897"/>
                  </a:cubicBezTo>
                  <a:cubicBezTo>
                    <a:pt x="18401" y="1897"/>
                    <a:pt x="18427" y="1901"/>
                    <a:pt x="18451" y="1908"/>
                  </a:cubicBezTo>
                  <a:cubicBezTo>
                    <a:pt x="19145" y="2110"/>
                    <a:pt x="19752" y="4407"/>
                    <a:pt x="19752" y="4407"/>
                  </a:cubicBezTo>
                  <a:cubicBezTo>
                    <a:pt x="20445" y="1806"/>
                    <a:pt x="18740" y="0"/>
                    <a:pt x="18740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7768767" y="2222828"/>
              <a:ext cx="325585" cy="245066"/>
            </a:xfrm>
            <a:custGeom>
              <a:avLst/>
              <a:gdLst/>
              <a:ahLst/>
              <a:cxnLst/>
              <a:rect l="l" t="t" r="r" b="b"/>
              <a:pathLst>
                <a:path w="9826" h="7396" extrusionOk="0">
                  <a:moveTo>
                    <a:pt x="3262" y="0"/>
                  </a:moveTo>
                  <a:cubicBezTo>
                    <a:pt x="3244" y="0"/>
                    <a:pt x="3226" y="7"/>
                    <a:pt x="3208" y="20"/>
                  </a:cubicBezTo>
                  <a:cubicBezTo>
                    <a:pt x="0" y="2317"/>
                    <a:pt x="1402" y="4528"/>
                    <a:pt x="1402" y="4528"/>
                  </a:cubicBezTo>
                  <a:lnTo>
                    <a:pt x="2211" y="1913"/>
                  </a:lnTo>
                  <a:cubicBezTo>
                    <a:pt x="2211" y="1913"/>
                    <a:pt x="2904" y="3228"/>
                    <a:pt x="4913" y="3921"/>
                  </a:cubicBezTo>
                  <a:cubicBezTo>
                    <a:pt x="6921" y="4629"/>
                    <a:pt x="6473" y="6739"/>
                    <a:pt x="6473" y="6739"/>
                  </a:cubicBezTo>
                  <a:cubicBezTo>
                    <a:pt x="6473" y="6739"/>
                    <a:pt x="6403" y="7396"/>
                    <a:pt x="6504" y="7396"/>
                  </a:cubicBezTo>
                  <a:cubicBezTo>
                    <a:pt x="6555" y="7396"/>
                    <a:pt x="6650" y="7228"/>
                    <a:pt x="6820" y="6724"/>
                  </a:cubicBezTo>
                  <a:cubicBezTo>
                    <a:pt x="7326" y="5221"/>
                    <a:pt x="9825" y="3516"/>
                    <a:pt x="9825" y="3516"/>
                  </a:cubicBezTo>
                  <a:cubicBezTo>
                    <a:pt x="4164" y="3337"/>
                    <a:pt x="3674" y="0"/>
                    <a:pt x="3262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7793187" y="2316829"/>
              <a:ext cx="236518" cy="267134"/>
            </a:xfrm>
            <a:custGeom>
              <a:avLst/>
              <a:gdLst/>
              <a:ahLst/>
              <a:cxnLst/>
              <a:rect l="l" t="t" r="r" b="b"/>
              <a:pathLst>
                <a:path w="7138" h="8062" extrusionOk="0">
                  <a:moveTo>
                    <a:pt x="130" y="0"/>
                  </a:moveTo>
                  <a:cubicBezTo>
                    <a:pt x="29" y="535"/>
                    <a:pt x="0" y="1084"/>
                    <a:pt x="58" y="1633"/>
                  </a:cubicBezTo>
                  <a:cubicBezTo>
                    <a:pt x="231" y="3353"/>
                    <a:pt x="1113" y="5635"/>
                    <a:pt x="2586" y="6661"/>
                  </a:cubicBezTo>
                  <a:cubicBezTo>
                    <a:pt x="3265" y="7124"/>
                    <a:pt x="4248" y="7673"/>
                    <a:pt x="5216" y="7918"/>
                  </a:cubicBezTo>
                  <a:cubicBezTo>
                    <a:pt x="5560" y="8008"/>
                    <a:pt x="5899" y="8061"/>
                    <a:pt x="6224" y="8061"/>
                  </a:cubicBezTo>
                  <a:cubicBezTo>
                    <a:pt x="6471" y="8061"/>
                    <a:pt x="6710" y="8030"/>
                    <a:pt x="6935" y="7962"/>
                  </a:cubicBezTo>
                  <a:cubicBezTo>
                    <a:pt x="6271" y="6820"/>
                    <a:pt x="6329" y="5260"/>
                    <a:pt x="6791" y="4046"/>
                  </a:cubicBezTo>
                  <a:cubicBezTo>
                    <a:pt x="6878" y="3800"/>
                    <a:pt x="6993" y="3569"/>
                    <a:pt x="7138" y="3353"/>
                  </a:cubicBezTo>
                  <a:cubicBezTo>
                    <a:pt x="4551" y="2789"/>
                    <a:pt x="2095" y="1821"/>
                    <a:pt x="13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8115845" y="2442738"/>
              <a:ext cx="255206" cy="121075"/>
            </a:xfrm>
            <a:custGeom>
              <a:avLst/>
              <a:gdLst/>
              <a:ahLst/>
              <a:cxnLst/>
              <a:rect l="l" t="t" r="r" b="b"/>
              <a:pathLst>
                <a:path w="7702" h="3654" extrusionOk="0">
                  <a:moveTo>
                    <a:pt x="0" y="0"/>
                  </a:moveTo>
                  <a:lnTo>
                    <a:pt x="0" y="0"/>
                  </a:lnTo>
                  <a:cubicBezTo>
                    <a:pt x="145" y="419"/>
                    <a:pt x="347" y="896"/>
                    <a:pt x="622" y="1416"/>
                  </a:cubicBezTo>
                  <a:cubicBezTo>
                    <a:pt x="1669" y="3359"/>
                    <a:pt x="4694" y="3654"/>
                    <a:pt x="6432" y="3654"/>
                  </a:cubicBezTo>
                  <a:cubicBezTo>
                    <a:pt x="7189" y="3654"/>
                    <a:pt x="7702" y="3598"/>
                    <a:pt x="7702" y="3598"/>
                  </a:cubicBezTo>
                  <a:cubicBezTo>
                    <a:pt x="6791" y="2948"/>
                    <a:pt x="6343" y="1965"/>
                    <a:pt x="6127" y="1012"/>
                  </a:cubicBezTo>
                  <a:cubicBezTo>
                    <a:pt x="5115" y="853"/>
                    <a:pt x="4118" y="680"/>
                    <a:pt x="3107" y="463"/>
                  </a:cubicBezTo>
                  <a:cubicBezTo>
                    <a:pt x="2746" y="376"/>
                    <a:pt x="2384" y="304"/>
                    <a:pt x="2023" y="232"/>
                  </a:cubicBezTo>
                  <a:cubicBezTo>
                    <a:pt x="1503" y="174"/>
                    <a:pt x="997" y="130"/>
                    <a:pt x="477" y="58"/>
                  </a:cubicBezTo>
                  <a:cubicBezTo>
                    <a:pt x="318" y="44"/>
                    <a:pt x="159" y="15"/>
                    <a:pt x="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8106269" y="2292873"/>
              <a:ext cx="187710" cy="269487"/>
            </a:xfrm>
            <a:custGeom>
              <a:avLst/>
              <a:gdLst/>
              <a:ahLst/>
              <a:cxnLst/>
              <a:rect l="l" t="t" r="r" b="b"/>
              <a:pathLst>
                <a:path w="5665" h="8133" extrusionOk="0">
                  <a:moveTo>
                    <a:pt x="995" y="0"/>
                  </a:moveTo>
                  <a:cubicBezTo>
                    <a:pt x="961" y="0"/>
                    <a:pt x="790" y="315"/>
                    <a:pt x="550" y="781"/>
                  </a:cubicBezTo>
                  <a:cubicBezTo>
                    <a:pt x="362" y="1287"/>
                    <a:pt x="102" y="1966"/>
                    <a:pt x="58" y="2703"/>
                  </a:cubicBezTo>
                  <a:cubicBezTo>
                    <a:pt x="0" y="3425"/>
                    <a:pt x="73" y="4177"/>
                    <a:pt x="275" y="4697"/>
                  </a:cubicBezTo>
                  <a:cubicBezTo>
                    <a:pt x="347" y="4971"/>
                    <a:pt x="477" y="5159"/>
                    <a:pt x="535" y="5318"/>
                  </a:cubicBezTo>
                  <a:cubicBezTo>
                    <a:pt x="607" y="5463"/>
                    <a:pt x="651" y="5535"/>
                    <a:pt x="651" y="5535"/>
                  </a:cubicBezTo>
                  <a:cubicBezTo>
                    <a:pt x="651" y="5535"/>
                    <a:pt x="708" y="5622"/>
                    <a:pt x="810" y="5752"/>
                  </a:cubicBezTo>
                  <a:cubicBezTo>
                    <a:pt x="911" y="5882"/>
                    <a:pt x="1026" y="6084"/>
                    <a:pt x="1229" y="6272"/>
                  </a:cubicBezTo>
                  <a:cubicBezTo>
                    <a:pt x="1604" y="6691"/>
                    <a:pt x="2211" y="7124"/>
                    <a:pt x="2876" y="7442"/>
                  </a:cubicBezTo>
                  <a:cubicBezTo>
                    <a:pt x="3526" y="7774"/>
                    <a:pt x="4234" y="7933"/>
                    <a:pt x="4754" y="8049"/>
                  </a:cubicBezTo>
                  <a:cubicBezTo>
                    <a:pt x="5151" y="8102"/>
                    <a:pt x="5452" y="8132"/>
                    <a:pt x="5581" y="8132"/>
                  </a:cubicBezTo>
                  <a:cubicBezTo>
                    <a:pt x="5626" y="8132"/>
                    <a:pt x="5650" y="8129"/>
                    <a:pt x="5650" y="8121"/>
                  </a:cubicBezTo>
                  <a:cubicBezTo>
                    <a:pt x="5664" y="8092"/>
                    <a:pt x="5303" y="8006"/>
                    <a:pt x="4797" y="7876"/>
                  </a:cubicBezTo>
                  <a:cubicBezTo>
                    <a:pt x="4292" y="7717"/>
                    <a:pt x="3613" y="7514"/>
                    <a:pt x="3020" y="7168"/>
                  </a:cubicBezTo>
                  <a:cubicBezTo>
                    <a:pt x="2413" y="6821"/>
                    <a:pt x="1864" y="6387"/>
                    <a:pt x="1546" y="5997"/>
                  </a:cubicBezTo>
                  <a:cubicBezTo>
                    <a:pt x="1359" y="5809"/>
                    <a:pt x="1257" y="5622"/>
                    <a:pt x="1171" y="5506"/>
                  </a:cubicBezTo>
                  <a:cubicBezTo>
                    <a:pt x="1084" y="5376"/>
                    <a:pt x="1041" y="5304"/>
                    <a:pt x="1041" y="5304"/>
                  </a:cubicBezTo>
                  <a:cubicBezTo>
                    <a:pt x="1041" y="5304"/>
                    <a:pt x="997" y="5231"/>
                    <a:pt x="925" y="5101"/>
                  </a:cubicBezTo>
                  <a:cubicBezTo>
                    <a:pt x="867" y="4971"/>
                    <a:pt x="737" y="4798"/>
                    <a:pt x="665" y="4552"/>
                  </a:cubicBezTo>
                  <a:cubicBezTo>
                    <a:pt x="463" y="4090"/>
                    <a:pt x="362" y="3411"/>
                    <a:pt x="376" y="2717"/>
                  </a:cubicBezTo>
                  <a:cubicBezTo>
                    <a:pt x="376" y="2024"/>
                    <a:pt x="578" y="1345"/>
                    <a:pt x="723" y="853"/>
                  </a:cubicBezTo>
                  <a:cubicBezTo>
                    <a:pt x="896" y="348"/>
                    <a:pt x="1026" y="15"/>
                    <a:pt x="997" y="1"/>
                  </a:cubicBezTo>
                  <a:cubicBezTo>
                    <a:pt x="997" y="1"/>
                    <a:pt x="996" y="0"/>
                    <a:pt x="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8315940" y="2326372"/>
              <a:ext cx="253781" cy="282343"/>
            </a:xfrm>
            <a:custGeom>
              <a:avLst/>
              <a:gdLst/>
              <a:ahLst/>
              <a:cxnLst/>
              <a:rect l="l" t="t" r="r" b="b"/>
              <a:pathLst>
                <a:path w="7659" h="8521" extrusionOk="0">
                  <a:moveTo>
                    <a:pt x="31" y="1"/>
                  </a:moveTo>
                  <a:cubicBezTo>
                    <a:pt x="31" y="1"/>
                    <a:pt x="30" y="1"/>
                    <a:pt x="30" y="1"/>
                  </a:cubicBezTo>
                  <a:cubicBezTo>
                    <a:pt x="1" y="1"/>
                    <a:pt x="1" y="406"/>
                    <a:pt x="44" y="1013"/>
                  </a:cubicBezTo>
                  <a:cubicBezTo>
                    <a:pt x="88" y="1634"/>
                    <a:pt x="160" y="2458"/>
                    <a:pt x="348" y="3267"/>
                  </a:cubicBezTo>
                  <a:cubicBezTo>
                    <a:pt x="536" y="4061"/>
                    <a:pt x="853" y="4856"/>
                    <a:pt x="1186" y="5391"/>
                  </a:cubicBezTo>
                  <a:cubicBezTo>
                    <a:pt x="1330" y="5665"/>
                    <a:pt x="1489" y="5882"/>
                    <a:pt x="1605" y="6026"/>
                  </a:cubicBezTo>
                  <a:cubicBezTo>
                    <a:pt x="1720" y="6171"/>
                    <a:pt x="1793" y="6258"/>
                    <a:pt x="1793" y="6258"/>
                  </a:cubicBezTo>
                  <a:cubicBezTo>
                    <a:pt x="1793" y="6258"/>
                    <a:pt x="2067" y="6576"/>
                    <a:pt x="2558" y="6980"/>
                  </a:cubicBezTo>
                  <a:cubicBezTo>
                    <a:pt x="3035" y="7370"/>
                    <a:pt x="3729" y="7861"/>
                    <a:pt x="4523" y="8179"/>
                  </a:cubicBezTo>
                  <a:cubicBezTo>
                    <a:pt x="5023" y="8396"/>
                    <a:pt x="5579" y="8521"/>
                    <a:pt x="6073" y="8521"/>
                  </a:cubicBezTo>
                  <a:cubicBezTo>
                    <a:pt x="6336" y="8521"/>
                    <a:pt x="6581" y="8486"/>
                    <a:pt x="6792" y="8411"/>
                  </a:cubicBezTo>
                  <a:cubicBezTo>
                    <a:pt x="7095" y="8309"/>
                    <a:pt x="7326" y="8165"/>
                    <a:pt x="7456" y="8035"/>
                  </a:cubicBezTo>
                  <a:cubicBezTo>
                    <a:pt x="7587" y="7905"/>
                    <a:pt x="7659" y="7818"/>
                    <a:pt x="7644" y="7818"/>
                  </a:cubicBezTo>
                  <a:cubicBezTo>
                    <a:pt x="7643" y="7816"/>
                    <a:pt x="7640" y="7814"/>
                    <a:pt x="7636" y="7814"/>
                  </a:cubicBezTo>
                  <a:cubicBezTo>
                    <a:pt x="7579" y="7814"/>
                    <a:pt x="7292" y="8116"/>
                    <a:pt x="6748" y="8252"/>
                  </a:cubicBezTo>
                  <a:cubicBezTo>
                    <a:pt x="6604" y="8288"/>
                    <a:pt x="6445" y="8305"/>
                    <a:pt x="6277" y="8305"/>
                  </a:cubicBezTo>
                  <a:cubicBezTo>
                    <a:pt x="5771" y="8305"/>
                    <a:pt x="5181" y="8150"/>
                    <a:pt x="4639" y="7890"/>
                  </a:cubicBezTo>
                  <a:cubicBezTo>
                    <a:pt x="3917" y="7544"/>
                    <a:pt x="3266" y="7067"/>
                    <a:pt x="2833" y="6662"/>
                  </a:cubicBezTo>
                  <a:cubicBezTo>
                    <a:pt x="2385" y="6258"/>
                    <a:pt x="2125" y="5954"/>
                    <a:pt x="2125" y="5954"/>
                  </a:cubicBezTo>
                  <a:cubicBezTo>
                    <a:pt x="2125" y="5954"/>
                    <a:pt x="2053" y="5882"/>
                    <a:pt x="1952" y="5752"/>
                  </a:cubicBezTo>
                  <a:cubicBezTo>
                    <a:pt x="1836" y="5622"/>
                    <a:pt x="1677" y="5434"/>
                    <a:pt x="1533" y="5174"/>
                  </a:cubicBezTo>
                  <a:cubicBezTo>
                    <a:pt x="1200" y="4683"/>
                    <a:pt x="868" y="3960"/>
                    <a:pt x="651" y="3180"/>
                  </a:cubicBezTo>
                  <a:cubicBezTo>
                    <a:pt x="434" y="2414"/>
                    <a:pt x="304" y="1605"/>
                    <a:pt x="218" y="998"/>
                  </a:cubicBezTo>
                  <a:cubicBezTo>
                    <a:pt x="133" y="402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8472034" y="2395820"/>
              <a:ext cx="187213" cy="167464"/>
            </a:xfrm>
            <a:custGeom>
              <a:avLst/>
              <a:gdLst/>
              <a:ahLst/>
              <a:cxnLst/>
              <a:rect l="l" t="t" r="r" b="b"/>
              <a:pathLst>
                <a:path w="5650" h="5054" extrusionOk="0">
                  <a:moveTo>
                    <a:pt x="29" y="0"/>
                  </a:moveTo>
                  <a:lnTo>
                    <a:pt x="29" y="0"/>
                  </a:lnTo>
                  <a:cubicBezTo>
                    <a:pt x="0" y="15"/>
                    <a:pt x="29" y="275"/>
                    <a:pt x="145" y="636"/>
                  </a:cubicBezTo>
                  <a:cubicBezTo>
                    <a:pt x="260" y="997"/>
                    <a:pt x="463" y="1474"/>
                    <a:pt x="708" y="1922"/>
                  </a:cubicBezTo>
                  <a:cubicBezTo>
                    <a:pt x="954" y="2370"/>
                    <a:pt x="1243" y="2803"/>
                    <a:pt x="1488" y="3107"/>
                  </a:cubicBezTo>
                  <a:cubicBezTo>
                    <a:pt x="1720" y="3410"/>
                    <a:pt x="1907" y="3598"/>
                    <a:pt x="1907" y="3598"/>
                  </a:cubicBezTo>
                  <a:cubicBezTo>
                    <a:pt x="1907" y="3598"/>
                    <a:pt x="2081" y="3786"/>
                    <a:pt x="2384" y="4032"/>
                  </a:cubicBezTo>
                  <a:cubicBezTo>
                    <a:pt x="2688" y="4292"/>
                    <a:pt x="3121" y="4595"/>
                    <a:pt x="3612" y="4797"/>
                  </a:cubicBezTo>
                  <a:cubicBezTo>
                    <a:pt x="3978" y="4964"/>
                    <a:pt x="4387" y="5054"/>
                    <a:pt x="4734" y="5054"/>
                  </a:cubicBezTo>
                  <a:cubicBezTo>
                    <a:pt x="4839" y="5054"/>
                    <a:pt x="4938" y="5045"/>
                    <a:pt x="5028" y="5029"/>
                  </a:cubicBezTo>
                  <a:cubicBezTo>
                    <a:pt x="5418" y="4985"/>
                    <a:pt x="5650" y="4841"/>
                    <a:pt x="5635" y="4812"/>
                  </a:cubicBezTo>
                  <a:cubicBezTo>
                    <a:pt x="5633" y="4807"/>
                    <a:pt x="5624" y="4805"/>
                    <a:pt x="5610" y="4805"/>
                  </a:cubicBezTo>
                  <a:cubicBezTo>
                    <a:pt x="5540" y="4805"/>
                    <a:pt x="5327" y="4855"/>
                    <a:pt x="5014" y="4855"/>
                  </a:cubicBezTo>
                  <a:cubicBezTo>
                    <a:pt x="4994" y="4856"/>
                    <a:pt x="4973" y="4856"/>
                    <a:pt x="4952" y="4856"/>
                  </a:cubicBezTo>
                  <a:cubicBezTo>
                    <a:pt x="4600" y="4856"/>
                    <a:pt x="4152" y="4741"/>
                    <a:pt x="3742" y="4523"/>
                  </a:cubicBezTo>
                  <a:cubicBezTo>
                    <a:pt x="3309" y="4292"/>
                    <a:pt x="2933" y="3974"/>
                    <a:pt x="2659" y="3728"/>
                  </a:cubicBezTo>
                  <a:cubicBezTo>
                    <a:pt x="2384" y="3468"/>
                    <a:pt x="2225" y="3295"/>
                    <a:pt x="2225" y="3295"/>
                  </a:cubicBezTo>
                  <a:cubicBezTo>
                    <a:pt x="2225" y="3295"/>
                    <a:pt x="2052" y="3121"/>
                    <a:pt x="1806" y="2847"/>
                  </a:cubicBezTo>
                  <a:cubicBezTo>
                    <a:pt x="1561" y="2558"/>
                    <a:pt x="1257" y="2168"/>
                    <a:pt x="983" y="1763"/>
                  </a:cubicBezTo>
                  <a:cubicBezTo>
                    <a:pt x="708" y="1344"/>
                    <a:pt x="463" y="911"/>
                    <a:pt x="304" y="578"/>
                  </a:cubicBezTo>
                  <a:cubicBezTo>
                    <a:pt x="145" y="232"/>
                    <a:pt x="58" y="0"/>
                    <a:pt x="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7968863" y="2265935"/>
              <a:ext cx="119253" cy="329594"/>
            </a:xfrm>
            <a:custGeom>
              <a:avLst/>
              <a:gdLst/>
              <a:ahLst/>
              <a:cxnLst/>
              <a:rect l="l" t="t" r="r" b="b"/>
              <a:pathLst>
                <a:path w="3599" h="9947" extrusionOk="0">
                  <a:moveTo>
                    <a:pt x="3470" y="1"/>
                  </a:moveTo>
                  <a:cubicBezTo>
                    <a:pt x="3317" y="1"/>
                    <a:pt x="3025" y="41"/>
                    <a:pt x="2674" y="207"/>
                  </a:cubicBezTo>
                  <a:cubicBezTo>
                    <a:pt x="2414" y="352"/>
                    <a:pt x="2139" y="525"/>
                    <a:pt x="1879" y="785"/>
                  </a:cubicBezTo>
                  <a:cubicBezTo>
                    <a:pt x="1633" y="1031"/>
                    <a:pt x="1388" y="1334"/>
                    <a:pt x="1185" y="1652"/>
                  </a:cubicBezTo>
                  <a:cubicBezTo>
                    <a:pt x="781" y="2302"/>
                    <a:pt x="506" y="3010"/>
                    <a:pt x="347" y="3545"/>
                  </a:cubicBezTo>
                  <a:cubicBezTo>
                    <a:pt x="189" y="4094"/>
                    <a:pt x="116" y="4469"/>
                    <a:pt x="116" y="4469"/>
                  </a:cubicBezTo>
                  <a:cubicBezTo>
                    <a:pt x="116" y="4469"/>
                    <a:pt x="58" y="4845"/>
                    <a:pt x="30" y="5409"/>
                  </a:cubicBezTo>
                  <a:cubicBezTo>
                    <a:pt x="1" y="5972"/>
                    <a:pt x="1" y="6738"/>
                    <a:pt x="160" y="7489"/>
                  </a:cubicBezTo>
                  <a:cubicBezTo>
                    <a:pt x="319" y="8226"/>
                    <a:pt x="636" y="8949"/>
                    <a:pt x="1027" y="9382"/>
                  </a:cubicBezTo>
                  <a:cubicBezTo>
                    <a:pt x="1385" y="9796"/>
                    <a:pt x="1744" y="9947"/>
                    <a:pt x="1776" y="9947"/>
                  </a:cubicBezTo>
                  <a:cubicBezTo>
                    <a:pt x="1777" y="9947"/>
                    <a:pt x="1778" y="9946"/>
                    <a:pt x="1778" y="9946"/>
                  </a:cubicBezTo>
                  <a:cubicBezTo>
                    <a:pt x="1807" y="9902"/>
                    <a:pt x="1474" y="9714"/>
                    <a:pt x="1157" y="9266"/>
                  </a:cubicBezTo>
                  <a:cubicBezTo>
                    <a:pt x="839" y="8833"/>
                    <a:pt x="579" y="8154"/>
                    <a:pt x="477" y="7431"/>
                  </a:cubicBezTo>
                  <a:cubicBezTo>
                    <a:pt x="362" y="6709"/>
                    <a:pt x="391" y="5987"/>
                    <a:pt x="434" y="5438"/>
                  </a:cubicBezTo>
                  <a:cubicBezTo>
                    <a:pt x="492" y="4903"/>
                    <a:pt x="564" y="4542"/>
                    <a:pt x="564" y="4542"/>
                  </a:cubicBezTo>
                  <a:cubicBezTo>
                    <a:pt x="564" y="4542"/>
                    <a:pt x="622" y="4181"/>
                    <a:pt x="738" y="3660"/>
                  </a:cubicBezTo>
                  <a:cubicBezTo>
                    <a:pt x="882" y="3140"/>
                    <a:pt x="1113" y="2447"/>
                    <a:pt x="1460" y="1811"/>
                  </a:cubicBezTo>
                  <a:cubicBezTo>
                    <a:pt x="1633" y="1507"/>
                    <a:pt x="1836" y="1204"/>
                    <a:pt x="2052" y="958"/>
                  </a:cubicBezTo>
                  <a:cubicBezTo>
                    <a:pt x="2284" y="698"/>
                    <a:pt x="2529" y="511"/>
                    <a:pt x="2746" y="366"/>
                  </a:cubicBezTo>
                  <a:cubicBezTo>
                    <a:pt x="3208" y="92"/>
                    <a:pt x="3598" y="63"/>
                    <a:pt x="3584" y="19"/>
                  </a:cubicBezTo>
                  <a:cubicBezTo>
                    <a:pt x="3584" y="10"/>
                    <a:pt x="3543" y="1"/>
                    <a:pt x="3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7843451" y="2272993"/>
              <a:ext cx="115409" cy="302523"/>
            </a:xfrm>
            <a:custGeom>
              <a:avLst/>
              <a:gdLst/>
              <a:ahLst/>
              <a:cxnLst/>
              <a:rect l="l" t="t" r="r" b="b"/>
              <a:pathLst>
                <a:path w="3483" h="9130" extrusionOk="0">
                  <a:moveTo>
                    <a:pt x="3029" y="1"/>
                  </a:moveTo>
                  <a:cubicBezTo>
                    <a:pt x="2925" y="1"/>
                    <a:pt x="2595" y="62"/>
                    <a:pt x="2167" y="240"/>
                  </a:cubicBezTo>
                  <a:cubicBezTo>
                    <a:pt x="1907" y="341"/>
                    <a:pt x="1604" y="500"/>
                    <a:pt x="1329" y="731"/>
                  </a:cubicBezTo>
                  <a:cubicBezTo>
                    <a:pt x="1055" y="962"/>
                    <a:pt x="795" y="1251"/>
                    <a:pt x="593" y="1583"/>
                  </a:cubicBezTo>
                  <a:cubicBezTo>
                    <a:pt x="405" y="1901"/>
                    <a:pt x="260" y="2263"/>
                    <a:pt x="159" y="2609"/>
                  </a:cubicBezTo>
                  <a:cubicBezTo>
                    <a:pt x="72" y="2956"/>
                    <a:pt x="29" y="3303"/>
                    <a:pt x="15" y="3577"/>
                  </a:cubicBezTo>
                  <a:cubicBezTo>
                    <a:pt x="0" y="3866"/>
                    <a:pt x="15" y="4112"/>
                    <a:pt x="29" y="4271"/>
                  </a:cubicBezTo>
                  <a:cubicBezTo>
                    <a:pt x="29" y="4444"/>
                    <a:pt x="43" y="4531"/>
                    <a:pt x="43" y="4531"/>
                  </a:cubicBezTo>
                  <a:cubicBezTo>
                    <a:pt x="43" y="4531"/>
                    <a:pt x="72" y="4632"/>
                    <a:pt x="87" y="4791"/>
                  </a:cubicBezTo>
                  <a:cubicBezTo>
                    <a:pt x="130" y="4950"/>
                    <a:pt x="174" y="5181"/>
                    <a:pt x="260" y="5456"/>
                  </a:cubicBezTo>
                  <a:cubicBezTo>
                    <a:pt x="434" y="5990"/>
                    <a:pt x="737" y="6684"/>
                    <a:pt x="1170" y="7291"/>
                  </a:cubicBezTo>
                  <a:cubicBezTo>
                    <a:pt x="1387" y="7609"/>
                    <a:pt x="1633" y="7883"/>
                    <a:pt x="1878" y="8129"/>
                  </a:cubicBezTo>
                  <a:cubicBezTo>
                    <a:pt x="2139" y="8374"/>
                    <a:pt x="2384" y="8577"/>
                    <a:pt x="2630" y="8736"/>
                  </a:cubicBezTo>
                  <a:cubicBezTo>
                    <a:pt x="3047" y="9009"/>
                    <a:pt x="3381" y="9130"/>
                    <a:pt x="3454" y="9130"/>
                  </a:cubicBezTo>
                  <a:cubicBezTo>
                    <a:pt x="3462" y="9130"/>
                    <a:pt x="3466" y="9129"/>
                    <a:pt x="3468" y="9126"/>
                  </a:cubicBezTo>
                  <a:cubicBezTo>
                    <a:pt x="3482" y="9097"/>
                    <a:pt x="3150" y="8923"/>
                    <a:pt x="2731" y="8591"/>
                  </a:cubicBezTo>
                  <a:cubicBezTo>
                    <a:pt x="2514" y="8432"/>
                    <a:pt x="2297" y="8201"/>
                    <a:pt x="2066" y="7955"/>
                  </a:cubicBezTo>
                  <a:cubicBezTo>
                    <a:pt x="1850" y="7710"/>
                    <a:pt x="1633" y="7421"/>
                    <a:pt x="1431" y="7117"/>
                  </a:cubicBezTo>
                  <a:cubicBezTo>
                    <a:pt x="1055" y="6510"/>
                    <a:pt x="795" y="5846"/>
                    <a:pt x="665" y="5340"/>
                  </a:cubicBezTo>
                  <a:cubicBezTo>
                    <a:pt x="593" y="5080"/>
                    <a:pt x="549" y="4863"/>
                    <a:pt x="520" y="4719"/>
                  </a:cubicBezTo>
                  <a:cubicBezTo>
                    <a:pt x="506" y="4560"/>
                    <a:pt x="491" y="4473"/>
                    <a:pt x="491" y="4473"/>
                  </a:cubicBezTo>
                  <a:cubicBezTo>
                    <a:pt x="491" y="4473"/>
                    <a:pt x="477" y="4387"/>
                    <a:pt x="462" y="4228"/>
                  </a:cubicBezTo>
                  <a:cubicBezTo>
                    <a:pt x="448" y="4083"/>
                    <a:pt x="419" y="3852"/>
                    <a:pt x="434" y="3592"/>
                  </a:cubicBezTo>
                  <a:cubicBezTo>
                    <a:pt x="434" y="3332"/>
                    <a:pt x="448" y="3028"/>
                    <a:pt x="520" y="2696"/>
                  </a:cubicBezTo>
                  <a:cubicBezTo>
                    <a:pt x="593" y="2378"/>
                    <a:pt x="708" y="2046"/>
                    <a:pt x="867" y="1742"/>
                  </a:cubicBezTo>
                  <a:cubicBezTo>
                    <a:pt x="1040" y="1425"/>
                    <a:pt x="1257" y="1150"/>
                    <a:pt x="1503" y="919"/>
                  </a:cubicBezTo>
                  <a:cubicBezTo>
                    <a:pt x="1734" y="688"/>
                    <a:pt x="2009" y="529"/>
                    <a:pt x="2240" y="399"/>
                  </a:cubicBezTo>
                  <a:cubicBezTo>
                    <a:pt x="2716" y="139"/>
                    <a:pt x="3078" y="37"/>
                    <a:pt x="3063" y="9"/>
                  </a:cubicBezTo>
                  <a:cubicBezTo>
                    <a:pt x="3063" y="3"/>
                    <a:pt x="3051" y="1"/>
                    <a:pt x="3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8541449" y="2282834"/>
              <a:ext cx="144601" cy="169751"/>
            </a:xfrm>
            <a:custGeom>
              <a:avLst/>
              <a:gdLst/>
              <a:ahLst/>
              <a:cxnLst/>
              <a:rect l="l" t="t" r="r" b="b"/>
              <a:pathLst>
                <a:path w="4364" h="5123" extrusionOk="0">
                  <a:moveTo>
                    <a:pt x="29" y="1"/>
                  </a:moveTo>
                  <a:cubicBezTo>
                    <a:pt x="15" y="15"/>
                    <a:pt x="0" y="232"/>
                    <a:pt x="73" y="564"/>
                  </a:cubicBezTo>
                  <a:cubicBezTo>
                    <a:pt x="116" y="882"/>
                    <a:pt x="275" y="1301"/>
                    <a:pt x="463" y="1705"/>
                  </a:cubicBezTo>
                  <a:cubicBezTo>
                    <a:pt x="650" y="2110"/>
                    <a:pt x="896" y="2486"/>
                    <a:pt x="1084" y="2760"/>
                  </a:cubicBezTo>
                  <a:cubicBezTo>
                    <a:pt x="1272" y="3020"/>
                    <a:pt x="1416" y="3194"/>
                    <a:pt x="1416" y="3194"/>
                  </a:cubicBezTo>
                  <a:cubicBezTo>
                    <a:pt x="1416" y="3194"/>
                    <a:pt x="1575" y="3353"/>
                    <a:pt x="1806" y="3584"/>
                  </a:cubicBezTo>
                  <a:cubicBezTo>
                    <a:pt x="2052" y="3815"/>
                    <a:pt x="2399" y="4104"/>
                    <a:pt x="2760" y="4364"/>
                  </a:cubicBezTo>
                  <a:cubicBezTo>
                    <a:pt x="3121" y="4610"/>
                    <a:pt x="3511" y="4841"/>
                    <a:pt x="3815" y="4956"/>
                  </a:cubicBezTo>
                  <a:cubicBezTo>
                    <a:pt x="4067" y="5065"/>
                    <a:pt x="4259" y="5123"/>
                    <a:pt x="4325" y="5123"/>
                  </a:cubicBezTo>
                  <a:cubicBezTo>
                    <a:pt x="4339" y="5123"/>
                    <a:pt x="4347" y="5120"/>
                    <a:pt x="4349" y="5115"/>
                  </a:cubicBezTo>
                  <a:cubicBezTo>
                    <a:pt x="4364" y="5086"/>
                    <a:pt x="4176" y="4985"/>
                    <a:pt x="3901" y="4812"/>
                  </a:cubicBezTo>
                  <a:cubicBezTo>
                    <a:pt x="3627" y="4639"/>
                    <a:pt x="3280" y="4379"/>
                    <a:pt x="2948" y="4104"/>
                  </a:cubicBezTo>
                  <a:cubicBezTo>
                    <a:pt x="2630" y="3829"/>
                    <a:pt x="2327" y="3526"/>
                    <a:pt x="2110" y="3295"/>
                  </a:cubicBezTo>
                  <a:cubicBezTo>
                    <a:pt x="1893" y="3064"/>
                    <a:pt x="1749" y="2905"/>
                    <a:pt x="1749" y="2905"/>
                  </a:cubicBezTo>
                  <a:cubicBezTo>
                    <a:pt x="1749" y="2905"/>
                    <a:pt x="1619" y="2746"/>
                    <a:pt x="1416" y="2500"/>
                  </a:cubicBezTo>
                  <a:cubicBezTo>
                    <a:pt x="1214" y="2255"/>
                    <a:pt x="954" y="1922"/>
                    <a:pt x="737" y="1561"/>
                  </a:cubicBezTo>
                  <a:cubicBezTo>
                    <a:pt x="535" y="1200"/>
                    <a:pt x="333" y="810"/>
                    <a:pt x="231" y="506"/>
                  </a:cubicBezTo>
                  <a:cubicBezTo>
                    <a:pt x="130" y="217"/>
                    <a:pt x="73" y="1"/>
                    <a:pt x="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8630977" y="2485679"/>
              <a:ext cx="101526" cy="42976"/>
            </a:xfrm>
            <a:custGeom>
              <a:avLst/>
              <a:gdLst/>
              <a:ahLst/>
              <a:cxnLst/>
              <a:rect l="l" t="t" r="r" b="b"/>
              <a:pathLst>
                <a:path w="3064" h="1297" extrusionOk="0">
                  <a:moveTo>
                    <a:pt x="58" y="0"/>
                  </a:moveTo>
                  <a:cubicBezTo>
                    <a:pt x="52" y="0"/>
                    <a:pt x="47" y="2"/>
                    <a:pt x="44" y="5"/>
                  </a:cubicBezTo>
                  <a:cubicBezTo>
                    <a:pt x="0" y="48"/>
                    <a:pt x="260" y="395"/>
                    <a:pt x="578" y="684"/>
                  </a:cubicBezTo>
                  <a:cubicBezTo>
                    <a:pt x="752" y="828"/>
                    <a:pt x="925" y="958"/>
                    <a:pt x="1084" y="1045"/>
                  </a:cubicBezTo>
                  <a:cubicBezTo>
                    <a:pt x="1214" y="1132"/>
                    <a:pt x="1329" y="1175"/>
                    <a:pt x="1329" y="1175"/>
                  </a:cubicBezTo>
                  <a:cubicBezTo>
                    <a:pt x="1329" y="1175"/>
                    <a:pt x="1431" y="1218"/>
                    <a:pt x="1604" y="1247"/>
                  </a:cubicBezTo>
                  <a:cubicBezTo>
                    <a:pt x="1734" y="1280"/>
                    <a:pt x="1897" y="1296"/>
                    <a:pt x="2067" y="1296"/>
                  </a:cubicBezTo>
                  <a:cubicBezTo>
                    <a:pt x="2124" y="1296"/>
                    <a:pt x="2182" y="1294"/>
                    <a:pt x="2240" y="1291"/>
                  </a:cubicBezTo>
                  <a:cubicBezTo>
                    <a:pt x="2471" y="1262"/>
                    <a:pt x="2688" y="1175"/>
                    <a:pt x="2832" y="1088"/>
                  </a:cubicBezTo>
                  <a:cubicBezTo>
                    <a:pt x="2977" y="1002"/>
                    <a:pt x="3063" y="930"/>
                    <a:pt x="3049" y="901"/>
                  </a:cubicBezTo>
                  <a:cubicBezTo>
                    <a:pt x="3045" y="892"/>
                    <a:pt x="3032" y="889"/>
                    <a:pt x="3012" y="889"/>
                  </a:cubicBezTo>
                  <a:cubicBezTo>
                    <a:pt x="2964" y="889"/>
                    <a:pt x="2876" y="909"/>
                    <a:pt x="2774" y="930"/>
                  </a:cubicBezTo>
                  <a:cubicBezTo>
                    <a:pt x="2656" y="953"/>
                    <a:pt x="2500" y="977"/>
                    <a:pt x="2344" y="977"/>
                  </a:cubicBezTo>
                  <a:cubicBezTo>
                    <a:pt x="2309" y="977"/>
                    <a:pt x="2274" y="976"/>
                    <a:pt x="2240" y="973"/>
                  </a:cubicBezTo>
                  <a:cubicBezTo>
                    <a:pt x="1850" y="944"/>
                    <a:pt x="1488" y="756"/>
                    <a:pt x="1488" y="756"/>
                  </a:cubicBezTo>
                  <a:cubicBezTo>
                    <a:pt x="1488" y="756"/>
                    <a:pt x="1127" y="641"/>
                    <a:pt x="766" y="424"/>
                  </a:cubicBezTo>
                  <a:cubicBezTo>
                    <a:pt x="445" y="237"/>
                    <a:pt x="137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8547678" y="2631269"/>
              <a:ext cx="151294" cy="203151"/>
            </a:xfrm>
            <a:custGeom>
              <a:avLst/>
              <a:gdLst/>
              <a:ahLst/>
              <a:cxnLst/>
              <a:rect l="l" t="t" r="r" b="b"/>
              <a:pathLst>
                <a:path w="4566" h="6131" extrusionOk="0">
                  <a:moveTo>
                    <a:pt x="4461" y="0"/>
                  </a:moveTo>
                  <a:cubicBezTo>
                    <a:pt x="4352" y="0"/>
                    <a:pt x="4163" y="20"/>
                    <a:pt x="3916" y="75"/>
                  </a:cubicBezTo>
                  <a:cubicBezTo>
                    <a:pt x="3540" y="177"/>
                    <a:pt x="3063" y="408"/>
                    <a:pt x="2659" y="726"/>
                  </a:cubicBezTo>
                  <a:cubicBezTo>
                    <a:pt x="2240" y="1044"/>
                    <a:pt x="1907" y="1448"/>
                    <a:pt x="1676" y="1766"/>
                  </a:cubicBezTo>
                  <a:cubicBezTo>
                    <a:pt x="1561" y="1925"/>
                    <a:pt x="1488" y="2069"/>
                    <a:pt x="1416" y="2156"/>
                  </a:cubicBezTo>
                  <a:cubicBezTo>
                    <a:pt x="1358" y="2257"/>
                    <a:pt x="1329" y="2315"/>
                    <a:pt x="1329" y="2315"/>
                  </a:cubicBezTo>
                  <a:cubicBezTo>
                    <a:pt x="1329" y="2315"/>
                    <a:pt x="1300" y="2358"/>
                    <a:pt x="1243" y="2459"/>
                  </a:cubicBezTo>
                  <a:cubicBezTo>
                    <a:pt x="1199" y="2561"/>
                    <a:pt x="1127" y="2705"/>
                    <a:pt x="1055" y="2879"/>
                  </a:cubicBezTo>
                  <a:cubicBezTo>
                    <a:pt x="896" y="3225"/>
                    <a:pt x="708" y="3702"/>
                    <a:pt x="549" y="4179"/>
                  </a:cubicBezTo>
                  <a:cubicBezTo>
                    <a:pt x="246" y="5147"/>
                    <a:pt x="0" y="6115"/>
                    <a:pt x="43" y="6129"/>
                  </a:cubicBezTo>
                  <a:cubicBezTo>
                    <a:pt x="45" y="6130"/>
                    <a:pt x="46" y="6130"/>
                    <a:pt x="47" y="6130"/>
                  </a:cubicBezTo>
                  <a:cubicBezTo>
                    <a:pt x="127" y="6130"/>
                    <a:pt x="483" y="5205"/>
                    <a:pt x="853" y="4294"/>
                  </a:cubicBezTo>
                  <a:cubicBezTo>
                    <a:pt x="1040" y="3832"/>
                    <a:pt x="1243" y="3384"/>
                    <a:pt x="1416" y="3066"/>
                  </a:cubicBezTo>
                  <a:cubicBezTo>
                    <a:pt x="1503" y="2893"/>
                    <a:pt x="1589" y="2763"/>
                    <a:pt x="1633" y="2676"/>
                  </a:cubicBezTo>
                  <a:cubicBezTo>
                    <a:pt x="1691" y="2575"/>
                    <a:pt x="1720" y="2532"/>
                    <a:pt x="1720" y="2532"/>
                  </a:cubicBezTo>
                  <a:cubicBezTo>
                    <a:pt x="1720" y="2532"/>
                    <a:pt x="1748" y="2474"/>
                    <a:pt x="1792" y="2373"/>
                  </a:cubicBezTo>
                  <a:cubicBezTo>
                    <a:pt x="1850" y="2286"/>
                    <a:pt x="1922" y="2156"/>
                    <a:pt x="2023" y="1997"/>
                  </a:cubicBezTo>
                  <a:cubicBezTo>
                    <a:pt x="2225" y="1694"/>
                    <a:pt x="2500" y="1289"/>
                    <a:pt x="2861" y="957"/>
                  </a:cubicBezTo>
                  <a:cubicBezTo>
                    <a:pt x="3222" y="639"/>
                    <a:pt x="3627" y="379"/>
                    <a:pt x="3973" y="249"/>
                  </a:cubicBezTo>
                  <a:cubicBezTo>
                    <a:pt x="4320" y="119"/>
                    <a:pt x="4566" y="47"/>
                    <a:pt x="4566" y="18"/>
                  </a:cubicBezTo>
                  <a:cubicBezTo>
                    <a:pt x="4561" y="7"/>
                    <a:pt x="4524" y="0"/>
                    <a:pt x="4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7207678" y="3194842"/>
              <a:ext cx="186252" cy="183336"/>
            </a:xfrm>
            <a:custGeom>
              <a:avLst/>
              <a:gdLst/>
              <a:ahLst/>
              <a:cxnLst/>
              <a:rect l="l" t="t" r="r" b="b"/>
              <a:pathLst>
                <a:path w="5621" h="5533" extrusionOk="0">
                  <a:moveTo>
                    <a:pt x="1445" y="0"/>
                  </a:moveTo>
                  <a:lnTo>
                    <a:pt x="1445" y="0"/>
                  </a:lnTo>
                  <a:cubicBezTo>
                    <a:pt x="260" y="1734"/>
                    <a:pt x="0" y="4508"/>
                    <a:pt x="1806" y="5260"/>
                  </a:cubicBezTo>
                  <a:cubicBezTo>
                    <a:pt x="2282" y="5459"/>
                    <a:pt x="2773" y="5532"/>
                    <a:pt x="3239" y="5532"/>
                  </a:cubicBezTo>
                  <a:cubicBezTo>
                    <a:pt x="4529" y="5532"/>
                    <a:pt x="5621" y="4971"/>
                    <a:pt x="5621" y="4971"/>
                  </a:cubicBezTo>
                  <a:cubicBezTo>
                    <a:pt x="4638" y="4523"/>
                    <a:pt x="5101" y="3222"/>
                    <a:pt x="5101" y="3222"/>
                  </a:cubicBezTo>
                  <a:lnTo>
                    <a:pt x="5101" y="3222"/>
                  </a:lnTo>
                  <a:cubicBezTo>
                    <a:pt x="5064" y="3225"/>
                    <a:pt x="5027" y="3226"/>
                    <a:pt x="4992" y="3226"/>
                  </a:cubicBezTo>
                  <a:cubicBezTo>
                    <a:pt x="3883" y="3226"/>
                    <a:pt x="3598" y="1951"/>
                    <a:pt x="3598" y="1951"/>
                  </a:cubicBezTo>
                  <a:cubicBezTo>
                    <a:pt x="1951" y="1648"/>
                    <a:pt x="1445" y="1"/>
                    <a:pt x="1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7079384" y="3019134"/>
              <a:ext cx="87642" cy="218558"/>
            </a:xfrm>
            <a:custGeom>
              <a:avLst/>
              <a:gdLst/>
              <a:ahLst/>
              <a:cxnLst/>
              <a:rect l="l" t="t" r="r" b="b"/>
              <a:pathLst>
                <a:path w="2645" h="6596" extrusionOk="0">
                  <a:moveTo>
                    <a:pt x="217" y="1"/>
                  </a:moveTo>
                  <a:cubicBezTo>
                    <a:pt x="116" y="1"/>
                    <a:pt x="43" y="15"/>
                    <a:pt x="29" y="58"/>
                  </a:cubicBezTo>
                  <a:cubicBezTo>
                    <a:pt x="0" y="145"/>
                    <a:pt x="145" y="319"/>
                    <a:pt x="347" y="564"/>
                  </a:cubicBezTo>
                  <a:cubicBezTo>
                    <a:pt x="549" y="795"/>
                    <a:pt x="766" y="1157"/>
                    <a:pt x="939" y="1532"/>
                  </a:cubicBezTo>
                  <a:cubicBezTo>
                    <a:pt x="1113" y="1893"/>
                    <a:pt x="1228" y="2298"/>
                    <a:pt x="1300" y="2601"/>
                  </a:cubicBezTo>
                  <a:cubicBezTo>
                    <a:pt x="1329" y="2760"/>
                    <a:pt x="1344" y="2890"/>
                    <a:pt x="1373" y="2977"/>
                  </a:cubicBezTo>
                  <a:cubicBezTo>
                    <a:pt x="1387" y="3064"/>
                    <a:pt x="1387" y="3107"/>
                    <a:pt x="1387" y="3107"/>
                  </a:cubicBezTo>
                  <a:cubicBezTo>
                    <a:pt x="1387" y="3107"/>
                    <a:pt x="1402" y="3165"/>
                    <a:pt x="1430" y="3252"/>
                  </a:cubicBezTo>
                  <a:cubicBezTo>
                    <a:pt x="1459" y="3338"/>
                    <a:pt x="1503" y="3454"/>
                    <a:pt x="1532" y="3613"/>
                  </a:cubicBezTo>
                  <a:cubicBezTo>
                    <a:pt x="1618" y="3916"/>
                    <a:pt x="1691" y="4335"/>
                    <a:pt x="1734" y="4769"/>
                  </a:cubicBezTo>
                  <a:cubicBezTo>
                    <a:pt x="1763" y="5188"/>
                    <a:pt x="1777" y="5636"/>
                    <a:pt x="1763" y="5968"/>
                  </a:cubicBezTo>
                  <a:cubicBezTo>
                    <a:pt x="1748" y="6315"/>
                    <a:pt x="1734" y="6546"/>
                    <a:pt x="1821" y="6589"/>
                  </a:cubicBezTo>
                  <a:cubicBezTo>
                    <a:pt x="1828" y="6593"/>
                    <a:pt x="1835" y="6595"/>
                    <a:pt x="1844" y="6595"/>
                  </a:cubicBezTo>
                  <a:cubicBezTo>
                    <a:pt x="1923" y="6595"/>
                    <a:pt x="2067" y="6413"/>
                    <a:pt x="2211" y="6113"/>
                  </a:cubicBezTo>
                  <a:cubicBezTo>
                    <a:pt x="2370" y="5780"/>
                    <a:pt x="2500" y="5303"/>
                    <a:pt x="2572" y="4798"/>
                  </a:cubicBezTo>
                  <a:cubicBezTo>
                    <a:pt x="2644" y="4292"/>
                    <a:pt x="2644" y="3786"/>
                    <a:pt x="2615" y="3411"/>
                  </a:cubicBezTo>
                  <a:cubicBezTo>
                    <a:pt x="2615" y="3208"/>
                    <a:pt x="2586" y="3049"/>
                    <a:pt x="2572" y="2948"/>
                  </a:cubicBezTo>
                  <a:cubicBezTo>
                    <a:pt x="2557" y="2833"/>
                    <a:pt x="2543" y="2760"/>
                    <a:pt x="2543" y="2760"/>
                  </a:cubicBezTo>
                  <a:cubicBezTo>
                    <a:pt x="2543" y="2760"/>
                    <a:pt x="2529" y="2703"/>
                    <a:pt x="2485" y="2601"/>
                  </a:cubicBezTo>
                  <a:cubicBezTo>
                    <a:pt x="2456" y="2486"/>
                    <a:pt x="2399" y="2341"/>
                    <a:pt x="2326" y="2168"/>
                  </a:cubicBezTo>
                  <a:cubicBezTo>
                    <a:pt x="2167" y="1807"/>
                    <a:pt x="1936" y="1359"/>
                    <a:pt x="1618" y="969"/>
                  </a:cubicBezTo>
                  <a:cubicBezTo>
                    <a:pt x="1300" y="593"/>
                    <a:pt x="939" y="275"/>
                    <a:pt x="607" y="131"/>
                  </a:cubicBezTo>
                  <a:cubicBezTo>
                    <a:pt x="462" y="44"/>
                    <a:pt x="304" y="30"/>
                    <a:pt x="2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6851887" y="3182285"/>
              <a:ext cx="541095" cy="439403"/>
            </a:xfrm>
            <a:custGeom>
              <a:avLst/>
              <a:gdLst/>
              <a:ahLst/>
              <a:cxnLst/>
              <a:rect l="l" t="t" r="r" b="b"/>
              <a:pathLst>
                <a:path w="16330" h="13261" extrusionOk="0">
                  <a:moveTo>
                    <a:pt x="5523" y="0"/>
                  </a:moveTo>
                  <a:cubicBezTo>
                    <a:pt x="3963" y="0"/>
                    <a:pt x="2417" y="608"/>
                    <a:pt x="1737" y="1925"/>
                  </a:cubicBezTo>
                  <a:cubicBezTo>
                    <a:pt x="0" y="5265"/>
                    <a:pt x="1709" y="13261"/>
                    <a:pt x="7378" y="13261"/>
                  </a:cubicBezTo>
                  <a:cubicBezTo>
                    <a:pt x="7841" y="13261"/>
                    <a:pt x="8330" y="13208"/>
                    <a:pt x="8846" y="13094"/>
                  </a:cubicBezTo>
                  <a:cubicBezTo>
                    <a:pt x="8860" y="13080"/>
                    <a:pt x="8874" y="13080"/>
                    <a:pt x="8889" y="13080"/>
                  </a:cubicBezTo>
                  <a:cubicBezTo>
                    <a:pt x="9062" y="12993"/>
                    <a:pt x="9236" y="12935"/>
                    <a:pt x="9423" y="12878"/>
                  </a:cubicBezTo>
                  <a:cubicBezTo>
                    <a:pt x="9481" y="12863"/>
                    <a:pt x="9554" y="12849"/>
                    <a:pt x="9611" y="12834"/>
                  </a:cubicBezTo>
                  <a:cubicBezTo>
                    <a:pt x="9900" y="12690"/>
                    <a:pt x="10204" y="12545"/>
                    <a:pt x="10522" y="12473"/>
                  </a:cubicBezTo>
                  <a:cubicBezTo>
                    <a:pt x="10904" y="12372"/>
                    <a:pt x="11240" y="12328"/>
                    <a:pt x="11578" y="12328"/>
                  </a:cubicBezTo>
                  <a:cubicBezTo>
                    <a:pt x="11916" y="12328"/>
                    <a:pt x="12255" y="12372"/>
                    <a:pt x="12646" y="12444"/>
                  </a:cubicBezTo>
                  <a:cubicBezTo>
                    <a:pt x="12790" y="12473"/>
                    <a:pt x="12935" y="12531"/>
                    <a:pt x="13093" y="12589"/>
                  </a:cubicBezTo>
                  <a:cubicBezTo>
                    <a:pt x="13151" y="12603"/>
                    <a:pt x="13209" y="12632"/>
                    <a:pt x="13267" y="12661"/>
                  </a:cubicBezTo>
                  <a:cubicBezTo>
                    <a:pt x="14076" y="12155"/>
                    <a:pt x="14798" y="11389"/>
                    <a:pt x="15174" y="10479"/>
                  </a:cubicBezTo>
                  <a:cubicBezTo>
                    <a:pt x="15810" y="8962"/>
                    <a:pt x="16301" y="7084"/>
                    <a:pt x="16330" y="5350"/>
                  </a:cubicBezTo>
                  <a:lnTo>
                    <a:pt x="16330" y="5350"/>
                  </a:lnTo>
                  <a:cubicBezTo>
                    <a:pt x="16229" y="5364"/>
                    <a:pt x="16142" y="5379"/>
                    <a:pt x="16041" y="5379"/>
                  </a:cubicBezTo>
                  <a:lnTo>
                    <a:pt x="15781" y="5379"/>
                  </a:lnTo>
                  <a:cubicBezTo>
                    <a:pt x="15001" y="5379"/>
                    <a:pt x="14336" y="4801"/>
                    <a:pt x="14177" y="4064"/>
                  </a:cubicBezTo>
                  <a:cubicBezTo>
                    <a:pt x="14062" y="4064"/>
                    <a:pt x="13960" y="4049"/>
                    <a:pt x="13845" y="4020"/>
                  </a:cubicBezTo>
                  <a:cubicBezTo>
                    <a:pt x="12631" y="3804"/>
                    <a:pt x="11952" y="2489"/>
                    <a:pt x="12039" y="1347"/>
                  </a:cubicBezTo>
                  <a:cubicBezTo>
                    <a:pt x="12053" y="1015"/>
                    <a:pt x="12111" y="654"/>
                    <a:pt x="12198" y="322"/>
                  </a:cubicBezTo>
                  <a:cubicBezTo>
                    <a:pt x="12081" y="314"/>
                    <a:pt x="11966" y="311"/>
                    <a:pt x="11853" y="311"/>
                  </a:cubicBezTo>
                  <a:cubicBezTo>
                    <a:pt x="10820" y="311"/>
                    <a:pt x="9935" y="614"/>
                    <a:pt x="9062" y="1304"/>
                  </a:cubicBezTo>
                  <a:cubicBezTo>
                    <a:pt x="8903" y="1145"/>
                    <a:pt x="8730" y="986"/>
                    <a:pt x="8528" y="856"/>
                  </a:cubicBezTo>
                  <a:cubicBezTo>
                    <a:pt x="7713" y="297"/>
                    <a:pt x="6614" y="0"/>
                    <a:pt x="5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6898871" y="3315947"/>
              <a:ext cx="493645" cy="305704"/>
            </a:xfrm>
            <a:custGeom>
              <a:avLst/>
              <a:gdLst/>
              <a:ahLst/>
              <a:cxnLst/>
              <a:rect l="l" t="t" r="r" b="b"/>
              <a:pathLst>
                <a:path w="14898" h="9226" extrusionOk="0">
                  <a:moveTo>
                    <a:pt x="12528" y="1"/>
                  </a:moveTo>
                  <a:cubicBezTo>
                    <a:pt x="12253" y="1547"/>
                    <a:pt x="11589" y="2977"/>
                    <a:pt x="10592" y="4104"/>
                  </a:cubicBezTo>
                  <a:cubicBezTo>
                    <a:pt x="9277" y="5578"/>
                    <a:pt x="7471" y="6416"/>
                    <a:pt x="5607" y="6416"/>
                  </a:cubicBezTo>
                  <a:lnTo>
                    <a:pt x="5347" y="6416"/>
                  </a:lnTo>
                  <a:cubicBezTo>
                    <a:pt x="3483" y="6416"/>
                    <a:pt x="1677" y="5578"/>
                    <a:pt x="362" y="4104"/>
                  </a:cubicBezTo>
                  <a:cubicBezTo>
                    <a:pt x="247" y="3960"/>
                    <a:pt x="117" y="3801"/>
                    <a:pt x="1" y="3656"/>
                  </a:cubicBezTo>
                  <a:lnTo>
                    <a:pt x="1" y="3656"/>
                  </a:lnTo>
                  <a:cubicBezTo>
                    <a:pt x="736" y="6557"/>
                    <a:pt x="2681" y="9225"/>
                    <a:pt x="5964" y="9225"/>
                  </a:cubicBezTo>
                  <a:cubicBezTo>
                    <a:pt x="6425" y="9225"/>
                    <a:pt x="6913" y="9172"/>
                    <a:pt x="7428" y="9060"/>
                  </a:cubicBezTo>
                  <a:cubicBezTo>
                    <a:pt x="7442" y="9046"/>
                    <a:pt x="7456" y="9046"/>
                    <a:pt x="7471" y="9046"/>
                  </a:cubicBezTo>
                  <a:cubicBezTo>
                    <a:pt x="7644" y="8959"/>
                    <a:pt x="7818" y="8901"/>
                    <a:pt x="8005" y="8844"/>
                  </a:cubicBezTo>
                  <a:cubicBezTo>
                    <a:pt x="8063" y="8829"/>
                    <a:pt x="8136" y="8815"/>
                    <a:pt x="8193" y="8800"/>
                  </a:cubicBezTo>
                  <a:cubicBezTo>
                    <a:pt x="8482" y="8656"/>
                    <a:pt x="8786" y="8511"/>
                    <a:pt x="9104" y="8439"/>
                  </a:cubicBezTo>
                  <a:cubicBezTo>
                    <a:pt x="9486" y="8338"/>
                    <a:pt x="9822" y="8294"/>
                    <a:pt x="10160" y="8294"/>
                  </a:cubicBezTo>
                  <a:cubicBezTo>
                    <a:pt x="10498" y="8294"/>
                    <a:pt x="10837" y="8338"/>
                    <a:pt x="11228" y="8410"/>
                  </a:cubicBezTo>
                  <a:cubicBezTo>
                    <a:pt x="11372" y="8439"/>
                    <a:pt x="11517" y="8497"/>
                    <a:pt x="11675" y="8555"/>
                  </a:cubicBezTo>
                  <a:cubicBezTo>
                    <a:pt x="11733" y="8569"/>
                    <a:pt x="11791" y="8598"/>
                    <a:pt x="11849" y="8627"/>
                  </a:cubicBezTo>
                  <a:cubicBezTo>
                    <a:pt x="12658" y="8121"/>
                    <a:pt x="13380" y="7355"/>
                    <a:pt x="13756" y="6445"/>
                  </a:cubicBezTo>
                  <a:cubicBezTo>
                    <a:pt x="14392" y="4928"/>
                    <a:pt x="14883" y="3050"/>
                    <a:pt x="14898" y="1316"/>
                  </a:cubicBezTo>
                  <a:lnTo>
                    <a:pt x="14898" y="1316"/>
                  </a:lnTo>
                  <a:cubicBezTo>
                    <a:pt x="14811" y="1330"/>
                    <a:pt x="14724" y="1345"/>
                    <a:pt x="14623" y="1345"/>
                  </a:cubicBezTo>
                  <a:lnTo>
                    <a:pt x="14363" y="1345"/>
                  </a:lnTo>
                  <a:cubicBezTo>
                    <a:pt x="13583" y="1345"/>
                    <a:pt x="12904" y="767"/>
                    <a:pt x="12759" y="30"/>
                  </a:cubicBezTo>
                  <a:cubicBezTo>
                    <a:pt x="12672" y="30"/>
                    <a:pt x="12600" y="15"/>
                    <a:pt x="1252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6889295" y="3166480"/>
              <a:ext cx="333272" cy="171076"/>
            </a:xfrm>
            <a:custGeom>
              <a:avLst/>
              <a:gdLst/>
              <a:ahLst/>
              <a:cxnLst/>
              <a:rect l="l" t="t" r="r" b="b"/>
              <a:pathLst>
                <a:path w="10058" h="5163" extrusionOk="0">
                  <a:moveTo>
                    <a:pt x="4442" y="0"/>
                  </a:moveTo>
                  <a:cubicBezTo>
                    <a:pt x="4386" y="0"/>
                    <a:pt x="4336" y="4"/>
                    <a:pt x="4292" y="4"/>
                  </a:cubicBezTo>
                  <a:lnTo>
                    <a:pt x="3989" y="4"/>
                  </a:lnTo>
                  <a:cubicBezTo>
                    <a:pt x="3989" y="4"/>
                    <a:pt x="3888" y="18"/>
                    <a:pt x="3700" y="47"/>
                  </a:cubicBezTo>
                  <a:cubicBezTo>
                    <a:pt x="3512" y="62"/>
                    <a:pt x="3252" y="148"/>
                    <a:pt x="2948" y="250"/>
                  </a:cubicBezTo>
                  <a:cubicBezTo>
                    <a:pt x="2342" y="466"/>
                    <a:pt x="1605" y="972"/>
                    <a:pt x="1056" y="1694"/>
                  </a:cubicBezTo>
                  <a:cubicBezTo>
                    <a:pt x="911" y="1868"/>
                    <a:pt x="796" y="2070"/>
                    <a:pt x="680" y="2258"/>
                  </a:cubicBezTo>
                  <a:cubicBezTo>
                    <a:pt x="564" y="2460"/>
                    <a:pt x="478" y="2662"/>
                    <a:pt x="391" y="2865"/>
                  </a:cubicBezTo>
                  <a:cubicBezTo>
                    <a:pt x="319" y="3067"/>
                    <a:pt x="232" y="3255"/>
                    <a:pt x="189" y="3457"/>
                  </a:cubicBezTo>
                  <a:cubicBezTo>
                    <a:pt x="145" y="3645"/>
                    <a:pt x="102" y="3833"/>
                    <a:pt x="73" y="4006"/>
                  </a:cubicBezTo>
                  <a:cubicBezTo>
                    <a:pt x="59" y="4180"/>
                    <a:pt x="30" y="4339"/>
                    <a:pt x="15" y="4483"/>
                  </a:cubicBezTo>
                  <a:cubicBezTo>
                    <a:pt x="1" y="4627"/>
                    <a:pt x="15" y="4743"/>
                    <a:pt x="15" y="4844"/>
                  </a:cubicBezTo>
                  <a:cubicBezTo>
                    <a:pt x="30" y="5047"/>
                    <a:pt x="44" y="5162"/>
                    <a:pt x="44" y="5162"/>
                  </a:cubicBezTo>
                  <a:cubicBezTo>
                    <a:pt x="59" y="5162"/>
                    <a:pt x="88" y="5047"/>
                    <a:pt x="102" y="4844"/>
                  </a:cubicBezTo>
                  <a:cubicBezTo>
                    <a:pt x="117" y="4758"/>
                    <a:pt x="117" y="4627"/>
                    <a:pt x="145" y="4497"/>
                  </a:cubicBezTo>
                  <a:cubicBezTo>
                    <a:pt x="160" y="4367"/>
                    <a:pt x="189" y="4208"/>
                    <a:pt x="218" y="4035"/>
                  </a:cubicBezTo>
                  <a:cubicBezTo>
                    <a:pt x="261" y="3876"/>
                    <a:pt x="319" y="3703"/>
                    <a:pt x="362" y="3529"/>
                  </a:cubicBezTo>
                  <a:cubicBezTo>
                    <a:pt x="434" y="3342"/>
                    <a:pt x="507" y="3168"/>
                    <a:pt x="579" y="2966"/>
                  </a:cubicBezTo>
                  <a:cubicBezTo>
                    <a:pt x="680" y="2793"/>
                    <a:pt x="767" y="2605"/>
                    <a:pt x="882" y="2417"/>
                  </a:cubicBezTo>
                  <a:cubicBezTo>
                    <a:pt x="1012" y="2258"/>
                    <a:pt x="1114" y="2070"/>
                    <a:pt x="1258" y="1911"/>
                  </a:cubicBezTo>
                  <a:cubicBezTo>
                    <a:pt x="1807" y="1261"/>
                    <a:pt x="2501" y="827"/>
                    <a:pt x="3064" y="640"/>
                  </a:cubicBezTo>
                  <a:cubicBezTo>
                    <a:pt x="3353" y="553"/>
                    <a:pt x="3584" y="495"/>
                    <a:pt x="3758" y="481"/>
                  </a:cubicBezTo>
                  <a:cubicBezTo>
                    <a:pt x="3931" y="466"/>
                    <a:pt x="4018" y="452"/>
                    <a:pt x="4018" y="452"/>
                  </a:cubicBezTo>
                  <a:cubicBezTo>
                    <a:pt x="4018" y="452"/>
                    <a:pt x="4119" y="437"/>
                    <a:pt x="4292" y="437"/>
                  </a:cubicBezTo>
                  <a:cubicBezTo>
                    <a:pt x="4350" y="437"/>
                    <a:pt x="4414" y="431"/>
                    <a:pt x="4485" y="431"/>
                  </a:cubicBezTo>
                  <a:cubicBezTo>
                    <a:pt x="4520" y="431"/>
                    <a:pt x="4557" y="433"/>
                    <a:pt x="4596" y="437"/>
                  </a:cubicBezTo>
                  <a:cubicBezTo>
                    <a:pt x="4711" y="452"/>
                    <a:pt x="4856" y="466"/>
                    <a:pt x="5000" y="481"/>
                  </a:cubicBezTo>
                  <a:cubicBezTo>
                    <a:pt x="5289" y="553"/>
                    <a:pt x="5621" y="625"/>
                    <a:pt x="5954" y="799"/>
                  </a:cubicBezTo>
                  <a:cubicBezTo>
                    <a:pt x="6286" y="972"/>
                    <a:pt x="6647" y="1203"/>
                    <a:pt x="6994" y="1449"/>
                  </a:cubicBezTo>
                  <a:cubicBezTo>
                    <a:pt x="7673" y="1926"/>
                    <a:pt x="8396" y="2431"/>
                    <a:pt x="9017" y="2576"/>
                  </a:cubicBezTo>
                  <a:cubicBezTo>
                    <a:pt x="9176" y="2634"/>
                    <a:pt x="9320" y="2634"/>
                    <a:pt x="9450" y="2648"/>
                  </a:cubicBezTo>
                  <a:cubicBezTo>
                    <a:pt x="9488" y="2652"/>
                    <a:pt x="9525" y="2654"/>
                    <a:pt x="9561" y="2654"/>
                  </a:cubicBezTo>
                  <a:cubicBezTo>
                    <a:pt x="9646" y="2654"/>
                    <a:pt x="9721" y="2644"/>
                    <a:pt x="9783" y="2634"/>
                  </a:cubicBezTo>
                  <a:cubicBezTo>
                    <a:pt x="9956" y="2590"/>
                    <a:pt x="10057" y="2561"/>
                    <a:pt x="10057" y="2547"/>
                  </a:cubicBezTo>
                  <a:cubicBezTo>
                    <a:pt x="10057" y="2540"/>
                    <a:pt x="10028" y="2536"/>
                    <a:pt x="9978" y="2536"/>
                  </a:cubicBezTo>
                  <a:cubicBezTo>
                    <a:pt x="9927" y="2536"/>
                    <a:pt x="9855" y="2540"/>
                    <a:pt x="9768" y="2547"/>
                  </a:cubicBezTo>
                  <a:cubicBezTo>
                    <a:pt x="9682" y="2547"/>
                    <a:pt x="9580" y="2532"/>
                    <a:pt x="9465" y="2518"/>
                  </a:cubicBezTo>
                  <a:cubicBezTo>
                    <a:pt x="9335" y="2489"/>
                    <a:pt x="9205" y="2475"/>
                    <a:pt x="9060" y="2417"/>
                  </a:cubicBezTo>
                  <a:cubicBezTo>
                    <a:pt x="8482" y="2215"/>
                    <a:pt x="7818" y="1694"/>
                    <a:pt x="7139" y="1174"/>
                  </a:cubicBezTo>
                  <a:cubicBezTo>
                    <a:pt x="6806" y="914"/>
                    <a:pt x="6460" y="654"/>
                    <a:pt x="6098" y="466"/>
                  </a:cubicBezTo>
                  <a:cubicBezTo>
                    <a:pt x="5737" y="250"/>
                    <a:pt x="5361" y="163"/>
                    <a:pt x="5058" y="76"/>
                  </a:cubicBezTo>
                  <a:cubicBezTo>
                    <a:pt x="4899" y="62"/>
                    <a:pt x="4755" y="33"/>
                    <a:pt x="4625" y="18"/>
                  </a:cubicBezTo>
                  <a:cubicBezTo>
                    <a:pt x="4560" y="4"/>
                    <a:pt x="4498" y="0"/>
                    <a:pt x="4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7155493" y="3184770"/>
              <a:ext cx="102487" cy="41286"/>
            </a:xfrm>
            <a:custGeom>
              <a:avLst/>
              <a:gdLst/>
              <a:ahLst/>
              <a:cxnLst/>
              <a:rect l="l" t="t" r="r" b="b"/>
              <a:pathLst>
                <a:path w="3093" h="1246" extrusionOk="0">
                  <a:moveTo>
                    <a:pt x="2991" y="0"/>
                  </a:moveTo>
                  <a:cubicBezTo>
                    <a:pt x="2216" y="0"/>
                    <a:pt x="1451" y="158"/>
                    <a:pt x="925" y="449"/>
                  </a:cubicBezTo>
                  <a:cubicBezTo>
                    <a:pt x="766" y="550"/>
                    <a:pt x="622" y="622"/>
                    <a:pt x="506" y="723"/>
                  </a:cubicBezTo>
                  <a:cubicBezTo>
                    <a:pt x="391" y="810"/>
                    <a:pt x="289" y="882"/>
                    <a:pt x="217" y="969"/>
                  </a:cubicBezTo>
                  <a:cubicBezTo>
                    <a:pt x="73" y="1128"/>
                    <a:pt x="0" y="1229"/>
                    <a:pt x="15" y="1244"/>
                  </a:cubicBezTo>
                  <a:cubicBezTo>
                    <a:pt x="16" y="1245"/>
                    <a:pt x="17" y="1245"/>
                    <a:pt x="19" y="1245"/>
                  </a:cubicBezTo>
                  <a:cubicBezTo>
                    <a:pt x="67" y="1245"/>
                    <a:pt x="384" y="873"/>
                    <a:pt x="983" y="622"/>
                  </a:cubicBezTo>
                  <a:cubicBezTo>
                    <a:pt x="1438" y="401"/>
                    <a:pt x="2039" y="295"/>
                    <a:pt x="2681" y="295"/>
                  </a:cubicBezTo>
                  <a:cubicBezTo>
                    <a:pt x="2793" y="295"/>
                    <a:pt x="2906" y="298"/>
                    <a:pt x="3020" y="304"/>
                  </a:cubicBezTo>
                  <a:cubicBezTo>
                    <a:pt x="3035" y="247"/>
                    <a:pt x="3049" y="174"/>
                    <a:pt x="3064" y="117"/>
                  </a:cubicBezTo>
                  <a:cubicBezTo>
                    <a:pt x="3078" y="73"/>
                    <a:pt x="3092" y="44"/>
                    <a:pt x="3092" y="1"/>
                  </a:cubicBezTo>
                  <a:cubicBezTo>
                    <a:pt x="3059" y="0"/>
                    <a:pt x="3025" y="0"/>
                    <a:pt x="2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7361353" y="3356171"/>
              <a:ext cx="43109" cy="154707"/>
            </a:xfrm>
            <a:custGeom>
              <a:avLst/>
              <a:gdLst/>
              <a:ahLst/>
              <a:cxnLst/>
              <a:rect l="l" t="t" r="r" b="b"/>
              <a:pathLst>
                <a:path w="1301" h="4669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1200" y="44"/>
                    <a:pt x="1098" y="73"/>
                    <a:pt x="983" y="102"/>
                  </a:cubicBezTo>
                  <a:cubicBezTo>
                    <a:pt x="997" y="318"/>
                    <a:pt x="997" y="535"/>
                    <a:pt x="983" y="766"/>
                  </a:cubicBezTo>
                  <a:cubicBezTo>
                    <a:pt x="940" y="1778"/>
                    <a:pt x="723" y="2775"/>
                    <a:pt x="477" y="3497"/>
                  </a:cubicBezTo>
                  <a:cubicBezTo>
                    <a:pt x="246" y="4205"/>
                    <a:pt x="0" y="4653"/>
                    <a:pt x="29" y="4668"/>
                  </a:cubicBezTo>
                  <a:cubicBezTo>
                    <a:pt x="30" y="4668"/>
                    <a:pt x="31" y="4669"/>
                    <a:pt x="33" y="4669"/>
                  </a:cubicBezTo>
                  <a:cubicBezTo>
                    <a:pt x="53" y="4669"/>
                    <a:pt x="122" y="4569"/>
                    <a:pt x="217" y="4393"/>
                  </a:cubicBezTo>
                  <a:cubicBezTo>
                    <a:pt x="333" y="4205"/>
                    <a:pt x="477" y="3916"/>
                    <a:pt x="622" y="3555"/>
                  </a:cubicBezTo>
                  <a:cubicBezTo>
                    <a:pt x="925" y="2847"/>
                    <a:pt x="1185" y="1836"/>
                    <a:pt x="1272" y="781"/>
                  </a:cubicBezTo>
                  <a:cubicBezTo>
                    <a:pt x="1286" y="521"/>
                    <a:pt x="1301" y="261"/>
                    <a:pt x="1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7285709" y="3481086"/>
              <a:ext cx="92911" cy="124554"/>
            </a:xfrm>
            <a:custGeom>
              <a:avLst/>
              <a:gdLst/>
              <a:ahLst/>
              <a:cxnLst/>
              <a:rect l="l" t="t" r="r" b="b"/>
              <a:pathLst>
                <a:path w="2804" h="3759" extrusionOk="0">
                  <a:moveTo>
                    <a:pt x="2771" y="1"/>
                  </a:moveTo>
                  <a:cubicBezTo>
                    <a:pt x="2697" y="1"/>
                    <a:pt x="2155" y="1132"/>
                    <a:pt x="1445" y="2111"/>
                  </a:cubicBezTo>
                  <a:cubicBezTo>
                    <a:pt x="1084" y="2617"/>
                    <a:pt x="665" y="3065"/>
                    <a:pt x="333" y="3325"/>
                  </a:cubicBezTo>
                  <a:cubicBezTo>
                    <a:pt x="203" y="3441"/>
                    <a:pt x="87" y="3513"/>
                    <a:pt x="0" y="3571"/>
                  </a:cubicBezTo>
                  <a:cubicBezTo>
                    <a:pt x="145" y="3614"/>
                    <a:pt x="304" y="3686"/>
                    <a:pt x="448" y="3758"/>
                  </a:cubicBezTo>
                  <a:cubicBezTo>
                    <a:pt x="477" y="3729"/>
                    <a:pt x="521" y="3686"/>
                    <a:pt x="550" y="3657"/>
                  </a:cubicBezTo>
                  <a:cubicBezTo>
                    <a:pt x="911" y="3339"/>
                    <a:pt x="1330" y="2848"/>
                    <a:pt x="1662" y="2314"/>
                  </a:cubicBezTo>
                  <a:cubicBezTo>
                    <a:pt x="2009" y="1764"/>
                    <a:pt x="2298" y="1187"/>
                    <a:pt x="2500" y="753"/>
                  </a:cubicBezTo>
                  <a:cubicBezTo>
                    <a:pt x="2688" y="305"/>
                    <a:pt x="2803" y="16"/>
                    <a:pt x="2775" y="2"/>
                  </a:cubicBezTo>
                  <a:cubicBezTo>
                    <a:pt x="2774" y="1"/>
                    <a:pt x="2772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6949632" y="3219262"/>
              <a:ext cx="84759" cy="64646"/>
            </a:xfrm>
            <a:custGeom>
              <a:avLst/>
              <a:gdLst/>
              <a:ahLst/>
              <a:cxnLst/>
              <a:rect l="l" t="t" r="r" b="b"/>
              <a:pathLst>
                <a:path w="2558" h="1951" extrusionOk="0">
                  <a:moveTo>
                    <a:pt x="2385" y="492"/>
                  </a:moveTo>
                  <a:cubicBezTo>
                    <a:pt x="2558" y="882"/>
                    <a:pt x="2211" y="1416"/>
                    <a:pt x="1590" y="1676"/>
                  </a:cubicBezTo>
                  <a:cubicBezTo>
                    <a:pt x="983" y="1951"/>
                    <a:pt x="347" y="1850"/>
                    <a:pt x="174" y="1460"/>
                  </a:cubicBezTo>
                  <a:cubicBezTo>
                    <a:pt x="0" y="1069"/>
                    <a:pt x="362" y="535"/>
                    <a:pt x="969" y="260"/>
                  </a:cubicBezTo>
                  <a:cubicBezTo>
                    <a:pt x="1590" y="0"/>
                    <a:pt x="2226" y="101"/>
                    <a:pt x="2385" y="4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6887870" y="3556631"/>
              <a:ext cx="456302" cy="82572"/>
            </a:xfrm>
            <a:custGeom>
              <a:avLst/>
              <a:gdLst/>
              <a:ahLst/>
              <a:cxnLst/>
              <a:rect l="l" t="t" r="r" b="b"/>
              <a:pathLst>
                <a:path w="13771" h="2492" extrusionOk="0">
                  <a:moveTo>
                    <a:pt x="884" y="0"/>
                  </a:moveTo>
                  <a:cubicBezTo>
                    <a:pt x="789" y="0"/>
                    <a:pt x="697" y="10"/>
                    <a:pt x="607" y="34"/>
                  </a:cubicBezTo>
                  <a:cubicBezTo>
                    <a:pt x="405" y="77"/>
                    <a:pt x="261" y="207"/>
                    <a:pt x="174" y="351"/>
                  </a:cubicBezTo>
                  <a:cubicBezTo>
                    <a:pt x="87" y="481"/>
                    <a:pt x="58" y="611"/>
                    <a:pt x="30" y="727"/>
                  </a:cubicBezTo>
                  <a:cubicBezTo>
                    <a:pt x="1" y="929"/>
                    <a:pt x="15" y="1059"/>
                    <a:pt x="15" y="1059"/>
                  </a:cubicBezTo>
                  <a:cubicBezTo>
                    <a:pt x="44" y="1059"/>
                    <a:pt x="58" y="944"/>
                    <a:pt x="116" y="742"/>
                  </a:cubicBezTo>
                  <a:cubicBezTo>
                    <a:pt x="174" y="554"/>
                    <a:pt x="318" y="250"/>
                    <a:pt x="636" y="192"/>
                  </a:cubicBezTo>
                  <a:cubicBezTo>
                    <a:pt x="687" y="184"/>
                    <a:pt x="739" y="180"/>
                    <a:pt x="793" y="180"/>
                  </a:cubicBezTo>
                  <a:cubicBezTo>
                    <a:pt x="1091" y="180"/>
                    <a:pt x="1433" y="308"/>
                    <a:pt x="1763" y="467"/>
                  </a:cubicBezTo>
                  <a:cubicBezTo>
                    <a:pt x="2153" y="669"/>
                    <a:pt x="2558" y="929"/>
                    <a:pt x="2963" y="1189"/>
                  </a:cubicBezTo>
                  <a:cubicBezTo>
                    <a:pt x="3382" y="1435"/>
                    <a:pt x="3786" y="1695"/>
                    <a:pt x="4205" y="1912"/>
                  </a:cubicBezTo>
                  <a:cubicBezTo>
                    <a:pt x="4407" y="2027"/>
                    <a:pt x="4624" y="2100"/>
                    <a:pt x="4826" y="2172"/>
                  </a:cubicBezTo>
                  <a:cubicBezTo>
                    <a:pt x="5043" y="2230"/>
                    <a:pt x="5245" y="2288"/>
                    <a:pt x="5433" y="2302"/>
                  </a:cubicBezTo>
                  <a:cubicBezTo>
                    <a:pt x="5534" y="2302"/>
                    <a:pt x="5621" y="2316"/>
                    <a:pt x="5708" y="2331"/>
                  </a:cubicBezTo>
                  <a:cubicBezTo>
                    <a:pt x="5795" y="2316"/>
                    <a:pt x="5881" y="2316"/>
                    <a:pt x="5953" y="2316"/>
                  </a:cubicBezTo>
                  <a:cubicBezTo>
                    <a:pt x="6112" y="2316"/>
                    <a:pt x="6242" y="2302"/>
                    <a:pt x="6358" y="2288"/>
                  </a:cubicBezTo>
                  <a:cubicBezTo>
                    <a:pt x="6575" y="2259"/>
                    <a:pt x="6690" y="2230"/>
                    <a:pt x="6690" y="2230"/>
                  </a:cubicBezTo>
                  <a:cubicBezTo>
                    <a:pt x="6690" y="2230"/>
                    <a:pt x="6719" y="2230"/>
                    <a:pt x="6777" y="2215"/>
                  </a:cubicBezTo>
                  <a:cubicBezTo>
                    <a:pt x="6835" y="2215"/>
                    <a:pt x="6922" y="2186"/>
                    <a:pt x="7023" y="2172"/>
                  </a:cubicBezTo>
                  <a:cubicBezTo>
                    <a:pt x="7239" y="2114"/>
                    <a:pt x="7528" y="2042"/>
                    <a:pt x="7890" y="1926"/>
                  </a:cubicBezTo>
                  <a:cubicBezTo>
                    <a:pt x="8583" y="1724"/>
                    <a:pt x="9493" y="1377"/>
                    <a:pt x="10433" y="1233"/>
                  </a:cubicBezTo>
                  <a:cubicBezTo>
                    <a:pt x="10674" y="1195"/>
                    <a:pt x="10920" y="1173"/>
                    <a:pt x="11161" y="1173"/>
                  </a:cubicBezTo>
                  <a:cubicBezTo>
                    <a:pt x="11381" y="1173"/>
                    <a:pt x="11598" y="1191"/>
                    <a:pt x="11805" y="1233"/>
                  </a:cubicBezTo>
                  <a:cubicBezTo>
                    <a:pt x="12224" y="1305"/>
                    <a:pt x="12614" y="1464"/>
                    <a:pt x="12903" y="1666"/>
                  </a:cubicBezTo>
                  <a:cubicBezTo>
                    <a:pt x="13463" y="2058"/>
                    <a:pt x="13711" y="2491"/>
                    <a:pt x="13766" y="2491"/>
                  </a:cubicBezTo>
                  <a:cubicBezTo>
                    <a:pt x="13767" y="2491"/>
                    <a:pt x="13769" y="2491"/>
                    <a:pt x="13770" y="2490"/>
                  </a:cubicBezTo>
                  <a:cubicBezTo>
                    <a:pt x="13770" y="2475"/>
                    <a:pt x="13727" y="2374"/>
                    <a:pt x="13611" y="2186"/>
                  </a:cubicBezTo>
                  <a:cubicBezTo>
                    <a:pt x="13496" y="2013"/>
                    <a:pt x="13293" y="1767"/>
                    <a:pt x="13004" y="1536"/>
                  </a:cubicBezTo>
                  <a:cubicBezTo>
                    <a:pt x="12715" y="1291"/>
                    <a:pt x="12311" y="1088"/>
                    <a:pt x="11849" y="987"/>
                  </a:cubicBezTo>
                  <a:cubicBezTo>
                    <a:pt x="11564" y="925"/>
                    <a:pt x="11264" y="896"/>
                    <a:pt x="10960" y="896"/>
                  </a:cubicBezTo>
                  <a:cubicBezTo>
                    <a:pt x="10770" y="896"/>
                    <a:pt x="10578" y="907"/>
                    <a:pt x="10389" y="929"/>
                  </a:cubicBezTo>
                  <a:cubicBezTo>
                    <a:pt x="9392" y="1030"/>
                    <a:pt x="8468" y="1363"/>
                    <a:pt x="7774" y="1536"/>
                  </a:cubicBezTo>
                  <a:cubicBezTo>
                    <a:pt x="7427" y="1637"/>
                    <a:pt x="7138" y="1695"/>
                    <a:pt x="6936" y="1753"/>
                  </a:cubicBezTo>
                  <a:cubicBezTo>
                    <a:pt x="6835" y="1767"/>
                    <a:pt x="6748" y="1782"/>
                    <a:pt x="6690" y="1796"/>
                  </a:cubicBezTo>
                  <a:cubicBezTo>
                    <a:pt x="6647" y="1796"/>
                    <a:pt x="6618" y="1811"/>
                    <a:pt x="6618" y="1811"/>
                  </a:cubicBezTo>
                  <a:cubicBezTo>
                    <a:pt x="6618" y="1811"/>
                    <a:pt x="6503" y="1825"/>
                    <a:pt x="6300" y="1854"/>
                  </a:cubicBezTo>
                  <a:cubicBezTo>
                    <a:pt x="6199" y="1883"/>
                    <a:pt x="6069" y="1897"/>
                    <a:pt x="5939" y="1897"/>
                  </a:cubicBezTo>
                  <a:cubicBezTo>
                    <a:pt x="5867" y="1897"/>
                    <a:pt x="5795" y="1912"/>
                    <a:pt x="5722" y="1912"/>
                  </a:cubicBezTo>
                  <a:cubicBezTo>
                    <a:pt x="5636" y="1912"/>
                    <a:pt x="5563" y="1897"/>
                    <a:pt x="5477" y="1897"/>
                  </a:cubicBezTo>
                  <a:cubicBezTo>
                    <a:pt x="4783" y="1883"/>
                    <a:pt x="3960" y="1392"/>
                    <a:pt x="3122" y="915"/>
                  </a:cubicBezTo>
                  <a:cubicBezTo>
                    <a:pt x="2717" y="684"/>
                    <a:pt x="2284" y="424"/>
                    <a:pt x="1864" y="250"/>
                  </a:cubicBezTo>
                  <a:cubicBezTo>
                    <a:pt x="1541" y="117"/>
                    <a:pt x="1201" y="0"/>
                    <a:pt x="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8130689" y="3179998"/>
              <a:ext cx="455308" cy="361967"/>
            </a:xfrm>
            <a:custGeom>
              <a:avLst/>
              <a:gdLst/>
              <a:ahLst/>
              <a:cxnLst/>
              <a:rect l="l" t="t" r="r" b="b"/>
              <a:pathLst>
                <a:path w="13741" h="10924" extrusionOk="0">
                  <a:moveTo>
                    <a:pt x="12628" y="0"/>
                  </a:moveTo>
                  <a:cubicBezTo>
                    <a:pt x="12628" y="0"/>
                    <a:pt x="9741" y="5529"/>
                    <a:pt x="6539" y="5529"/>
                  </a:cubicBezTo>
                  <a:cubicBezTo>
                    <a:pt x="6268" y="5529"/>
                    <a:pt x="5995" y="5490"/>
                    <a:pt x="5722" y="5404"/>
                  </a:cubicBezTo>
                  <a:cubicBezTo>
                    <a:pt x="2211" y="4306"/>
                    <a:pt x="2904" y="1402"/>
                    <a:pt x="2905" y="1402"/>
                  </a:cubicBezTo>
                  <a:lnTo>
                    <a:pt x="2905" y="1402"/>
                  </a:lnTo>
                  <a:cubicBezTo>
                    <a:pt x="0" y="6315"/>
                    <a:pt x="4017" y="10317"/>
                    <a:pt x="4017" y="10317"/>
                  </a:cubicBezTo>
                  <a:lnTo>
                    <a:pt x="5621" y="6907"/>
                  </a:lnTo>
                  <a:lnTo>
                    <a:pt x="6213" y="10924"/>
                  </a:lnTo>
                  <a:cubicBezTo>
                    <a:pt x="9724" y="9320"/>
                    <a:pt x="13336" y="5000"/>
                    <a:pt x="13539" y="4104"/>
                  </a:cubicBezTo>
                  <a:cubicBezTo>
                    <a:pt x="13741" y="3208"/>
                    <a:pt x="12628" y="0"/>
                    <a:pt x="12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8323130" y="3243682"/>
              <a:ext cx="259049" cy="298281"/>
            </a:xfrm>
            <a:custGeom>
              <a:avLst/>
              <a:gdLst/>
              <a:ahLst/>
              <a:cxnLst/>
              <a:rect l="l" t="t" r="r" b="b"/>
              <a:pathLst>
                <a:path w="7818" h="9002" extrusionOk="0">
                  <a:moveTo>
                    <a:pt x="7413" y="0"/>
                  </a:moveTo>
                  <a:cubicBezTo>
                    <a:pt x="6690" y="1098"/>
                    <a:pt x="5824" y="2139"/>
                    <a:pt x="4928" y="3034"/>
                  </a:cubicBezTo>
                  <a:cubicBezTo>
                    <a:pt x="3584" y="4378"/>
                    <a:pt x="1893" y="5736"/>
                    <a:pt x="1" y="6300"/>
                  </a:cubicBezTo>
                  <a:lnTo>
                    <a:pt x="405" y="9002"/>
                  </a:lnTo>
                  <a:cubicBezTo>
                    <a:pt x="3916" y="7398"/>
                    <a:pt x="7528" y="3078"/>
                    <a:pt x="7731" y="2182"/>
                  </a:cubicBezTo>
                  <a:cubicBezTo>
                    <a:pt x="7817" y="1763"/>
                    <a:pt x="7630" y="853"/>
                    <a:pt x="741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8219255" y="3456699"/>
              <a:ext cx="74222" cy="65143"/>
            </a:xfrm>
            <a:custGeom>
              <a:avLst/>
              <a:gdLst/>
              <a:ahLst/>
              <a:cxnLst/>
              <a:rect l="l" t="t" r="r" b="b"/>
              <a:pathLst>
                <a:path w="2240" h="1966" extrusionOk="0">
                  <a:moveTo>
                    <a:pt x="0" y="1"/>
                  </a:moveTo>
                  <a:lnTo>
                    <a:pt x="0" y="1"/>
                  </a:lnTo>
                  <a:cubicBezTo>
                    <a:pt x="607" y="1229"/>
                    <a:pt x="1344" y="1966"/>
                    <a:pt x="1344" y="1966"/>
                  </a:cubicBezTo>
                  <a:lnTo>
                    <a:pt x="2240" y="59"/>
                  </a:lnTo>
                  <a:lnTo>
                    <a:pt x="2240" y="59"/>
                  </a:lnTo>
                  <a:cubicBezTo>
                    <a:pt x="1908" y="109"/>
                    <a:pt x="1575" y="134"/>
                    <a:pt x="1248" y="134"/>
                  </a:cubicBezTo>
                  <a:cubicBezTo>
                    <a:pt x="820" y="134"/>
                    <a:pt x="401" y="91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8222602" y="3224530"/>
              <a:ext cx="225517" cy="150400"/>
            </a:xfrm>
            <a:custGeom>
              <a:avLst/>
              <a:gdLst/>
              <a:ahLst/>
              <a:cxnLst/>
              <a:rect l="l" t="t" r="r" b="b"/>
              <a:pathLst>
                <a:path w="6806" h="4539" extrusionOk="0">
                  <a:moveTo>
                    <a:pt x="131" y="0"/>
                  </a:moveTo>
                  <a:cubicBezTo>
                    <a:pt x="116" y="0"/>
                    <a:pt x="44" y="289"/>
                    <a:pt x="15" y="737"/>
                  </a:cubicBezTo>
                  <a:cubicBezTo>
                    <a:pt x="0" y="1185"/>
                    <a:pt x="87" y="1792"/>
                    <a:pt x="376" y="2341"/>
                  </a:cubicBezTo>
                  <a:cubicBezTo>
                    <a:pt x="665" y="2890"/>
                    <a:pt x="1099" y="3338"/>
                    <a:pt x="1474" y="3612"/>
                  </a:cubicBezTo>
                  <a:cubicBezTo>
                    <a:pt x="1662" y="3742"/>
                    <a:pt x="1835" y="3829"/>
                    <a:pt x="1937" y="3916"/>
                  </a:cubicBezTo>
                  <a:cubicBezTo>
                    <a:pt x="2052" y="3988"/>
                    <a:pt x="2124" y="4017"/>
                    <a:pt x="2124" y="4017"/>
                  </a:cubicBezTo>
                  <a:cubicBezTo>
                    <a:pt x="2124" y="4017"/>
                    <a:pt x="2197" y="4046"/>
                    <a:pt x="2312" y="4089"/>
                  </a:cubicBezTo>
                  <a:cubicBezTo>
                    <a:pt x="2442" y="4147"/>
                    <a:pt x="2616" y="4219"/>
                    <a:pt x="2832" y="4277"/>
                  </a:cubicBezTo>
                  <a:cubicBezTo>
                    <a:pt x="2948" y="4306"/>
                    <a:pt x="3064" y="4349"/>
                    <a:pt x="3194" y="4378"/>
                  </a:cubicBezTo>
                  <a:cubicBezTo>
                    <a:pt x="3324" y="4407"/>
                    <a:pt x="3454" y="4436"/>
                    <a:pt x="3598" y="4450"/>
                  </a:cubicBezTo>
                  <a:cubicBezTo>
                    <a:pt x="3670" y="4465"/>
                    <a:pt x="3743" y="4479"/>
                    <a:pt x="3815" y="4494"/>
                  </a:cubicBezTo>
                  <a:cubicBezTo>
                    <a:pt x="3887" y="4494"/>
                    <a:pt x="3959" y="4508"/>
                    <a:pt x="4032" y="4508"/>
                  </a:cubicBezTo>
                  <a:cubicBezTo>
                    <a:pt x="4176" y="4523"/>
                    <a:pt x="4335" y="4537"/>
                    <a:pt x="4480" y="4537"/>
                  </a:cubicBezTo>
                  <a:cubicBezTo>
                    <a:pt x="4524" y="4538"/>
                    <a:pt x="4568" y="4539"/>
                    <a:pt x="4612" y="4539"/>
                  </a:cubicBezTo>
                  <a:cubicBezTo>
                    <a:pt x="5172" y="4539"/>
                    <a:pt x="5710" y="4455"/>
                    <a:pt x="6112" y="4335"/>
                  </a:cubicBezTo>
                  <a:cubicBezTo>
                    <a:pt x="6546" y="4219"/>
                    <a:pt x="6806" y="4089"/>
                    <a:pt x="6806" y="4060"/>
                  </a:cubicBezTo>
                  <a:cubicBezTo>
                    <a:pt x="6804" y="4056"/>
                    <a:pt x="6795" y="4054"/>
                    <a:pt x="6780" y="4054"/>
                  </a:cubicBezTo>
                  <a:cubicBezTo>
                    <a:pt x="6699" y="4054"/>
                    <a:pt x="6437" y="4115"/>
                    <a:pt x="6083" y="4176"/>
                  </a:cubicBezTo>
                  <a:cubicBezTo>
                    <a:pt x="5794" y="4214"/>
                    <a:pt x="5441" y="4240"/>
                    <a:pt x="5067" y="4240"/>
                  </a:cubicBezTo>
                  <a:cubicBezTo>
                    <a:pt x="4879" y="4240"/>
                    <a:pt x="4687" y="4234"/>
                    <a:pt x="4494" y="4219"/>
                  </a:cubicBezTo>
                  <a:cubicBezTo>
                    <a:pt x="4350" y="4205"/>
                    <a:pt x="4205" y="4190"/>
                    <a:pt x="4075" y="4161"/>
                  </a:cubicBezTo>
                  <a:cubicBezTo>
                    <a:pt x="4003" y="4161"/>
                    <a:pt x="3931" y="4147"/>
                    <a:pt x="3858" y="4133"/>
                  </a:cubicBezTo>
                  <a:cubicBezTo>
                    <a:pt x="3800" y="4118"/>
                    <a:pt x="3728" y="4104"/>
                    <a:pt x="3670" y="4089"/>
                  </a:cubicBezTo>
                  <a:cubicBezTo>
                    <a:pt x="3540" y="4060"/>
                    <a:pt x="3410" y="4031"/>
                    <a:pt x="3295" y="4002"/>
                  </a:cubicBezTo>
                  <a:cubicBezTo>
                    <a:pt x="3179" y="3959"/>
                    <a:pt x="3064" y="3916"/>
                    <a:pt x="2962" y="3887"/>
                  </a:cubicBezTo>
                  <a:cubicBezTo>
                    <a:pt x="2760" y="3829"/>
                    <a:pt x="2616" y="3742"/>
                    <a:pt x="2500" y="3685"/>
                  </a:cubicBezTo>
                  <a:cubicBezTo>
                    <a:pt x="2385" y="3641"/>
                    <a:pt x="2327" y="3612"/>
                    <a:pt x="2327" y="3612"/>
                  </a:cubicBezTo>
                  <a:cubicBezTo>
                    <a:pt x="2327" y="3612"/>
                    <a:pt x="2254" y="3583"/>
                    <a:pt x="2153" y="3526"/>
                  </a:cubicBezTo>
                  <a:cubicBezTo>
                    <a:pt x="2052" y="3468"/>
                    <a:pt x="1879" y="3396"/>
                    <a:pt x="1720" y="3266"/>
                  </a:cubicBezTo>
                  <a:cubicBezTo>
                    <a:pt x="1359" y="3034"/>
                    <a:pt x="954" y="2659"/>
                    <a:pt x="651" y="2196"/>
                  </a:cubicBezTo>
                  <a:cubicBezTo>
                    <a:pt x="347" y="1720"/>
                    <a:pt x="232" y="1156"/>
                    <a:pt x="188" y="723"/>
                  </a:cubicBezTo>
                  <a:cubicBezTo>
                    <a:pt x="159" y="304"/>
                    <a:pt x="174" y="15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8329889" y="3217804"/>
              <a:ext cx="196259" cy="148080"/>
            </a:xfrm>
            <a:custGeom>
              <a:avLst/>
              <a:gdLst/>
              <a:ahLst/>
              <a:cxnLst/>
              <a:rect l="l" t="t" r="r" b="b"/>
              <a:pathLst>
                <a:path w="5923" h="4469" extrusionOk="0">
                  <a:moveTo>
                    <a:pt x="5862" y="0"/>
                  </a:moveTo>
                  <a:cubicBezTo>
                    <a:pt x="5804" y="0"/>
                    <a:pt x="5291" y="794"/>
                    <a:pt x="4666" y="1504"/>
                  </a:cubicBezTo>
                  <a:cubicBezTo>
                    <a:pt x="4362" y="1850"/>
                    <a:pt x="4030" y="2197"/>
                    <a:pt x="3770" y="2428"/>
                  </a:cubicBezTo>
                  <a:cubicBezTo>
                    <a:pt x="3640" y="2558"/>
                    <a:pt x="3524" y="2645"/>
                    <a:pt x="3438" y="2703"/>
                  </a:cubicBezTo>
                  <a:cubicBezTo>
                    <a:pt x="3366" y="2775"/>
                    <a:pt x="3322" y="2818"/>
                    <a:pt x="3322" y="2818"/>
                  </a:cubicBezTo>
                  <a:cubicBezTo>
                    <a:pt x="3322" y="2818"/>
                    <a:pt x="3149" y="2963"/>
                    <a:pt x="2874" y="3180"/>
                  </a:cubicBezTo>
                  <a:cubicBezTo>
                    <a:pt x="2600" y="3396"/>
                    <a:pt x="2210" y="3656"/>
                    <a:pt x="1791" y="3873"/>
                  </a:cubicBezTo>
                  <a:cubicBezTo>
                    <a:pt x="1386" y="4075"/>
                    <a:pt x="938" y="4234"/>
                    <a:pt x="591" y="4292"/>
                  </a:cubicBezTo>
                  <a:cubicBezTo>
                    <a:pt x="245" y="4364"/>
                    <a:pt x="13" y="4379"/>
                    <a:pt x="13" y="4422"/>
                  </a:cubicBezTo>
                  <a:cubicBezTo>
                    <a:pt x="1" y="4435"/>
                    <a:pt x="181" y="4468"/>
                    <a:pt x="471" y="4468"/>
                  </a:cubicBezTo>
                  <a:cubicBezTo>
                    <a:pt x="518" y="4468"/>
                    <a:pt x="568" y="4468"/>
                    <a:pt x="620" y="4466"/>
                  </a:cubicBezTo>
                  <a:cubicBezTo>
                    <a:pt x="981" y="4451"/>
                    <a:pt x="1458" y="4336"/>
                    <a:pt x="1921" y="4162"/>
                  </a:cubicBezTo>
                  <a:cubicBezTo>
                    <a:pt x="2383" y="3974"/>
                    <a:pt x="2816" y="3729"/>
                    <a:pt x="3120" y="3512"/>
                  </a:cubicBezTo>
                  <a:cubicBezTo>
                    <a:pt x="3423" y="3310"/>
                    <a:pt x="3611" y="3151"/>
                    <a:pt x="3611" y="3151"/>
                  </a:cubicBezTo>
                  <a:cubicBezTo>
                    <a:pt x="3611" y="3151"/>
                    <a:pt x="3654" y="3107"/>
                    <a:pt x="3727" y="3035"/>
                  </a:cubicBezTo>
                  <a:cubicBezTo>
                    <a:pt x="3813" y="2963"/>
                    <a:pt x="3929" y="2862"/>
                    <a:pt x="4059" y="2732"/>
                  </a:cubicBezTo>
                  <a:cubicBezTo>
                    <a:pt x="4305" y="2457"/>
                    <a:pt x="4623" y="2096"/>
                    <a:pt x="4926" y="1691"/>
                  </a:cubicBezTo>
                  <a:cubicBezTo>
                    <a:pt x="5504" y="911"/>
                    <a:pt x="5923" y="30"/>
                    <a:pt x="5865" y="1"/>
                  </a:cubicBezTo>
                  <a:cubicBezTo>
                    <a:pt x="5864" y="0"/>
                    <a:pt x="5863" y="0"/>
                    <a:pt x="5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8182874" y="3216346"/>
              <a:ext cx="138372" cy="324193"/>
            </a:xfrm>
            <a:custGeom>
              <a:avLst/>
              <a:gdLst/>
              <a:ahLst/>
              <a:cxnLst/>
              <a:rect l="l" t="t" r="r" b="b"/>
              <a:pathLst>
                <a:path w="4176" h="9784" extrusionOk="0">
                  <a:moveTo>
                    <a:pt x="1427" y="0"/>
                  </a:moveTo>
                  <a:cubicBezTo>
                    <a:pt x="1409" y="0"/>
                    <a:pt x="1352" y="99"/>
                    <a:pt x="1257" y="262"/>
                  </a:cubicBezTo>
                  <a:cubicBezTo>
                    <a:pt x="1199" y="348"/>
                    <a:pt x="1142" y="449"/>
                    <a:pt x="1069" y="580"/>
                  </a:cubicBezTo>
                  <a:cubicBezTo>
                    <a:pt x="997" y="695"/>
                    <a:pt x="925" y="840"/>
                    <a:pt x="853" y="999"/>
                  </a:cubicBezTo>
                  <a:cubicBezTo>
                    <a:pt x="564" y="1620"/>
                    <a:pt x="260" y="2516"/>
                    <a:pt x="145" y="3440"/>
                  </a:cubicBezTo>
                  <a:cubicBezTo>
                    <a:pt x="0" y="4380"/>
                    <a:pt x="58" y="5319"/>
                    <a:pt x="203" y="6012"/>
                  </a:cubicBezTo>
                  <a:cubicBezTo>
                    <a:pt x="275" y="6359"/>
                    <a:pt x="333" y="6648"/>
                    <a:pt x="405" y="6850"/>
                  </a:cubicBezTo>
                  <a:cubicBezTo>
                    <a:pt x="463" y="7038"/>
                    <a:pt x="506" y="7154"/>
                    <a:pt x="506" y="7154"/>
                  </a:cubicBezTo>
                  <a:cubicBezTo>
                    <a:pt x="506" y="7154"/>
                    <a:pt x="650" y="7602"/>
                    <a:pt x="997" y="8223"/>
                  </a:cubicBezTo>
                  <a:cubicBezTo>
                    <a:pt x="1069" y="8382"/>
                    <a:pt x="1171" y="8555"/>
                    <a:pt x="1286" y="8714"/>
                  </a:cubicBezTo>
                  <a:cubicBezTo>
                    <a:pt x="1387" y="8888"/>
                    <a:pt x="1503" y="9075"/>
                    <a:pt x="1647" y="9249"/>
                  </a:cubicBezTo>
                  <a:cubicBezTo>
                    <a:pt x="1749" y="9379"/>
                    <a:pt x="1850" y="9523"/>
                    <a:pt x="1951" y="9668"/>
                  </a:cubicBezTo>
                  <a:lnTo>
                    <a:pt x="2052" y="9783"/>
                  </a:lnTo>
                  <a:lnTo>
                    <a:pt x="2124" y="9653"/>
                  </a:lnTo>
                  <a:lnTo>
                    <a:pt x="2283" y="9408"/>
                  </a:lnTo>
                  <a:cubicBezTo>
                    <a:pt x="2428" y="9191"/>
                    <a:pt x="2558" y="8974"/>
                    <a:pt x="2688" y="8772"/>
                  </a:cubicBezTo>
                  <a:cubicBezTo>
                    <a:pt x="2933" y="8367"/>
                    <a:pt x="3136" y="7948"/>
                    <a:pt x="3338" y="7573"/>
                  </a:cubicBezTo>
                  <a:cubicBezTo>
                    <a:pt x="3526" y="7168"/>
                    <a:pt x="3685" y="6792"/>
                    <a:pt x="3815" y="6475"/>
                  </a:cubicBezTo>
                  <a:cubicBezTo>
                    <a:pt x="4046" y="5810"/>
                    <a:pt x="4176" y="5377"/>
                    <a:pt x="4147" y="5362"/>
                  </a:cubicBezTo>
                  <a:cubicBezTo>
                    <a:pt x="4146" y="5362"/>
                    <a:pt x="4146" y="5362"/>
                    <a:pt x="4145" y="5362"/>
                  </a:cubicBezTo>
                  <a:cubicBezTo>
                    <a:pt x="4098" y="5362"/>
                    <a:pt x="3926" y="5791"/>
                    <a:pt x="3656" y="6402"/>
                  </a:cubicBezTo>
                  <a:cubicBezTo>
                    <a:pt x="3497" y="6720"/>
                    <a:pt x="3309" y="7067"/>
                    <a:pt x="3121" y="7457"/>
                  </a:cubicBezTo>
                  <a:cubicBezTo>
                    <a:pt x="2890" y="7818"/>
                    <a:pt x="2673" y="8223"/>
                    <a:pt x="2413" y="8599"/>
                  </a:cubicBezTo>
                  <a:cubicBezTo>
                    <a:pt x="2298" y="8772"/>
                    <a:pt x="2182" y="8945"/>
                    <a:pt x="2066" y="9119"/>
                  </a:cubicBezTo>
                  <a:lnTo>
                    <a:pt x="2038" y="9148"/>
                  </a:lnTo>
                  <a:lnTo>
                    <a:pt x="2023" y="9162"/>
                  </a:lnTo>
                  <a:lnTo>
                    <a:pt x="2023" y="9148"/>
                  </a:lnTo>
                  <a:lnTo>
                    <a:pt x="2009" y="9119"/>
                  </a:lnTo>
                  <a:lnTo>
                    <a:pt x="1994" y="9090"/>
                  </a:lnTo>
                  <a:lnTo>
                    <a:pt x="1951" y="9032"/>
                  </a:lnTo>
                  <a:cubicBezTo>
                    <a:pt x="1821" y="8859"/>
                    <a:pt x="1720" y="8685"/>
                    <a:pt x="1618" y="8512"/>
                  </a:cubicBezTo>
                  <a:cubicBezTo>
                    <a:pt x="1517" y="8353"/>
                    <a:pt x="1431" y="8194"/>
                    <a:pt x="1358" y="8035"/>
                  </a:cubicBezTo>
                  <a:cubicBezTo>
                    <a:pt x="1055" y="7428"/>
                    <a:pt x="925" y="7009"/>
                    <a:pt x="925" y="7009"/>
                  </a:cubicBezTo>
                  <a:cubicBezTo>
                    <a:pt x="925" y="7009"/>
                    <a:pt x="882" y="6894"/>
                    <a:pt x="824" y="6720"/>
                  </a:cubicBezTo>
                  <a:cubicBezTo>
                    <a:pt x="752" y="6532"/>
                    <a:pt x="679" y="6258"/>
                    <a:pt x="607" y="5940"/>
                  </a:cubicBezTo>
                  <a:cubicBezTo>
                    <a:pt x="448" y="5275"/>
                    <a:pt x="361" y="4380"/>
                    <a:pt x="448" y="3484"/>
                  </a:cubicBezTo>
                  <a:cubicBezTo>
                    <a:pt x="535" y="2588"/>
                    <a:pt x="780" y="1707"/>
                    <a:pt x="1012" y="1071"/>
                  </a:cubicBezTo>
                  <a:cubicBezTo>
                    <a:pt x="1084" y="912"/>
                    <a:pt x="1127" y="753"/>
                    <a:pt x="1185" y="623"/>
                  </a:cubicBezTo>
                  <a:cubicBezTo>
                    <a:pt x="1243" y="507"/>
                    <a:pt x="1286" y="392"/>
                    <a:pt x="1330" y="305"/>
                  </a:cubicBezTo>
                  <a:cubicBezTo>
                    <a:pt x="1416" y="117"/>
                    <a:pt x="1445" y="2"/>
                    <a:pt x="1431" y="2"/>
                  </a:cubicBezTo>
                  <a:cubicBezTo>
                    <a:pt x="1430" y="1"/>
                    <a:pt x="1429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8314051" y="3183312"/>
              <a:ext cx="266207" cy="376579"/>
            </a:xfrm>
            <a:custGeom>
              <a:avLst/>
              <a:gdLst/>
              <a:ahLst/>
              <a:cxnLst/>
              <a:rect l="l" t="t" r="r" b="b"/>
              <a:pathLst>
                <a:path w="8034" h="11365" extrusionOk="0">
                  <a:moveTo>
                    <a:pt x="7155" y="1"/>
                  </a:moveTo>
                  <a:cubicBezTo>
                    <a:pt x="7154" y="1"/>
                    <a:pt x="7153" y="1"/>
                    <a:pt x="7152" y="2"/>
                  </a:cubicBezTo>
                  <a:cubicBezTo>
                    <a:pt x="7109" y="16"/>
                    <a:pt x="7383" y="551"/>
                    <a:pt x="7586" y="1403"/>
                  </a:cubicBezTo>
                  <a:cubicBezTo>
                    <a:pt x="7687" y="1837"/>
                    <a:pt x="7759" y="2342"/>
                    <a:pt x="7759" y="2891"/>
                  </a:cubicBezTo>
                  <a:cubicBezTo>
                    <a:pt x="7759" y="3166"/>
                    <a:pt x="7745" y="3440"/>
                    <a:pt x="7730" y="3729"/>
                  </a:cubicBezTo>
                  <a:cubicBezTo>
                    <a:pt x="7716" y="3874"/>
                    <a:pt x="7716" y="4018"/>
                    <a:pt x="7701" y="4163"/>
                  </a:cubicBezTo>
                  <a:lnTo>
                    <a:pt x="7672" y="4380"/>
                  </a:lnTo>
                  <a:lnTo>
                    <a:pt x="7615" y="4582"/>
                  </a:lnTo>
                  <a:cubicBezTo>
                    <a:pt x="7456" y="5116"/>
                    <a:pt x="7152" y="5622"/>
                    <a:pt x="6834" y="6056"/>
                  </a:cubicBezTo>
                  <a:cubicBezTo>
                    <a:pt x="6502" y="6489"/>
                    <a:pt x="6155" y="6865"/>
                    <a:pt x="5852" y="7183"/>
                  </a:cubicBezTo>
                  <a:cubicBezTo>
                    <a:pt x="5548" y="7486"/>
                    <a:pt x="5274" y="7732"/>
                    <a:pt x="5072" y="7905"/>
                  </a:cubicBezTo>
                  <a:cubicBezTo>
                    <a:pt x="4884" y="8078"/>
                    <a:pt x="4768" y="8180"/>
                    <a:pt x="4768" y="8180"/>
                  </a:cubicBezTo>
                  <a:cubicBezTo>
                    <a:pt x="4768" y="8180"/>
                    <a:pt x="4349" y="8584"/>
                    <a:pt x="3685" y="9162"/>
                  </a:cubicBezTo>
                  <a:cubicBezTo>
                    <a:pt x="3020" y="9726"/>
                    <a:pt x="2110" y="10477"/>
                    <a:pt x="1026" y="10882"/>
                  </a:cubicBezTo>
                  <a:lnTo>
                    <a:pt x="838" y="10939"/>
                  </a:lnTo>
                  <a:lnTo>
                    <a:pt x="766" y="10968"/>
                  </a:lnTo>
                  <a:cubicBezTo>
                    <a:pt x="737" y="10939"/>
                    <a:pt x="737" y="10925"/>
                    <a:pt x="708" y="10737"/>
                  </a:cubicBezTo>
                  <a:cubicBezTo>
                    <a:pt x="650" y="10448"/>
                    <a:pt x="593" y="10174"/>
                    <a:pt x="535" y="9899"/>
                  </a:cubicBezTo>
                  <a:cubicBezTo>
                    <a:pt x="477" y="9624"/>
                    <a:pt x="419" y="9364"/>
                    <a:pt x="376" y="9119"/>
                  </a:cubicBezTo>
                  <a:cubicBezTo>
                    <a:pt x="332" y="8873"/>
                    <a:pt x="289" y="8642"/>
                    <a:pt x="246" y="8425"/>
                  </a:cubicBezTo>
                  <a:cubicBezTo>
                    <a:pt x="159" y="7992"/>
                    <a:pt x="145" y="7616"/>
                    <a:pt x="101" y="7370"/>
                  </a:cubicBezTo>
                  <a:cubicBezTo>
                    <a:pt x="72" y="7110"/>
                    <a:pt x="44" y="6966"/>
                    <a:pt x="29" y="6966"/>
                  </a:cubicBezTo>
                  <a:cubicBezTo>
                    <a:pt x="15" y="6966"/>
                    <a:pt x="15" y="7110"/>
                    <a:pt x="15" y="7370"/>
                  </a:cubicBezTo>
                  <a:cubicBezTo>
                    <a:pt x="15" y="7631"/>
                    <a:pt x="0" y="8006"/>
                    <a:pt x="72" y="8440"/>
                  </a:cubicBezTo>
                  <a:cubicBezTo>
                    <a:pt x="101" y="8656"/>
                    <a:pt x="130" y="8902"/>
                    <a:pt x="159" y="9162"/>
                  </a:cubicBezTo>
                  <a:cubicBezTo>
                    <a:pt x="202" y="9408"/>
                    <a:pt x="246" y="9668"/>
                    <a:pt x="289" y="9942"/>
                  </a:cubicBezTo>
                  <a:cubicBezTo>
                    <a:pt x="332" y="10217"/>
                    <a:pt x="376" y="10491"/>
                    <a:pt x="419" y="10780"/>
                  </a:cubicBezTo>
                  <a:lnTo>
                    <a:pt x="463" y="11040"/>
                  </a:lnTo>
                  <a:lnTo>
                    <a:pt x="491" y="11228"/>
                  </a:lnTo>
                  <a:lnTo>
                    <a:pt x="506" y="11315"/>
                  </a:lnTo>
                  <a:lnTo>
                    <a:pt x="520" y="11358"/>
                  </a:lnTo>
                  <a:cubicBezTo>
                    <a:pt x="520" y="11363"/>
                    <a:pt x="522" y="11365"/>
                    <a:pt x="525" y="11365"/>
                  </a:cubicBezTo>
                  <a:cubicBezTo>
                    <a:pt x="530" y="11365"/>
                    <a:pt x="540" y="11358"/>
                    <a:pt x="549" y="11358"/>
                  </a:cubicBezTo>
                  <a:lnTo>
                    <a:pt x="1127" y="11170"/>
                  </a:lnTo>
                  <a:cubicBezTo>
                    <a:pt x="2298" y="10780"/>
                    <a:pt x="3266" y="10043"/>
                    <a:pt x="3959" y="9480"/>
                  </a:cubicBezTo>
                  <a:cubicBezTo>
                    <a:pt x="4638" y="8916"/>
                    <a:pt x="5072" y="8512"/>
                    <a:pt x="5072" y="8512"/>
                  </a:cubicBezTo>
                  <a:cubicBezTo>
                    <a:pt x="5072" y="8512"/>
                    <a:pt x="5187" y="8411"/>
                    <a:pt x="5375" y="8223"/>
                  </a:cubicBezTo>
                  <a:cubicBezTo>
                    <a:pt x="5563" y="8050"/>
                    <a:pt x="5837" y="7789"/>
                    <a:pt x="6155" y="7472"/>
                  </a:cubicBezTo>
                  <a:cubicBezTo>
                    <a:pt x="6459" y="7139"/>
                    <a:pt x="6805" y="6735"/>
                    <a:pt x="7138" y="6272"/>
                  </a:cubicBezTo>
                  <a:cubicBezTo>
                    <a:pt x="7456" y="5810"/>
                    <a:pt x="7774" y="5261"/>
                    <a:pt x="7918" y="4654"/>
                  </a:cubicBezTo>
                  <a:lnTo>
                    <a:pt x="7976" y="4423"/>
                  </a:lnTo>
                  <a:lnTo>
                    <a:pt x="8005" y="4192"/>
                  </a:lnTo>
                  <a:cubicBezTo>
                    <a:pt x="8005" y="4047"/>
                    <a:pt x="8005" y="3888"/>
                    <a:pt x="8019" y="3744"/>
                  </a:cubicBezTo>
                  <a:cubicBezTo>
                    <a:pt x="8019" y="3455"/>
                    <a:pt x="8034" y="3166"/>
                    <a:pt x="8005" y="2877"/>
                  </a:cubicBezTo>
                  <a:cubicBezTo>
                    <a:pt x="7976" y="2313"/>
                    <a:pt x="7875" y="1793"/>
                    <a:pt x="7759" y="1360"/>
                  </a:cubicBezTo>
                  <a:cubicBezTo>
                    <a:pt x="7687" y="1143"/>
                    <a:pt x="7629" y="941"/>
                    <a:pt x="7557" y="782"/>
                  </a:cubicBezTo>
                  <a:cubicBezTo>
                    <a:pt x="7485" y="608"/>
                    <a:pt x="7427" y="464"/>
                    <a:pt x="7355" y="348"/>
                  </a:cubicBezTo>
                  <a:cubicBezTo>
                    <a:pt x="7245" y="129"/>
                    <a:pt x="7174" y="1"/>
                    <a:pt x="7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30" y="3426649"/>
            <a:ext cx="3793523" cy="267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68" descr="Nguồn gốc, ý nghĩa và 5 ý tưởng trang trí cây thông Noel phổ biế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97" y="3429071"/>
            <a:ext cx="3571102" cy="273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2" y="3443523"/>
            <a:ext cx="3708657" cy="26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69" descr="Lối Đi Bằng Gỗ Cây Cầu - Ảnh miễn phí trê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97" y="93053"/>
            <a:ext cx="3571102" cy="26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2" y="102255"/>
            <a:ext cx="3708657" cy="26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2" descr="Những người thầy đầu tiên của tôi | Văn hó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30" y="93053"/>
            <a:ext cx="3793523" cy="26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/>
          <p:cNvSpPr txBox="1"/>
          <p:nvPr/>
        </p:nvSpPr>
        <p:spPr>
          <a:xfrm>
            <a:off x="1668453" y="2702332"/>
            <a:ext cx="775671" cy="830997"/>
          </a:xfrm>
          <a:prstGeom prst="rect">
            <a:avLst/>
          </a:prstGeom>
          <a:noFill/>
        </p:spPr>
        <p:txBody>
          <a:bodyPr wrap="square" lIns="91334" tIns="45718" rIns="91334" bIns="45718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Algerian" panose="04020705040A02060702" pitchFamily="82" charset="0"/>
              </a:rPr>
              <a:t>1</a:t>
            </a:r>
            <a:endParaRPr lang="en-US" sz="48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5830071" y="2606736"/>
            <a:ext cx="914400" cy="933589"/>
          </a:xfrm>
          <a:prstGeom prst="rect">
            <a:avLst/>
          </a:prstGeom>
          <a:noFill/>
        </p:spPr>
        <p:txBody>
          <a:bodyPr wrap="square" lIns="91334" tIns="45718" rIns="91334" bIns="45718" rtlCol="0">
            <a:spAutoFit/>
          </a:bodyPr>
          <a:lstStyle/>
          <a:p>
            <a:r>
              <a:rPr lang="en-US" sz="5500" dirty="0">
                <a:solidFill>
                  <a:srgbClr val="00B050"/>
                </a:solidFill>
                <a:latin typeface="Algerian" panose="04020705040A02060702" pitchFamily="82" charset="0"/>
              </a:rPr>
              <a:t>2</a:t>
            </a:r>
            <a:endParaRPr lang="en-US" sz="55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Hộp Văn bản 14"/>
          <p:cNvSpPr txBox="1"/>
          <p:nvPr/>
        </p:nvSpPr>
        <p:spPr>
          <a:xfrm>
            <a:off x="9943057" y="2609996"/>
            <a:ext cx="914400" cy="933589"/>
          </a:xfrm>
          <a:prstGeom prst="rect">
            <a:avLst/>
          </a:prstGeom>
          <a:noFill/>
        </p:spPr>
        <p:txBody>
          <a:bodyPr wrap="square" lIns="91334" tIns="45718" rIns="91334" bIns="45718" rtlCol="0">
            <a:spAutoFit/>
          </a:bodyPr>
          <a:lstStyle/>
          <a:p>
            <a:r>
              <a:rPr lang="en-US" sz="5500" dirty="0">
                <a:solidFill>
                  <a:srgbClr val="00B050"/>
                </a:solidFill>
                <a:latin typeface="Algerian" panose="04020705040A02060702" pitchFamily="82" charset="0"/>
              </a:rPr>
              <a:t>3</a:t>
            </a:r>
            <a:endParaRPr lang="en-US" sz="55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Hộp Văn bản 15"/>
          <p:cNvSpPr txBox="1"/>
          <p:nvPr/>
        </p:nvSpPr>
        <p:spPr>
          <a:xfrm>
            <a:off x="1618343" y="5982140"/>
            <a:ext cx="914400" cy="933589"/>
          </a:xfrm>
          <a:prstGeom prst="rect">
            <a:avLst/>
          </a:prstGeom>
          <a:noFill/>
        </p:spPr>
        <p:txBody>
          <a:bodyPr wrap="square" lIns="91334" tIns="45718" rIns="91334" bIns="45718" rtlCol="0">
            <a:spAutoFit/>
          </a:bodyPr>
          <a:lstStyle/>
          <a:p>
            <a:r>
              <a:rPr lang="en-US" sz="5500" dirty="0">
                <a:solidFill>
                  <a:srgbClr val="00B050"/>
                </a:solidFill>
                <a:latin typeface="Algerian" panose="04020705040A02060702" pitchFamily="82" charset="0"/>
              </a:rPr>
              <a:t>4</a:t>
            </a:r>
            <a:endParaRPr lang="en-US" sz="55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Hộp Văn bản 16"/>
          <p:cNvSpPr txBox="1"/>
          <p:nvPr/>
        </p:nvSpPr>
        <p:spPr>
          <a:xfrm>
            <a:off x="5903679" y="6071666"/>
            <a:ext cx="767184" cy="933589"/>
          </a:xfrm>
          <a:prstGeom prst="rect">
            <a:avLst/>
          </a:prstGeom>
          <a:noFill/>
        </p:spPr>
        <p:txBody>
          <a:bodyPr wrap="square" lIns="91334" tIns="45718" rIns="91334" bIns="45718" rtlCol="0">
            <a:spAutoFit/>
          </a:bodyPr>
          <a:lstStyle/>
          <a:p>
            <a:r>
              <a:rPr lang="en-US" sz="5500" dirty="0">
                <a:solidFill>
                  <a:srgbClr val="00B050"/>
                </a:solidFill>
                <a:latin typeface="Algerian" panose="04020705040A02060702" pitchFamily="82" charset="0"/>
              </a:rPr>
              <a:t>5</a:t>
            </a:r>
            <a:endParaRPr lang="en-US" sz="55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Hộp Văn bản 17"/>
          <p:cNvSpPr txBox="1"/>
          <p:nvPr/>
        </p:nvSpPr>
        <p:spPr>
          <a:xfrm>
            <a:off x="9943057" y="6030671"/>
            <a:ext cx="767184" cy="933589"/>
          </a:xfrm>
          <a:prstGeom prst="rect">
            <a:avLst/>
          </a:prstGeom>
          <a:noFill/>
        </p:spPr>
        <p:txBody>
          <a:bodyPr wrap="square" lIns="91334" tIns="45718" rIns="91334" bIns="45718" rtlCol="0">
            <a:spAutoFit/>
          </a:bodyPr>
          <a:lstStyle/>
          <a:p>
            <a:r>
              <a:rPr lang="en-US" sz="5500" dirty="0">
                <a:solidFill>
                  <a:srgbClr val="00B050"/>
                </a:solidFill>
                <a:latin typeface="Algerian" panose="04020705040A02060702" pitchFamily="82" charset="0"/>
              </a:rPr>
              <a:t>6</a:t>
            </a:r>
            <a:endParaRPr lang="en-US" sz="55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087" y="374107"/>
            <a:ext cx="3537112" cy="26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63" y="374108"/>
            <a:ext cx="3601202" cy="26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3" y="374108"/>
            <a:ext cx="3720016" cy="278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/>
          <p:cNvSpPr txBox="1"/>
          <p:nvPr/>
        </p:nvSpPr>
        <p:spPr>
          <a:xfrm>
            <a:off x="1633424" y="3160978"/>
            <a:ext cx="775671" cy="830997"/>
          </a:xfrm>
          <a:prstGeom prst="rect">
            <a:avLst/>
          </a:prstGeom>
          <a:noFill/>
        </p:spPr>
        <p:txBody>
          <a:bodyPr wrap="square" lIns="91334" tIns="45718" rIns="91334" bIns="45718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Algerian" panose="04020705040A02060702" pitchFamily="82" charset="0"/>
              </a:rPr>
              <a:t>1</a:t>
            </a:r>
            <a:endParaRPr lang="en-US" sz="48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Hộp Văn bản 15"/>
          <p:cNvSpPr txBox="1"/>
          <p:nvPr/>
        </p:nvSpPr>
        <p:spPr>
          <a:xfrm>
            <a:off x="5638800" y="3051961"/>
            <a:ext cx="914400" cy="933589"/>
          </a:xfrm>
          <a:prstGeom prst="rect">
            <a:avLst/>
          </a:prstGeom>
          <a:noFill/>
        </p:spPr>
        <p:txBody>
          <a:bodyPr wrap="square" lIns="91334" tIns="45718" rIns="91334" bIns="45718" rtlCol="0">
            <a:spAutoFit/>
          </a:bodyPr>
          <a:lstStyle/>
          <a:p>
            <a:r>
              <a:rPr lang="en-US" sz="5500" dirty="0">
                <a:solidFill>
                  <a:srgbClr val="00B050"/>
                </a:solidFill>
                <a:latin typeface="Algerian" panose="04020705040A02060702" pitchFamily="82" charset="0"/>
              </a:rPr>
              <a:t>4</a:t>
            </a:r>
            <a:endParaRPr lang="en-US" sz="55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Hộp Văn bản 17"/>
          <p:cNvSpPr txBox="1"/>
          <p:nvPr/>
        </p:nvSpPr>
        <p:spPr>
          <a:xfrm>
            <a:off x="9841252" y="3051960"/>
            <a:ext cx="767184" cy="933589"/>
          </a:xfrm>
          <a:prstGeom prst="rect">
            <a:avLst/>
          </a:prstGeom>
          <a:noFill/>
        </p:spPr>
        <p:txBody>
          <a:bodyPr wrap="square" lIns="91334" tIns="45718" rIns="91334" bIns="45718" rtlCol="0">
            <a:spAutoFit/>
          </a:bodyPr>
          <a:lstStyle/>
          <a:p>
            <a:r>
              <a:rPr lang="en-US" sz="5500" dirty="0">
                <a:solidFill>
                  <a:srgbClr val="00B050"/>
                </a:solidFill>
                <a:latin typeface="Algerian" panose="04020705040A02060702" pitchFamily="82" charset="0"/>
              </a:rPr>
              <a:t>6</a:t>
            </a:r>
            <a:endParaRPr lang="en-US" sz="55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19" name="Hộp Văn bản 18"/>
          <p:cNvSpPr txBox="1"/>
          <p:nvPr/>
        </p:nvSpPr>
        <p:spPr>
          <a:xfrm>
            <a:off x="8562490" y="4170573"/>
            <a:ext cx="3324709" cy="2245401"/>
          </a:xfrm>
          <a:prstGeom prst="rect">
            <a:avLst/>
          </a:prstGeom>
          <a:noFill/>
          <a:ln w="38100">
            <a:solidFill>
              <a:srgbClr val="009999"/>
            </a:solidFill>
          </a:ln>
        </p:spPr>
        <p:txBody>
          <a:bodyPr wrap="square" lIns="91334" tIns="45718" rIns="91334" bIns="45718">
            <a:spAutoFit/>
          </a:bodyPr>
          <a:lstStyle/>
          <a:p>
            <a:pPr marL="101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3AA08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3AA08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6: </a:t>
            </a:r>
            <a:endParaRPr lang="en-US" sz="2800" b="1" dirty="0">
              <a:solidFill>
                <a:srgbClr val="3AA08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Đuy-sen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An-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/>
          <p:cNvSpPr txBox="1"/>
          <p:nvPr/>
        </p:nvSpPr>
        <p:spPr>
          <a:xfrm>
            <a:off x="333416" y="4142054"/>
            <a:ext cx="3375688" cy="2228298"/>
          </a:xfrm>
          <a:prstGeom prst="rect">
            <a:avLst/>
          </a:prstGeom>
          <a:noFill/>
          <a:ln w="38100">
            <a:solidFill>
              <a:srgbClr val="009999"/>
            </a:solidFill>
          </a:ln>
        </p:spPr>
        <p:txBody>
          <a:bodyPr wrap="square" lIns="91334" tIns="45718" rIns="91334" bIns="45718">
            <a:spAutoFit/>
          </a:bodyPr>
          <a:lstStyle/>
          <a:p>
            <a:pPr marL="101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3AA08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3AA08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endParaRPr lang="en-US" sz="2800" b="1" dirty="0">
              <a:solidFill>
                <a:srgbClr val="3AA08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 thầy Đuy-sen bị bọn quý tộc nhà giàu chế giễu</a:t>
            </a:r>
            <a:r>
              <a:rPr lang="en-US" sz="280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/>
          <p:cNvSpPr txBox="1"/>
          <p:nvPr/>
        </p:nvSpPr>
        <p:spPr>
          <a:xfrm>
            <a:off x="4113034" y="4154411"/>
            <a:ext cx="4101636" cy="2074410"/>
          </a:xfrm>
          <a:prstGeom prst="rect">
            <a:avLst/>
          </a:prstGeom>
          <a:noFill/>
          <a:ln w="38100">
            <a:solidFill>
              <a:srgbClr val="009999"/>
            </a:solidFill>
          </a:ln>
        </p:spPr>
        <p:txBody>
          <a:bodyPr wrap="square" lIns="91334" tIns="45718" rIns="91334" bIns="45718">
            <a:spAutoFit/>
          </a:bodyPr>
          <a:lstStyle/>
          <a:p>
            <a:pPr marL="101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3AA08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3AA08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3AA08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b="1" smtClean="0">
                <a:solidFill>
                  <a:srgbClr val="3AA08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 </a:t>
            </a:r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 Đuy-sen </a:t>
            </a:r>
            <a:r>
              <a:rPr lang="en-US" sz="280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cõng </a:t>
            </a:r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bọn trẻ qua suối nước vào mùa đông để đến lớp học</a:t>
            </a:r>
            <a:r>
              <a:rPr lang="en-US" sz="280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smtClean="0">
                <a:solidFill>
                  <a:srgbClr val="3AA08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3AA08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7720" y="171431"/>
            <a:ext cx="121310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4" tIns="45718" rIns="91334" bIns="45718" numCol="1" anchor="ctr" anchorCtr="0" compatLnSpc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 HỌC TẬP 01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b="1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NHÂN VẬT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 ĐUY-SE</a:t>
            </a:r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318796" y="192645"/>
            <a:ext cx="1481909" cy="54876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334" tIns="45718" rIns="91334" bIns="4571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kern="0">
                <a:solidFill>
                  <a:sysClr val="windowText" lastClr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NHÓM </a:t>
            </a:r>
            <a:r>
              <a:rPr lang="en-US" b="1" kern="0" smtClean="0">
                <a:solidFill>
                  <a:sysClr val="windowText" lastClr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…..</a:t>
            </a:r>
            <a:endParaRPr lang="en-US" kern="0">
              <a:solidFill>
                <a:sysClr val="windowText" lastClr="000000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7719" y="1445740"/>
          <a:ext cx="11411839" cy="503347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00637"/>
                <a:gridCol w="2817245"/>
                <a:gridCol w="3543341"/>
                <a:gridCol w="2750616"/>
              </a:tblGrid>
              <a:tr h="766271"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Phương diện</a:t>
                      </a:r>
                      <a:endParaRPr lang="en-US" sz="3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Chi tiết thể hiện</a:t>
                      </a:r>
                      <a:endParaRPr lang="en-US" sz="3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Nhận xét</a:t>
                      </a:r>
                      <a:endParaRPr lang="en-US" sz="3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6090">
                <a:tc gridSpan="2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1. Lời nói</a:t>
                      </a:r>
                      <a:endParaRPr lang="en-US" sz="3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67">
                <a:tc gridSpan="2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2. Cử chỉ, hành động</a:t>
                      </a:r>
                      <a:endParaRPr lang="en-US" sz="3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181">
                <a:tc rowSpan="2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3. Qua sự cảm nhận của nhân vật khác</a:t>
                      </a:r>
                      <a:endParaRPr lang="en-US" sz="3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An-tư-nai và các học trò</a:t>
                      </a:r>
                      <a:endParaRPr lang="en-US" sz="3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181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Người họa sĩ</a:t>
                      </a:r>
                      <a:endParaRPr lang="en-US" sz="3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6" y="1235675"/>
            <a:ext cx="10849232" cy="354638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17589" y="2594919"/>
            <a:ext cx="93911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17588" y="4646140"/>
            <a:ext cx="9205785" cy="37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1" y="778476"/>
            <a:ext cx="11269362" cy="518983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50324" y="5128054"/>
            <a:ext cx="2730844" cy="24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" y="605481"/>
            <a:ext cx="11207579" cy="543697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602891" y="1984349"/>
            <a:ext cx="2990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52151" y="2310719"/>
            <a:ext cx="889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93227" y="4880919"/>
            <a:ext cx="1563130" cy="24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28899" y="5237196"/>
            <a:ext cx="6938320" cy="24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88195" y="5552301"/>
            <a:ext cx="2879124" cy="24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16494" y="5885935"/>
            <a:ext cx="2715397" cy="24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71200" y="5552301"/>
            <a:ext cx="2715397" cy="24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3" y="1136821"/>
            <a:ext cx="10775092" cy="400358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054810" y="3935626"/>
            <a:ext cx="4942704" cy="37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34531" y="4572000"/>
            <a:ext cx="4806778" cy="37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Teacher Appreciation Day Activities by Slidesgo">
  <a:themeElements>
    <a:clrScheme name="Simple Light">
      <a:dk1>
        <a:srgbClr val="004795"/>
      </a:dk1>
      <a:lt1>
        <a:srgbClr val="FEE4AE"/>
      </a:lt1>
      <a:dk2>
        <a:srgbClr val="FA3840"/>
      </a:dk2>
      <a:lt2>
        <a:srgbClr val="191919"/>
      </a:lt2>
      <a:accent1>
        <a:srgbClr val="FFC801"/>
      </a:accent1>
      <a:accent2>
        <a:srgbClr val="BF0C38"/>
      </a:accent2>
      <a:accent3>
        <a:srgbClr val="E7682E"/>
      </a:accent3>
      <a:accent4>
        <a:srgbClr val="01C0F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acher Appreciation Day Activities by Slidesgo">
  <a:themeElements>
    <a:clrScheme name="Simple Light">
      <a:dk1>
        <a:srgbClr val="004795"/>
      </a:dk1>
      <a:lt1>
        <a:srgbClr val="FEE4AE"/>
      </a:lt1>
      <a:dk2>
        <a:srgbClr val="FA3840"/>
      </a:dk2>
      <a:lt2>
        <a:srgbClr val="191919"/>
      </a:lt2>
      <a:accent1>
        <a:srgbClr val="FFC801"/>
      </a:accent1>
      <a:accent2>
        <a:srgbClr val="BF0C38"/>
      </a:accent2>
      <a:accent3>
        <a:srgbClr val="E7682E"/>
      </a:accent3>
      <a:accent4>
        <a:srgbClr val="01C0F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acher Appreciation Day Activities by Slidesgo">
  <a:themeElements>
    <a:clrScheme name="Simple Light">
      <a:dk1>
        <a:srgbClr val="004795"/>
      </a:dk1>
      <a:lt1>
        <a:srgbClr val="FEE4AE"/>
      </a:lt1>
      <a:dk2>
        <a:srgbClr val="FA3840"/>
      </a:dk2>
      <a:lt2>
        <a:srgbClr val="191919"/>
      </a:lt2>
      <a:accent1>
        <a:srgbClr val="FFC801"/>
      </a:accent1>
      <a:accent2>
        <a:srgbClr val="BF0C38"/>
      </a:accent2>
      <a:accent3>
        <a:srgbClr val="E7682E"/>
      </a:accent3>
      <a:accent4>
        <a:srgbClr val="01C0F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acher Appreciation Day Activities by Slidesgo">
  <a:themeElements>
    <a:clrScheme name="Simple Light">
      <a:dk1>
        <a:srgbClr val="004795"/>
      </a:dk1>
      <a:lt1>
        <a:srgbClr val="FEE4AE"/>
      </a:lt1>
      <a:dk2>
        <a:srgbClr val="FA3840"/>
      </a:dk2>
      <a:lt2>
        <a:srgbClr val="191919"/>
      </a:lt2>
      <a:accent1>
        <a:srgbClr val="FFC801"/>
      </a:accent1>
      <a:accent2>
        <a:srgbClr val="BF0C38"/>
      </a:accent2>
      <a:accent3>
        <a:srgbClr val="E7682E"/>
      </a:accent3>
      <a:accent4>
        <a:srgbClr val="01C0F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acher Appreciation Day Activities by Slidesgo">
  <a:themeElements>
    <a:clrScheme name="Simple Light">
      <a:dk1>
        <a:srgbClr val="004795"/>
      </a:dk1>
      <a:lt1>
        <a:srgbClr val="FEE4AE"/>
      </a:lt1>
      <a:dk2>
        <a:srgbClr val="FA3840"/>
      </a:dk2>
      <a:lt2>
        <a:srgbClr val="191919"/>
      </a:lt2>
      <a:accent1>
        <a:srgbClr val="FFC801"/>
      </a:accent1>
      <a:accent2>
        <a:srgbClr val="BF0C38"/>
      </a:accent2>
      <a:accent3>
        <a:srgbClr val="E7682E"/>
      </a:accent3>
      <a:accent4>
        <a:srgbClr val="01C0F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Teacher Appreciation Day Activities by Slidesgo">
  <a:themeElements>
    <a:clrScheme name="Simple Light">
      <a:dk1>
        <a:srgbClr val="004795"/>
      </a:dk1>
      <a:lt1>
        <a:srgbClr val="FEE4AE"/>
      </a:lt1>
      <a:dk2>
        <a:srgbClr val="FA3840"/>
      </a:dk2>
      <a:lt2>
        <a:srgbClr val="191919"/>
      </a:lt2>
      <a:accent1>
        <a:srgbClr val="FFC801"/>
      </a:accent1>
      <a:accent2>
        <a:srgbClr val="BF0C38"/>
      </a:accent2>
      <a:accent3>
        <a:srgbClr val="E7682E"/>
      </a:accent3>
      <a:accent4>
        <a:srgbClr val="01C0F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Teacher Appreciation Day Activities by Slidesgo">
  <a:themeElements>
    <a:clrScheme name="Simple Light">
      <a:dk1>
        <a:srgbClr val="004795"/>
      </a:dk1>
      <a:lt1>
        <a:srgbClr val="FEE4AE"/>
      </a:lt1>
      <a:dk2>
        <a:srgbClr val="FA3840"/>
      </a:dk2>
      <a:lt2>
        <a:srgbClr val="191919"/>
      </a:lt2>
      <a:accent1>
        <a:srgbClr val="FFC801"/>
      </a:accent1>
      <a:accent2>
        <a:srgbClr val="BF0C38"/>
      </a:accent2>
      <a:accent3>
        <a:srgbClr val="E7682E"/>
      </a:accent3>
      <a:accent4>
        <a:srgbClr val="01C0F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Teacher Appreciation Day Activities by Slidesgo">
  <a:themeElements>
    <a:clrScheme name="Simple Light">
      <a:dk1>
        <a:srgbClr val="004795"/>
      </a:dk1>
      <a:lt1>
        <a:srgbClr val="FEE4AE"/>
      </a:lt1>
      <a:dk2>
        <a:srgbClr val="FA3840"/>
      </a:dk2>
      <a:lt2>
        <a:srgbClr val="191919"/>
      </a:lt2>
      <a:accent1>
        <a:srgbClr val="FFC801"/>
      </a:accent1>
      <a:accent2>
        <a:srgbClr val="BF0C38"/>
      </a:accent2>
      <a:accent3>
        <a:srgbClr val="E7682E"/>
      </a:accent3>
      <a:accent4>
        <a:srgbClr val="01C0F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2951</Words>
  <Application>WPS Slides</Application>
  <PresentationFormat>Custom</PresentationFormat>
  <Paragraphs>161</Paragraphs>
  <Slides>23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23</vt:i4>
      </vt:variant>
    </vt:vector>
  </HeadingPairs>
  <TitlesOfParts>
    <vt:vector size="50" baseType="lpstr">
      <vt:lpstr>Arial</vt:lpstr>
      <vt:lpstr>SimSun</vt:lpstr>
      <vt:lpstr>Wingdings</vt:lpstr>
      <vt:lpstr>Calibri</vt:lpstr>
      <vt:lpstr>Acme</vt:lpstr>
      <vt:lpstr>Segoe Print</vt:lpstr>
      <vt:lpstr>Bebas Neue</vt:lpstr>
      <vt:lpstr>Assistant</vt:lpstr>
      <vt:lpstr>Arial</vt:lpstr>
      <vt:lpstr>Times New Roman</vt:lpstr>
      <vt:lpstr>Algerian</vt:lpstr>
      <vt:lpstr>Times New Roman</vt:lpstr>
      <vt:lpstr>Calibri</vt:lpstr>
      <vt:lpstr>Microsoft YaHei</vt:lpstr>
      <vt:lpstr>Arial Unicode MS</vt:lpstr>
      <vt:lpstr>Segoe UI</vt:lpstr>
      <vt:lpstr>Calibri Light</vt:lpstr>
      <vt:lpstr>Chủ đề Office</vt:lpstr>
      <vt:lpstr>1_Office Theme</vt:lpstr>
      <vt:lpstr>1_Teacher Appreciation Day Activities by Slidesgo</vt:lpstr>
      <vt:lpstr>2_Teacher Appreciation Day Activities by Slidesgo</vt:lpstr>
      <vt:lpstr>3_Teacher Appreciation Day Activities by Slidesgo</vt:lpstr>
      <vt:lpstr>4_Teacher Appreciation Day Activities by Slidesgo</vt:lpstr>
      <vt:lpstr>5_Teacher Appreciation Day Activities by Slidesgo</vt:lpstr>
      <vt:lpstr>6_Teacher Appreciation Day Activities by Slidesgo</vt:lpstr>
      <vt:lpstr>7_Teacher Appreciation Day Activities by Slidesgo</vt:lpstr>
      <vt:lpstr>8_Teacher Appreciation Day Activities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Chúc các em học tốt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NHUNG NGUYEN</cp:lastModifiedBy>
  <cp:revision>87</cp:revision>
  <dcterms:created xsi:type="dcterms:W3CDTF">2022-06-30T01:55:00Z</dcterms:created>
  <dcterms:modified xsi:type="dcterms:W3CDTF">2025-04-15T15:03:33Z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EC6D1CDBE2F549ED909758614CED1B2E_13</vt:lpwstr>
  </property>
  <property fmtid="{D5CDD505-2E9C-101B-9397-08002B2CF9AE}" pid="3" name="KSOProductBuildVer">
    <vt:lpwstr>1033-12.2.0.20795</vt:lpwstr>
  </property>
</Properties>
</file>