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37"/>
  </p:notesMasterIdLst>
  <p:sldIdLst>
    <p:sldId id="18861" r:id="rId2"/>
    <p:sldId id="18862" r:id="rId3"/>
    <p:sldId id="298" r:id="rId4"/>
    <p:sldId id="256" r:id="rId5"/>
    <p:sldId id="18783" r:id="rId6"/>
    <p:sldId id="621" r:id="rId7"/>
    <p:sldId id="396" r:id="rId8"/>
    <p:sldId id="18844" r:id="rId9"/>
    <p:sldId id="259" r:id="rId10"/>
    <p:sldId id="18846" r:id="rId11"/>
    <p:sldId id="18840" r:id="rId12"/>
    <p:sldId id="18841" r:id="rId13"/>
    <p:sldId id="18842" r:id="rId14"/>
    <p:sldId id="18843" r:id="rId15"/>
    <p:sldId id="18845" r:id="rId16"/>
    <p:sldId id="18847" r:id="rId17"/>
    <p:sldId id="18848" r:id="rId18"/>
    <p:sldId id="18850" r:id="rId19"/>
    <p:sldId id="18849" r:id="rId20"/>
    <p:sldId id="18851" r:id="rId21"/>
    <p:sldId id="18859" r:id="rId22"/>
    <p:sldId id="18857" r:id="rId23"/>
    <p:sldId id="18858" r:id="rId24"/>
    <p:sldId id="18856" r:id="rId25"/>
    <p:sldId id="378" r:id="rId26"/>
    <p:sldId id="18855" r:id="rId27"/>
    <p:sldId id="18853" r:id="rId28"/>
    <p:sldId id="18860" r:id="rId29"/>
    <p:sldId id="265" r:id="rId30"/>
    <p:sldId id="18925" r:id="rId31"/>
    <p:sldId id="18929" r:id="rId32"/>
    <p:sldId id="432" r:id="rId33"/>
    <p:sldId id="318" r:id="rId34"/>
    <p:sldId id="18867" r:id="rId35"/>
    <p:sldId id="18863" r:id="rId36"/>
  </p:sldIdLst>
  <p:sldSz cx="9144000" cy="5143500" type="screen16x9"/>
  <p:notesSz cx="6858000" cy="9144000"/>
  <p:embeddedFontLst>
    <p:embeddedFont>
      <p:font typeface="#9Slide03 AllRoundGothic" panose="020B0604020202020204" charset="0"/>
      <p:regular r:id="rId38"/>
    </p:embeddedFont>
    <p:embeddedFont>
      <p:font typeface="#9Slide03 Ample" panose="020B0604020202020204" charset="0"/>
      <p:regular r:id="rId39"/>
    </p:embeddedFont>
    <p:embeddedFont>
      <p:font typeface="#9Slide03 AmpleSoft" panose="020B0604020202020204" charset="0"/>
      <p:regular r:id="rId40"/>
    </p:embeddedFont>
    <p:embeddedFont>
      <p:font typeface="#9Slide03 AmpleSoft Bold" panose="020B0604020202020204" charset="0"/>
      <p:regular r:id="rId41"/>
    </p:embeddedFont>
    <p:embeddedFont>
      <p:font typeface="#9Slide03 Arima Madurai" panose="020B0604020202020204" charset="0"/>
      <p:regular r:id="rId42"/>
    </p:embeddedFont>
    <p:embeddedFont>
      <p:font typeface="#9Slide03 SVN-Hand Gothic Bold" panose="020B0604020202020204" charset="0"/>
      <p:bold r:id="rId43"/>
    </p:embeddedFont>
    <p:embeddedFont>
      <p:font typeface="#9Slide04 SFU CenturySchoolbook" panose="020B0604020202020204" charset="0"/>
      <p:regular r:id="rId44"/>
      <p:bold r:id="rId45"/>
      <p:italic r:id="rId46"/>
    </p:embeddedFont>
    <p:embeddedFont>
      <p:font typeface="#9Slide04 Vollkorn Black" panose="020B0604020202020204" charset="0"/>
      <p:bold r:id="rId47"/>
    </p:embeddedFont>
    <p:embeddedFont>
      <p:font typeface="#9Slide05 Braxton Regular" panose="020B0604020202020204" charset="0"/>
      <p:regular r:id="rId48"/>
    </p:embeddedFont>
    <p:embeddedFont>
      <p:font typeface="#9Slide05 SVNCookie" panose="020B0606040200020203" charset="0"/>
      <p:regular r:id="rId49"/>
    </p:embeddedFont>
    <p:embeddedFont>
      <p:font typeface="#9Slide07 SVNAppleberry" panose="02040603050506020204" charset="0"/>
      <p:regular r:id="rId50"/>
    </p:embeddedFont>
    <p:embeddedFont>
      <p:font typeface="#9Slide07 SVNBeachwood Sans" charset="0"/>
      <p:bold r:id="rId51"/>
    </p:embeddedFont>
    <p:embeddedFont>
      <p:font typeface="Anek Gujarati" panose="020B0604020202020204" charset="0"/>
      <p:regular r:id="rId52"/>
      <p:bold r:id="rId53"/>
    </p:embeddedFont>
    <p:embeddedFont>
      <p:font typeface="book antiqua" panose="02040602050305030304" pitchFamily="18" charset="0"/>
      <p:regular r:id="rId54"/>
      <p:bold r:id="rId55"/>
      <p:italic r:id="rId56"/>
      <p:boldItalic r:id="rId57"/>
    </p:embeddedFont>
    <p:embeddedFont>
      <p:font typeface="Holtwood One SC" panose="020B0604020202020204" charset="0"/>
      <p:regular r:id="rId58"/>
    </p:embeddedFont>
    <p:embeddedFont>
      <p:font typeface="Nunito Light" pitchFamily="2" charset="0"/>
      <p:regular r:id="rId59"/>
      <p: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5"/>
    <a:srgbClr val="C6E6A2"/>
    <a:srgbClr val="FFFFFF"/>
    <a:srgbClr val="FF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642FCC-80A2-4A2E-9786-9E4AE16F394A}">
  <a:tblStyle styleId="{52642FCC-80A2-4A2E-9786-9E4AE16F39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B4AF11C-30BF-4C57-99CF-67F0E22067B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26" autoAdjust="0"/>
  </p:normalViewPr>
  <p:slideViewPr>
    <p:cSldViewPr snapToGrid="0">
      <p:cViewPr varScale="1">
        <p:scale>
          <a:sx n="96" d="100"/>
          <a:sy n="96" d="100"/>
        </p:scale>
        <p:origin x="6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777777"/>
                </a:solidFill>
                <a:effectLst/>
                <a:latin typeface="book antiqua" panose="02040602050305030304" pitchFamily="18" charset="0"/>
              </a:rPr>
              <a:t>Trong thập niên đầu của thế kỷ 20, người Pháp đã coi Sapa là “Thủ đô mùa hè của miền Bắc Việt Nam”.</a:t>
            </a:r>
            <a:endParaRPr lang="en-US" b="0" i="0" dirty="0">
              <a:solidFill>
                <a:srgbClr val="777777"/>
              </a:solidFill>
              <a:effectLst/>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61FA828A-F262-4255-8330-C95D3286967C}" type="slidenum">
              <a:rPr lang="en-US" smtClean="0"/>
              <a:t>1</a:t>
            </a:fld>
            <a:endParaRPr lang="en-US"/>
          </a:p>
        </p:txBody>
      </p:sp>
    </p:spTree>
    <p:extLst>
      <p:ext uri="{BB962C8B-B14F-4D97-AF65-F5344CB8AC3E}">
        <p14:creationId xmlns:p14="http://schemas.microsoft.com/office/powerpoint/2010/main" val="111855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720583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023362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de-DE" sz="1100" dirty="0">
                <a:solidFill>
                  <a:schemeClr val="tx1"/>
                </a:solidFill>
                <a:latin typeface="#9Slide05 Braxton Regular" panose="03060000000000000000" pitchFamily="66" charset="0"/>
                <a:cs typeface="Times New Roman" pitchFamily="18" charset="0"/>
              </a:rPr>
              <a:t>Tình huống truyện tự nhiên, gần gũi</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de-DE" sz="1100" dirty="0">
                <a:solidFill>
                  <a:schemeClr val="tx1"/>
                </a:solidFill>
                <a:latin typeface="#9Slide05 Braxton Regular" panose="03060000000000000000" pitchFamily="66" charset="0"/>
                <a:cs typeface="Times New Roman" pitchFamily="18" charset="0"/>
              </a:rPr>
              <a:t>Thúc đẩy cốt truyện phát triển, khiến truyện trở nên hấp dẫn hơn (vì các sự việc dồn nén trong 30‘ gặp gỡ)</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schemeClr val="tx1"/>
                </a:solidFill>
                <a:latin typeface="#9Slide05 Braxton Regular" panose="03060000000000000000" pitchFamily="66" charset="0"/>
                <a:cs typeface="Times New Roman" pitchFamily="18" charset="0"/>
              </a:rPr>
              <a:t>Giúp</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thể</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hiện</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rõ</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vẻ</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đẹp</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phẩm</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chất</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suy</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nghĩ</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cảm</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xúc</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của</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nhân</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vật</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đặc</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biệt</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là</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anh</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thanh</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niên</a:t>
            </a:r>
            <a:r>
              <a:rPr lang="en-US" sz="1100" dirty="0">
                <a:solidFill>
                  <a:schemeClr val="tx1"/>
                </a:solidFill>
                <a:latin typeface="#9Slide05 Braxton Regular" panose="03060000000000000000" pitchFamily="66" charset="0"/>
                <a:cs typeface="Times New Roman" pitchFamily="18" charset="0"/>
              </a:rPr>
              <a:t>)</a:t>
            </a:r>
            <a:endParaRPr lang="en-US" dirty="0">
              <a:solidFill>
                <a:schemeClr val="tx1"/>
              </a:solidFill>
              <a:latin typeface="#9Slide05 Braxton Regular" panose="03060000000000000000" pitchFamily="66" charset="0"/>
              <a:cs typeface="Times New Roman"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schemeClr val="tx1"/>
                </a:solidFill>
                <a:latin typeface="#9Slide05 Braxton Regular" panose="03060000000000000000" pitchFamily="66" charset="0"/>
                <a:cs typeface="Times New Roman" pitchFamily="18" charset="0"/>
              </a:rPr>
              <a:t>Góp</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phần</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bộc</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lộ</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chủ</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đề</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của</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tác</a:t>
            </a:r>
            <a:r>
              <a:rPr lang="en-US" sz="1100" dirty="0">
                <a:solidFill>
                  <a:schemeClr val="tx1"/>
                </a:solidFill>
                <a:latin typeface="#9Slide05 Braxton Regular" panose="03060000000000000000" pitchFamily="66" charset="0"/>
                <a:cs typeface="Times New Roman" pitchFamily="18" charset="0"/>
              </a:rPr>
              <a:t> </a:t>
            </a:r>
            <a:r>
              <a:rPr lang="en-US" sz="1100" dirty="0" err="1">
                <a:solidFill>
                  <a:schemeClr val="tx1"/>
                </a:solidFill>
                <a:latin typeface="#9Slide05 Braxton Regular" panose="03060000000000000000" pitchFamily="66" charset="0"/>
                <a:cs typeface="Times New Roman" pitchFamily="18" charset="0"/>
              </a:rPr>
              <a:t>phẩm</a:t>
            </a:r>
            <a:endParaRPr lang="en-US" sz="1100" dirty="0">
              <a:solidFill>
                <a:schemeClr val="tx1"/>
              </a:solidFill>
              <a:latin typeface="#9Slide05 Braxton Regular" panose="03060000000000000000" pitchFamily="66" charset="0"/>
              <a:cs typeface="Times New Roman"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latin typeface="#9Slide05 Braxton Regular" panose="03060000000000000000" pitchFamily="66" charset="0"/>
              <a:cs typeface="Times New Roman"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latin typeface="#9Slide05 Braxton Regular" panose="03060000000000000000" pitchFamily="66" charset="0"/>
              <a:cs typeface="Times New Roman"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latin typeface="#9Slide05 Braxton Regular" panose="03060000000000000000" pitchFamily="66" charset="0"/>
              <a:cs typeface="Times New Roman" pitchFamily="18" charset="0"/>
            </a:endParaRPr>
          </a:p>
          <a:p>
            <a:endParaRPr lang="en-US" dirty="0"/>
          </a:p>
        </p:txBody>
      </p:sp>
    </p:spTree>
    <p:extLst>
      <p:ext uri="{BB962C8B-B14F-4D97-AF65-F5344CB8AC3E}">
        <p14:creationId xmlns:p14="http://schemas.microsoft.com/office/powerpoint/2010/main" val="2607646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Xe </a:t>
            </a:r>
            <a:r>
              <a:rPr lang="en-US" dirty="0" err="1"/>
              <a:t>dừng</a:t>
            </a:r>
            <a:r>
              <a:rPr lang="en-US" dirty="0"/>
              <a:t> </a:t>
            </a:r>
            <a:r>
              <a:rPr lang="en-US" dirty="0" err="1"/>
              <a:t>nghỉ</a:t>
            </a:r>
            <a:r>
              <a:rPr lang="en-US" dirty="0"/>
              <a:t>, </a:t>
            </a:r>
            <a:r>
              <a:rPr lang="en-US" dirty="0" err="1"/>
              <a:t>bác</a:t>
            </a:r>
            <a:r>
              <a:rPr lang="en-US" dirty="0"/>
              <a:t> </a:t>
            </a:r>
            <a:r>
              <a:rPr lang="en-US" dirty="0" err="1"/>
              <a:t>lái</a:t>
            </a:r>
            <a:r>
              <a:rPr lang="en-US" dirty="0"/>
              <a:t> </a:t>
            </a:r>
            <a:r>
              <a:rPr lang="en-US" dirty="0" err="1"/>
              <a:t>xe</a:t>
            </a:r>
            <a:r>
              <a:rPr lang="en-US" dirty="0"/>
              <a:t> </a:t>
            </a:r>
            <a:r>
              <a:rPr lang="en-US" dirty="0" err="1"/>
              <a:t>giới</a:t>
            </a:r>
            <a:r>
              <a:rPr lang="en-US" dirty="0"/>
              <a:t> </a:t>
            </a:r>
            <a:r>
              <a:rPr lang="en-US" dirty="0" err="1"/>
              <a:t>thiệu</a:t>
            </a:r>
            <a:r>
              <a:rPr lang="en-US" dirty="0"/>
              <a:t> </a:t>
            </a:r>
            <a:r>
              <a:rPr lang="en-US" dirty="0" err="1"/>
              <a:t>với</a:t>
            </a:r>
            <a:r>
              <a:rPr lang="en-US" dirty="0"/>
              <a:t> </a:t>
            </a:r>
            <a:r>
              <a:rPr lang="en-US" dirty="0" err="1"/>
              <a:t>ông</a:t>
            </a:r>
            <a:r>
              <a:rPr lang="en-US" dirty="0"/>
              <a:t> </a:t>
            </a:r>
            <a:r>
              <a:rPr lang="en-US" dirty="0" err="1"/>
              <a:t>họa</a:t>
            </a:r>
            <a:r>
              <a:rPr lang="en-US" dirty="0"/>
              <a:t> </a:t>
            </a:r>
            <a:r>
              <a:rPr lang="en-US" dirty="0" err="1"/>
              <a:t>sĩ</a:t>
            </a:r>
            <a:r>
              <a:rPr lang="en-US" dirty="0"/>
              <a:t> </a:t>
            </a:r>
            <a:r>
              <a:rPr lang="en-US" dirty="0" err="1"/>
              <a:t>và</a:t>
            </a:r>
            <a:r>
              <a:rPr lang="en-US" dirty="0"/>
              <a:t> </a:t>
            </a:r>
            <a:r>
              <a:rPr lang="en-US" dirty="0" err="1"/>
              <a:t>cô</a:t>
            </a:r>
            <a:r>
              <a:rPr lang="en-US" dirty="0"/>
              <a:t> </a:t>
            </a:r>
            <a:r>
              <a:rPr lang="en-US" dirty="0" err="1"/>
              <a:t>kĩ</a:t>
            </a:r>
            <a:r>
              <a:rPr lang="en-US" dirty="0"/>
              <a:t> </a:t>
            </a:r>
            <a:r>
              <a:rPr lang="en-US" dirty="0" err="1"/>
              <a:t>sư</a:t>
            </a:r>
            <a:r>
              <a:rPr lang="en-US" dirty="0"/>
              <a:t> </a:t>
            </a:r>
            <a:r>
              <a:rPr lang="en-US" dirty="0" err="1"/>
              <a:t>về</a:t>
            </a:r>
            <a:r>
              <a:rPr lang="en-US" dirty="0"/>
              <a:t> </a:t>
            </a:r>
            <a:r>
              <a:rPr lang="en-US" dirty="0" err="1"/>
              <a:t>anh</a:t>
            </a:r>
            <a:r>
              <a:rPr lang="en-US" dirty="0"/>
              <a:t> </a:t>
            </a:r>
            <a:r>
              <a:rPr lang="en-US" dirty="0" err="1"/>
              <a:t>thanh</a:t>
            </a:r>
            <a:r>
              <a:rPr lang="en-US" dirty="0"/>
              <a:t> </a:t>
            </a:r>
            <a:r>
              <a:rPr lang="en-US" dirty="0" err="1"/>
              <a:t>niên</a:t>
            </a:r>
            <a:r>
              <a:rPr lang="en-US" dirty="0"/>
              <a:t> </a:t>
            </a:r>
            <a:r>
              <a:rPr lang="en-US" dirty="0" err="1"/>
              <a:t>làm</a:t>
            </a:r>
            <a:r>
              <a:rPr lang="en-US" dirty="0"/>
              <a:t> </a:t>
            </a:r>
            <a:r>
              <a:rPr lang="en-US" dirty="0" err="1"/>
              <a:t>công</a:t>
            </a:r>
            <a:r>
              <a:rPr lang="en-US" dirty="0"/>
              <a:t> </a:t>
            </a:r>
            <a:r>
              <a:rPr lang="en-US" dirty="0" err="1"/>
              <a:t>tác</a:t>
            </a:r>
            <a:r>
              <a:rPr lang="en-US" dirty="0"/>
              <a:t> </a:t>
            </a:r>
            <a:r>
              <a:rPr lang="en-US" dirty="0" err="1"/>
              <a:t>khí</a:t>
            </a:r>
            <a:r>
              <a:rPr lang="en-US" dirty="0"/>
              <a:t> </a:t>
            </a:r>
            <a:r>
              <a:rPr lang="en-US" dirty="0" err="1"/>
              <a:t>tượng</a:t>
            </a:r>
            <a:r>
              <a:rPr lang="en-US" dirty="0"/>
              <a:t> </a:t>
            </a:r>
            <a:r>
              <a:rPr lang="en-US" dirty="0" err="1"/>
              <a:t>trên</a:t>
            </a:r>
            <a:r>
              <a:rPr lang="en-US" dirty="0"/>
              <a:t> </a:t>
            </a:r>
            <a:r>
              <a:rPr lang="en-US" dirty="0" err="1"/>
              <a:t>đỉnh</a:t>
            </a:r>
            <a:r>
              <a:rPr lang="en-US" dirty="0"/>
              <a:t> </a:t>
            </a:r>
            <a:r>
              <a:rPr lang="en-US" dirty="0" err="1"/>
              <a:t>núi</a:t>
            </a:r>
            <a:r>
              <a:rPr lang="en-US" dirty="0"/>
              <a:t> </a:t>
            </a:r>
            <a:r>
              <a:rPr lang="en-US" dirty="0" err="1"/>
              <a:t>Yên</a:t>
            </a:r>
            <a:r>
              <a:rPr lang="en-US" dirty="0"/>
              <a:t> </a:t>
            </a:r>
            <a:r>
              <a:rPr lang="en-US" dirty="0" err="1"/>
              <a:t>Sơn</a:t>
            </a:r>
            <a:r>
              <a:rPr lang="en-US" dirty="0"/>
              <a:t> </a:t>
            </a:r>
            <a:r>
              <a:rPr lang="en-US" dirty="0" err="1"/>
              <a:t>cao</a:t>
            </a:r>
            <a:r>
              <a:rPr lang="en-US" dirty="0"/>
              <a:t> 2600m</a:t>
            </a:r>
          </a:p>
          <a:p>
            <a:r>
              <a:rPr lang="en-US" dirty="0"/>
              <a:t>Anh </a:t>
            </a:r>
            <a:r>
              <a:rPr lang="en-US" dirty="0" err="1"/>
              <a:t>thanh</a:t>
            </a:r>
            <a:r>
              <a:rPr lang="en-US" dirty="0"/>
              <a:t> </a:t>
            </a:r>
            <a:r>
              <a:rPr lang="en-US" dirty="0" err="1"/>
              <a:t>niên</a:t>
            </a:r>
            <a:r>
              <a:rPr lang="en-US" dirty="0"/>
              <a:t> </a:t>
            </a:r>
            <a:r>
              <a:rPr lang="en-US" dirty="0" err="1"/>
              <a:t>mời</a:t>
            </a:r>
            <a:r>
              <a:rPr lang="en-US" dirty="0"/>
              <a:t> </a:t>
            </a:r>
            <a:r>
              <a:rPr lang="en-US" dirty="0" err="1"/>
              <a:t>khách</a:t>
            </a:r>
            <a:r>
              <a:rPr lang="en-US" dirty="0"/>
              <a:t> </a:t>
            </a:r>
            <a:r>
              <a:rPr lang="en-US" dirty="0" err="1"/>
              <a:t>lên</a:t>
            </a:r>
            <a:r>
              <a:rPr lang="en-US" dirty="0"/>
              <a:t> </a:t>
            </a:r>
            <a:r>
              <a:rPr lang="en-US" dirty="0" err="1"/>
              <a:t>trạm</a:t>
            </a:r>
            <a:r>
              <a:rPr lang="en-US" dirty="0"/>
              <a:t> </a:t>
            </a:r>
            <a:r>
              <a:rPr lang="en-US" dirty="0" err="1"/>
              <a:t>khí</a:t>
            </a:r>
            <a:r>
              <a:rPr lang="en-US" dirty="0"/>
              <a:t> </a:t>
            </a:r>
            <a:r>
              <a:rPr lang="en-US" dirty="0" err="1"/>
              <a:t>tượng</a:t>
            </a:r>
            <a:r>
              <a:rPr lang="en-US" dirty="0"/>
              <a:t> </a:t>
            </a:r>
            <a:r>
              <a:rPr lang="en-US" dirty="0" err="1"/>
              <a:t>thăm</a:t>
            </a:r>
            <a:r>
              <a:rPr lang="en-US" dirty="0"/>
              <a:t> </a:t>
            </a:r>
            <a:r>
              <a:rPr lang="en-US" dirty="0" err="1"/>
              <a:t>và</a:t>
            </a:r>
            <a:r>
              <a:rPr lang="en-US" dirty="0"/>
              <a:t> </a:t>
            </a:r>
            <a:r>
              <a:rPr lang="en-US" dirty="0" err="1"/>
              <a:t>trò</a:t>
            </a:r>
            <a:r>
              <a:rPr lang="en-US" dirty="0"/>
              <a:t> </a:t>
            </a:r>
            <a:r>
              <a:rPr lang="en-US" dirty="0" err="1"/>
              <a:t>chuyện</a:t>
            </a:r>
            <a:r>
              <a:rPr lang="en-US" dirty="0"/>
              <a:t>. </a:t>
            </a:r>
            <a:r>
              <a:rPr lang="en-US" dirty="0" err="1"/>
              <a:t>Những</a:t>
            </a:r>
            <a:r>
              <a:rPr lang="en-US" dirty="0"/>
              <a:t> </a:t>
            </a:r>
            <a:r>
              <a:rPr lang="en-US" dirty="0" err="1"/>
              <a:t>vị</a:t>
            </a:r>
            <a:r>
              <a:rPr lang="en-US" dirty="0"/>
              <a:t> </a:t>
            </a:r>
            <a:r>
              <a:rPr lang="en-US" dirty="0" err="1"/>
              <a:t>khách</a:t>
            </a:r>
            <a:r>
              <a:rPr lang="en-US" dirty="0"/>
              <a:t> </a:t>
            </a:r>
            <a:r>
              <a:rPr lang="en-US" dirty="0" err="1"/>
              <a:t>rất</a:t>
            </a:r>
            <a:r>
              <a:rPr lang="en-US" dirty="0"/>
              <a:t> </a:t>
            </a:r>
            <a:r>
              <a:rPr lang="en-US" dirty="0" err="1"/>
              <a:t>ngạc</a:t>
            </a:r>
            <a:r>
              <a:rPr lang="en-US" dirty="0"/>
              <a:t> </a:t>
            </a:r>
            <a:r>
              <a:rPr lang="en-US" dirty="0" err="1"/>
              <a:t>nhiên</a:t>
            </a:r>
            <a:r>
              <a:rPr lang="en-US" dirty="0"/>
              <a:t> </a:t>
            </a:r>
            <a:r>
              <a:rPr lang="en-US" dirty="0" err="1"/>
              <a:t>khi</a:t>
            </a:r>
            <a:r>
              <a:rPr lang="en-US" dirty="0"/>
              <a:t> </a:t>
            </a:r>
            <a:r>
              <a:rPr lang="en-US" dirty="0" err="1"/>
              <a:t>bắt</a:t>
            </a:r>
            <a:r>
              <a:rPr lang="en-US" dirty="0"/>
              <a:t> </a:t>
            </a:r>
            <a:r>
              <a:rPr lang="en-US" dirty="0" err="1"/>
              <a:t>gặp</a:t>
            </a:r>
            <a:r>
              <a:rPr lang="en-US" dirty="0"/>
              <a:t> </a:t>
            </a:r>
            <a:r>
              <a:rPr lang="en-US" dirty="0" err="1"/>
              <a:t>vườn</a:t>
            </a:r>
            <a:r>
              <a:rPr lang="en-US" dirty="0"/>
              <a:t> </a:t>
            </a:r>
            <a:r>
              <a:rPr lang="en-US" dirty="0" err="1"/>
              <a:t>hoa</a:t>
            </a:r>
            <a:r>
              <a:rPr lang="en-US" dirty="0"/>
              <a:t> </a:t>
            </a:r>
            <a:r>
              <a:rPr lang="en-US" dirty="0" err="1"/>
              <a:t>rực</a:t>
            </a:r>
            <a:r>
              <a:rPr lang="en-US" dirty="0"/>
              <a:t> </a:t>
            </a:r>
            <a:r>
              <a:rPr lang="en-US" dirty="0" err="1"/>
              <a:t>rỡ</a:t>
            </a:r>
            <a:r>
              <a:rPr lang="en-US" dirty="0"/>
              <a:t>, </a:t>
            </a:r>
            <a:r>
              <a:rPr lang="en-US" dirty="0" err="1"/>
              <a:t>ngôi</a:t>
            </a:r>
            <a:r>
              <a:rPr lang="en-US" dirty="0"/>
              <a:t> </a:t>
            </a:r>
            <a:r>
              <a:rPr lang="en-US" dirty="0" err="1"/>
              <a:t>nhà</a:t>
            </a:r>
            <a:r>
              <a:rPr lang="en-US" dirty="0"/>
              <a:t> </a:t>
            </a:r>
            <a:r>
              <a:rPr lang="en-US" dirty="0" err="1"/>
              <a:t>sạch</a:t>
            </a:r>
            <a:r>
              <a:rPr lang="en-US" dirty="0"/>
              <a:t> </a:t>
            </a:r>
            <a:r>
              <a:rPr lang="en-US" dirty="0" err="1"/>
              <a:t>sẽ</a:t>
            </a:r>
            <a:r>
              <a:rPr lang="en-US" dirty="0"/>
              <a:t>, </a:t>
            </a:r>
            <a:r>
              <a:rPr lang="en-US" dirty="0" err="1"/>
              <a:t>ngăn</a:t>
            </a:r>
            <a:r>
              <a:rPr lang="en-US" dirty="0"/>
              <a:t> </a:t>
            </a:r>
            <a:r>
              <a:rPr lang="en-US" dirty="0" err="1"/>
              <a:t>nắp</a:t>
            </a:r>
            <a:r>
              <a:rPr lang="en-US" dirty="0"/>
              <a:t> </a:t>
            </a:r>
            <a:r>
              <a:rPr lang="en-US" dirty="0" err="1"/>
              <a:t>trên</a:t>
            </a:r>
            <a:r>
              <a:rPr lang="en-US" dirty="0"/>
              <a:t> </a:t>
            </a:r>
            <a:r>
              <a:rPr lang="en-US" dirty="0" err="1"/>
              <a:t>núi</a:t>
            </a:r>
            <a:r>
              <a:rPr lang="en-US" dirty="0"/>
              <a:t> </a:t>
            </a:r>
            <a:r>
              <a:rPr lang="en-US" dirty="0" err="1"/>
              <a:t>cao</a:t>
            </a:r>
            <a:r>
              <a:rPr lang="en-US" dirty="0"/>
              <a:t>.</a:t>
            </a:r>
          </a:p>
          <a:p>
            <a:r>
              <a:rPr lang="en-US" dirty="0"/>
              <a:t>Qua </a:t>
            </a:r>
            <a:r>
              <a:rPr lang="en-US" dirty="0" err="1"/>
              <a:t>câu</a:t>
            </a:r>
            <a:r>
              <a:rPr lang="en-US" dirty="0"/>
              <a:t> </a:t>
            </a:r>
            <a:r>
              <a:rPr lang="en-US" dirty="0" err="1"/>
              <a:t>chuyện</a:t>
            </a:r>
            <a:r>
              <a:rPr lang="en-US" dirty="0"/>
              <a:t> </a:t>
            </a:r>
            <a:r>
              <a:rPr lang="en-US" dirty="0" err="1"/>
              <a:t>thú</a:t>
            </a:r>
            <a:r>
              <a:rPr lang="en-US" dirty="0"/>
              <a:t> </a:t>
            </a:r>
            <a:r>
              <a:rPr lang="en-US" dirty="0" err="1"/>
              <a:t>vị</a:t>
            </a:r>
            <a:r>
              <a:rPr lang="en-US" dirty="0"/>
              <a:t> </a:t>
            </a:r>
            <a:r>
              <a:rPr lang="en-US" dirty="0" err="1"/>
              <a:t>của</a:t>
            </a:r>
            <a:r>
              <a:rPr lang="en-US" dirty="0"/>
              <a:t> </a:t>
            </a:r>
            <a:r>
              <a:rPr lang="en-US" dirty="0" err="1"/>
              <a:t>anh</a:t>
            </a:r>
            <a:r>
              <a:rPr lang="en-US" dirty="0"/>
              <a:t> </a:t>
            </a:r>
            <a:r>
              <a:rPr lang="en-US" dirty="0" err="1"/>
              <a:t>thanh</a:t>
            </a:r>
            <a:r>
              <a:rPr lang="en-US" dirty="0"/>
              <a:t> </a:t>
            </a:r>
            <a:r>
              <a:rPr lang="en-US" dirty="0" err="1"/>
              <a:t>niên</a:t>
            </a:r>
            <a:r>
              <a:rPr lang="en-US" dirty="0"/>
              <a:t>, </a:t>
            </a:r>
            <a:r>
              <a:rPr lang="en-US" dirty="0" err="1"/>
              <a:t>các</a:t>
            </a:r>
            <a:r>
              <a:rPr lang="en-US" dirty="0"/>
              <a:t> </a:t>
            </a:r>
            <a:r>
              <a:rPr lang="en-US" dirty="0" err="1"/>
              <a:t>vị</a:t>
            </a:r>
            <a:r>
              <a:rPr lang="en-US" dirty="0"/>
              <a:t> </a:t>
            </a:r>
            <a:r>
              <a:rPr lang="en-US" dirty="0" err="1"/>
              <a:t>khách</a:t>
            </a:r>
            <a:r>
              <a:rPr lang="en-US" dirty="0"/>
              <a:t> </a:t>
            </a:r>
            <a:r>
              <a:rPr lang="en-US" dirty="0" err="1"/>
              <a:t>hiểu</a:t>
            </a:r>
            <a:r>
              <a:rPr lang="en-US" dirty="0"/>
              <a:t> </a:t>
            </a:r>
            <a:r>
              <a:rPr lang="en-US" dirty="0" err="1"/>
              <a:t>thêm</a:t>
            </a:r>
            <a:r>
              <a:rPr lang="en-US" dirty="0"/>
              <a:t> </a:t>
            </a:r>
            <a:r>
              <a:rPr lang="en-US" dirty="0" err="1"/>
              <a:t>về</a:t>
            </a:r>
            <a:r>
              <a:rPr lang="en-US" dirty="0"/>
              <a:t> </a:t>
            </a:r>
            <a:r>
              <a:rPr lang="en-US" dirty="0" err="1"/>
              <a:t>những</a:t>
            </a:r>
            <a:r>
              <a:rPr lang="en-US" dirty="0"/>
              <a:t> </a:t>
            </a:r>
            <a:r>
              <a:rPr lang="en-US" dirty="0" err="1"/>
              <a:t>khó</a:t>
            </a:r>
            <a:r>
              <a:rPr lang="en-US" dirty="0"/>
              <a:t> </a:t>
            </a:r>
            <a:r>
              <a:rPr lang="en-US" dirty="0" err="1"/>
              <a:t>khăn</a:t>
            </a:r>
            <a:r>
              <a:rPr lang="en-US" dirty="0"/>
              <a:t>, </a:t>
            </a:r>
            <a:r>
              <a:rPr lang="en-US" dirty="0" err="1"/>
              <a:t>gian</a:t>
            </a:r>
            <a:r>
              <a:rPr lang="en-US" dirty="0"/>
              <a:t> </a:t>
            </a:r>
            <a:r>
              <a:rPr lang="en-US" dirty="0" err="1"/>
              <a:t>khổ</a:t>
            </a:r>
            <a:r>
              <a:rPr lang="en-US" dirty="0"/>
              <a:t>, </a:t>
            </a:r>
            <a:r>
              <a:rPr lang="en-US" dirty="0" err="1"/>
              <a:t>những</a:t>
            </a:r>
            <a:r>
              <a:rPr lang="en-US" dirty="0"/>
              <a:t> </a:t>
            </a:r>
            <a:r>
              <a:rPr lang="en-US" dirty="0" err="1"/>
              <a:t>suy</a:t>
            </a:r>
            <a:r>
              <a:rPr lang="en-US" dirty="0"/>
              <a:t> </a:t>
            </a:r>
            <a:r>
              <a:rPr lang="en-US" dirty="0" err="1"/>
              <a:t>nghĩ</a:t>
            </a:r>
            <a:r>
              <a:rPr lang="en-US" dirty="0"/>
              <a:t>, </a:t>
            </a:r>
            <a:r>
              <a:rPr lang="en-US" dirty="0" err="1"/>
              <a:t>cảm</a:t>
            </a:r>
            <a:r>
              <a:rPr lang="en-US" dirty="0"/>
              <a:t> </a:t>
            </a:r>
            <a:r>
              <a:rPr lang="en-US" dirty="0" err="1"/>
              <a:t>xúc</a:t>
            </a:r>
            <a:r>
              <a:rPr lang="en-US" dirty="0"/>
              <a:t>, </a:t>
            </a:r>
            <a:r>
              <a:rPr lang="en-US" dirty="0" err="1"/>
              <a:t>tinh</a:t>
            </a:r>
            <a:r>
              <a:rPr lang="en-US" dirty="0"/>
              <a:t> </a:t>
            </a:r>
            <a:r>
              <a:rPr lang="en-US" dirty="0" err="1"/>
              <a:t>thần</a:t>
            </a:r>
            <a:r>
              <a:rPr lang="en-US" dirty="0"/>
              <a:t> </a:t>
            </a:r>
            <a:r>
              <a:rPr lang="en-US" dirty="0" err="1"/>
              <a:t>trách</a:t>
            </a:r>
            <a:r>
              <a:rPr lang="en-US" dirty="0"/>
              <a:t> </a:t>
            </a:r>
            <a:r>
              <a:rPr lang="en-US" dirty="0" err="1"/>
              <a:t>nhiệm</a:t>
            </a:r>
            <a:r>
              <a:rPr lang="en-US" dirty="0"/>
              <a:t> </a:t>
            </a:r>
            <a:r>
              <a:rPr lang="en-US" dirty="0" err="1"/>
              <a:t>của</a:t>
            </a:r>
            <a:r>
              <a:rPr lang="en-US" dirty="0"/>
              <a:t> </a:t>
            </a:r>
            <a:r>
              <a:rPr lang="en-US" dirty="0" err="1"/>
              <a:t>anh</a:t>
            </a:r>
            <a:r>
              <a:rPr lang="en-US" dirty="0"/>
              <a:t> </a:t>
            </a:r>
            <a:r>
              <a:rPr lang="en-US" dirty="0" err="1"/>
              <a:t>với</a:t>
            </a:r>
            <a:r>
              <a:rPr lang="en-US" dirty="0"/>
              <a:t> </a:t>
            </a:r>
            <a:r>
              <a:rPr lang="en-US" dirty="0" err="1"/>
              <a:t>công</a:t>
            </a:r>
            <a:r>
              <a:rPr lang="en-US" dirty="0"/>
              <a:t> </a:t>
            </a:r>
            <a:r>
              <a:rPr lang="en-US" dirty="0" err="1"/>
              <a:t>việc</a:t>
            </a:r>
            <a:r>
              <a:rPr lang="en-US" dirty="0"/>
              <a:t> </a:t>
            </a:r>
            <a:r>
              <a:rPr lang="en-US" dirty="0" err="1"/>
              <a:t>và</a:t>
            </a:r>
            <a:r>
              <a:rPr lang="en-US" dirty="0"/>
              <a:t> </a:t>
            </a:r>
            <a:r>
              <a:rPr lang="en-US" dirty="0" err="1"/>
              <a:t>cuộc</a:t>
            </a:r>
            <a:r>
              <a:rPr lang="en-US" dirty="0"/>
              <a:t> </a:t>
            </a:r>
            <a:r>
              <a:rPr lang="en-US" dirty="0" err="1"/>
              <a:t>sống</a:t>
            </a:r>
            <a:r>
              <a:rPr lang="en-US" dirty="0"/>
              <a:t>.</a:t>
            </a:r>
          </a:p>
          <a:p>
            <a:r>
              <a:rPr lang="en-US" dirty="0" err="1"/>
              <a:t>Ông</a:t>
            </a:r>
            <a:r>
              <a:rPr lang="en-US" dirty="0"/>
              <a:t> </a:t>
            </a:r>
            <a:r>
              <a:rPr lang="en-US" dirty="0" err="1"/>
              <a:t>họa</a:t>
            </a:r>
            <a:r>
              <a:rPr lang="en-US" dirty="0"/>
              <a:t> </a:t>
            </a:r>
            <a:r>
              <a:rPr lang="en-US" dirty="0" err="1"/>
              <a:t>sĩ</a:t>
            </a:r>
            <a:r>
              <a:rPr lang="en-US" dirty="0"/>
              <a:t> </a:t>
            </a:r>
            <a:r>
              <a:rPr lang="en-US" dirty="0" err="1"/>
              <a:t>vừa</a:t>
            </a:r>
            <a:r>
              <a:rPr lang="en-US" dirty="0"/>
              <a:t> </a:t>
            </a:r>
            <a:r>
              <a:rPr lang="en-US" dirty="0" err="1"/>
              <a:t>nghe</a:t>
            </a:r>
            <a:r>
              <a:rPr lang="en-US" dirty="0"/>
              <a:t> </a:t>
            </a:r>
            <a:r>
              <a:rPr lang="en-US" dirty="0" err="1"/>
              <a:t>vừa</a:t>
            </a:r>
            <a:r>
              <a:rPr lang="en-US" dirty="0"/>
              <a:t> </a:t>
            </a:r>
            <a:r>
              <a:rPr lang="en-US" dirty="0" err="1"/>
              <a:t>kí</a:t>
            </a:r>
            <a:r>
              <a:rPr lang="en-US" dirty="0"/>
              <a:t> </a:t>
            </a:r>
            <a:r>
              <a:rPr lang="en-US" dirty="0" err="1"/>
              <a:t>họa</a:t>
            </a:r>
            <a:r>
              <a:rPr lang="en-US" dirty="0"/>
              <a:t> </a:t>
            </a:r>
            <a:r>
              <a:rPr lang="en-US" dirty="0" err="1"/>
              <a:t>bức</a:t>
            </a:r>
            <a:r>
              <a:rPr lang="en-US" dirty="0"/>
              <a:t> </a:t>
            </a:r>
            <a:r>
              <a:rPr lang="en-US" dirty="0" err="1"/>
              <a:t>chân</a:t>
            </a:r>
            <a:r>
              <a:rPr lang="en-US" dirty="0"/>
              <a:t> dung </a:t>
            </a:r>
            <a:r>
              <a:rPr lang="en-US" dirty="0" err="1"/>
              <a:t>về</a:t>
            </a:r>
            <a:r>
              <a:rPr lang="en-US" dirty="0"/>
              <a:t> </a:t>
            </a:r>
            <a:r>
              <a:rPr lang="en-US" dirty="0" err="1"/>
              <a:t>anh</a:t>
            </a:r>
            <a:r>
              <a:rPr lang="en-US" dirty="0"/>
              <a:t>. Anh </a:t>
            </a:r>
            <a:r>
              <a:rPr lang="en-US" dirty="0" err="1"/>
              <a:t>ngại</a:t>
            </a:r>
            <a:r>
              <a:rPr lang="en-US" dirty="0"/>
              <a:t> </a:t>
            </a:r>
            <a:r>
              <a:rPr lang="en-US" dirty="0" err="1"/>
              <a:t>ngùn</a:t>
            </a:r>
            <a:r>
              <a:rPr lang="en-US" dirty="0"/>
              <a:t> </a:t>
            </a:r>
            <a:r>
              <a:rPr lang="en-US" dirty="0" err="1"/>
              <a:t>cho</a:t>
            </a:r>
            <a:r>
              <a:rPr lang="en-US" dirty="0"/>
              <a:t> </a:t>
            </a:r>
            <a:r>
              <a:rPr lang="en-US" dirty="0" err="1"/>
              <a:t>rằng</a:t>
            </a:r>
            <a:r>
              <a:rPr lang="en-US" dirty="0"/>
              <a:t> </a:t>
            </a:r>
            <a:r>
              <a:rPr lang="en-US" dirty="0" err="1"/>
              <a:t>mình</a:t>
            </a:r>
            <a:r>
              <a:rPr lang="en-US" dirty="0"/>
              <a:t> </a:t>
            </a:r>
            <a:r>
              <a:rPr lang="en-US" dirty="0" err="1"/>
              <a:t>chưa</a:t>
            </a:r>
            <a:r>
              <a:rPr lang="en-US" dirty="0"/>
              <a:t> </a:t>
            </a:r>
            <a:r>
              <a:rPr lang="en-US" dirty="0" err="1"/>
              <a:t>xứng</a:t>
            </a:r>
            <a:r>
              <a:rPr lang="en-US" dirty="0"/>
              <a:t> </a:t>
            </a:r>
            <a:r>
              <a:rPr lang="en-US" dirty="0" err="1"/>
              <a:t>đáng</a:t>
            </a:r>
            <a:r>
              <a:rPr lang="en-US" dirty="0"/>
              <a:t> </a:t>
            </a:r>
            <a:r>
              <a:rPr lang="en-US" dirty="0" err="1"/>
              <a:t>và</a:t>
            </a:r>
            <a:r>
              <a:rPr lang="en-US" dirty="0"/>
              <a:t> </a:t>
            </a:r>
            <a:r>
              <a:rPr lang="en-US" dirty="0" err="1"/>
              <a:t>giới</a:t>
            </a:r>
            <a:r>
              <a:rPr lang="en-US" dirty="0"/>
              <a:t> </a:t>
            </a:r>
            <a:r>
              <a:rPr lang="en-US" dirty="0" err="1"/>
              <a:t>thiệu</a:t>
            </a:r>
            <a:r>
              <a:rPr lang="en-US" dirty="0"/>
              <a:t> </a:t>
            </a:r>
            <a:r>
              <a:rPr lang="en-US" dirty="0" err="1"/>
              <a:t>thêm</a:t>
            </a:r>
            <a:r>
              <a:rPr lang="en-US" dirty="0"/>
              <a:t> </a:t>
            </a:r>
            <a:r>
              <a:rPr lang="en-US" dirty="0" err="1"/>
              <a:t>nhiều</a:t>
            </a:r>
            <a:r>
              <a:rPr lang="en-US" dirty="0"/>
              <a:t> </a:t>
            </a:r>
            <a:r>
              <a:rPr lang="en-US" dirty="0" err="1"/>
              <a:t>tấm</a:t>
            </a:r>
            <a:r>
              <a:rPr lang="en-US" dirty="0"/>
              <a:t> </a:t>
            </a:r>
            <a:r>
              <a:rPr lang="en-US" dirty="0" err="1"/>
              <a:t>gương</a:t>
            </a:r>
            <a:r>
              <a:rPr lang="en-US" dirty="0"/>
              <a:t> </a:t>
            </a:r>
            <a:r>
              <a:rPr lang="en-US" dirty="0" err="1"/>
              <a:t>khác</a:t>
            </a:r>
            <a:r>
              <a:rPr lang="en-US" dirty="0"/>
              <a:t>.</a:t>
            </a:r>
          </a:p>
          <a:p>
            <a:r>
              <a:rPr lang="en-US" dirty="0" err="1"/>
              <a:t>Họ</a:t>
            </a:r>
            <a:r>
              <a:rPr lang="en-US" dirty="0"/>
              <a:t> chia </a:t>
            </a:r>
            <a:r>
              <a:rPr lang="en-US" dirty="0" err="1"/>
              <a:t>tay</a:t>
            </a:r>
            <a:r>
              <a:rPr lang="en-US" dirty="0"/>
              <a:t> </a:t>
            </a:r>
            <a:r>
              <a:rPr lang="en-US" dirty="0" err="1"/>
              <a:t>nhau</a:t>
            </a:r>
            <a:r>
              <a:rPr lang="en-US" dirty="0"/>
              <a:t> </a:t>
            </a:r>
            <a:r>
              <a:rPr lang="en-US" dirty="0" err="1"/>
              <a:t>sau</a:t>
            </a:r>
            <a:r>
              <a:rPr lang="en-US" dirty="0"/>
              <a:t> 30 </a:t>
            </a:r>
            <a:r>
              <a:rPr lang="en-US" dirty="0" err="1"/>
              <a:t>phút</a:t>
            </a:r>
            <a:r>
              <a:rPr lang="en-US" dirty="0"/>
              <a:t> </a:t>
            </a:r>
            <a:r>
              <a:rPr lang="en-US" dirty="0" err="1"/>
              <a:t>gặp</a:t>
            </a:r>
            <a:r>
              <a:rPr lang="en-US" dirty="0"/>
              <a:t> </a:t>
            </a:r>
            <a:r>
              <a:rPr lang="en-US" dirty="0" err="1"/>
              <a:t>gỡ</a:t>
            </a:r>
            <a:r>
              <a:rPr lang="en-US" dirty="0"/>
              <a:t>. Anh </a:t>
            </a:r>
            <a:r>
              <a:rPr lang="en-US" dirty="0" err="1"/>
              <a:t>thanh</a:t>
            </a:r>
            <a:r>
              <a:rPr lang="en-US" dirty="0"/>
              <a:t> </a:t>
            </a:r>
            <a:r>
              <a:rPr lang="en-US" dirty="0" err="1"/>
              <a:t>niên</a:t>
            </a:r>
            <a:r>
              <a:rPr lang="en-US" dirty="0"/>
              <a:t> </a:t>
            </a:r>
            <a:r>
              <a:rPr lang="en-US" dirty="0" err="1"/>
              <a:t>tặng</a:t>
            </a:r>
            <a:r>
              <a:rPr lang="en-US" dirty="0"/>
              <a:t> </a:t>
            </a:r>
            <a:r>
              <a:rPr lang="en-US" dirty="0" err="1"/>
              <a:t>ông</a:t>
            </a:r>
            <a:r>
              <a:rPr lang="en-US" dirty="0"/>
              <a:t> </a:t>
            </a:r>
            <a:r>
              <a:rPr lang="en-US" dirty="0" err="1"/>
              <a:t>họa</a:t>
            </a:r>
            <a:r>
              <a:rPr lang="en-US" dirty="0"/>
              <a:t> </a:t>
            </a:r>
            <a:r>
              <a:rPr lang="en-US" dirty="0" err="1"/>
              <a:t>sĩ</a:t>
            </a:r>
            <a:r>
              <a:rPr lang="en-US" dirty="0"/>
              <a:t> </a:t>
            </a:r>
            <a:r>
              <a:rPr lang="en-US" dirty="0" err="1"/>
              <a:t>làn</a:t>
            </a:r>
            <a:r>
              <a:rPr lang="en-US" dirty="0"/>
              <a:t> </a:t>
            </a:r>
            <a:r>
              <a:rPr lang="en-US" dirty="0" err="1"/>
              <a:t>trứng</a:t>
            </a:r>
            <a:r>
              <a:rPr lang="en-US" dirty="0"/>
              <a:t> </a:t>
            </a:r>
            <a:r>
              <a:rPr lang="en-US" dirty="0" err="1"/>
              <a:t>để</a:t>
            </a:r>
            <a:r>
              <a:rPr lang="en-US" dirty="0"/>
              <a:t> </a:t>
            </a:r>
            <a:r>
              <a:rPr lang="en-US" dirty="0" err="1"/>
              <a:t>ăn</a:t>
            </a:r>
            <a:r>
              <a:rPr lang="en-US" dirty="0"/>
              <a:t> </a:t>
            </a:r>
            <a:r>
              <a:rPr lang="en-US" dirty="0" err="1"/>
              <a:t>đường</a:t>
            </a:r>
            <a:r>
              <a:rPr lang="en-US" dirty="0"/>
              <a:t>, </a:t>
            </a:r>
            <a:r>
              <a:rPr lang="en-US" dirty="0" err="1"/>
              <a:t>tặng</a:t>
            </a:r>
            <a:r>
              <a:rPr lang="en-US" dirty="0"/>
              <a:t> </a:t>
            </a:r>
            <a:r>
              <a:rPr lang="en-US" dirty="0" err="1"/>
              <a:t>cô</a:t>
            </a:r>
            <a:r>
              <a:rPr lang="en-US" dirty="0"/>
              <a:t> </a:t>
            </a:r>
            <a:r>
              <a:rPr lang="en-US" dirty="0" err="1"/>
              <a:t>kĩ</a:t>
            </a:r>
            <a:r>
              <a:rPr lang="en-US" dirty="0"/>
              <a:t> </a:t>
            </a:r>
            <a:r>
              <a:rPr lang="en-US" dirty="0" err="1"/>
              <a:t>sư</a:t>
            </a:r>
            <a:r>
              <a:rPr lang="en-US" dirty="0"/>
              <a:t> </a:t>
            </a:r>
            <a:r>
              <a:rPr lang="en-US" dirty="0" err="1"/>
              <a:t>bó</a:t>
            </a:r>
            <a:r>
              <a:rPr lang="en-US" dirty="0"/>
              <a:t> </a:t>
            </a:r>
            <a:r>
              <a:rPr lang="en-US" dirty="0" err="1"/>
              <a:t>hoa</a:t>
            </a:r>
            <a:r>
              <a:rPr lang="en-US" dirty="0"/>
              <a:t> to, </a:t>
            </a:r>
            <a:r>
              <a:rPr lang="en-US" dirty="0" err="1"/>
              <a:t>đẹp</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70C0"/>
                </a:solidFill>
                <a:latin typeface="#9Slide03 Ample" panose="02000000000000000000" pitchFamily="2" charset="0"/>
                <a:sym typeface="Wingdings" panose="05000000000000000000" pitchFamily="2" charset="2"/>
              </a:rPr>
              <a:t> </a:t>
            </a:r>
            <a:r>
              <a:rPr lang="en-US" sz="1100" dirty="0" err="1">
                <a:solidFill>
                  <a:schemeClr val="accent4">
                    <a:lumMod val="10000"/>
                  </a:schemeClr>
                </a:solidFill>
                <a:latin typeface="#9Slide05 SVNCookie" panose="020B0606040200020203" pitchFamily="34" charset="0"/>
              </a:rPr>
              <a:t>Cốt</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truyện</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đơn</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tuyến</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đơn</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giản</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xoay</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quanh</a:t>
            </a:r>
            <a:r>
              <a:rPr lang="en-US" sz="1100" dirty="0">
                <a:solidFill>
                  <a:schemeClr val="accent4">
                    <a:lumMod val="10000"/>
                  </a:schemeClr>
                </a:solidFill>
                <a:latin typeface="#9Slide05 SVNCookie" panose="020B0606040200020203" pitchFamily="34" charset="0"/>
              </a:rPr>
              <a:t> 1 </a:t>
            </a:r>
            <a:r>
              <a:rPr lang="en-US" sz="1100" dirty="0" err="1">
                <a:solidFill>
                  <a:schemeClr val="accent4">
                    <a:lumMod val="10000"/>
                  </a:schemeClr>
                </a:solidFill>
                <a:latin typeface="#9Slide05 SVNCookie" panose="020B0606040200020203" pitchFamily="34" charset="0"/>
              </a:rPr>
              <a:t>tình</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huống</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truyện</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cuộc</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gặp</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gỡ</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của</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các</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nhân</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vật</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và</a:t>
            </a:r>
            <a:r>
              <a:rPr lang="en-US" sz="1100" dirty="0">
                <a:solidFill>
                  <a:schemeClr val="accent4">
                    <a:lumMod val="10000"/>
                  </a:schemeClr>
                </a:solidFill>
                <a:latin typeface="#9Slide05 SVNCookie" panose="020B0606040200020203" pitchFamily="34" charset="0"/>
              </a:rPr>
              <a:t> 1 </a:t>
            </a:r>
            <a:r>
              <a:rPr lang="en-US" sz="1100" dirty="0" err="1">
                <a:solidFill>
                  <a:schemeClr val="accent4">
                    <a:lumMod val="10000"/>
                  </a:schemeClr>
                </a:solidFill>
                <a:latin typeface="#9Slide05 SVNCookie" panose="020B0606040200020203" pitchFamily="34" charset="0"/>
              </a:rPr>
              <a:t>nhân</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vật</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anh</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thanh</a:t>
            </a:r>
            <a:r>
              <a:rPr lang="en-US" sz="1100" dirty="0">
                <a:solidFill>
                  <a:schemeClr val="accent4">
                    <a:lumMod val="10000"/>
                  </a:schemeClr>
                </a:solidFill>
                <a:latin typeface="#9Slide05 SVNCookie" panose="020B0606040200020203" pitchFamily="34" charset="0"/>
              </a:rPr>
              <a:t> </a:t>
            </a:r>
            <a:r>
              <a:rPr lang="en-US" sz="1100" dirty="0" err="1">
                <a:solidFill>
                  <a:schemeClr val="accent4">
                    <a:lumMod val="10000"/>
                  </a:schemeClr>
                </a:solidFill>
                <a:latin typeface="#9Slide05 SVNCookie" panose="020B0606040200020203" pitchFamily="34" charset="0"/>
              </a:rPr>
              <a:t>niên</a:t>
            </a:r>
            <a:r>
              <a:rPr lang="en-US" sz="1100" dirty="0">
                <a:solidFill>
                  <a:schemeClr val="accent4">
                    <a:lumMod val="10000"/>
                  </a:schemeClr>
                </a:solidFill>
                <a:latin typeface="#9Slide05 SVNCookie" panose="020B0606040200020203" pitchFamily="34" charset="0"/>
              </a:rPr>
              <a:t>)</a:t>
            </a:r>
            <a:endParaRPr lang="en-US" sz="1050" dirty="0">
              <a:latin typeface="#9Slide05 SVNCookie" panose="020B0606040200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p:txBody>
      </p:sp>
    </p:spTree>
    <p:extLst>
      <p:ext uri="{BB962C8B-B14F-4D97-AF65-F5344CB8AC3E}">
        <p14:creationId xmlns:p14="http://schemas.microsoft.com/office/powerpoint/2010/main" val="2495828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sz="1100" b="1" dirty="0" err="1">
                <a:solidFill>
                  <a:srgbClr val="0070C0"/>
                </a:solidFill>
                <a:latin typeface="#9Slide05 Braxton Regular" panose="03060000000000000000" pitchFamily="66" charset="0"/>
                <a:cs typeface="Times New Roman" panose="02020603050405020304" pitchFamily="18" charset="0"/>
              </a:rPr>
              <a:t>Ngôi</a:t>
            </a:r>
            <a:r>
              <a:rPr lang="en-US" sz="1100" b="1" dirty="0">
                <a:solidFill>
                  <a:srgbClr val="0070C0"/>
                </a:solidFill>
                <a:latin typeface="#9Slide05 Braxton Regular" panose="03060000000000000000" pitchFamily="66" charset="0"/>
                <a:cs typeface="Times New Roman" panose="02020603050405020304" pitchFamily="18" charset="0"/>
              </a:rPr>
              <a:t> </a:t>
            </a:r>
            <a:r>
              <a:rPr lang="en-US" sz="1100" b="1" dirty="0" err="1">
                <a:solidFill>
                  <a:srgbClr val="0070C0"/>
                </a:solidFill>
                <a:latin typeface="#9Slide05 Braxton Regular" panose="03060000000000000000" pitchFamily="66" charset="0"/>
                <a:cs typeface="Times New Roman" panose="02020603050405020304" pitchFamily="18" charset="0"/>
              </a:rPr>
              <a:t>kể</a:t>
            </a:r>
            <a:r>
              <a:rPr lang="en-US" sz="1100" b="1" dirty="0">
                <a:solidFill>
                  <a:srgbClr val="0070C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Ngôi</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thứ</a:t>
            </a:r>
            <a:r>
              <a:rPr lang="en-US" sz="1100" dirty="0">
                <a:solidFill>
                  <a:srgbClr val="002060"/>
                </a:solidFill>
                <a:latin typeface="#9Slide05 Braxton Regular" panose="03060000000000000000" pitchFamily="66" charset="0"/>
                <a:cs typeface="Times New Roman" panose="02020603050405020304" pitchFamily="18" charset="0"/>
              </a:rPr>
              <a:t> 3 (</a:t>
            </a:r>
            <a:r>
              <a:rPr lang="en-US" sz="1100" dirty="0" err="1">
                <a:solidFill>
                  <a:srgbClr val="002060"/>
                </a:solidFill>
                <a:latin typeface="#9Slide05 Braxton Regular" panose="03060000000000000000" pitchFamily="66" charset="0"/>
                <a:cs typeface="Times New Roman" panose="02020603050405020304" pitchFamily="18" charset="0"/>
              </a:rPr>
              <a:t>được</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tái</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hiện</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chủ</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yếu</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dưới</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góc</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nhìn</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cảm</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nhận</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của</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nhân</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vật</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ông</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họa</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sĩ</a:t>
            </a:r>
            <a:r>
              <a:rPr lang="en-US" sz="1100" dirty="0">
                <a:solidFill>
                  <a:srgbClr val="002060"/>
                </a:solidFill>
                <a:latin typeface="#9Slide05 Braxton Regular" panose="03060000000000000000" pitchFamily="66" charset="0"/>
                <a:cs typeface="Times New Roman" panose="02020603050405020304" pitchFamily="18" charset="0"/>
              </a:rPr>
              <a:t>)</a:t>
            </a:r>
          </a:p>
          <a:p>
            <a:pPr algn="just"/>
            <a:r>
              <a:rPr lang="en-US" sz="1100" dirty="0" err="1">
                <a:solidFill>
                  <a:srgbClr val="002060"/>
                </a:solidFill>
                <a:latin typeface="#9Slide05 Braxton Regular" panose="03060000000000000000" pitchFamily="66" charset="0"/>
                <a:cs typeface="Times New Roman" panose="02020603050405020304" pitchFamily="18" charset="0"/>
              </a:rPr>
              <a:t>Tác</a:t>
            </a:r>
            <a:r>
              <a:rPr lang="en-US" sz="1100" dirty="0">
                <a:solidFill>
                  <a:srgbClr val="002060"/>
                </a:solidFill>
                <a:latin typeface="#9Slide05 Braxton Regular" panose="03060000000000000000" pitchFamily="66" charset="0"/>
                <a:cs typeface="Times New Roman" panose="02020603050405020304" pitchFamily="18" charset="0"/>
              </a:rPr>
              <a:t> </a:t>
            </a:r>
            <a:r>
              <a:rPr lang="en-US" sz="1100" dirty="0" err="1">
                <a:solidFill>
                  <a:srgbClr val="002060"/>
                </a:solidFill>
                <a:latin typeface="#9Slide05 Braxton Regular" panose="03060000000000000000" pitchFamily="66" charset="0"/>
                <a:cs typeface="Times New Roman" panose="02020603050405020304" pitchFamily="18" charset="0"/>
              </a:rPr>
              <a:t>dụng</a:t>
            </a:r>
            <a:r>
              <a:rPr lang="en-US" sz="1100" dirty="0">
                <a:solidFill>
                  <a:srgbClr val="002060"/>
                </a:solidFill>
                <a:latin typeface="#9Slide05 Braxton Regular" panose="03060000000000000000" pitchFamily="66" charset="0"/>
                <a:cs typeface="Times New Roman" panose="02020603050405020304" pitchFamily="18" charset="0"/>
              </a:rPr>
              <a:t>:</a:t>
            </a:r>
          </a:p>
          <a:p>
            <a:pPr marL="457200" indent="-298450" algn="just">
              <a:buFontTx/>
              <a:buChar char="-"/>
            </a:pPr>
            <a:r>
              <a:rPr lang="vi-VN" sz="1100" dirty="0">
                <a:solidFill>
                  <a:srgbClr val="002060"/>
                </a:solidFill>
                <a:latin typeface="#9Slide05 Braxton Regular" panose="03060000000000000000" pitchFamily="66" charset="0"/>
                <a:cs typeface="Times New Roman" panose="02020603050405020304" pitchFamily="18" charset="0"/>
              </a:rPr>
              <a:t>Thể hiện tính cách</a:t>
            </a:r>
            <a:r>
              <a:rPr lang="en-US" sz="1100" dirty="0">
                <a:solidFill>
                  <a:srgbClr val="002060"/>
                </a:solidFill>
                <a:latin typeface="#9Slide05 Braxton Regular" panose="03060000000000000000" pitchFamily="66" charset="0"/>
                <a:cs typeface="Times New Roman" panose="02020603050405020304" pitchFamily="18" charset="0"/>
              </a:rPr>
              <a:t>,</a:t>
            </a:r>
            <a:r>
              <a:rPr lang="vi-VN" sz="1100" dirty="0">
                <a:solidFill>
                  <a:srgbClr val="002060"/>
                </a:solidFill>
                <a:latin typeface="#9Slide05 Braxton Regular" panose="03060000000000000000" pitchFamily="66" charset="0"/>
                <a:cs typeface="Times New Roman" panose="02020603050405020304" pitchFamily="18" charset="0"/>
              </a:rPr>
              <a:t> vẻ đẹp nhân vật anh thanh niên 1 cách chân thực</a:t>
            </a:r>
            <a:r>
              <a:rPr lang="en-US" sz="1100" dirty="0">
                <a:solidFill>
                  <a:srgbClr val="002060"/>
                </a:solidFill>
                <a:latin typeface="#9Slide05 Braxton Regular" panose="03060000000000000000" pitchFamily="66" charset="0"/>
                <a:cs typeface="Times New Roman" panose="02020603050405020304" pitchFamily="18" charset="0"/>
              </a:rPr>
              <a:t>,</a:t>
            </a:r>
            <a:r>
              <a:rPr lang="vi-VN" sz="1100" dirty="0">
                <a:solidFill>
                  <a:srgbClr val="002060"/>
                </a:solidFill>
                <a:latin typeface="#9Slide05 Braxton Regular" panose="03060000000000000000" pitchFamily="66" charset="0"/>
                <a:cs typeface="Times New Roman" panose="02020603050405020304" pitchFamily="18" charset="0"/>
              </a:rPr>
              <a:t> sinh động</a:t>
            </a:r>
            <a:r>
              <a:rPr lang="en-US" sz="1100" dirty="0">
                <a:solidFill>
                  <a:srgbClr val="002060"/>
                </a:solidFill>
                <a:latin typeface="#9Slide05 Braxton Regular" panose="03060000000000000000" pitchFamily="66" charset="0"/>
                <a:cs typeface="Times New Roman" panose="02020603050405020304" pitchFamily="18" charset="0"/>
              </a:rPr>
              <a:t>,</a:t>
            </a:r>
            <a:r>
              <a:rPr lang="vi-VN" sz="1100" dirty="0">
                <a:solidFill>
                  <a:srgbClr val="002060"/>
                </a:solidFill>
                <a:latin typeface="#9Slide05 Braxton Regular" panose="03060000000000000000" pitchFamily="66" charset="0"/>
                <a:cs typeface="Times New Roman" panose="02020603050405020304" pitchFamily="18" charset="0"/>
              </a:rPr>
              <a:t> khách quan </a:t>
            </a:r>
            <a:endParaRPr lang="en-US" sz="1100" dirty="0">
              <a:solidFill>
                <a:srgbClr val="002060"/>
              </a:solidFill>
              <a:latin typeface="#9Slide05 Braxton Regular" panose="03060000000000000000" pitchFamily="66" charset="0"/>
              <a:cs typeface="Times New Roman" panose="02020603050405020304" pitchFamily="18" charset="0"/>
            </a:endParaRPr>
          </a:p>
          <a:p>
            <a:pPr marL="457200" indent="-298450" algn="just">
              <a:buFontTx/>
              <a:buChar char="-"/>
            </a:pPr>
            <a:r>
              <a:rPr lang="en-US" sz="1100" dirty="0">
                <a:solidFill>
                  <a:srgbClr val="002060"/>
                </a:solidFill>
                <a:latin typeface="#9Slide05 Braxton Regular" panose="03060000000000000000" pitchFamily="66" charset="0"/>
                <a:cs typeface="Times New Roman" panose="02020603050405020304" pitchFamily="18" charset="0"/>
              </a:rPr>
              <a:t>M</a:t>
            </a:r>
            <a:r>
              <a:rPr lang="vi-VN" sz="1100" dirty="0">
                <a:solidFill>
                  <a:srgbClr val="002060"/>
                </a:solidFill>
                <a:latin typeface="#9Slide05 Braxton Regular" panose="03060000000000000000" pitchFamily="66" charset="0"/>
                <a:cs typeface="Times New Roman" panose="02020603050405020304" pitchFamily="18" charset="0"/>
              </a:rPr>
              <a:t>iêu tả thiên nhiên </a:t>
            </a:r>
            <a:r>
              <a:rPr lang="en-US" sz="1100" dirty="0">
                <a:solidFill>
                  <a:srgbClr val="002060"/>
                </a:solidFill>
                <a:latin typeface="#9Slide05 Braxton Regular" panose="03060000000000000000" pitchFamily="66" charset="0"/>
                <a:cs typeface="Times New Roman" panose="02020603050405020304" pitchFamily="18" charset="0"/>
              </a:rPr>
              <a:t>S</a:t>
            </a:r>
            <a:r>
              <a:rPr lang="vi-VN" sz="1100" dirty="0">
                <a:solidFill>
                  <a:srgbClr val="002060"/>
                </a:solidFill>
                <a:latin typeface="#9Slide05 Braxton Regular" panose="03060000000000000000" pitchFamily="66" charset="0"/>
                <a:cs typeface="Times New Roman" panose="02020603050405020304" pitchFamily="18" charset="0"/>
              </a:rPr>
              <a:t>a</a:t>
            </a:r>
            <a:r>
              <a:rPr lang="en-US" sz="1100" dirty="0">
                <a:solidFill>
                  <a:srgbClr val="002060"/>
                </a:solidFill>
                <a:latin typeface="#9Slide05 Braxton Regular" panose="03060000000000000000" pitchFamily="66" charset="0"/>
                <a:cs typeface="Times New Roman" panose="02020603050405020304" pitchFamily="18" charset="0"/>
              </a:rPr>
              <a:t> P</a:t>
            </a:r>
            <a:r>
              <a:rPr lang="vi-VN" sz="1100" dirty="0">
                <a:solidFill>
                  <a:srgbClr val="002060"/>
                </a:solidFill>
                <a:latin typeface="#9Slide05 Braxton Regular" panose="03060000000000000000" pitchFamily="66" charset="0"/>
                <a:cs typeface="Times New Roman" panose="02020603050405020304" pitchFamily="18" charset="0"/>
              </a:rPr>
              <a:t>a đẹp đẽ thơ mộng dưới góc nhìn của 1 người họa sĩ tinh tế</a:t>
            </a:r>
            <a:r>
              <a:rPr lang="en-US" sz="1100" dirty="0">
                <a:solidFill>
                  <a:srgbClr val="002060"/>
                </a:solidFill>
                <a:latin typeface="#9Slide05 Braxton Regular" panose="03060000000000000000" pitchFamily="66" charset="0"/>
                <a:cs typeface="Times New Roman" panose="02020603050405020304" pitchFamily="18" charset="0"/>
              </a:rPr>
              <a:t>,</a:t>
            </a:r>
            <a:r>
              <a:rPr lang="vi-VN" sz="1100" dirty="0">
                <a:solidFill>
                  <a:srgbClr val="002060"/>
                </a:solidFill>
                <a:latin typeface="#9Slide05 Braxton Regular" panose="03060000000000000000" pitchFamily="66" charset="0"/>
                <a:cs typeface="Times New Roman" panose="02020603050405020304" pitchFamily="18" charset="0"/>
              </a:rPr>
              <a:t> nhạy cảm</a:t>
            </a:r>
            <a:r>
              <a:rPr lang="en-US" sz="1100" dirty="0">
                <a:solidFill>
                  <a:srgbClr val="002060"/>
                </a:solidFill>
                <a:latin typeface="#9Slide05 Braxton Regular" panose="03060000000000000000" pitchFamily="66" charset="0"/>
                <a:cs typeface="Times New Roman" panose="02020603050405020304" pitchFamily="18" charset="0"/>
              </a:rPr>
              <a:t>.</a:t>
            </a:r>
            <a:r>
              <a:rPr lang="vi-VN" sz="1100" dirty="0">
                <a:solidFill>
                  <a:srgbClr val="002060"/>
                </a:solidFill>
                <a:latin typeface="#9Slide05 Braxton Regular" panose="03060000000000000000" pitchFamily="66" charset="0"/>
                <a:cs typeface="Times New Roman" panose="02020603050405020304" pitchFamily="18" charset="0"/>
              </a:rPr>
              <a:t> </a:t>
            </a:r>
            <a:r>
              <a:rPr lang="en-US" sz="1100" dirty="0">
                <a:solidFill>
                  <a:srgbClr val="002060"/>
                </a:solidFill>
                <a:latin typeface="#9Slide05 Braxton Regular" panose="03060000000000000000" pitchFamily="66" charset="0"/>
                <a:cs typeface="Times New Roman" panose="02020603050405020304" pitchFamily="18" charset="0"/>
              </a:rPr>
              <a:t>G</a:t>
            </a:r>
            <a:r>
              <a:rPr lang="vi-VN" sz="1100" dirty="0">
                <a:solidFill>
                  <a:srgbClr val="002060"/>
                </a:solidFill>
                <a:latin typeface="#9Slide05 Braxton Regular" panose="03060000000000000000" pitchFamily="66" charset="0"/>
                <a:cs typeface="Times New Roman" panose="02020603050405020304" pitchFamily="18" charset="0"/>
              </a:rPr>
              <a:t>óp phần gợi lên chất thơ cho tác phẩm</a:t>
            </a:r>
            <a:endParaRPr lang="en-US" sz="1100" dirty="0">
              <a:solidFill>
                <a:srgbClr val="002060"/>
              </a:solidFill>
              <a:latin typeface="#9Slide05 Braxton Regular" panose="03060000000000000000" pitchFamily="66" charset="0"/>
              <a:cs typeface="Times New Roman" panose="02020603050405020304" pitchFamily="18" charset="0"/>
            </a:endParaRPr>
          </a:p>
          <a:p>
            <a:pPr marL="457200" indent="-298450" algn="just">
              <a:buFontTx/>
              <a:buChar char="-"/>
            </a:pPr>
            <a:r>
              <a:rPr lang="en-US" sz="1100" dirty="0">
                <a:solidFill>
                  <a:srgbClr val="002060"/>
                </a:solidFill>
                <a:latin typeface="#9Slide05 Braxton Regular" panose="03060000000000000000" pitchFamily="66" charset="0"/>
                <a:cs typeface="Times New Roman" panose="02020603050405020304" pitchFamily="18" charset="0"/>
              </a:rPr>
              <a:t>C</a:t>
            </a:r>
            <a:r>
              <a:rPr lang="vi-VN" sz="1100" dirty="0">
                <a:solidFill>
                  <a:srgbClr val="002060"/>
                </a:solidFill>
                <a:latin typeface="#9Slide05 Braxton Regular" panose="03060000000000000000" pitchFamily="66" charset="0"/>
                <a:cs typeface="Times New Roman" panose="02020603050405020304" pitchFamily="18" charset="0"/>
              </a:rPr>
              <a:t>ho phép nhà văn kết hợp giữa tự sự với nghị luận</a:t>
            </a:r>
            <a:r>
              <a:rPr lang="en-US" sz="1100" dirty="0">
                <a:solidFill>
                  <a:srgbClr val="002060"/>
                </a:solidFill>
                <a:latin typeface="#9Slide05 Braxton Regular" panose="03060000000000000000" pitchFamily="66" charset="0"/>
                <a:cs typeface="Times New Roman" panose="02020603050405020304" pitchFamily="18" charset="0"/>
              </a:rPr>
              <a:t>.</a:t>
            </a:r>
            <a:r>
              <a:rPr lang="vi-VN" sz="1100" dirty="0">
                <a:solidFill>
                  <a:srgbClr val="002060"/>
                </a:solidFill>
                <a:latin typeface="#9Slide05 Braxton Regular" panose="03060000000000000000" pitchFamily="66" charset="0"/>
                <a:cs typeface="Times New Roman" panose="02020603050405020304" pitchFamily="18" charset="0"/>
              </a:rPr>
              <a:t> </a:t>
            </a:r>
            <a:r>
              <a:rPr lang="en-US" sz="1100" dirty="0">
                <a:solidFill>
                  <a:srgbClr val="002060"/>
                </a:solidFill>
                <a:latin typeface="#9Slide05 Braxton Regular" panose="03060000000000000000" pitchFamily="66" charset="0"/>
                <a:cs typeface="Times New Roman" panose="02020603050405020304" pitchFamily="18" charset="0"/>
              </a:rPr>
              <a:t>T</a:t>
            </a:r>
            <a:r>
              <a:rPr lang="vi-VN" sz="1100" dirty="0">
                <a:solidFill>
                  <a:srgbClr val="002060"/>
                </a:solidFill>
                <a:latin typeface="#9Slide05 Braxton Regular" panose="03060000000000000000" pitchFamily="66" charset="0"/>
                <a:cs typeface="Times New Roman" panose="02020603050405020304" pitchFamily="18" charset="0"/>
              </a:rPr>
              <a:t>rong mạch truyện còn </a:t>
            </a:r>
            <a:r>
              <a:rPr lang="en-US" sz="1100" dirty="0">
                <a:solidFill>
                  <a:srgbClr val="002060"/>
                </a:solidFill>
                <a:latin typeface="#9Slide05 Braxton Regular" panose="03060000000000000000" pitchFamily="66" charset="0"/>
                <a:cs typeface="Times New Roman" panose="02020603050405020304" pitchFamily="18" charset="0"/>
              </a:rPr>
              <a:t>x</a:t>
            </a:r>
            <a:r>
              <a:rPr lang="vi-VN" sz="1100" dirty="0">
                <a:solidFill>
                  <a:srgbClr val="002060"/>
                </a:solidFill>
                <a:latin typeface="#9Slide05 Braxton Regular" panose="03060000000000000000" pitchFamily="66" charset="0"/>
                <a:cs typeface="Times New Roman" panose="02020603050405020304" pitchFamily="18" charset="0"/>
              </a:rPr>
              <a:t>en những suy nghĩ</a:t>
            </a:r>
            <a:r>
              <a:rPr lang="en-US" sz="1100" dirty="0">
                <a:solidFill>
                  <a:srgbClr val="002060"/>
                </a:solidFill>
                <a:latin typeface="#9Slide05 Braxton Regular" panose="03060000000000000000" pitchFamily="66" charset="0"/>
                <a:cs typeface="Times New Roman" panose="02020603050405020304" pitchFamily="18" charset="0"/>
              </a:rPr>
              <a:t>,</a:t>
            </a:r>
            <a:r>
              <a:rPr lang="vi-VN" sz="1100" dirty="0">
                <a:solidFill>
                  <a:srgbClr val="002060"/>
                </a:solidFill>
                <a:latin typeface="#9Slide05 Braxton Regular" panose="03060000000000000000" pitchFamily="66" charset="0"/>
                <a:cs typeface="Times New Roman" panose="02020603050405020304" pitchFamily="18" charset="0"/>
              </a:rPr>
              <a:t> cảm xúc và chiêm nghiệm sâu sắc của ông họa sĩ về con người</a:t>
            </a:r>
            <a:r>
              <a:rPr lang="en-US" sz="1100" dirty="0">
                <a:solidFill>
                  <a:srgbClr val="002060"/>
                </a:solidFill>
                <a:latin typeface="#9Slide05 Braxton Regular" panose="03060000000000000000" pitchFamily="66" charset="0"/>
                <a:cs typeface="Times New Roman" panose="02020603050405020304" pitchFamily="18" charset="0"/>
              </a:rPr>
              <a:t>,</a:t>
            </a:r>
            <a:r>
              <a:rPr lang="vi-VN" sz="1100" dirty="0">
                <a:solidFill>
                  <a:srgbClr val="002060"/>
                </a:solidFill>
                <a:latin typeface="#9Slide05 Braxton Regular" panose="03060000000000000000" pitchFamily="66" charset="0"/>
                <a:cs typeface="Times New Roman" panose="02020603050405020304" pitchFamily="18" charset="0"/>
              </a:rPr>
              <a:t> cuộc đời</a:t>
            </a:r>
            <a:r>
              <a:rPr lang="en-US" sz="1100" dirty="0">
                <a:solidFill>
                  <a:srgbClr val="002060"/>
                </a:solidFill>
                <a:latin typeface="#9Slide05 Braxton Regular" panose="03060000000000000000" pitchFamily="66" charset="0"/>
                <a:cs typeface="Times New Roman" panose="02020603050405020304" pitchFamily="18" charset="0"/>
              </a:rPr>
              <a:t>,</a:t>
            </a:r>
            <a:r>
              <a:rPr lang="vi-VN" sz="1100" dirty="0">
                <a:solidFill>
                  <a:srgbClr val="002060"/>
                </a:solidFill>
                <a:latin typeface="#9Slide05 Braxton Regular" panose="03060000000000000000" pitchFamily="66" charset="0"/>
                <a:cs typeface="Times New Roman" panose="02020603050405020304" pitchFamily="18" charset="0"/>
              </a:rPr>
              <a:t> nghệ thuật</a:t>
            </a:r>
            <a:r>
              <a:rPr lang="en-US" sz="1100" dirty="0">
                <a:solidFill>
                  <a:srgbClr val="002060"/>
                </a:solidFill>
                <a:latin typeface="#9Slide05 Braxton Regular" panose="03060000000000000000" pitchFamily="66" charset="0"/>
                <a:cs typeface="Times New Roman" panose="02020603050405020304" pitchFamily="18" charset="0"/>
              </a:rPr>
              <a:t>,</a:t>
            </a:r>
            <a:r>
              <a:rPr lang="vi-VN" sz="1100" dirty="0">
                <a:solidFill>
                  <a:srgbClr val="002060"/>
                </a:solidFill>
                <a:latin typeface="#9Slide05 Braxton Regular" panose="03060000000000000000" pitchFamily="66" charset="0"/>
                <a:cs typeface="Times New Roman" panose="02020603050405020304" pitchFamily="18" charset="0"/>
              </a:rPr>
              <a:t> làm nội dung tác phẩm sâu sắc và rộng mở hơn</a:t>
            </a:r>
            <a:endParaRPr lang="en-US" sz="1100" dirty="0">
              <a:solidFill>
                <a:srgbClr val="002060"/>
              </a:solidFill>
              <a:latin typeface="#9Slide05 Braxton Regular" panose="03060000000000000000" pitchFamily="66" charset="0"/>
              <a:cs typeface="Times New Roman" panose="02020603050405020304" pitchFamily="18" charset="0"/>
            </a:endParaRPr>
          </a:p>
          <a:p>
            <a:pPr marL="457200" indent="-298450" algn="just">
              <a:buFontTx/>
              <a:buChar char="-"/>
            </a:pPr>
            <a:endParaRPr lang="en-US" sz="1100" dirty="0">
              <a:solidFill>
                <a:srgbClr val="002060"/>
              </a:solidFill>
              <a:latin typeface="#9Slide05 Braxton Regular" panose="03060000000000000000" pitchFamily="66" charset="0"/>
              <a:cs typeface="Times New Roman" panose="02020603050405020304" pitchFamily="18" charset="0"/>
            </a:endParaRPr>
          </a:p>
          <a:p>
            <a:pPr marL="457200" marR="0" lvl="0" indent="-298450" algn="just" defTabSz="914400" rtl="0" eaLnBrk="1" fontAlgn="auto" latinLnBrk="0" hangingPunct="1">
              <a:lnSpc>
                <a:spcPct val="100000"/>
              </a:lnSpc>
              <a:spcBef>
                <a:spcPts val="0"/>
              </a:spcBef>
              <a:spcAft>
                <a:spcPts val="0"/>
              </a:spcAft>
              <a:buClr>
                <a:srgbClr val="000000"/>
              </a:buClr>
              <a:buSzPts val="1100"/>
              <a:buFontTx/>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457200" indent="-298450" algn="just">
              <a:buFontTx/>
              <a:buChar char="-"/>
            </a:pPr>
            <a:endParaRPr lang="en-US" sz="1100" dirty="0">
              <a:solidFill>
                <a:srgbClr val="002060"/>
              </a:solidFill>
              <a:latin typeface="#9Slide05 Braxton Regular" panose="03060000000000000000" pitchFamily="66" charset="0"/>
              <a:cs typeface="Times New Roman" panose="02020603050405020304" pitchFamily="18" charset="0"/>
            </a:endParaRPr>
          </a:p>
        </p:txBody>
      </p:sp>
    </p:spTree>
    <p:extLst>
      <p:ext uri="{BB962C8B-B14F-4D97-AF65-F5344CB8AC3E}">
        <p14:creationId xmlns:p14="http://schemas.microsoft.com/office/powerpoint/2010/main" val="1529383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124074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just">
              <a:buNone/>
              <a:defRPr/>
            </a:pPr>
            <a:r>
              <a:rPr lang="en-SG" sz="1100" dirty="0">
                <a:solidFill>
                  <a:srgbClr val="0070C0"/>
                </a:solidFill>
                <a:latin typeface="#9Slide05 Braxton Regular" panose="03060000000000000000" pitchFamily="66" charset="0"/>
              </a:rPr>
              <a:t>- </a:t>
            </a:r>
            <a:r>
              <a:rPr lang="en-SG" sz="1100" dirty="0" err="1">
                <a:solidFill>
                  <a:srgbClr val="0070C0"/>
                </a:solidFill>
                <a:latin typeface="#9Slide05 Braxton Regular" panose="03060000000000000000" pitchFamily="66" charset="0"/>
              </a:rPr>
              <a:t>Tên</a:t>
            </a:r>
            <a:r>
              <a:rPr lang="en-SG" sz="1100" dirty="0">
                <a:solidFill>
                  <a:srgbClr val="0070C0"/>
                </a:solidFill>
                <a:latin typeface="#9Slide05 Braxton Regular" panose="03060000000000000000" pitchFamily="66" charset="0"/>
              </a:rPr>
              <a:t> </a:t>
            </a:r>
            <a:r>
              <a:rPr lang="en-SG" sz="1100" dirty="0" err="1">
                <a:solidFill>
                  <a:srgbClr val="0070C0"/>
                </a:solidFill>
                <a:latin typeface="#9Slide05 Braxton Regular" panose="03060000000000000000" pitchFamily="66" charset="0"/>
              </a:rPr>
              <a:t>gọi</a:t>
            </a:r>
            <a:r>
              <a:rPr lang="en-SG" sz="1100" dirty="0">
                <a:solidFill>
                  <a:srgbClr val="0070C0"/>
                </a:solidFill>
                <a:latin typeface="#9Slide05 Braxton Regular" panose="03060000000000000000" pitchFamily="66" charset="0"/>
              </a:rPr>
              <a:t>: </a:t>
            </a:r>
            <a:r>
              <a:rPr lang="en-SG" sz="1100" dirty="0" err="1">
                <a:latin typeface="#9Slide05 Braxton Regular" panose="03060000000000000000" pitchFamily="66" charset="0"/>
              </a:rPr>
              <a:t>Không</a:t>
            </a:r>
            <a:r>
              <a:rPr lang="en-SG" sz="1100" dirty="0">
                <a:latin typeface="#9Slide05 Braxton Regular" panose="03060000000000000000" pitchFamily="66" charset="0"/>
              </a:rPr>
              <a:t> </a:t>
            </a:r>
            <a:r>
              <a:rPr lang="en-SG" sz="1100" dirty="0" err="1">
                <a:latin typeface="#9Slide05 Braxton Regular" panose="03060000000000000000" pitchFamily="66" charset="0"/>
              </a:rPr>
              <a:t>có</a:t>
            </a:r>
            <a:r>
              <a:rPr lang="en-SG" sz="1100" dirty="0">
                <a:latin typeface="#9Slide05 Braxton Regular" panose="03060000000000000000" pitchFamily="66" charset="0"/>
              </a:rPr>
              <a:t> (</a:t>
            </a:r>
            <a:r>
              <a:rPr lang="en-SG" sz="1100" dirty="0" err="1">
                <a:latin typeface="#9Slide05 Braxton Regular" panose="03060000000000000000" pitchFamily="66" charset="0"/>
              </a:rPr>
              <a:t>chỉ</a:t>
            </a:r>
            <a:r>
              <a:rPr lang="en-SG" sz="1100" dirty="0">
                <a:latin typeface="#9Slide05 Braxton Regular" panose="03060000000000000000" pitchFamily="66" charset="0"/>
              </a:rPr>
              <a:t> </a:t>
            </a:r>
            <a:r>
              <a:rPr lang="en-SG" sz="1100" dirty="0" err="1">
                <a:latin typeface="#9Slide05 Braxton Regular" panose="03060000000000000000" pitchFamily="66" charset="0"/>
              </a:rPr>
              <a:t>gọi</a:t>
            </a:r>
            <a:r>
              <a:rPr lang="en-SG" sz="1100" dirty="0">
                <a:latin typeface="#9Slide05 Braxton Regular" panose="03060000000000000000" pitchFamily="66" charset="0"/>
              </a:rPr>
              <a:t> </a:t>
            </a:r>
            <a:r>
              <a:rPr lang="en-SG" sz="1100" dirty="0" err="1">
                <a:latin typeface="#9Slide05 Braxton Regular" panose="03060000000000000000" pitchFamily="66" charset="0"/>
              </a:rPr>
              <a:t>theo</a:t>
            </a:r>
            <a:r>
              <a:rPr lang="en-SG" sz="1100" dirty="0">
                <a:latin typeface="#9Slide05 Braxton Regular" panose="03060000000000000000" pitchFamily="66" charset="0"/>
              </a:rPr>
              <a:t> </a:t>
            </a:r>
            <a:r>
              <a:rPr lang="en-SG" sz="1100" dirty="0" err="1">
                <a:latin typeface="#9Slide05 Braxton Regular" panose="03060000000000000000" pitchFamily="66" charset="0"/>
              </a:rPr>
              <a:t>giới</a:t>
            </a:r>
            <a:r>
              <a:rPr lang="en-SG" sz="1100" dirty="0">
                <a:latin typeface="#9Slide05 Braxton Regular" panose="03060000000000000000" pitchFamily="66" charset="0"/>
              </a:rPr>
              <a:t> </a:t>
            </a:r>
            <a:r>
              <a:rPr lang="en-SG" sz="1100" dirty="0" err="1">
                <a:latin typeface="#9Slide05 Braxton Regular" panose="03060000000000000000" pitchFamily="66" charset="0"/>
              </a:rPr>
              <a:t>tính</a:t>
            </a:r>
            <a:r>
              <a:rPr lang="en-SG" sz="1100" dirty="0">
                <a:latin typeface="#9Slide05 Braxton Regular" panose="03060000000000000000" pitchFamily="66" charset="0"/>
              </a:rPr>
              <a:t>, </a:t>
            </a:r>
            <a:r>
              <a:rPr lang="en-SG" sz="1100" dirty="0" err="1">
                <a:latin typeface="#9Slide05 Braxton Regular" panose="03060000000000000000" pitchFamily="66" charset="0"/>
              </a:rPr>
              <a:t>tuổi</a:t>
            </a:r>
            <a:r>
              <a:rPr lang="en-SG" sz="1100" dirty="0">
                <a:latin typeface="#9Slide05 Braxton Regular" panose="03060000000000000000" pitchFamily="66" charset="0"/>
              </a:rPr>
              <a:t>, </a:t>
            </a:r>
            <a:r>
              <a:rPr lang="en-SG" sz="1100" dirty="0" err="1">
                <a:latin typeface="#9Slide05 Braxton Regular" panose="03060000000000000000" pitchFamily="66" charset="0"/>
              </a:rPr>
              <a:t>nghề</a:t>
            </a:r>
            <a:r>
              <a:rPr lang="en-SG" sz="1100" dirty="0">
                <a:latin typeface="#9Slide05 Braxton Regular" panose="03060000000000000000" pitchFamily="66" charset="0"/>
              </a:rPr>
              <a:t>)</a:t>
            </a:r>
          </a:p>
          <a:p>
            <a:pPr marL="158750" indent="0" algn="just">
              <a:buNone/>
              <a:defRPr/>
            </a:pPr>
            <a:r>
              <a:rPr lang="en-SG" sz="1100" dirty="0">
                <a:solidFill>
                  <a:srgbClr val="0070C0"/>
                </a:solidFill>
                <a:latin typeface="#9Slide05 Braxton Regular" panose="03060000000000000000" pitchFamily="66" charset="0"/>
              </a:rPr>
              <a:t>- </a:t>
            </a:r>
            <a:r>
              <a:rPr lang="en-SG" sz="1100" dirty="0" err="1">
                <a:solidFill>
                  <a:srgbClr val="0070C0"/>
                </a:solidFill>
                <a:latin typeface="#9Slide05 Braxton Regular" panose="03060000000000000000" pitchFamily="66" charset="0"/>
              </a:rPr>
              <a:t>Ngoại</a:t>
            </a:r>
            <a:r>
              <a:rPr lang="en-SG" sz="1100" dirty="0">
                <a:solidFill>
                  <a:srgbClr val="0070C0"/>
                </a:solidFill>
                <a:latin typeface="#9Slide05 Braxton Regular" panose="03060000000000000000" pitchFamily="66" charset="0"/>
              </a:rPr>
              <a:t> </a:t>
            </a:r>
            <a:r>
              <a:rPr lang="en-SG" sz="1100" dirty="0" err="1">
                <a:solidFill>
                  <a:srgbClr val="0070C0"/>
                </a:solidFill>
                <a:latin typeface="#9Slide05 Braxton Regular" panose="03060000000000000000" pitchFamily="66" charset="0"/>
              </a:rPr>
              <a:t>hình</a:t>
            </a:r>
            <a:r>
              <a:rPr lang="en-SG" sz="1100" dirty="0">
                <a:solidFill>
                  <a:srgbClr val="0070C0"/>
                </a:solidFill>
                <a:latin typeface="#9Slide05 Braxton Regular" panose="03060000000000000000" pitchFamily="66" charset="0"/>
              </a:rPr>
              <a:t>: </a:t>
            </a:r>
            <a:r>
              <a:rPr lang="en-SG" sz="1100" dirty="0">
                <a:latin typeface="#9Slide05 Braxton Regular" panose="03060000000000000000" pitchFamily="66" charset="0"/>
              </a:rPr>
              <a:t>27 </a:t>
            </a:r>
            <a:r>
              <a:rPr lang="en-SG" sz="1100" dirty="0" err="1">
                <a:latin typeface="#9Slide05 Braxton Regular" panose="03060000000000000000" pitchFamily="66" charset="0"/>
              </a:rPr>
              <a:t>tuổi</a:t>
            </a:r>
            <a:r>
              <a:rPr lang="en-SG" sz="1100" dirty="0">
                <a:latin typeface="#9Slide05 Braxton Regular" panose="03060000000000000000" pitchFamily="66" charset="0"/>
              </a:rPr>
              <a:t>, </a:t>
            </a:r>
            <a:r>
              <a:rPr lang="en-SG" sz="1100" dirty="0" err="1">
                <a:latin typeface="#9Slide05 Braxton Regular" panose="03060000000000000000" pitchFamily="66" charset="0"/>
              </a:rPr>
              <a:t>gương</a:t>
            </a:r>
            <a:r>
              <a:rPr lang="en-SG" sz="1100" dirty="0">
                <a:latin typeface="#9Slide05 Braxton Regular" panose="03060000000000000000" pitchFamily="66" charset="0"/>
              </a:rPr>
              <a:t> </a:t>
            </a:r>
            <a:r>
              <a:rPr lang="en-SG" sz="1100" dirty="0" err="1">
                <a:latin typeface="#9Slide05 Braxton Regular" panose="03060000000000000000" pitchFamily="66" charset="0"/>
              </a:rPr>
              <a:t>mặt</a:t>
            </a:r>
            <a:r>
              <a:rPr lang="en-SG" sz="1100" dirty="0">
                <a:latin typeface="#9Slide05 Braxton Regular" panose="03060000000000000000" pitchFamily="66" charset="0"/>
              </a:rPr>
              <a:t> </a:t>
            </a:r>
            <a:r>
              <a:rPr lang="en-SG" sz="1100" dirty="0" err="1">
                <a:latin typeface="#9Slide05 Braxton Regular" panose="03060000000000000000" pitchFamily="66" charset="0"/>
              </a:rPr>
              <a:t>tươi</a:t>
            </a:r>
            <a:r>
              <a:rPr lang="en-SG" sz="1100" dirty="0">
                <a:latin typeface="#9Slide05 Braxton Regular" panose="03060000000000000000" pitchFamily="66" charset="0"/>
              </a:rPr>
              <a:t> </a:t>
            </a:r>
            <a:r>
              <a:rPr lang="en-SG" sz="1100" dirty="0" err="1">
                <a:latin typeface="#9Slide05 Braxton Regular" panose="03060000000000000000" pitchFamily="66" charset="0"/>
              </a:rPr>
              <a:t>sáng</a:t>
            </a:r>
            <a:r>
              <a:rPr lang="en-SG" sz="1100" dirty="0">
                <a:latin typeface="#9Slide05 Braxton Regular" panose="03060000000000000000" pitchFamily="66" charset="0"/>
              </a:rPr>
              <a:t>, </a:t>
            </a:r>
            <a:r>
              <a:rPr lang="en-SG" sz="1100" dirty="0" err="1">
                <a:latin typeface="#9Slide05 Braxton Regular" panose="03060000000000000000" pitchFamily="66" charset="0"/>
              </a:rPr>
              <a:t>tầm</a:t>
            </a:r>
            <a:r>
              <a:rPr lang="en-SG" sz="1100" dirty="0">
                <a:latin typeface="#9Slide05 Braxton Regular" panose="03060000000000000000" pitchFamily="66" charset="0"/>
              </a:rPr>
              <a:t> </a:t>
            </a:r>
            <a:r>
              <a:rPr lang="en-SG" sz="1100" dirty="0" err="1">
                <a:latin typeface="#9Slide05 Braxton Regular" panose="03060000000000000000" pitchFamily="66" charset="0"/>
              </a:rPr>
              <a:t>vóc</a:t>
            </a:r>
            <a:r>
              <a:rPr lang="en-SG" sz="1100" dirty="0">
                <a:latin typeface="#9Slide05 Braxton Regular" panose="03060000000000000000" pitchFamily="66" charset="0"/>
              </a:rPr>
              <a:t> </a:t>
            </a:r>
            <a:r>
              <a:rPr lang="en-SG" sz="1100" dirty="0" err="1">
                <a:latin typeface="#9Slide05 Braxton Regular" panose="03060000000000000000" pitchFamily="66" charset="0"/>
              </a:rPr>
              <a:t>nhỏ</a:t>
            </a:r>
            <a:r>
              <a:rPr lang="en-SG" sz="1100" dirty="0">
                <a:latin typeface="#9Slide05 Braxton Regular" panose="03060000000000000000" pitchFamily="66" charset="0"/>
              </a:rPr>
              <a:t> </a:t>
            </a:r>
            <a:r>
              <a:rPr lang="en-SG" sz="1100" dirty="0" err="1">
                <a:latin typeface="#9Slide05 Braxton Regular" panose="03060000000000000000" pitchFamily="66" charset="0"/>
              </a:rPr>
              <a:t>bé</a:t>
            </a:r>
            <a:endParaRPr lang="en-SG" sz="1100" dirty="0">
              <a:latin typeface="#9Slide05 Braxton Regular" panose="03060000000000000000"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sym typeface="Wingdings" panose="05000000000000000000" pitchFamily="2" charset="2"/>
              </a:rPr>
              <a:t> </a:t>
            </a:r>
            <a:r>
              <a:rPr lang="en-SG" dirty="0" err="1">
                <a:sym typeface="Wingdings" panose="05000000000000000000" pitchFamily="2" charset="2"/>
              </a:rPr>
              <a:t>Nhấn</a:t>
            </a:r>
            <a:r>
              <a:rPr lang="en-SG" dirty="0">
                <a:sym typeface="Wingdings" panose="05000000000000000000" pitchFamily="2" charset="2"/>
              </a:rPr>
              <a:t> </a:t>
            </a:r>
            <a:r>
              <a:rPr lang="en-SG" dirty="0" err="1">
                <a:sym typeface="Wingdings" panose="05000000000000000000" pitchFamily="2" charset="2"/>
              </a:rPr>
              <a:t>mạnh</a:t>
            </a:r>
            <a:r>
              <a:rPr lang="en-SG" dirty="0">
                <a:sym typeface="Wingdings" panose="05000000000000000000" pitchFamily="2" charset="2"/>
              </a:rPr>
              <a:t> </a:t>
            </a:r>
            <a:r>
              <a:rPr lang="en-SG" dirty="0" err="1">
                <a:sym typeface="Wingdings" panose="05000000000000000000" pitchFamily="2" charset="2"/>
              </a:rPr>
              <a:t>sự</a:t>
            </a:r>
            <a:r>
              <a:rPr lang="en-SG" dirty="0">
                <a:sym typeface="Wingdings" panose="05000000000000000000" pitchFamily="2" charset="2"/>
              </a:rPr>
              <a:t> </a:t>
            </a:r>
            <a:r>
              <a:rPr lang="en-SG" dirty="0" err="1">
                <a:sym typeface="Wingdings" panose="05000000000000000000" pitchFamily="2" charset="2"/>
              </a:rPr>
              <a:t>bình</a:t>
            </a:r>
            <a:r>
              <a:rPr lang="en-SG" dirty="0">
                <a:sym typeface="Wingdings" panose="05000000000000000000" pitchFamily="2" charset="2"/>
              </a:rPr>
              <a:t> </a:t>
            </a:r>
            <a:r>
              <a:rPr lang="en-SG" dirty="0" err="1">
                <a:sym typeface="Wingdings" panose="05000000000000000000" pitchFamily="2" charset="2"/>
              </a:rPr>
              <a:t>dị</a:t>
            </a:r>
            <a:r>
              <a:rPr lang="en-SG" dirty="0">
                <a:sym typeface="Wingdings" panose="05000000000000000000" pitchFamily="2" charset="2"/>
              </a:rPr>
              <a:t>, </a:t>
            </a:r>
            <a:r>
              <a:rPr lang="en-SG" dirty="0" err="1">
                <a:sym typeface="Wingdings" panose="05000000000000000000" pitchFamily="2" charset="2"/>
              </a:rPr>
              <a:t>thầm</a:t>
            </a:r>
            <a:r>
              <a:rPr lang="en-SG" dirty="0">
                <a:sym typeface="Wingdings" panose="05000000000000000000" pitchFamily="2" charset="2"/>
              </a:rPr>
              <a:t> </a:t>
            </a:r>
            <a:r>
              <a:rPr lang="en-SG" dirty="0" err="1">
                <a:sym typeface="Wingdings" panose="05000000000000000000" pitchFamily="2" charset="2"/>
              </a:rPr>
              <a:t>lặng</a:t>
            </a:r>
            <a:r>
              <a:rPr lang="en-SG" dirty="0">
                <a:sym typeface="Wingdings" panose="05000000000000000000" pitchFamily="2" charset="2"/>
              </a:rPr>
              <a:t> </a:t>
            </a:r>
            <a:r>
              <a:rPr lang="en-SG" dirty="0" err="1">
                <a:sym typeface="Wingdings" panose="05000000000000000000" pitchFamily="2" charset="2"/>
              </a:rPr>
              <a:t>đồng</a:t>
            </a:r>
            <a:r>
              <a:rPr lang="en-SG" dirty="0">
                <a:sym typeface="Wingdings" panose="05000000000000000000" pitchFamily="2" charset="2"/>
              </a:rPr>
              <a:t> </a:t>
            </a:r>
            <a:r>
              <a:rPr lang="en-SG" dirty="0" err="1">
                <a:sym typeface="Wingdings" panose="05000000000000000000" pitchFamily="2" charset="2"/>
              </a:rPr>
              <a:t>thời</a:t>
            </a:r>
            <a:r>
              <a:rPr lang="en-SG" dirty="0">
                <a:sym typeface="Wingdings" panose="05000000000000000000" pitchFamily="2" charset="2"/>
              </a:rPr>
              <a:t> </a:t>
            </a:r>
            <a:r>
              <a:rPr lang="en-SG" dirty="0" err="1">
                <a:sym typeface="Wingdings" panose="05000000000000000000" pitchFamily="2" charset="2"/>
              </a:rPr>
              <a:t>khẳng</a:t>
            </a:r>
            <a:r>
              <a:rPr lang="en-SG" dirty="0">
                <a:sym typeface="Wingdings" panose="05000000000000000000" pitchFamily="2" charset="2"/>
              </a:rPr>
              <a:t> </a:t>
            </a:r>
            <a:r>
              <a:rPr lang="en-SG" dirty="0" err="1">
                <a:sym typeface="Wingdings" panose="05000000000000000000" pitchFamily="2" charset="2"/>
              </a:rPr>
              <a:t>định</a:t>
            </a:r>
            <a:r>
              <a:rPr lang="en-SG" dirty="0">
                <a:sym typeface="Wingdings" panose="05000000000000000000" pitchFamily="2" charset="2"/>
              </a:rPr>
              <a:t> </a:t>
            </a:r>
            <a:r>
              <a:rPr lang="en-SG" dirty="0" err="1">
                <a:sym typeface="Wingdings" panose="05000000000000000000" pitchFamily="2" charset="2"/>
              </a:rPr>
              <a:t>nhân</a:t>
            </a:r>
            <a:r>
              <a:rPr lang="en-SG" dirty="0">
                <a:sym typeface="Wingdings" panose="05000000000000000000" pitchFamily="2" charset="2"/>
              </a:rPr>
              <a:t> </a:t>
            </a:r>
            <a:r>
              <a:rPr lang="en-SG" dirty="0" err="1">
                <a:sym typeface="Wingdings" panose="05000000000000000000" pitchFamily="2" charset="2"/>
              </a:rPr>
              <a:t>vật</a:t>
            </a:r>
            <a:r>
              <a:rPr lang="en-SG" dirty="0">
                <a:sym typeface="Wingdings" panose="05000000000000000000" pitchFamily="2" charset="2"/>
              </a:rPr>
              <a:t> </a:t>
            </a:r>
            <a:r>
              <a:rPr lang="en-SG" dirty="0" err="1">
                <a:sym typeface="Wingdings" panose="05000000000000000000" pitchFamily="2" charset="2"/>
              </a:rPr>
              <a:t>tiêu</a:t>
            </a:r>
            <a:r>
              <a:rPr lang="en-SG" dirty="0">
                <a:sym typeface="Wingdings" panose="05000000000000000000" pitchFamily="2" charset="2"/>
              </a:rPr>
              <a:t> </a:t>
            </a:r>
            <a:r>
              <a:rPr lang="en-SG" dirty="0" err="1">
                <a:sym typeface="Wingdings" panose="05000000000000000000" pitchFamily="2" charset="2"/>
              </a:rPr>
              <a:t>biểu</a:t>
            </a:r>
            <a:r>
              <a:rPr lang="en-SG" dirty="0">
                <a:sym typeface="Wingdings" panose="05000000000000000000" pitchFamily="2" charset="2"/>
              </a:rPr>
              <a:t> </a:t>
            </a:r>
            <a:r>
              <a:rPr lang="en-SG" dirty="0" err="1">
                <a:sym typeface="Wingdings" panose="05000000000000000000" pitchFamily="2" charset="2"/>
              </a:rPr>
              <a:t>cho</a:t>
            </a:r>
            <a:r>
              <a:rPr lang="en-SG" dirty="0">
                <a:sym typeface="Wingdings" panose="05000000000000000000" pitchFamily="2" charset="2"/>
              </a:rPr>
              <a:t> </a:t>
            </a:r>
            <a:r>
              <a:rPr lang="en-SG" dirty="0" err="1">
                <a:sym typeface="Wingdings" panose="05000000000000000000" pitchFamily="2" charset="2"/>
              </a:rPr>
              <a:t>vẻ</a:t>
            </a:r>
            <a:r>
              <a:rPr lang="en-SG" dirty="0">
                <a:sym typeface="Wingdings" panose="05000000000000000000" pitchFamily="2" charset="2"/>
              </a:rPr>
              <a:t> </a:t>
            </a:r>
            <a:r>
              <a:rPr lang="en-SG" dirty="0" err="1">
                <a:sym typeface="Wingdings" panose="05000000000000000000" pitchFamily="2" charset="2"/>
              </a:rPr>
              <a:t>đẹp</a:t>
            </a:r>
            <a:r>
              <a:rPr lang="en-SG" dirty="0">
                <a:sym typeface="Wingdings" panose="05000000000000000000" pitchFamily="2" charset="2"/>
              </a:rPr>
              <a:t> </a:t>
            </a:r>
            <a:r>
              <a:rPr lang="en-SG" dirty="0" err="1">
                <a:sym typeface="Wingdings" panose="05000000000000000000" pitchFamily="2" charset="2"/>
              </a:rPr>
              <a:t>chung</a:t>
            </a:r>
            <a:r>
              <a:rPr lang="en-SG" dirty="0">
                <a:sym typeface="Wingdings" panose="05000000000000000000" pitchFamily="2" charset="2"/>
              </a:rPr>
              <a:t> </a:t>
            </a:r>
            <a:r>
              <a:rPr lang="en-SG" dirty="0" err="1">
                <a:sym typeface="Wingdings" panose="05000000000000000000" pitchFamily="2" charset="2"/>
              </a:rPr>
              <a:t>của</a:t>
            </a:r>
            <a:r>
              <a:rPr lang="en-SG" dirty="0">
                <a:sym typeface="Wingdings" panose="05000000000000000000" pitchFamily="2" charset="2"/>
              </a:rPr>
              <a:t> </a:t>
            </a:r>
            <a:r>
              <a:rPr lang="en-SG" dirty="0" err="1">
                <a:sym typeface="Wingdings" panose="05000000000000000000" pitchFamily="2" charset="2"/>
              </a:rPr>
              <a:t>những</a:t>
            </a:r>
            <a:r>
              <a:rPr lang="en-SG" dirty="0">
                <a:sym typeface="Wingdings" panose="05000000000000000000" pitchFamily="2" charset="2"/>
              </a:rPr>
              <a:t> con </a:t>
            </a:r>
            <a:r>
              <a:rPr lang="en-SG" dirty="0" err="1">
                <a:sym typeface="Wingdings" panose="05000000000000000000" pitchFamily="2" charset="2"/>
              </a:rPr>
              <a:t>người</a:t>
            </a:r>
            <a:r>
              <a:rPr lang="en-SG" dirty="0">
                <a:sym typeface="Wingdings" panose="05000000000000000000" pitchFamily="2" charset="2"/>
              </a:rPr>
              <a:t> </a:t>
            </a:r>
            <a:r>
              <a:rPr lang="en-SG" dirty="0" err="1">
                <a:sym typeface="Wingdings" panose="05000000000000000000" pitchFamily="2" charset="2"/>
              </a:rPr>
              <a:t>lao</a:t>
            </a:r>
            <a:r>
              <a:rPr lang="en-SG" dirty="0">
                <a:sym typeface="Wingdings" panose="05000000000000000000" pitchFamily="2" charset="2"/>
              </a:rPr>
              <a:t> </a:t>
            </a:r>
            <a:r>
              <a:rPr lang="en-SG" dirty="0" err="1">
                <a:sym typeface="Wingdings" panose="05000000000000000000" pitchFamily="2" charset="2"/>
              </a:rPr>
              <a:t>động</a:t>
            </a:r>
            <a:r>
              <a:rPr lang="en-SG" dirty="0">
                <a:sym typeface="Wingdings" panose="05000000000000000000" pitchFamily="2" charset="2"/>
              </a:rPr>
              <a:t> </a:t>
            </a:r>
            <a:r>
              <a:rPr lang="en-SG" dirty="0" err="1">
                <a:sym typeface="Wingdings" panose="05000000000000000000" pitchFamily="2" charset="2"/>
              </a:rPr>
              <a:t>trong</a:t>
            </a:r>
            <a:r>
              <a:rPr lang="en-SG" dirty="0">
                <a:sym typeface="Wingdings" panose="05000000000000000000" pitchFamily="2" charset="2"/>
              </a:rPr>
              <a:t> </a:t>
            </a:r>
            <a:r>
              <a:rPr lang="en-SG" dirty="0" err="1">
                <a:sym typeface="Wingdings" panose="05000000000000000000" pitchFamily="2" charset="2"/>
              </a:rPr>
              <a:t>thời</a:t>
            </a:r>
            <a:r>
              <a:rPr lang="en-SG" dirty="0">
                <a:sym typeface="Wingdings" panose="05000000000000000000" pitchFamily="2" charset="2"/>
              </a:rPr>
              <a:t> </a:t>
            </a:r>
            <a:r>
              <a:rPr lang="en-SG" dirty="0" err="1">
                <a:sym typeface="Wingdings" panose="05000000000000000000" pitchFamily="2" charset="2"/>
              </a:rPr>
              <a:t>đại</a:t>
            </a:r>
            <a:r>
              <a:rPr lang="en-SG" dirty="0">
                <a:sym typeface="Wingdings" panose="05000000000000000000" pitchFamily="2" charset="2"/>
              </a:rPr>
              <a:t> </a:t>
            </a:r>
            <a:r>
              <a:rPr lang="en-SG" dirty="0" err="1">
                <a:sym typeface="Wingdings" panose="05000000000000000000" pitchFamily="2" charset="2"/>
              </a:rPr>
              <a:t>mời</a:t>
            </a:r>
            <a:endParaRPr lang="en-SG" dirty="0"/>
          </a:p>
          <a:p>
            <a:pPr marL="158750" indent="0" algn="just">
              <a:buNone/>
              <a:defRPr/>
            </a:pPr>
            <a:r>
              <a:rPr lang="en-SG" sz="1100" dirty="0">
                <a:solidFill>
                  <a:srgbClr val="0070C0"/>
                </a:solidFill>
                <a:latin typeface="#9Slide05 Braxton Regular" panose="03060000000000000000" pitchFamily="66" charset="0"/>
              </a:rPr>
              <a:t>- </a:t>
            </a:r>
            <a:r>
              <a:rPr lang="en-SG" sz="1100" dirty="0" err="1">
                <a:solidFill>
                  <a:srgbClr val="0070C0"/>
                </a:solidFill>
                <a:latin typeface="#9Slide05 Braxton Regular" panose="03060000000000000000" pitchFamily="66" charset="0"/>
              </a:rPr>
              <a:t>Hoàn</a:t>
            </a:r>
            <a:r>
              <a:rPr lang="en-SG" sz="1100" dirty="0">
                <a:solidFill>
                  <a:srgbClr val="0070C0"/>
                </a:solidFill>
                <a:latin typeface="#9Slide05 Braxton Regular" panose="03060000000000000000" pitchFamily="66" charset="0"/>
              </a:rPr>
              <a:t> </a:t>
            </a:r>
            <a:r>
              <a:rPr lang="en-SG" sz="1100" dirty="0" err="1">
                <a:solidFill>
                  <a:srgbClr val="0070C0"/>
                </a:solidFill>
                <a:latin typeface="#9Slide05 Braxton Regular" panose="03060000000000000000" pitchFamily="66" charset="0"/>
              </a:rPr>
              <a:t>cảnh</a:t>
            </a:r>
            <a:r>
              <a:rPr lang="en-SG" sz="1100" dirty="0">
                <a:solidFill>
                  <a:srgbClr val="0070C0"/>
                </a:solidFill>
                <a:latin typeface="#9Slide05 Braxton Regular" panose="03060000000000000000" pitchFamily="66" charset="0"/>
              </a:rPr>
              <a:t> </a:t>
            </a:r>
            <a:r>
              <a:rPr lang="en-SG" sz="1100" dirty="0" err="1">
                <a:solidFill>
                  <a:srgbClr val="0070C0"/>
                </a:solidFill>
                <a:latin typeface="#9Slide05 Braxton Regular" panose="03060000000000000000" pitchFamily="66" charset="0"/>
              </a:rPr>
              <a:t>sống</a:t>
            </a:r>
            <a:r>
              <a:rPr lang="en-SG" sz="1100" dirty="0">
                <a:solidFill>
                  <a:srgbClr val="0070C0"/>
                </a:solidFill>
                <a:latin typeface="#9Slide05 Braxton Regular" panose="03060000000000000000" pitchFamily="66" charset="0"/>
              </a:rPr>
              <a:t>: </a:t>
            </a:r>
            <a:r>
              <a:rPr lang="en-SG" sz="1100" dirty="0" err="1">
                <a:latin typeface="#9Slide05 Braxton Regular" panose="03060000000000000000" pitchFamily="66" charset="0"/>
              </a:rPr>
              <a:t>Sống</a:t>
            </a:r>
            <a:r>
              <a:rPr lang="en-SG" sz="1100" dirty="0">
                <a:latin typeface="#9Slide05 Braxton Regular" panose="03060000000000000000" pitchFamily="66" charset="0"/>
              </a:rPr>
              <a:t> 1 </a:t>
            </a:r>
            <a:r>
              <a:rPr lang="en-SG" sz="1100" dirty="0" err="1">
                <a:latin typeface="#9Slide05 Braxton Regular" panose="03060000000000000000" pitchFamily="66" charset="0"/>
              </a:rPr>
              <a:t>mình</a:t>
            </a:r>
            <a:r>
              <a:rPr lang="en-SG" sz="1100" dirty="0">
                <a:latin typeface="#9Slide05 Braxton Regular" panose="03060000000000000000" pitchFamily="66" charset="0"/>
              </a:rPr>
              <a:t> </a:t>
            </a:r>
            <a:r>
              <a:rPr lang="en-SG" sz="1100" dirty="0" err="1">
                <a:latin typeface="#9Slide05 Braxton Regular" panose="03060000000000000000" pitchFamily="66" charset="0"/>
              </a:rPr>
              <a:t>trên</a:t>
            </a:r>
            <a:r>
              <a:rPr lang="en-SG" sz="1100" dirty="0">
                <a:latin typeface="#9Slide05 Braxton Regular" panose="03060000000000000000" pitchFamily="66" charset="0"/>
              </a:rPr>
              <a:t> </a:t>
            </a:r>
            <a:r>
              <a:rPr lang="en-SG" sz="1100" dirty="0" err="1">
                <a:latin typeface="#9Slide05 Braxton Regular" panose="03060000000000000000" pitchFamily="66" charset="0"/>
              </a:rPr>
              <a:t>đỉnh</a:t>
            </a:r>
            <a:r>
              <a:rPr lang="en-SG" sz="1100" dirty="0">
                <a:latin typeface="#9Slide05 Braxton Regular" panose="03060000000000000000" pitchFamily="66" charset="0"/>
              </a:rPr>
              <a:t> </a:t>
            </a:r>
            <a:r>
              <a:rPr lang="en-SG" sz="1100" dirty="0" err="1">
                <a:latin typeface="#9Slide05 Braxton Regular" panose="03060000000000000000" pitchFamily="66" charset="0"/>
              </a:rPr>
              <a:t>Yên</a:t>
            </a:r>
            <a:r>
              <a:rPr lang="en-SG" sz="1100" dirty="0">
                <a:latin typeface="#9Slide05 Braxton Regular" panose="03060000000000000000" pitchFamily="66" charset="0"/>
              </a:rPr>
              <a:t> </a:t>
            </a:r>
            <a:r>
              <a:rPr lang="en-SG" sz="1100" dirty="0" err="1">
                <a:latin typeface="#9Slide05 Braxton Regular" panose="03060000000000000000" pitchFamily="66" charset="0"/>
              </a:rPr>
              <a:t>Sơn</a:t>
            </a:r>
            <a:r>
              <a:rPr lang="en-SG" sz="1100" dirty="0">
                <a:latin typeface="#9Slide05 Braxton Regular" panose="03060000000000000000" pitchFamily="66" charset="0"/>
              </a:rPr>
              <a:t> </a:t>
            </a:r>
            <a:r>
              <a:rPr lang="en-SG" sz="1100" dirty="0" err="1">
                <a:latin typeface="#9Slide05 Braxton Regular" panose="03060000000000000000" pitchFamily="66" charset="0"/>
              </a:rPr>
              <a:t>cao</a:t>
            </a:r>
            <a:r>
              <a:rPr lang="en-SG" sz="1100" dirty="0">
                <a:latin typeface="#9Slide05 Braxton Regular" panose="03060000000000000000" pitchFamily="66" charset="0"/>
              </a:rPr>
              <a:t> 2600m, </a:t>
            </a:r>
            <a:r>
              <a:rPr lang="en-SG" sz="1100" dirty="0" err="1">
                <a:latin typeface="#9Slide05 Braxton Regular" panose="03060000000000000000" pitchFamily="66" charset="0"/>
              </a:rPr>
              <a:t>bốn</a:t>
            </a:r>
            <a:r>
              <a:rPr lang="en-SG" sz="1100" dirty="0">
                <a:latin typeface="#9Slide05 Braxton Regular" panose="03060000000000000000" pitchFamily="66" charset="0"/>
              </a:rPr>
              <a:t> </a:t>
            </a:r>
            <a:r>
              <a:rPr lang="en-SG" sz="1100" dirty="0" err="1">
                <a:latin typeface="#9Slide05 Braxton Regular" panose="03060000000000000000" pitchFamily="66" charset="0"/>
              </a:rPr>
              <a:t>bề</a:t>
            </a:r>
            <a:r>
              <a:rPr lang="en-SG" sz="1100" dirty="0">
                <a:latin typeface="#9Slide05 Braxton Regular" panose="03060000000000000000" pitchFamily="66" charset="0"/>
              </a:rPr>
              <a:t> </a:t>
            </a:r>
            <a:r>
              <a:rPr lang="en-SG" sz="1100" dirty="0" err="1">
                <a:latin typeface="#9Slide05 Braxton Regular" panose="03060000000000000000" pitchFamily="66" charset="0"/>
              </a:rPr>
              <a:t>là</a:t>
            </a:r>
            <a:r>
              <a:rPr lang="en-SG" sz="1100" dirty="0">
                <a:latin typeface="#9Slide05 Braxton Regular" panose="03060000000000000000" pitchFamily="66" charset="0"/>
              </a:rPr>
              <a:t> </a:t>
            </a:r>
            <a:r>
              <a:rPr lang="en-SG" sz="1100" dirty="0" err="1">
                <a:latin typeface="#9Slide05 Braxton Regular" panose="03060000000000000000" pitchFamily="66" charset="0"/>
              </a:rPr>
              <a:t>cỏ</a:t>
            </a:r>
            <a:r>
              <a:rPr lang="en-SG" sz="1100" dirty="0">
                <a:latin typeface="#9Slide05 Braxton Regular" panose="03060000000000000000" pitchFamily="66" charset="0"/>
              </a:rPr>
              <a:t> </a:t>
            </a:r>
            <a:r>
              <a:rPr lang="en-SG" sz="1100" dirty="0" err="1">
                <a:latin typeface="#9Slide05 Braxton Regular" panose="03060000000000000000" pitchFamily="66" charset="0"/>
              </a:rPr>
              <a:t>cây</a:t>
            </a:r>
            <a:r>
              <a:rPr lang="en-SG" sz="1100" dirty="0">
                <a:latin typeface="#9Slide05 Braxton Regular" panose="03060000000000000000" pitchFamily="66" charset="0"/>
              </a:rPr>
              <a:t> </a:t>
            </a:r>
            <a:r>
              <a:rPr lang="en-SG" sz="1100" dirty="0" err="1">
                <a:latin typeface="#9Slide05 Braxton Regular" panose="03060000000000000000" pitchFamily="66" charset="0"/>
              </a:rPr>
              <a:t>cùng</a:t>
            </a:r>
            <a:r>
              <a:rPr lang="en-SG" sz="1100" dirty="0">
                <a:latin typeface="#9Slide05 Braxton Regular" panose="03060000000000000000" pitchFamily="66" charset="0"/>
              </a:rPr>
              <a:t> </a:t>
            </a:r>
            <a:r>
              <a:rPr lang="en-SG" sz="1100" dirty="0" err="1">
                <a:latin typeface="#9Slide05 Braxton Regular" panose="03060000000000000000" pitchFamily="66" charset="0"/>
              </a:rPr>
              <a:t>mây</a:t>
            </a:r>
            <a:r>
              <a:rPr lang="en-SG" sz="1100" dirty="0">
                <a:latin typeface="#9Slide05 Braxton Regular" panose="03060000000000000000" pitchFamily="66" charset="0"/>
              </a:rPr>
              <a:t> </a:t>
            </a:r>
            <a:r>
              <a:rPr lang="en-SG" sz="1100" dirty="0" err="1">
                <a:latin typeface="#9Slide05 Braxton Regular" panose="03060000000000000000" pitchFamily="66" charset="0"/>
              </a:rPr>
              <a:t>mù</a:t>
            </a:r>
            <a:r>
              <a:rPr lang="en-SG" sz="1100" dirty="0">
                <a:latin typeface="#9Slide05 Braxton Regular" panose="03060000000000000000" pitchFamily="66" charset="0"/>
              </a:rPr>
              <a:t> </a:t>
            </a:r>
            <a:r>
              <a:rPr lang="en-SG" sz="1100" dirty="0" err="1">
                <a:latin typeface="#9Slide05 Braxton Regular" panose="03060000000000000000" pitchFamily="66" charset="0"/>
              </a:rPr>
              <a:t>lạnh</a:t>
            </a:r>
            <a:r>
              <a:rPr lang="en-SG" sz="1100" dirty="0">
                <a:latin typeface="#9Slide05 Braxton Regular" panose="03060000000000000000" pitchFamily="66" charset="0"/>
              </a:rPr>
              <a:t> </a:t>
            </a:r>
            <a:r>
              <a:rPr lang="en-SG" sz="1100" dirty="0" err="1">
                <a:latin typeface="#9Slide05 Braxton Regular" panose="03060000000000000000" pitchFamily="66" charset="0"/>
              </a:rPr>
              <a:t>lẽo</a:t>
            </a:r>
            <a:endParaRPr lang="en-SG" sz="1100" dirty="0">
              <a:latin typeface="#9Slide05 Braxton Regular" panose="03060000000000000000" pitchFamily="66" charset="0"/>
            </a:endParaRPr>
          </a:p>
          <a:p>
            <a:pPr marL="158750" indent="0" algn="just">
              <a:buNone/>
              <a:defRPr/>
            </a:pP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Không</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gian</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sống</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ấy</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khiến</a:t>
            </a:r>
            <a:r>
              <a:rPr lang="en-SG" sz="1100" dirty="0">
                <a:latin typeface="#9Slide05 Braxton Regular" panose="03060000000000000000" pitchFamily="66" charset="0"/>
                <a:sym typeface="Wingdings" panose="05000000000000000000" pitchFamily="2" charset="2"/>
              </a:rPr>
              <a:t> ta </a:t>
            </a:r>
            <a:r>
              <a:rPr lang="en-SG" sz="1100" dirty="0" err="1">
                <a:latin typeface="#9Slide05 Braxton Regular" panose="03060000000000000000" pitchFamily="66" charset="0"/>
                <a:sym typeface="Wingdings" panose="05000000000000000000" pitchFamily="2" charset="2"/>
              </a:rPr>
              <a:t>thấy</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sự</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tù</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túng</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nhất</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là</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với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chàng</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trai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tuổi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thanh</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xuân</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luôn</a:t>
            </a:r>
            <a:r>
              <a:rPr lang="en-SG" sz="1100" dirty="0">
                <a:latin typeface="#9Slide05 Braxton Regular" panose="03060000000000000000" pitchFamily="66" charset="0"/>
                <a:sym typeface="Wingdings" panose="05000000000000000000" pitchFamily="2" charset="2"/>
              </a:rPr>
              <a:t> khao </a:t>
            </a:r>
            <a:r>
              <a:rPr lang="en-SG" sz="1100" dirty="0" err="1">
                <a:latin typeface="#9Slide05 Braxton Regular" panose="03060000000000000000" pitchFamily="66" charset="0"/>
                <a:sym typeface="Wingdings" panose="05000000000000000000" pitchFamily="2" charset="2"/>
              </a:rPr>
              <a:t>khát</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tự</a:t>
            </a:r>
            <a:r>
              <a:rPr lang="en-SG" sz="1100" dirty="0">
                <a:latin typeface="#9Slide05 Braxton Regular" panose="03060000000000000000" pitchFamily="66" charset="0"/>
                <a:sym typeface="Wingdings" panose="05000000000000000000" pitchFamily="2" charset="2"/>
              </a:rPr>
              <a:t> do, </a:t>
            </a:r>
            <a:r>
              <a:rPr lang="en-SG" sz="1100" dirty="0" err="1">
                <a:latin typeface="#9Slide05 Braxton Regular" panose="03060000000000000000" pitchFamily="66" charset="0"/>
                <a:sym typeface="Wingdings" panose="05000000000000000000" pitchFamily="2" charset="2"/>
              </a:rPr>
              <a:t>kho</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khát</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khám</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phá</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thế</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giới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hăm</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hở</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bước</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vào</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cuộc</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sống</a:t>
            </a:r>
            <a:r>
              <a:rPr lang="en-SG" sz="1100" dirty="0">
                <a:latin typeface="#9Slide05 Braxton Regular" panose="03060000000000000000" pitchFamily="66" charset="0"/>
                <a:sym typeface="Wingdings" panose="05000000000000000000" pitchFamily="2" charset="2"/>
              </a:rPr>
              <a:t> + </a:t>
            </a:r>
            <a:r>
              <a:rPr lang="en-SG" sz="1100" dirty="0" err="1">
                <a:latin typeface="#9Slide05 Braxton Regular" panose="03060000000000000000" pitchFamily="66" charset="0"/>
                <a:sym typeface="Wingdings" panose="05000000000000000000" pitchFamily="2" charset="2"/>
              </a:rPr>
              <a:t>Nỗi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buồn</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và</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sự</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cô</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đơn</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khi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phải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xa</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cách</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mọi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người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Chính</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anh</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thanh</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niên</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trong</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những</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ngày</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đầu</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mới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nhận</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việc</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cũng</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thấm</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thía</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nỗi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cô</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đơn</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thèm</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người</a:t>
            </a:r>
            <a:r>
              <a:rPr lang="en-SG" sz="1100" dirty="0">
                <a:latin typeface="#9Slide05 Braxton Regular" panose="03060000000000000000" pitchFamily="66" charset="0"/>
                <a:sym typeface="Wingdings" panose="05000000000000000000" pitchFamily="2" charset="2"/>
              </a:rPr>
              <a:t>”, khao </a:t>
            </a:r>
            <a:r>
              <a:rPr lang="en-SG" sz="1100" dirty="0" err="1">
                <a:latin typeface="#9Slide05 Braxton Regular" panose="03060000000000000000" pitchFamily="66" charset="0"/>
                <a:sym typeface="Wingdings" panose="05000000000000000000" pitchFamily="2" charset="2"/>
              </a:rPr>
              <a:t>khát</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được</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gặp</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người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trò</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chuyện</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với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mọi</a:t>
            </a:r>
            <a:r>
              <a:rPr lang="en-SG" sz="1100" dirty="0">
                <a:latin typeface="#9Slide05 Braxton Regular" panose="03060000000000000000" pitchFamily="66" charset="0"/>
                <a:sym typeface="Wingdings" panose="05000000000000000000" pitchFamily="2" charset="2"/>
              </a:rPr>
              <a:t> </a:t>
            </a:r>
            <a:r>
              <a:rPr lang="en-SG" sz="1100" dirty="0" err="1">
                <a:latin typeface="#9Slide05 Braxton Regular" panose="03060000000000000000" pitchFamily="66" charset="0"/>
                <a:sym typeface="Wingdings" panose="05000000000000000000" pitchFamily="2" charset="2"/>
              </a:rPr>
              <a:t>người</a:t>
            </a:r>
            <a:endParaRPr lang="en-SG" sz="1100" dirty="0">
              <a:latin typeface="#9Slide05 Braxton Regular" panose="03060000000000000000"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p:txBody>
      </p:sp>
    </p:spTree>
    <p:extLst>
      <p:ext uri="{BB962C8B-B14F-4D97-AF65-F5344CB8AC3E}">
        <p14:creationId xmlns:p14="http://schemas.microsoft.com/office/powerpoint/2010/main" val="1471639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Anh </a:t>
            </a:r>
            <a:r>
              <a:rPr lang="en-US" dirty="0" err="1"/>
              <a:t>thanh</a:t>
            </a:r>
            <a:r>
              <a:rPr lang="en-US" dirty="0"/>
              <a:t> </a:t>
            </a:r>
            <a:r>
              <a:rPr lang="en-US" dirty="0" err="1"/>
              <a:t>niên</a:t>
            </a:r>
            <a:r>
              <a:rPr lang="en-US" dirty="0"/>
              <a:t> </a:t>
            </a:r>
            <a:r>
              <a:rPr lang="en-US" dirty="0" err="1"/>
              <a:t>làm</a:t>
            </a:r>
            <a:r>
              <a:rPr lang="en-US" dirty="0"/>
              <a:t> </a:t>
            </a:r>
            <a:r>
              <a:rPr lang="en-US" dirty="0" err="1"/>
              <a:t>công</a:t>
            </a:r>
            <a:r>
              <a:rPr lang="en-US" dirty="0"/>
              <a:t> </a:t>
            </a:r>
            <a:r>
              <a:rPr lang="en-US" dirty="0" err="1"/>
              <a:t>tác</a:t>
            </a:r>
            <a:r>
              <a:rPr lang="en-US" dirty="0"/>
              <a:t> </a:t>
            </a:r>
            <a:r>
              <a:rPr lang="en-US" dirty="0" err="1"/>
              <a:t>khí</a:t>
            </a:r>
            <a:r>
              <a:rPr lang="en-US" dirty="0"/>
              <a:t> </a:t>
            </a:r>
            <a:r>
              <a:rPr lang="en-US" dirty="0" err="1"/>
              <a:t>tượng</a:t>
            </a:r>
            <a:r>
              <a:rPr lang="en-US" dirty="0"/>
              <a:t> </a:t>
            </a:r>
            <a:r>
              <a:rPr lang="en-US" dirty="0" err="1"/>
              <a:t>kiêm</a:t>
            </a:r>
            <a:r>
              <a:rPr lang="en-US" dirty="0"/>
              <a:t> </a:t>
            </a:r>
            <a:r>
              <a:rPr lang="en-US" dirty="0" err="1"/>
              <a:t>vật</a:t>
            </a:r>
            <a:r>
              <a:rPr lang="en-US" dirty="0"/>
              <a:t> </a:t>
            </a:r>
            <a:r>
              <a:rPr lang="en-US" dirty="0" err="1"/>
              <a:t>lý</a:t>
            </a:r>
            <a:r>
              <a:rPr lang="en-US" dirty="0"/>
              <a:t> </a:t>
            </a:r>
            <a:r>
              <a:rPr lang="en-US" dirty="0" err="1"/>
              <a:t>địa</a:t>
            </a:r>
            <a:r>
              <a:rPr lang="en-US" dirty="0"/>
              <a:t> </a:t>
            </a:r>
            <a:r>
              <a:rPr lang="en-US" dirty="0" err="1"/>
              <a:t>cầu</a:t>
            </a:r>
            <a:r>
              <a:rPr lang="en-US" dirty="0"/>
              <a:t> </a:t>
            </a:r>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err="1"/>
              <a:t>Nhiệm</a:t>
            </a:r>
            <a:r>
              <a:rPr lang="en-US" dirty="0"/>
              <a:t> </a:t>
            </a:r>
            <a:r>
              <a:rPr lang="en-US" dirty="0" err="1"/>
              <a:t>vụ</a:t>
            </a:r>
            <a:r>
              <a:rPr lang="en-US" dirty="0"/>
              <a:t>: </a:t>
            </a:r>
            <a:r>
              <a:rPr lang="en-US" dirty="0" err="1"/>
              <a:t>đo</a:t>
            </a:r>
            <a:r>
              <a:rPr lang="en-US" dirty="0"/>
              <a:t> </a:t>
            </a:r>
            <a:r>
              <a:rPr lang="en-US" dirty="0" err="1"/>
              <a:t>gió</a:t>
            </a:r>
            <a:r>
              <a:rPr lang="en-US" dirty="0"/>
              <a:t>, </a:t>
            </a:r>
            <a:r>
              <a:rPr lang="en-US" dirty="0" err="1"/>
              <a:t>đo</a:t>
            </a:r>
            <a:r>
              <a:rPr lang="en-US" dirty="0"/>
              <a:t> </a:t>
            </a:r>
            <a:r>
              <a:rPr lang="en-US" dirty="0" err="1"/>
              <a:t>nắng</a:t>
            </a:r>
            <a:r>
              <a:rPr lang="en-US" dirty="0"/>
              <a:t>, </a:t>
            </a:r>
            <a:r>
              <a:rPr lang="en-US" dirty="0" err="1"/>
              <a:t>đo</a:t>
            </a:r>
            <a:r>
              <a:rPr lang="en-US" dirty="0"/>
              <a:t> </a:t>
            </a:r>
            <a:r>
              <a:rPr lang="en-US" dirty="0" err="1"/>
              <a:t>mưa</a:t>
            </a:r>
            <a:r>
              <a:rPr lang="en-US" dirty="0"/>
              <a:t>, </a:t>
            </a:r>
            <a:r>
              <a:rPr lang="en-US" dirty="0" err="1"/>
              <a:t>đếm</a:t>
            </a:r>
            <a:r>
              <a:rPr lang="en-US" dirty="0"/>
              <a:t> </a:t>
            </a:r>
            <a:r>
              <a:rPr lang="en-US" dirty="0" err="1"/>
              <a:t>mây</a:t>
            </a:r>
            <a:r>
              <a:rPr lang="en-US" dirty="0"/>
              <a:t>, </a:t>
            </a:r>
            <a:r>
              <a:rPr lang="en-US" dirty="0" err="1"/>
              <a:t>đo</a:t>
            </a:r>
            <a:r>
              <a:rPr lang="en-US" dirty="0"/>
              <a:t> </a:t>
            </a:r>
            <a:r>
              <a:rPr lang="en-US" dirty="0" err="1"/>
              <a:t>chấn</a:t>
            </a:r>
            <a:r>
              <a:rPr lang="en-US" dirty="0"/>
              <a:t> </a:t>
            </a:r>
            <a:r>
              <a:rPr lang="en-US" dirty="0" err="1"/>
              <a:t>động</a:t>
            </a:r>
            <a:r>
              <a:rPr lang="en-US" dirty="0"/>
              <a:t> </a:t>
            </a:r>
            <a:r>
              <a:rPr lang="en-US" dirty="0" err="1"/>
              <a:t>mặt</a:t>
            </a:r>
            <a:r>
              <a:rPr lang="en-US" dirty="0"/>
              <a:t> </a:t>
            </a:r>
            <a:r>
              <a:rPr lang="en-US" dirty="0" err="1"/>
              <a:t>đất</a:t>
            </a:r>
            <a:r>
              <a:rPr lang="en-US" dirty="0"/>
              <a:t> </a:t>
            </a:r>
            <a:r>
              <a:rPr lang="en-US" dirty="0" err="1"/>
              <a:t>để</a:t>
            </a:r>
            <a:r>
              <a:rPr lang="en-US" dirty="0"/>
              <a:t> </a:t>
            </a:r>
            <a:r>
              <a:rPr lang="en-US" dirty="0" err="1"/>
              <a:t>góp</a:t>
            </a:r>
            <a:r>
              <a:rPr lang="en-US" dirty="0"/>
              <a:t> </a:t>
            </a:r>
            <a:r>
              <a:rPr lang="en-US" dirty="0" err="1"/>
              <a:t>phần</a:t>
            </a:r>
            <a:r>
              <a:rPr lang="en-US" dirty="0"/>
              <a:t> </a:t>
            </a:r>
            <a:r>
              <a:rPr lang="en-US" dirty="0" err="1"/>
              <a:t>vào</a:t>
            </a:r>
            <a:r>
              <a:rPr lang="en-US" dirty="0"/>
              <a:t> </a:t>
            </a:r>
            <a:r>
              <a:rPr lang="en-US" dirty="0" err="1"/>
              <a:t>việc</a:t>
            </a:r>
            <a:r>
              <a:rPr lang="en-US" dirty="0"/>
              <a:t> </a:t>
            </a:r>
            <a:r>
              <a:rPr lang="en-US" dirty="0" err="1"/>
              <a:t>dự</a:t>
            </a:r>
            <a:r>
              <a:rPr lang="en-US" dirty="0"/>
              <a:t> </a:t>
            </a:r>
            <a:r>
              <a:rPr lang="en-US" dirty="0" err="1"/>
              <a:t>báo</a:t>
            </a:r>
            <a:r>
              <a:rPr lang="en-US" dirty="0"/>
              <a:t> </a:t>
            </a:r>
            <a:r>
              <a:rPr lang="en-US" dirty="0" err="1"/>
              <a:t>thời</a:t>
            </a:r>
            <a:r>
              <a:rPr lang="en-US" dirty="0"/>
              <a:t> </a:t>
            </a:r>
            <a:r>
              <a:rPr lang="en-US" dirty="0" err="1"/>
              <a:t>tiết</a:t>
            </a:r>
            <a:r>
              <a:rPr lang="en-US" dirty="0"/>
              <a:t> </a:t>
            </a:r>
            <a:r>
              <a:rPr lang="en-US" dirty="0" err="1"/>
              <a:t>hàng</a:t>
            </a:r>
            <a:r>
              <a:rPr lang="en-US" dirty="0"/>
              <a:t> </a:t>
            </a:r>
            <a:r>
              <a:rPr lang="en-US" dirty="0" err="1"/>
              <a:t>ngày</a:t>
            </a:r>
            <a:r>
              <a:rPr lang="en-US" dirty="0"/>
              <a:t>. </a:t>
            </a:r>
            <a:r>
              <a:rPr lang="en-US" dirty="0" err="1"/>
              <a:t>Mỗi</a:t>
            </a:r>
            <a:r>
              <a:rPr lang="en-US" dirty="0"/>
              <a:t> </a:t>
            </a:r>
            <a:r>
              <a:rPr lang="en-US" dirty="0" err="1"/>
              <a:t>ngày</a:t>
            </a:r>
            <a:r>
              <a:rPr lang="en-US" dirty="0"/>
              <a:t> </a:t>
            </a:r>
            <a:r>
              <a:rPr lang="en-US" dirty="0" err="1"/>
              <a:t>anh</a:t>
            </a:r>
            <a:r>
              <a:rPr lang="en-US" dirty="0"/>
              <a:t> </a:t>
            </a:r>
            <a:r>
              <a:rPr lang="en-US" dirty="0" err="1"/>
              <a:t>phải</a:t>
            </a:r>
            <a:r>
              <a:rPr lang="en-US" dirty="0"/>
              <a:t> </a:t>
            </a:r>
            <a:r>
              <a:rPr lang="en-US" dirty="0" err="1"/>
              <a:t>đi</a:t>
            </a:r>
            <a:r>
              <a:rPr lang="en-US" dirty="0"/>
              <a:t> </a:t>
            </a:r>
            <a:r>
              <a:rPr lang="en-US" dirty="0" err="1"/>
              <a:t>lấy</a:t>
            </a:r>
            <a:r>
              <a:rPr lang="en-US" dirty="0"/>
              <a:t> </a:t>
            </a:r>
            <a:r>
              <a:rPr lang="en-US" dirty="0" err="1"/>
              <a:t>số</a:t>
            </a:r>
            <a:r>
              <a:rPr lang="en-US" dirty="0"/>
              <a:t> </a:t>
            </a:r>
            <a:r>
              <a:rPr lang="en-US" dirty="0" err="1"/>
              <a:t>điệu</a:t>
            </a:r>
            <a:r>
              <a:rPr lang="en-US" dirty="0"/>
              <a:t> </a:t>
            </a:r>
            <a:r>
              <a:rPr lang="en-US" dirty="0" err="1"/>
              <a:t>và</a:t>
            </a:r>
            <a:r>
              <a:rPr lang="en-US" dirty="0"/>
              <a:t> </a:t>
            </a:r>
            <a:r>
              <a:rPr lang="en-US" dirty="0" err="1"/>
              <a:t>báo</a:t>
            </a:r>
            <a:r>
              <a:rPr lang="en-US" dirty="0"/>
              <a:t> </a:t>
            </a:r>
            <a:r>
              <a:rPr lang="en-US" dirty="0" err="1"/>
              <a:t>cáo</a:t>
            </a:r>
            <a:r>
              <a:rPr lang="en-US" dirty="0"/>
              <a:t> </a:t>
            </a:r>
            <a:r>
              <a:rPr lang="en-US" dirty="0" err="1"/>
              <a:t>về</a:t>
            </a:r>
            <a:r>
              <a:rPr lang="en-US" dirty="0"/>
              <a:t> </a:t>
            </a:r>
            <a:r>
              <a:rPr lang="en-US" dirty="0" err="1"/>
              <a:t>trung</a:t>
            </a:r>
            <a:r>
              <a:rPr lang="en-US" dirty="0"/>
              <a:t> </a:t>
            </a:r>
            <a:r>
              <a:rPr lang="en-US" dirty="0" err="1"/>
              <a:t>tâm</a:t>
            </a:r>
            <a:r>
              <a:rPr lang="en-US" dirty="0"/>
              <a:t> </a:t>
            </a:r>
            <a:r>
              <a:rPr lang="en-US" dirty="0" err="1"/>
              <a:t>vào</a:t>
            </a:r>
            <a:r>
              <a:rPr lang="en-US" dirty="0"/>
              <a:t> 4 </a:t>
            </a:r>
            <a:r>
              <a:rPr lang="en-US" dirty="0" err="1"/>
              <a:t>khung</a:t>
            </a:r>
            <a:r>
              <a:rPr lang="en-US" dirty="0"/>
              <a:t> </a:t>
            </a:r>
            <a:r>
              <a:rPr lang="en-US" dirty="0" err="1"/>
              <a:t>giờ</a:t>
            </a:r>
            <a:r>
              <a:rPr lang="en-US" dirty="0"/>
              <a:t> </a:t>
            </a:r>
            <a:r>
              <a:rPr lang="en-US" dirty="0" err="1"/>
              <a:t>cố</a:t>
            </a:r>
            <a:r>
              <a:rPr lang="en-US" dirty="0"/>
              <a:t> </a:t>
            </a:r>
            <a:r>
              <a:rPr lang="en-US" dirty="0" err="1"/>
              <a:t>định</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err="1"/>
              <a:t>Mục</a:t>
            </a:r>
            <a:r>
              <a:rPr lang="en-US" dirty="0"/>
              <a:t> </a:t>
            </a:r>
            <a:r>
              <a:rPr lang="en-US" dirty="0" err="1"/>
              <a:t>đích</a:t>
            </a:r>
            <a:r>
              <a:rPr lang="en-US" dirty="0"/>
              <a:t>: </a:t>
            </a:r>
            <a:r>
              <a:rPr lang="en-US" dirty="0" err="1"/>
              <a:t>dự</a:t>
            </a:r>
            <a:r>
              <a:rPr lang="en-US" dirty="0"/>
              <a:t> </a:t>
            </a:r>
            <a:r>
              <a:rPr lang="en-US" dirty="0" err="1"/>
              <a:t>báo</a:t>
            </a:r>
            <a:r>
              <a:rPr lang="en-US" dirty="0"/>
              <a:t> </a:t>
            </a:r>
            <a:r>
              <a:rPr lang="en-US" dirty="0" err="1"/>
              <a:t>thời</a:t>
            </a:r>
            <a:r>
              <a:rPr lang="en-US" dirty="0"/>
              <a:t> </a:t>
            </a:r>
            <a:r>
              <a:rPr lang="en-US" dirty="0" err="1"/>
              <a:t>tiết</a:t>
            </a:r>
            <a:r>
              <a:rPr lang="en-US" dirty="0"/>
              <a:t> </a:t>
            </a:r>
            <a:r>
              <a:rPr lang="en-US" dirty="0" err="1"/>
              <a:t>để</a:t>
            </a:r>
            <a:r>
              <a:rPr lang="en-US" dirty="0"/>
              <a:t> </a:t>
            </a:r>
            <a:r>
              <a:rPr lang="en-US" dirty="0" err="1"/>
              <a:t>phục</a:t>
            </a:r>
            <a:r>
              <a:rPr lang="en-US" dirty="0"/>
              <a:t> </a:t>
            </a:r>
            <a:r>
              <a:rPr lang="en-US" dirty="0" err="1"/>
              <a:t>vụ</a:t>
            </a:r>
            <a:r>
              <a:rPr lang="en-US" dirty="0"/>
              <a:t> </a:t>
            </a:r>
            <a:r>
              <a:rPr lang="en-US" dirty="0" err="1"/>
              <a:t>sinh</a:t>
            </a:r>
            <a:r>
              <a:rPr lang="en-US" dirty="0"/>
              <a:t> </a:t>
            </a:r>
            <a:r>
              <a:rPr lang="en-US" dirty="0" err="1"/>
              <a:t>hoạt</a:t>
            </a:r>
            <a:r>
              <a:rPr lang="en-US" dirty="0"/>
              <a:t>, </a:t>
            </a:r>
            <a:r>
              <a:rPr lang="en-US" dirty="0" err="1"/>
              <a:t>lao</a:t>
            </a:r>
            <a:r>
              <a:rPr lang="en-US" dirty="0"/>
              <a:t> </a:t>
            </a:r>
            <a:r>
              <a:rPr lang="en-US" dirty="0" err="1"/>
              <a:t>động</a:t>
            </a:r>
            <a:r>
              <a:rPr lang="en-US" dirty="0"/>
              <a:t> </a:t>
            </a:r>
            <a:r>
              <a:rPr lang="en-US" dirty="0" err="1"/>
              <a:t>sản</a:t>
            </a:r>
            <a:r>
              <a:rPr lang="en-US" dirty="0"/>
              <a:t> </a:t>
            </a:r>
            <a:r>
              <a:rPr lang="en-US" dirty="0" err="1"/>
              <a:t>xuất</a:t>
            </a:r>
            <a:r>
              <a:rPr lang="en-US" dirty="0"/>
              <a:t> </a:t>
            </a:r>
            <a:r>
              <a:rPr lang="en-US" dirty="0" err="1"/>
              <a:t>và</a:t>
            </a:r>
            <a:r>
              <a:rPr lang="en-US" dirty="0"/>
              <a:t> </a:t>
            </a:r>
            <a:r>
              <a:rPr lang="en-US" dirty="0" err="1"/>
              <a:t>cả</a:t>
            </a:r>
            <a:r>
              <a:rPr lang="en-US" dirty="0"/>
              <a:t> </a:t>
            </a:r>
            <a:r>
              <a:rPr lang="en-US" dirty="0" err="1"/>
              <a:t>chiến</a:t>
            </a:r>
            <a:r>
              <a:rPr lang="en-US" dirty="0"/>
              <a:t> </a:t>
            </a:r>
            <a:r>
              <a:rPr lang="en-US" dirty="0" err="1"/>
              <a:t>đấu</a:t>
            </a:r>
            <a:r>
              <a:rPr lang="en-US" dirty="0"/>
              <a:t> </a:t>
            </a:r>
            <a:r>
              <a:rPr lang="en-US" dirty="0" err="1"/>
              <a:t>của</a:t>
            </a:r>
            <a:r>
              <a:rPr lang="en-US" dirty="0"/>
              <a:t> </a:t>
            </a:r>
            <a:r>
              <a:rPr lang="en-US" dirty="0" err="1"/>
              <a:t>nhân</a:t>
            </a:r>
            <a:r>
              <a:rPr lang="en-US" dirty="0"/>
              <a:t> </a:t>
            </a:r>
            <a:r>
              <a:rPr lang="en-US" dirty="0" err="1"/>
              <a:t>dân</a:t>
            </a:r>
            <a:r>
              <a:rPr lang="en-US" dirty="0"/>
              <a:t> ta </a:t>
            </a:r>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err="1"/>
              <a:t>Tính</a:t>
            </a:r>
            <a:r>
              <a:rPr lang="en-US" dirty="0"/>
              <a:t> </a:t>
            </a:r>
            <a:r>
              <a:rPr lang="en-US" dirty="0" err="1"/>
              <a:t>chất</a:t>
            </a:r>
            <a:r>
              <a:rPr lang="en-US" dirty="0"/>
              <a:t> </a:t>
            </a:r>
            <a:r>
              <a:rPr lang="en-US" dirty="0" err="1"/>
              <a:t>công</a:t>
            </a:r>
            <a:r>
              <a:rPr lang="en-US" dirty="0"/>
              <a:t> </a:t>
            </a:r>
            <a:r>
              <a:rPr lang="en-US" dirty="0" err="1"/>
              <a:t>việc</a:t>
            </a:r>
            <a:r>
              <a:rPr lang="en-US" dirty="0"/>
              <a:t> </a:t>
            </a:r>
            <a:r>
              <a:rPr lang="en-US" dirty="0" err="1"/>
              <a:t>công</a:t>
            </a:r>
            <a:r>
              <a:rPr lang="en-US" dirty="0"/>
              <a:t> </a:t>
            </a:r>
            <a:r>
              <a:rPr lang="en-US" dirty="0" err="1"/>
              <a:t>việc</a:t>
            </a:r>
            <a:r>
              <a:rPr lang="en-US" dirty="0"/>
              <a:t>: </a:t>
            </a:r>
            <a:r>
              <a:rPr lang="en-US" dirty="0" err="1"/>
              <a:t>đơn</a:t>
            </a:r>
            <a:r>
              <a:rPr lang="en-US" dirty="0"/>
              <a:t> </a:t>
            </a:r>
            <a:r>
              <a:rPr lang="en-US" dirty="0" err="1"/>
              <a:t>giản</a:t>
            </a:r>
            <a:r>
              <a:rPr lang="en-US" dirty="0"/>
              <a:t>, </a:t>
            </a:r>
            <a:r>
              <a:rPr lang="en-US" dirty="0" err="1"/>
              <a:t>có</a:t>
            </a:r>
            <a:r>
              <a:rPr lang="en-US" dirty="0"/>
              <a:t> </a:t>
            </a:r>
            <a:r>
              <a:rPr lang="en-US" dirty="0" err="1"/>
              <a:t>phần</a:t>
            </a:r>
            <a:r>
              <a:rPr lang="en-US" dirty="0"/>
              <a:t> </a:t>
            </a:r>
            <a:r>
              <a:rPr lang="en-US" dirty="0" err="1"/>
              <a:t>buồn</a:t>
            </a:r>
            <a:r>
              <a:rPr lang="en-US" dirty="0"/>
              <a:t> </a:t>
            </a:r>
            <a:r>
              <a:rPr lang="en-US" dirty="0" err="1"/>
              <a:t>tẻ</a:t>
            </a:r>
            <a:r>
              <a:rPr lang="en-US" dirty="0"/>
              <a:t> </a:t>
            </a:r>
            <a:r>
              <a:rPr lang="en-US" dirty="0" err="1"/>
              <a:t>nhưng</a:t>
            </a:r>
            <a:r>
              <a:rPr lang="en-US" dirty="0"/>
              <a:t> </a:t>
            </a:r>
            <a:r>
              <a:rPr lang="en-US" dirty="0" err="1"/>
              <a:t>đòi</a:t>
            </a:r>
            <a:r>
              <a:rPr lang="en-US" dirty="0"/>
              <a:t> </a:t>
            </a:r>
            <a:r>
              <a:rPr lang="en-US" dirty="0" err="1"/>
              <a:t>hỏi</a:t>
            </a:r>
            <a:r>
              <a:rPr lang="en-US" dirty="0"/>
              <a:t> </a:t>
            </a:r>
            <a:r>
              <a:rPr lang="en-US" dirty="0" err="1"/>
              <a:t>sự</a:t>
            </a:r>
            <a:r>
              <a:rPr lang="en-US" dirty="0"/>
              <a:t> </a:t>
            </a:r>
            <a:r>
              <a:rPr lang="en-US" dirty="0" err="1"/>
              <a:t>tỉ</a:t>
            </a:r>
            <a:r>
              <a:rPr lang="en-US" dirty="0"/>
              <a:t> </a:t>
            </a:r>
            <a:r>
              <a:rPr lang="en-US" dirty="0" err="1"/>
              <a:t>mỉ</a:t>
            </a:r>
            <a:r>
              <a:rPr lang="en-US" dirty="0"/>
              <a:t>, </a:t>
            </a:r>
            <a:r>
              <a:rPr lang="en-US" dirty="0" err="1"/>
              <a:t>kiên</a:t>
            </a:r>
            <a:r>
              <a:rPr lang="en-US" dirty="0"/>
              <a:t> </a:t>
            </a:r>
            <a:r>
              <a:rPr lang="en-US" dirty="0" err="1"/>
              <a:t>nhẫn</a:t>
            </a:r>
            <a:r>
              <a:rPr lang="en-US" dirty="0"/>
              <a:t> </a:t>
            </a:r>
            <a:r>
              <a:rPr lang="en-US" dirty="0" err="1"/>
              <a:t>và</a:t>
            </a:r>
            <a:r>
              <a:rPr lang="en-US" dirty="0"/>
              <a:t> </a:t>
            </a:r>
            <a:r>
              <a:rPr lang="en-US" dirty="0" err="1"/>
              <a:t>độ</a:t>
            </a:r>
            <a:r>
              <a:rPr lang="en-US" dirty="0"/>
              <a:t> </a:t>
            </a:r>
            <a:r>
              <a:rPr lang="en-US" dirty="0" err="1"/>
              <a:t>chính</a:t>
            </a:r>
            <a:r>
              <a:rPr lang="en-US" dirty="0"/>
              <a:t> </a:t>
            </a:r>
            <a:r>
              <a:rPr lang="en-US" dirty="0" err="1"/>
              <a:t>xác</a:t>
            </a:r>
            <a:r>
              <a:rPr lang="en-US" dirty="0"/>
              <a:t> </a:t>
            </a:r>
            <a:r>
              <a:rPr lang="en-US" dirty="0" err="1"/>
              <a:t>cao</a:t>
            </a:r>
            <a:r>
              <a:rPr lang="en-US" dirty="0"/>
              <a:t>. </a:t>
            </a:r>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err="1"/>
              <a:t>Khó</a:t>
            </a:r>
            <a:r>
              <a:rPr lang="en-US" dirty="0"/>
              <a:t> </a:t>
            </a:r>
            <a:r>
              <a:rPr lang="en-US" dirty="0" err="1"/>
              <a:t>khăn</a:t>
            </a:r>
            <a:r>
              <a:rPr lang="en-US" dirty="0"/>
              <a:t> </a:t>
            </a:r>
            <a:r>
              <a:rPr lang="en-US" dirty="0" err="1"/>
              <a:t>gian</a:t>
            </a:r>
            <a:r>
              <a:rPr lang="en-US" dirty="0"/>
              <a:t> </a:t>
            </a:r>
            <a:r>
              <a:rPr lang="en-US" dirty="0" err="1"/>
              <a:t>khổ</a:t>
            </a:r>
            <a:r>
              <a:rPr lang="en-US" dirty="0"/>
              <a:t> </a:t>
            </a:r>
            <a:r>
              <a:rPr lang="en-US" dirty="0" err="1"/>
              <a:t>nhất</a:t>
            </a:r>
            <a:r>
              <a:rPr lang="en-US" dirty="0"/>
              <a:t> </a:t>
            </a:r>
            <a:r>
              <a:rPr lang="en-US" dirty="0" err="1"/>
              <a:t>là</a:t>
            </a:r>
            <a:r>
              <a:rPr lang="en-US" dirty="0"/>
              <a:t> </a:t>
            </a:r>
            <a:r>
              <a:rPr lang="en-US" dirty="0" err="1"/>
              <a:t>khi</a:t>
            </a:r>
            <a:r>
              <a:rPr lang="en-US" dirty="0"/>
              <a:t> </a:t>
            </a:r>
            <a:r>
              <a:rPr lang="en-US" dirty="0" err="1"/>
              <a:t>lấy</a:t>
            </a:r>
            <a:r>
              <a:rPr lang="en-US" dirty="0"/>
              <a:t> </a:t>
            </a:r>
            <a:r>
              <a:rPr lang="en-US" dirty="0" err="1"/>
              <a:t>số</a:t>
            </a:r>
            <a:r>
              <a:rPr lang="en-US" dirty="0"/>
              <a:t> </a:t>
            </a:r>
            <a:r>
              <a:rPr lang="en-US" dirty="0" err="1"/>
              <a:t>liệu</a:t>
            </a:r>
            <a:r>
              <a:rPr lang="en-US" dirty="0"/>
              <a:t> </a:t>
            </a:r>
            <a:r>
              <a:rPr lang="en-US" dirty="0" err="1"/>
              <a:t>lúc</a:t>
            </a:r>
            <a:r>
              <a:rPr lang="en-US" dirty="0"/>
              <a:t> 1 </a:t>
            </a:r>
            <a:r>
              <a:rPr lang="en-US" dirty="0" err="1"/>
              <a:t>giờ</a:t>
            </a:r>
            <a:r>
              <a:rPr lang="en-US" dirty="0"/>
              <a:t> </a:t>
            </a:r>
            <a:r>
              <a:rPr lang="en-US" dirty="0" err="1"/>
              <a:t>sáng</a:t>
            </a:r>
            <a:r>
              <a:rPr lang="en-US" dirty="0"/>
              <a:t> (</a:t>
            </a:r>
            <a:r>
              <a:rPr lang="en-US" dirty="0" err="1"/>
              <a:t>Đêm</a:t>
            </a:r>
            <a:r>
              <a:rPr lang="en-US" dirty="0"/>
              <a:t> </a:t>
            </a:r>
            <a:r>
              <a:rPr lang="en-US" dirty="0" err="1"/>
              <a:t>khuya</a:t>
            </a:r>
            <a:r>
              <a:rPr lang="en-US" dirty="0"/>
              <a:t>, </a:t>
            </a:r>
            <a:r>
              <a:rPr lang="en-US" dirty="0" err="1"/>
              <a:t>bóng</a:t>
            </a:r>
            <a:r>
              <a:rPr lang="en-US" dirty="0"/>
              <a:t> </a:t>
            </a:r>
            <a:r>
              <a:rPr lang="en-US" dirty="0" err="1"/>
              <a:t>tối</a:t>
            </a:r>
            <a:r>
              <a:rPr lang="en-US" dirty="0"/>
              <a:t> </a:t>
            </a:r>
            <a:r>
              <a:rPr lang="en-US" dirty="0" err="1"/>
              <a:t>dày</a:t>
            </a:r>
            <a:r>
              <a:rPr lang="en-US" dirty="0"/>
              <a:t> </a:t>
            </a:r>
            <a:r>
              <a:rPr lang="en-US" dirty="0" err="1"/>
              <a:t>đặc</a:t>
            </a:r>
            <a:r>
              <a:rPr lang="en-US" dirty="0"/>
              <a:t> </a:t>
            </a:r>
            <a:r>
              <a:rPr lang="en-US" dirty="0" err="1"/>
              <a:t>cùng</a:t>
            </a:r>
            <a:r>
              <a:rPr lang="en-US" dirty="0"/>
              <a:t> </a:t>
            </a:r>
            <a:r>
              <a:rPr lang="en-US" dirty="0" err="1"/>
              <a:t>với</a:t>
            </a:r>
            <a:r>
              <a:rPr lang="en-US" dirty="0"/>
              <a:t> </a:t>
            </a:r>
            <a:r>
              <a:rPr lang="en-US" dirty="0" err="1"/>
              <a:t>sự</a:t>
            </a:r>
            <a:r>
              <a:rPr lang="en-US" dirty="0"/>
              <a:t> </a:t>
            </a:r>
            <a:r>
              <a:rPr lang="en-US" dirty="0" err="1"/>
              <a:t>im</a:t>
            </a:r>
            <a:r>
              <a:rPr lang="en-US" dirty="0"/>
              <a:t> </a:t>
            </a:r>
            <a:r>
              <a:rPr lang="en-US" dirty="0" err="1"/>
              <a:t>lặng</a:t>
            </a:r>
            <a:r>
              <a:rPr lang="en-US" dirty="0"/>
              <a:t> </a:t>
            </a:r>
            <a:r>
              <a:rPr lang="en-US" dirty="0" err="1"/>
              <a:t>nặng</a:t>
            </a:r>
            <a:r>
              <a:rPr lang="en-US" dirty="0"/>
              <a:t> </a:t>
            </a:r>
            <a:r>
              <a:rPr lang="en-US" dirty="0" err="1"/>
              <a:t>nề</a:t>
            </a:r>
            <a:r>
              <a:rPr lang="en-US" dirty="0"/>
              <a:t>, </a:t>
            </a:r>
            <a:r>
              <a:rPr lang="en-US" dirty="0" err="1"/>
              <a:t>đặc</a:t>
            </a:r>
            <a:r>
              <a:rPr lang="en-US" dirty="0"/>
              <a:t> </a:t>
            </a:r>
            <a:r>
              <a:rPr lang="en-US" dirty="0" err="1"/>
              <a:t>quánh</a:t>
            </a:r>
            <a:r>
              <a:rPr lang="en-US" dirty="0"/>
              <a:t> </a:t>
            </a:r>
            <a:r>
              <a:rPr lang="en-US" dirty="0" err="1"/>
              <a:t>trên</a:t>
            </a:r>
            <a:r>
              <a:rPr lang="en-US" dirty="0"/>
              <a:t> </a:t>
            </a:r>
            <a:r>
              <a:rPr lang="en-US" dirty="0" err="1"/>
              <a:t>đỉnh</a:t>
            </a:r>
            <a:r>
              <a:rPr lang="en-US" dirty="0"/>
              <a:t> </a:t>
            </a:r>
            <a:r>
              <a:rPr lang="en-US" dirty="0" err="1"/>
              <a:t>núi</a:t>
            </a:r>
            <a:r>
              <a:rPr lang="en-US" dirty="0"/>
              <a:t> </a:t>
            </a:r>
            <a:r>
              <a:rPr lang="en-US" dirty="0" err="1"/>
              <a:t>hoang</a:t>
            </a:r>
            <a:r>
              <a:rPr lang="en-US" dirty="0"/>
              <a:t> vu </a:t>
            </a:r>
            <a:r>
              <a:rPr lang="en-US" dirty="0">
                <a:sym typeface="Wingdings" panose="05000000000000000000" pitchFamily="2" charset="2"/>
              </a:rPr>
              <a:t> </a:t>
            </a:r>
            <a:r>
              <a:rPr lang="en-US" dirty="0" err="1"/>
              <a:t>thử</a:t>
            </a:r>
            <a:r>
              <a:rPr lang="en-US" dirty="0"/>
              <a:t> </a:t>
            </a:r>
            <a:r>
              <a:rPr lang="en-US" dirty="0" err="1"/>
              <a:t>thách</a:t>
            </a:r>
            <a:r>
              <a:rPr lang="en-US" dirty="0"/>
              <a:t> </a:t>
            </a:r>
            <a:r>
              <a:rPr lang="en-US" dirty="0" err="1"/>
              <a:t>lòng</a:t>
            </a:r>
            <a:r>
              <a:rPr lang="en-US" dirty="0"/>
              <a:t> </a:t>
            </a:r>
            <a:r>
              <a:rPr lang="en-US" dirty="0" err="1"/>
              <a:t>dũng</a:t>
            </a:r>
            <a:r>
              <a:rPr lang="en-US" dirty="0"/>
              <a:t> </a:t>
            </a:r>
            <a:r>
              <a:rPr lang="en-US" dirty="0" err="1"/>
              <a:t>cảm</a:t>
            </a:r>
            <a:r>
              <a:rPr lang="en-US" dirty="0"/>
              <a:t>, ý </a:t>
            </a:r>
            <a:r>
              <a:rPr lang="en-US" dirty="0" err="1"/>
              <a:t>chí</a:t>
            </a:r>
            <a:r>
              <a:rPr lang="en-US" dirty="0"/>
              <a:t>, </a:t>
            </a:r>
            <a:r>
              <a:rPr lang="en-US" dirty="0" err="1"/>
              <a:t>bản</a:t>
            </a:r>
            <a:r>
              <a:rPr lang="en-US" dirty="0"/>
              <a:t> </a:t>
            </a:r>
            <a:r>
              <a:rPr lang="en-US" dirty="0" err="1"/>
              <a:t>lĩnh</a:t>
            </a:r>
            <a:r>
              <a:rPr lang="en-US" dirty="0"/>
              <a:t> + </a:t>
            </a:r>
            <a:r>
              <a:rPr lang="en-US" dirty="0" err="1"/>
              <a:t>Mưa</a:t>
            </a:r>
            <a:r>
              <a:rPr lang="en-US" dirty="0"/>
              <a:t> </a:t>
            </a:r>
            <a:r>
              <a:rPr lang="en-US" dirty="0" err="1"/>
              <a:t>tuyết</a:t>
            </a:r>
            <a:r>
              <a:rPr lang="en-US" dirty="0"/>
              <a:t>, </a:t>
            </a:r>
            <a:r>
              <a:rPr lang="en-US" dirty="0" err="1"/>
              <a:t>gió</a:t>
            </a:r>
            <a:r>
              <a:rPr lang="en-US" dirty="0"/>
              <a:t> </a:t>
            </a:r>
            <a:r>
              <a:rPr lang="en-US" dirty="0" err="1"/>
              <a:t>lạnh</a:t>
            </a:r>
            <a:r>
              <a:rPr lang="en-US" dirty="0"/>
              <a:t> </a:t>
            </a:r>
            <a:r>
              <a:rPr lang="en-US" dirty="0" err="1"/>
              <a:t>vào</a:t>
            </a:r>
            <a:r>
              <a:rPr lang="en-US" dirty="0"/>
              <a:t> </a:t>
            </a:r>
            <a:r>
              <a:rPr lang="en-US" dirty="0" err="1"/>
              <a:t>những</a:t>
            </a:r>
            <a:r>
              <a:rPr lang="en-US" dirty="0"/>
              <a:t> </a:t>
            </a:r>
            <a:r>
              <a:rPr lang="en-US" dirty="0" err="1"/>
              <a:t>đêm</a:t>
            </a:r>
            <a:r>
              <a:rPr lang="en-US" dirty="0"/>
              <a:t> </a:t>
            </a:r>
            <a:r>
              <a:rPr lang="en-US" dirty="0" err="1"/>
              <a:t>mùa</a:t>
            </a:r>
            <a:r>
              <a:rPr lang="en-US" dirty="0"/>
              <a:t> </a:t>
            </a:r>
            <a:r>
              <a:rPr lang="en-US" dirty="0" err="1"/>
              <a:t>đông</a:t>
            </a:r>
            <a:r>
              <a:rPr lang="en-US" dirty="0"/>
              <a:t> </a:t>
            </a:r>
            <a:r>
              <a:rPr lang="en-US" dirty="0">
                <a:sym typeface="Wingdings" panose="05000000000000000000" pitchFamily="2" charset="2"/>
              </a:rPr>
              <a:t></a:t>
            </a:r>
            <a:r>
              <a:rPr lang="en-US" dirty="0"/>
              <a:t> </a:t>
            </a:r>
            <a:r>
              <a:rPr lang="en-US" dirty="0" err="1"/>
              <a:t>thử</a:t>
            </a:r>
            <a:r>
              <a:rPr lang="en-US" dirty="0"/>
              <a:t> </a:t>
            </a:r>
            <a:r>
              <a:rPr lang="en-US" dirty="0" err="1"/>
              <a:t>thách</a:t>
            </a:r>
            <a:r>
              <a:rPr lang="en-US" dirty="0"/>
              <a:t> </a:t>
            </a:r>
            <a:r>
              <a:rPr lang="en-US" dirty="0" err="1"/>
              <a:t>sự</a:t>
            </a:r>
            <a:r>
              <a:rPr lang="en-US" dirty="0"/>
              <a:t> </a:t>
            </a:r>
            <a:r>
              <a:rPr lang="en-US" dirty="0" err="1"/>
              <a:t>chịu</a:t>
            </a:r>
            <a:r>
              <a:rPr lang="en-US" dirty="0"/>
              <a:t> </a:t>
            </a:r>
            <a:r>
              <a:rPr lang="en-US" dirty="0" err="1"/>
              <a:t>đựng</a:t>
            </a:r>
            <a:r>
              <a:rPr lang="en-US" dirty="0"/>
              <a:t> </a:t>
            </a:r>
            <a:r>
              <a:rPr lang="en-US" dirty="0" err="1"/>
              <a:t>của</a:t>
            </a:r>
            <a:r>
              <a:rPr lang="en-US" dirty="0"/>
              <a:t> </a:t>
            </a:r>
            <a:r>
              <a:rPr lang="en-US" dirty="0" err="1"/>
              <a:t>cơ</a:t>
            </a:r>
            <a:r>
              <a:rPr lang="en-US" dirty="0"/>
              <a:t> </a:t>
            </a:r>
            <a:r>
              <a:rPr lang="en-US" dirty="0" err="1"/>
              <a:t>thể</a:t>
            </a:r>
            <a:r>
              <a:rPr lang="en-US" dirty="0"/>
              <a:t>.)</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n-US" dirty="0"/>
          </a:p>
          <a:p>
            <a:r>
              <a:rPr lang="en-US" dirty="0" err="1"/>
              <a:t>Hiểu</a:t>
            </a:r>
            <a:r>
              <a:rPr lang="en-US" dirty="0"/>
              <a:t> </a:t>
            </a:r>
            <a:r>
              <a:rPr lang="en-US" dirty="0" err="1"/>
              <a:t>rõ</a:t>
            </a:r>
            <a:r>
              <a:rPr lang="en-US" dirty="0"/>
              <a:t> </a:t>
            </a:r>
            <a:r>
              <a:rPr lang="en-US" dirty="0" err="1"/>
              <a:t>về</a:t>
            </a:r>
            <a:r>
              <a:rPr lang="en-US" dirty="0"/>
              <a:t> </a:t>
            </a:r>
            <a:r>
              <a:rPr lang="en-US" dirty="0" err="1"/>
              <a:t>công</a:t>
            </a:r>
            <a:r>
              <a:rPr lang="en-US" dirty="0"/>
              <a:t> </a:t>
            </a:r>
            <a:r>
              <a:rPr lang="en-US" dirty="0" err="1"/>
              <a:t>việc</a:t>
            </a:r>
            <a:r>
              <a:rPr lang="en-US" dirty="0"/>
              <a:t> </a:t>
            </a:r>
            <a:r>
              <a:rPr lang="en-US" dirty="0" err="1"/>
              <a:t>mình</a:t>
            </a:r>
            <a:r>
              <a:rPr lang="en-US" dirty="0"/>
              <a:t> </a:t>
            </a:r>
            <a:r>
              <a:rPr lang="en-US" dirty="0" err="1"/>
              <a:t>làm</a:t>
            </a:r>
            <a:r>
              <a:rPr lang="en-US" dirty="0"/>
              <a:t>:</a:t>
            </a:r>
          </a:p>
          <a:p>
            <a:pPr marL="285750" indent="-285750">
              <a:buFontTx/>
              <a:buChar char="-"/>
            </a:pPr>
            <a:r>
              <a:rPr lang="en-US" dirty="0"/>
              <a:t>Anh </a:t>
            </a:r>
            <a:r>
              <a:rPr lang="en-US" dirty="0" err="1"/>
              <a:t>kể</a:t>
            </a:r>
            <a:r>
              <a:rPr lang="en-US" dirty="0"/>
              <a:t> </a:t>
            </a:r>
            <a:r>
              <a:rPr lang="en-US" dirty="0" err="1"/>
              <a:t>rõ</a:t>
            </a:r>
            <a:r>
              <a:rPr lang="en-US" dirty="0"/>
              <a:t> </a:t>
            </a:r>
            <a:r>
              <a:rPr lang="en-US" dirty="0" err="1"/>
              <a:t>ràng</a:t>
            </a:r>
            <a:r>
              <a:rPr lang="en-US" dirty="0"/>
              <a:t>, </a:t>
            </a:r>
            <a:r>
              <a:rPr lang="en-US" dirty="0" err="1"/>
              <a:t>mạch</a:t>
            </a:r>
            <a:r>
              <a:rPr lang="en-US" dirty="0"/>
              <a:t> </a:t>
            </a:r>
            <a:r>
              <a:rPr lang="en-US" dirty="0" err="1"/>
              <a:t>lạc</a:t>
            </a:r>
            <a:r>
              <a:rPr lang="en-US" dirty="0"/>
              <a:t>, </a:t>
            </a:r>
            <a:r>
              <a:rPr lang="en-US" dirty="0" err="1"/>
              <a:t>ngắn</a:t>
            </a:r>
            <a:r>
              <a:rPr lang="en-US" dirty="0"/>
              <a:t> </a:t>
            </a:r>
            <a:r>
              <a:rPr lang="en-US" dirty="0" err="1"/>
              <a:t>gọn</a:t>
            </a:r>
            <a:r>
              <a:rPr lang="en-US" dirty="0"/>
              <a:t> </a:t>
            </a:r>
            <a:r>
              <a:rPr lang="en-US" dirty="0" err="1"/>
              <a:t>và</a:t>
            </a:r>
            <a:r>
              <a:rPr lang="en-US" dirty="0"/>
              <a:t> </a:t>
            </a:r>
            <a:r>
              <a:rPr lang="en-US" dirty="0" err="1"/>
              <a:t>thật</a:t>
            </a:r>
            <a:r>
              <a:rPr lang="en-US" dirty="0"/>
              <a:t> </a:t>
            </a:r>
            <a:r>
              <a:rPr lang="en-US" dirty="0" err="1"/>
              <a:t>dễ</a:t>
            </a:r>
            <a:r>
              <a:rPr lang="en-US" dirty="0"/>
              <a:t> </a:t>
            </a:r>
            <a:r>
              <a:rPr lang="en-US" dirty="0" err="1"/>
              <a:t>hiểu</a:t>
            </a:r>
            <a:r>
              <a:rPr lang="en-US" dirty="0"/>
              <a:t> </a:t>
            </a:r>
            <a:r>
              <a:rPr lang="en-US" dirty="0" err="1"/>
              <a:t>về</a:t>
            </a:r>
            <a:r>
              <a:rPr lang="en-US" dirty="0"/>
              <a:t> </a:t>
            </a:r>
            <a:r>
              <a:rPr lang="en-US" dirty="0" err="1"/>
              <a:t>công</a:t>
            </a:r>
            <a:r>
              <a:rPr lang="en-US" dirty="0"/>
              <a:t> </a:t>
            </a:r>
            <a:r>
              <a:rPr lang="en-US" dirty="0" err="1"/>
              <a:t>việc</a:t>
            </a:r>
            <a:r>
              <a:rPr lang="en-US" dirty="0"/>
              <a:t> </a:t>
            </a:r>
            <a:r>
              <a:rPr lang="en-US" dirty="0" err="1"/>
              <a:t>của</a:t>
            </a:r>
            <a:r>
              <a:rPr lang="en-US" dirty="0"/>
              <a:t> </a:t>
            </a:r>
            <a:r>
              <a:rPr lang="en-US" dirty="0" err="1"/>
              <a:t>mình</a:t>
            </a:r>
            <a:r>
              <a:rPr lang="en-US" dirty="0"/>
              <a:t> </a:t>
            </a:r>
            <a:r>
              <a:rPr lang="en-US" dirty="0" err="1"/>
              <a:t>cho</a:t>
            </a:r>
            <a:r>
              <a:rPr lang="en-US" dirty="0"/>
              <a:t> </a:t>
            </a:r>
            <a:r>
              <a:rPr lang="en-US" dirty="0" err="1"/>
              <a:t>những</a:t>
            </a:r>
            <a:r>
              <a:rPr lang="en-US" dirty="0"/>
              <a:t> </a:t>
            </a:r>
            <a:r>
              <a:rPr lang="en-US" dirty="0" err="1"/>
              <a:t>người</a:t>
            </a:r>
            <a:r>
              <a:rPr lang="en-US" dirty="0"/>
              <a:t> </a:t>
            </a:r>
            <a:r>
              <a:rPr lang="en-US" dirty="0" err="1"/>
              <a:t>khách</a:t>
            </a:r>
            <a:r>
              <a:rPr lang="en-US" dirty="0"/>
              <a:t> </a:t>
            </a:r>
            <a:r>
              <a:rPr lang="en-US" dirty="0" err="1"/>
              <a:t>lạ</a:t>
            </a:r>
            <a:endParaRPr lang="en-US" dirty="0"/>
          </a:p>
          <a:p>
            <a:pPr marL="285750" indent="-285750">
              <a:buFontTx/>
              <a:buChar char="-"/>
            </a:pPr>
            <a:r>
              <a:rPr lang="en-US" dirty="0"/>
              <a:t>Anh </a:t>
            </a:r>
            <a:r>
              <a:rPr lang="en-US" dirty="0" err="1"/>
              <a:t>hiểu</a:t>
            </a:r>
            <a:r>
              <a:rPr lang="en-US" dirty="0"/>
              <a:t> </a:t>
            </a:r>
            <a:r>
              <a:rPr lang="en-US" dirty="0" err="1"/>
              <a:t>rõ</a:t>
            </a:r>
            <a:r>
              <a:rPr lang="en-US" dirty="0"/>
              <a:t> </a:t>
            </a:r>
            <a:r>
              <a:rPr lang="en-US" dirty="0" err="1"/>
              <a:t>những</a:t>
            </a:r>
            <a:r>
              <a:rPr lang="en-US" dirty="0"/>
              <a:t> </a:t>
            </a:r>
            <a:r>
              <a:rPr lang="en-US" dirty="0" err="1"/>
              <a:t>gian</a:t>
            </a:r>
            <a:r>
              <a:rPr lang="en-US" dirty="0"/>
              <a:t> </a:t>
            </a:r>
            <a:r>
              <a:rPr lang="en-US" dirty="0" err="1"/>
              <a:t>khổ</a:t>
            </a:r>
            <a:r>
              <a:rPr lang="en-US" dirty="0"/>
              <a:t> </a:t>
            </a:r>
            <a:r>
              <a:rPr lang="en-US" dirty="0" err="1"/>
              <a:t>của</a:t>
            </a:r>
            <a:r>
              <a:rPr lang="en-US" dirty="0"/>
              <a:t> </a:t>
            </a:r>
            <a:r>
              <a:rPr lang="en-US" dirty="0" err="1"/>
              <a:t>công</a:t>
            </a:r>
            <a:r>
              <a:rPr lang="en-US" dirty="0"/>
              <a:t> </a:t>
            </a:r>
            <a:r>
              <a:rPr lang="en-US" dirty="0" err="1"/>
              <a:t>việc</a:t>
            </a:r>
            <a:r>
              <a:rPr lang="en-US" dirty="0"/>
              <a:t>, </a:t>
            </a:r>
            <a:r>
              <a:rPr lang="en-US" dirty="0" err="1"/>
              <a:t>những</a:t>
            </a:r>
            <a:r>
              <a:rPr lang="en-US" dirty="0"/>
              <a:t> </a:t>
            </a:r>
            <a:r>
              <a:rPr lang="en-US" dirty="0" err="1"/>
              <a:t>loại</a:t>
            </a:r>
            <a:r>
              <a:rPr lang="en-US" dirty="0"/>
              <a:t> </a:t>
            </a:r>
            <a:r>
              <a:rPr lang="en-US" dirty="0" err="1"/>
              <a:t>máy</a:t>
            </a:r>
            <a:r>
              <a:rPr lang="en-US" dirty="0"/>
              <a:t> </a:t>
            </a:r>
            <a:r>
              <a:rPr lang="en-US" dirty="0" err="1"/>
              <a:t>móc</a:t>
            </a:r>
            <a:r>
              <a:rPr lang="en-US" dirty="0"/>
              <a:t> </a:t>
            </a:r>
            <a:r>
              <a:rPr lang="en-US" dirty="0" err="1"/>
              <a:t>dùng</a:t>
            </a:r>
            <a:r>
              <a:rPr lang="en-US" dirty="0"/>
              <a:t> </a:t>
            </a:r>
            <a:r>
              <a:rPr lang="en-US" dirty="0" err="1"/>
              <a:t>cho</a:t>
            </a:r>
            <a:r>
              <a:rPr lang="en-US" dirty="0"/>
              <a:t> </a:t>
            </a:r>
            <a:r>
              <a:rPr lang="en-US" dirty="0" err="1"/>
              <a:t>công</a:t>
            </a:r>
            <a:r>
              <a:rPr lang="en-US" dirty="0"/>
              <a:t> </a:t>
            </a:r>
            <a:r>
              <a:rPr lang="en-US" dirty="0" err="1"/>
              <a:t>việc</a:t>
            </a:r>
            <a:r>
              <a:rPr lang="en-US" dirty="0"/>
              <a:t>, </a:t>
            </a:r>
            <a:r>
              <a:rPr lang="en-US" dirty="0" err="1"/>
              <a:t>nhiệm</a:t>
            </a:r>
            <a:r>
              <a:rPr lang="en-US" dirty="0"/>
              <a:t> </a:t>
            </a:r>
            <a:r>
              <a:rPr lang="en-US" dirty="0" err="1"/>
              <a:t>vụ</a:t>
            </a:r>
            <a:r>
              <a:rPr lang="en-US" dirty="0"/>
              <a:t> </a:t>
            </a:r>
            <a:r>
              <a:rPr lang="en-US" dirty="0" err="1"/>
              <a:t>của</a:t>
            </a:r>
            <a:r>
              <a:rPr lang="en-US" dirty="0"/>
              <a:t> </a:t>
            </a:r>
            <a:r>
              <a:rPr lang="en-US" dirty="0" err="1"/>
              <a:t>mình</a:t>
            </a:r>
            <a:r>
              <a:rPr lang="en-US" dirty="0"/>
              <a:t> </a:t>
            </a:r>
            <a:r>
              <a:rPr lang="en-US" dirty="0" err="1"/>
              <a:t>và</a:t>
            </a:r>
            <a:r>
              <a:rPr lang="en-US" dirty="0"/>
              <a:t> ý </a:t>
            </a:r>
            <a:r>
              <a:rPr lang="en-US" dirty="0" err="1"/>
              <a:t>nghĩa</a:t>
            </a:r>
            <a:r>
              <a:rPr lang="en-US" dirty="0"/>
              <a:t> </a:t>
            </a:r>
            <a:r>
              <a:rPr lang="en-US" dirty="0" err="1"/>
              <a:t>của</a:t>
            </a:r>
            <a:r>
              <a:rPr lang="en-US" dirty="0"/>
              <a:t> </a:t>
            </a:r>
            <a:r>
              <a:rPr lang="en-US" dirty="0" err="1"/>
              <a:t>công</a:t>
            </a:r>
            <a:r>
              <a:rPr lang="en-US" dirty="0"/>
              <a:t> </a:t>
            </a:r>
            <a:r>
              <a:rPr lang="en-US" dirty="0" err="1"/>
              <a:t>việc</a:t>
            </a:r>
            <a:r>
              <a:rPr lang="en-US" dirty="0"/>
              <a:t> </a:t>
            </a:r>
            <a:r>
              <a:rPr lang="en-US" dirty="0" err="1"/>
              <a:t>mình</a:t>
            </a:r>
            <a:r>
              <a:rPr lang="en-US" dirty="0"/>
              <a:t> </a:t>
            </a:r>
            <a:r>
              <a:rPr lang="en-US" dirty="0" err="1"/>
              <a:t>làm</a:t>
            </a:r>
            <a:r>
              <a:rPr lang="en-US" dirty="0"/>
              <a:t> </a:t>
            </a:r>
          </a:p>
          <a:p>
            <a:r>
              <a:rPr lang="en-US" dirty="0" err="1"/>
              <a:t>Yêu</a:t>
            </a:r>
            <a:r>
              <a:rPr lang="en-US" dirty="0"/>
              <a:t> </a:t>
            </a:r>
            <a:r>
              <a:rPr lang="en-US" dirty="0" err="1"/>
              <a:t>nghề</a:t>
            </a:r>
            <a:r>
              <a:rPr lang="en-US" dirty="0"/>
              <a:t>, say </a:t>
            </a:r>
            <a:r>
              <a:rPr lang="en-US" dirty="0" err="1"/>
              <a:t>nghề</a:t>
            </a:r>
            <a:r>
              <a:rPr lang="en-US" dirty="0"/>
              <a:t>:</a:t>
            </a:r>
          </a:p>
          <a:p>
            <a:pPr marL="285750" indent="-285750">
              <a:buFontTx/>
              <a:buChar char="-"/>
            </a:pPr>
            <a:r>
              <a:rPr lang="en-US" dirty="0" err="1"/>
              <a:t>Những</a:t>
            </a:r>
            <a:r>
              <a:rPr lang="en-US" dirty="0"/>
              <a:t> </a:t>
            </a:r>
            <a:r>
              <a:rPr lang="en-US" dirty="0" err="1"/>
              <a:t>đêm</a:t>
            </a:r>
            <a:r>
              <a:rPr lang="en-US" dirty="0"/>
              <a:t> </a:t>
            </a:r>
            <a:r>
              <a:rPr lang="en-US" dirty="0" err="1"/>
              <a:t>đông</a:t>
            </a:r>
            <a:r>
              <a:rPr lang="en-US" dirty="0"/>
              <a:t> </a:t>
            </a:r>
            <a:r>
              <a:rPr lang="en-US" dirty="0" err="1"/>
              <a:t>giá</a:t>
            </a:r>
            <a:r>
              <a:rPr lang="en-US" dirty="0"/>
              <a:t> </a:t>
            </a:r>
            <a:r>
              <a:rPr lang="en-US" dirty="0" err="1"/>
              <a:t>rét</a:t>
            </a:r>
            <a:r>
              <a:rPr lang="en-US" dirty="0"/>
              <a:t>, </a:t>
            </a:r>
            <a:r>
              <a:rPr lang="en-US" dirty="0" err="1"/>
              <a:t>tối</a:t>
            </a:r>
            <a:r>
              <a:rPr lang="en-US" dirty="0"/>
              <a:t> </a:t>
            </a:r>
            <a:r>
              <a:rPr lang="en-US" dirty="0" err="1"/>
              <a:t>tăm</a:t>
            </a:r>
            <a:r>
              <a:rPr lang="en-US" dirty="0"/>
              <a:t>, </a:t>
            </a:r>
            <a:r>
              <a:rPr lang="en-US" dirty="0" err="1"/>
              <a:t>vắng</a:t>
            </a:r>
            <a:r>
              <a:rPr lang="en-US" dirty="0"/>
              <a:t> </a:t>
            </a:r>
            <a:r>
              <a:rPr lang="en-US" dirty="0" err="1"/>
              <a:t>lặng</a:t>
            </a:r>
            <a:r>
              <a:rPr lang="en-US" dirty="0"/>
              <a:t>, </a:t>
            </a:r>
            <a:r>
              <a:rPr lang="en-US" dirty="0" err="1"/>
              <a:t>anh</a:t>
            </a:r>
            <a:r>
              <a:rPr lang="en-US" dirty="0"/>
              <a:t> </a:t>
            </a:r>
            <a:r>
              <a:rPr lang="en-US" dirty="0" err="1"/>
              <a:t>vẫn</a:t>
            </a:r>
            <a:r>
              <a:rPr lang="en-US" dirty="0"/>
              <a:t> </a:t>
            </a:r>
            <a:r>
              <a:rPr lang="en-US" dirty="0" err="1"/>
              <a:t>cảm</a:t>
            </a:r>
            <a:r>
              <a:rPr lang="en-US" dirty="0"/>
              <a:t> </a:t>
            </a:r>
            <a:r>
              <a:rPr lang="en-US" dirty="0" err="1"/>
              <a:t>nhận</a:t>
            </a:r>
            <a:r>
              <a:rPr lang="en-US" dirty="0"/>
              <a:t> </a:t>
            </a:r>
            <a:r>
              <a:rPr lang="en-US" dirty="0" err="1"/>
              <a:t>rõ</a:t>
            </a:r>
            <a:r>
              <a:rPr lang="en-US" dirty="0"/>
              <a:t> </a:t>
            </a:r>
            <a:r>
              <a:rPr lang="en-US" dirty="0" err="1"/>
              <a:t>trong</a:t>
            </a:r>
            <a:r>
              <a:rPr lang="en-US" dirty="0"/>
              <a:t> </a:t>
            </a:r>
            <a:r>
              <a:rPr lang="en-US" dirty="0" err="1"/>
              <a:t>cái</a:t>
            </a:r>
            <a:r>
              <a:rPr lang="en-US" dirty="0"/>
              <a:t> “</a:t>
            </a:r>
            <a:r>
              <a:rPr lang="en-US" dirty="0" err="1"/>
              <a:t>im</a:t>
            </a:r>
            <a:r>
              <a:rPr lang="en-US" dirty="0"/>
              <a:t> </a:t>
            </a:r>
            <a:r>
              <a:rPr lang="en-US" dirty="0" err="1"/>
              <a:t>lặng</a:t>
            </a:r>
            <a:r>
              <a:rPr lang="en-US" dirty="0"/>
              <a:t> </a:t>
            </a:r>
            <a:r>
              <a:rPr lang="en-US" dirty="0" err="1"/>
              <a:t>lạnh</a:t>
            </a:r>
            <a:r>
              <a:rPr lang="en-US" dirty="0"/>
              <a:t> </a:t>
            </a:r>
            <a:r>
              <a:rPr lang="en-US" dirty="0" err="1"/>
              <a:t>cóng</a:t>
            </a:r>
            <a:r>
              <a:rPr lang="en-US" dirty="0"/>
              <a:t>” </a:t>
            </a:r>
            <a:r>
              <a:rPr lang="en-US" dirty="0" err="1"/>
              <a:t>có</a:t>
            </a:r>
            <a:r>
              <a:rPr lang="en-US" dirty="0"/>
              <a:t> </a:t>
            </a:r>
            <a:r>
              <a:rPr lang="en-US" dirty="0" err="1"/>
              <a:t>cái</a:t>
            </a:r>
            <a:r>
              <a:rPr lang="en-US" dirty="0"/>
              <a:t> </a:t>
            </a:r>
            <a:r>
              <a:rPr lang="en-US" dirty="0" err="1"/>
              <a:t>gì</a:t>
            </a:r>
            <a:r>
              <a:rPr lang="en-US" dirty="0"/>
              <a:t> “</a:t>
            </a:r>
            <a:r>
              <a:rPr lang="en-US" dirty="0" err="1"/>
              <a:t>hừng</a:t>
            </a:r>
            <a:r>
              <a:rPr lang="en-US" dirty="0"/>
              <a:t> </a:t>
            </a:r>
            <a:r>
              <a:rPr lang="en-US" dirty="0" err="1"/>
              <a:t>hực</a:t>
            </a:r>
            <a:r>
              <a:rPr lang="en-US" dirty="0"/>
              <a:t> </a:t>
            </a:r>
            <a:r>
              <a:rPr lang="en-US" dirty="0" err="1"/>
              <a:t>như</a:t>
            </a:r>
            <a:r>
              <a:rPr lang="en-US" dirty="0"/>
              <a:t> </a:t>
            </a:r>
            <a:r>
              <a:rPr lang="en-US" dirty="0" err="1"/>
              <a:t>cháy</a:t>
            </a:r>
            <a:r>
              <a:rPr lang="en-US" dirty="0"/>
              <a:t>” </a:t>
            </a:r>
            <a:r>
              <a:rPr lang="en-US" dirty="0">
                <a:sym typeface="Wingdings" panose="05000000000000000000" pitchFamily="2" charset="2"/>
              </a:rPr>
              <a:t> </a:t>
            </a:r>
            <a:r>
              <a:rPr lang="en-US" dirty="0" err="1">
                <a:sym typeface="Wingdings" panose="05000000000000000000" pitchFamily="2" charset="2"/>
              </a:rPr>
              <a:t>Đ</a:t>
            </a:r>
            <a:r>
              <a:rPr lang="en-US" dirty="0" err="1"/>
              <a:t>ó</a:t>
            </a:r>
            <a:r>
              <a:rPr lang="en-US" dirty="0"/>
              <a:t> </a:t>
            </a:r>
            <a:r>
              <a:rPr lang="en-US" dirty="0" err="1"/>
              <a:t>là</a:t>
            </a:r>
            <a:r>
              <a:rPr lang="en-US" dirty="0"/>
              <a:t> </a:t>
            </a:r>
            <a:r>
              <a:rPr lang="en-US" dirty="0" err="1"/>
              <a:t>ngọn</a:t>
            </a:r>
            <a:r>
              <a:rPr lang="en-US" dirty="0"/>
              <a:t> </a:t>
            </a:r>
            <a:r>
              <a:rPr lang="en-US" dirty="0" err="1"/>
              <a:t>lửa</a:t>
            </a:r>
            <a:r>
              <a:rPr lang="en-US" dirty="0"/>
              <a:t> </a:t>
            </a:r>
            <a:r>
              <a:rPr lang="en-US" dirty="0" err="1"/>
              <a:t>nhiệt</a:t>
            </a:r>
            <a:r>
              <a:rPr lang="en-US" dirty="0"/>
              <a:t> </a:t>
            </a:r>
            <a:r>
              <a:rPr lang="en-US" dirty="0" err="1"/>
              <a:t>tình</a:t>
            </a:r>
            <a:r>
              <a:rPr lang="en-US" dirty="0"/>
              <a:t>, </a:t>
            </a:r>
            <a:r>
              <a:rPr lang="en-US" dirty="0" err="1"/>
              <a:t>đam</a:t>
            </a:r>
            <a:r>
              <a:rPr lang="en-US" dirty="0"/>
              <a:t> </a:t>
            </a:r>
            <a:r>
              <a:rPr lang="en-US" dirty="0" err="1"/>
              <a:t>mê</a:t>
            </a:r>
            <a:r>
              <a:rPr lang="en-US" dirty="0"/>
              <a:t> </a:t>
            </a:r>
            <a:r>
              <a:rPr lang="en-US" dirty="0" err="1"/>
              <a:t>làm</a:t>
            </a:r>
            <a:r>
              <a:rPr lang="en-US" dirty="0"/>
              <a:t> </a:t>
            </a:r>
            <a:r>
              <a:rPr lang="en-US" dirty="0" err="1"/>
              <a:t>việc</a:t>
            </a:r>
            <a:r>
              <a:rPr lang="en-US" dirty="0"/>
              <a:t> </a:t>
            </a:r>
            <a:r>
              <a:rPr lang="en-US" dirty="0" err="1"/>
              <a:t>cống</a:t>
            </a:r>
            <a:r>
              <a:rPr lang="en-US" dirty="0"/>
              <a:t> </a:t>
            </a:r>
            <a:r>
              <a:rPr lang="en-US" dirty="0" err="1"/>
              <a:t>hiến</a:t>
            </a:r>
            <a:r>
              <a:rPr lang="en-US" dirty="0"/>
              <a:t> </a:t>
            </a:r>
            <a:r>
              <a:rPr lang="en-US" dirty="0" err="1"/>
              <a:t>vẫn</a:t>
            </a:r>
            <a:r>
              <a:rPr lang="en-US" dirty="0"/>
              <a:t> </a:t>
            </a:r>
            <a:r>
              <a:rPr lang="en-US" dirty="0" err="1"/>
              <a:t>cháy</a:t>
            </a:r>
            <a:r>
              <a:rPr lang="en-US" dirty="0"/>
              <a:t> </a:t>
            </a:r>
            <a:r>
              <a:rPr lang="en-US" dirty="0" err="1"/>
              <a:t>lên</a:t>
            </a:r>
            <a:r>
              <a:rPr lang="en-US" dirty="0"/>
              <a:t> </a:t>
            </a:r>
            <a:r>
              <a:rPr lang="en-US" dirty="0" err="1"/>
              <a:t>trong</a:t>
            </a:r>
            <a:r>
              <a:rPr lang="en-US" dirty="0"/>
              <a:t> </a:t>
            </a:r>
            <a:r>
              <a:rPr lang="en-US" dirty="0" err="1"/>
              <a:t>lòng</a:t>
            </a:r>
            <a:r>
              <a:rPr lang="en-US" dirty="0"/>
              <a:t> </a:t>
            </a:r>
            <a:r>
              <a:rPr lang="en-US" dirty="0" err="1"/>
              <a:t>anh</a:t>
            </a:r>
            <a:r>
              <a:rPr lang="en-US" dirty="0"/>
              <a:t> </a:t>
            </a:r>
            <a:r>
              <a:rPr lang="en-US" dirty="0" err="1"/>
              <a:t>giúp</a:t>
            </a:r>
            <a:r>
              <a:rPr lang="en-US" dirty="0"/>
              <a:t> </a:t>
            </a:r>
            <a:r>
              <a:rPr lang="en-US" dirty="0" err="1"/>
              <a:t>anh</a:t>
            </a:r>
            <a:r>
              <a:rPr lang="en-US" dirty="0"/>
              <a:t> </a:t>
            </a:r>
            <a:r>
              <a:rPr lang="en-US" dirty="0" err="1"/>
              <a:t>chống</a:t>
            </a:r>
            <a:r>
              <a:rPr lang="en-US" dirty="0"/>
              <a:t> </a:t>
            </a:r>
            <a:r>
              <a:rPr lang="en-US" dirty="0" err="1"/>
              <a:t>lại</a:t>
            </a:r>
            <a:r>
              <a:rPr lang="en-US" dirty="0"/>
              <a:t> </a:t>
            </a:r>
            <a:r>
              <a:rPr lang="en-US" dirty="0" err="1"/>
              <a:t>cái</a:t>
            </a:r>
            <a:r>
              <a:rPr lang="en-US" dirty="0"/>
              <a:t> </a:t>
            </a:r>
            <a:r>
              <a:rPr lang="en-US" dirty="0" err="1"/>
              <a:t>rét</a:t>
            </a:r>
            <a:r>
              <a:rPr lang="en-US" dirty="0"/>
              <a:t>, </a:t>
            </a:r>
            <a:r>
              <a:rPr lang="en-US" dirty="0" err="1"/>
              <a:t>bóng</a:t>
            </a:r>
            <a:r>
              <a:rPr lang="en-US" dirty="0"/>
              <a:t> </a:t>
            </a:r>
            <a:r>
              <a:rPr lang="en-US" dirty="0" err="1"/>
              <a:t>tối</a:t>
            </a:r>
            <a:r>
              <a:rPr lang="en-US" dirty="0"/>
              <a:t> </a:t>
            </a:r>
            <a:r>
              <a:rPr lang="en-US" dirty="0" err="1"/>
              <a:t>sự</a:t>
            </a:r>
            <a:r>
              <a:rPr lang="en-US" dirty="0"/>
              <a:t> </a:t>
            </a:r>
            <a:r>
              <a:rPr lang="en-US" dirty="0" err="1"/>
              <a:t>cô</a:t>
            </a:r>
            <a:r>
              <a:rPr lang="en-US" dirty="0"/>
              <a:t> </a:t>
            </a:r>
            <a:r>
              <a:rPr lang="en-US" dirty="0" err="1"/>
              <a:t>đơn</a:t>
            </a:r>
            <a:r>
              <a:rPr lang="en-US" dirty="0"/>
              <a:t> </a:t>
            </a:r>
            <a:r>
              <a:rPr lang="en-US" dirty="0" err="1"/>
              <a:t>và</a:t>
            </a:r>
            <a:r>
              <a:rPr lang="en-US" dirty="0"/>
              <a:t> </a:t>
            </a:r>
            <a:r>
              <a:rPr lang="en-US" dirty="0" err="1"/>
              <a:t>hoàn</a:t>
            </a:r>
            <a:r>
              <a:rPr lang="en-US" dirty="0"/>
              <a:t> </a:t>
            </a:r>
            <a:r>
              <a:rPr lang="en-US" dirty="0" err="1"/>
              <a:t>thành</a:t>
            </a:r>
            <a:r>
              <a:rPr lang="en-US" dirty="0"/>
              <a:t> </a:t>
            </a:r>
            <a:r>
              <a:rPr lang="en-US" dirty="0" err="1"/>
              <a:t>tốt</a:t>
            </a:r>
            <a:r>
              <a:rPr lang="en-US" dirty="0"/>
              <a:t> </a:t>
            </a:r>
            <a:r>
              <a:rPr lang="en-US" dirty="0" err="1"/>
              <a:t>công</a:t>
            </a:r>
            <a:r>
              <a:rPr lang="en-US" dirty="0"/>
              <a:t> </a:t>
            </a:r>
            <a:r>
              <a:rPr lang="en-US" dirty="0" err="1"/>
              <a:t>việc</a:t>
            </a:r>
            <a:r>
              <a:rPr lang="en-US" dirty="0"/>
              <a:t>. </a:t>
            </a:r>
          </a:p>
          <a:p>
            <a:pPr marL="285750" indent="-285750">
              <a:buFontTx/>
              <a:buChar char="-"/>
            </a:pPr>
            <a:r>
              <a:rPr lang="en-US" dirty="0" err="1"/>
              <a:t>Ngôi</a:t>
            </a:r>
            <a:r>
              <a:rPr lang="en-US" dirty="0"/>
              <a:t> </a:t>
            </a:r>
            <a:r>
              <a:rPr lang="en-US" dirty="0" err="1"/>
              <a:t>nhà</a:t>
            </a:r>
            <a:r>
              <a:rPr lang="en-US" dirty="0"/>
              <a:t> </a:t>
            </a:r>
            <a:r>
              <a:rPr lang="en-US" dirty="0" err="1"/>
              <a:t>ba</a:t>
            </a:r>
            <a:r>
              <a:rPr lang="en-US" dirty="0"/>
              <a:t> </a:t>
            </a:r>
            <a:r>
              <a:rPr lang="en-US" dirty="0" err="1"/>
              <a:t>gian</a:t>
            </a:r>
            <a:r>
              <a:rPr lang="en-US" dirty="0"/>
              <a:t> </a:t>
            </a:r>
            <a:r>
              <a:rPr lang="en-US" dirty="0" err="1"/>
              <a:t>phần</a:t>
            </a:r>
            <a:r>
              <a:rPr lang="en-US" dirty="0"/>
              <a:t> </a:t>
            </a:r>
            <a:r>
              <a:rPr lang="en-US" dirty="0" err="1"/>
              <a:t>lớn</a:t>
            </a:r>
            <a:r>
              <a:rPr lang="en-US" dirty="0"/>
              <a:t> </a:t>
            </a:r>
            <a:r>
              <a:rPr lang="en-US" dirty="0" err="1"/>
              <a:t>dành</a:t>
            </a:r>
            <a:r>
              <a:rPr lang="en-US" dirty="0"/>
              <a:t> </a:t>
            </a:r>
            <a:r>
              <a:rPr lang="en-US" dirty="0" err="1"/>
              <a:t>cho</a:t>
            </a:r>
            <a:r>
              <a:rPr lang="en-US" dirty="0"/>
              <a:t> </a:t>
            </a:r>
            <a:r>
              <a:rPr lang="en-US" dirty="0" err="1"/>
              <a:t>công</a:t>
            </a:r>
            <a:r>
              <a:rPr lang="en-US" dirty="0"/>
              <a:t> </a:t>
            </a:r>
            <a:r>
              <a:rPr lang="en-US" dirty="0" err="1"/>
              <a:t>việc</a:t>
            </a:r>
            <a:r>
              <a:rPr lang="en-US" dirty="0"/>
              <a:t> (</a:t>
            </a:r>
            <a:r>
              <a:rPr lang="en-US" dirty="0" err="1"/>
              <a:t>bàn</a:t>
            </a:r>
            <a:r>
              <a:rPr lang="en-US" dirty="0"/>
              <a:t> </a:t>
            </a:r>
            <a:r>
              <a:rPr lang="en-US" dirty="0" err="1"/>
              <a:t>ghế</a:t>
            </a:r>
            <a:r>
              <a:rPr lang="en-US" dirty="0"/>
              <a:t>, </a:t>
            </a:r>
            <a:r>
              <a:rPr lang="en-US" dirty="0" err="1"/>
              <a:t>sổ</a:t>
            </a:r>
            <a:r>
              <a:rPr lang="en-US" dirty="0"/>
              <a:t> </a:t>
            </a:r>
            <a:r>
              <a:rPr lang="en-US" dirty="0" err="1"/>
              <a:t>sách</a:t>
            </a:r>
            <a:r>
              <a:rPr lang="en-US" dirty="0"/>
              <a:t>, </a:t>
            </a:r>
            <a:r>
              <a:rPr lang="en-US" dirty="0" err="1"/>
              <a:t>biểu</a:t>
            </a:r>
            <a:r>
              <a:rPr lang="en-US" dirty="0"/>
              <a:t> </a:t>
            </a:r>
            <a:r>
              <a:rPr lang="en-US" dirty="0" err="1"/>
              <a:t>đồ</a:t>
            </a:r>
            <a:r>
              <a:rPr lang="en-US" dirty="0"/>
              <a:t>, </a:t>
            </a:r>
            <a:r>
              <a:rPr lang="en-US" dirty="0" err="1"/>
              <a:t>thống</a:t>
            </a:r>
            <a:r>
              <a:rPr lang="en-US" dirty="0"/>
              <a:t> </a:t>
            </a:r>
            <a:r>
              <a:rPr lang="en-US" dirty="0" err="1"/>
              <a:t>kê</a:t>
            </a:r>
            <a:r>
              <a:rPr lang="en-US" dirty="0"/>
              <a:t>, </a:t>
            </a:r>
            <a:r>
              <a:rPr lang="en-US" dirty="0" err="1"/>
              <a:t>máy</a:t>
            </a:r>
            <a:r>
              <a:rPr lang="en-US" dirty="0"/>
              <a:t> </a:t>
            </a:r>
            <a:r>
              <a:rPr lang="en-US" dirty="0" err="1"/>
              <a:t>bộ</a:t>
            </a:r>
            <a:r>
              <a:rPr lang="en-US" dirty="0"/>
              <a:t> </a:t>
            </a:r>
            <a:r>
              <a:rPr lang="en-US" dirty="0" err="1"/>
              <a:t>đàm</a:t>
            </a:r>
            <a:r>
              <a:rPr lang="en-US" dirty="0"/>
              <a:t>, …) </a:t>
            </a:r>
            <a:r>
              <a:rPr lang="en-US" dirty="0" err="1"/>
              <a:t>phần</a:t>
            </a:r>
            <a:r>
              <a:rPr lang="en-US" dirty="0"/>
              <a:t> </a:t>
            </a:r>
            <a:r>
              <a:rPr lang="en-US" dirty="0" err="1"/>
              <a:t>dành</a:t>
            </a:r>
            <a:r>
              <a:rPr lang="en-US" dirty="0"/>
              <a:t> </a:t>
            </a:r>
            <a:r>
              <a:rPr lang="en-US" dirty="0" err="1"/>
              <a:t>cho</a:t>
            </a:r>
            <a:r>
              <a:rPr lang="en-US" dirty="0"/>
              <a:t> </a:t>
            </a:r>
            <a:r>
              <a:rPr lang="en-US" dirty="0" err="1"/>
              <a:t>sinh</a:t>
            </a:r>
            <a:r>
              <a:rPr lang="en-US" dirty="0"/>
              <a:t> </a:t>
            </a:r>
            <a:r>
              <a:rPr lang="en-US" dirty="0" err="1"/>
              <a:t>hoạt</a:t>
            </a:r>
            <a:r>
              <a:rPr lang="en-US" dirty="0"/>
              <a:t> </a:t>
            </a:r>
            <a:r>
              <a:rPr lang="en-US" dirty="0" err="1"/>
              <a:t>cá</a:t>
            </a:r>
            <a:r>
              <a:rPr lang="en-US" dirty="0"/>
              <a:t> </a:t>
            </a:r>
            <a:r>
              <a:rPr lang="en-US" dirty="0" err="1"/>
              <a:t>nhân</a:t>
            </a:r>
            <a:r>
              <a:rPr lang="en-US" dirty="0"/>
              <a:t> </a:t>
            </a:r>
            <a:r>
              <a:rPr lang="en-US" dirty="0" err="1"/>
              <a:t>rất</a:t>
            </a:r>
            <a:r>
              <a:rPr lang="en-US" dirty="0"/>
              <a:t> </a:t>
            </a:r>
            <a:r>
              <a:rPr lang="en-US" dirty="0" err="1"/>
              <a:t>ít</a:t>
            </a:r>
            <a:r>
              <a:rPr lang="en-US" dirty="0"/>
              <a:t> </a:t>
            </a:r>
            <a:r>
              <a:rPr lang="en-US" dirty="0" err="1"/>
              <a:t>ỏi</a:t>
            </a:r>
            <a:r>
              <a:rPr lang="en-US" dirty="0"/>
              <a:t> (1 </a:t>
            </a:r>
            <a:r>
              <a:rPr lang="en-US" dirty="0" err="1"/>
              <a:t>chiếc</a:t>
            </a:r>
            <a:r>
              <a:rPr lang="en-US" dirty="0"/>
              <a:t> </a:t>
            </a:r>
            <a:r>
              <a:rPr lang="en-US" dirty="0" err="1"/>
              <a:t>giường</a:t>
            </a:r>
            <a:r>
              <a:rPr lang="en-US" dirty="0"/>
              <a:t> con, 1 </a:t>
            </a:r>
            <a:r>
              <a:rPr lang="en-US" dirty="0" err="1"/>
              <a:t>bàn</a:t>
            </a:r>
            <a:r>
              <a:rPr lang="en-US" dirty="0"/>
              <a:t> </a:t>
            </a:r>
            <a:r>
              <a:rPr lang="en-US" dirty="0" err="1"/>
              <a:t>học</a:t>
            </a:r>
            <a:r>
              <a:rPr lang="en-US" dirty="0"/>
              <a:t>, 1 </a:t>
            </a:r>
            <a:r>
              <a:rPr lang="en-US" dirty="0" err="1"/>
              <a:t>giá</a:t>
            </a:r>
            <a:r>
              <a:rPr lang="en-US" dirty="0"/>
              <a:t> </a:t>
            </a:r>
            <a:r>
              <a:rPr lang="en-US" dirty="0" err="1"/>
              <a:t>sách</a:t>
            </a:r>
            <a:r>
              <a:rPr lang="en-US" dirty="0"/>
              <a:t>) </a:t>
            </a:r>
            <a:r>
              <a:rPr lang="en-US" dirty="0">
                <a:sym typeface="Wingdings" panose="05000000000000000000" pitchFamily="2" charset="2"/>
              </a:rPr>
              <a:t> </a:t>
            </a:r>
            <a:r>
              <a:rPr lang="en-US" dirty="0" err="1">
                <a:sym typeface="Wingdings" panose="05000000000000000000" pitchFamily="2" charset="2"/>
              </a:rPr>
              <a:t>C</a:t>
            </a:r>
            <a:r>
              <a:rPr lang="en-US" dirty="0" err="1"/>
              <a:t>ông</a:t>
            </a:r>
            <a:r>
              <a:rPr lang="en-US" dirty="0"/>
              <a:t> </a:t>
            </a:r>
            <a:r>
              <a:rPr lang="en-US" dirty="0" err="1"/>
              <a:t>việc</a:t>
            </a:r>
            <a:r>
              <a:rPr lang="en-US" dirty="0"/>
              <a:t> </a:t>
            </a:r>
            <a:r>
              <a:rPr lang="en-US" dirty="0" err="1"/>
              <a:t>đã</a:t>
            </a:r>
            <a:r>
              <a:rPr lang="en-US" dirty="0"/>
              <a:t> </a:t>
            </a:r>
            <a:r>
              <a:rPr lang="en-US" dirty="0" err="1"/>
              <a:t>trở</a:t>
            </a:r>
            <a:r>
              <a:rPr lang="en-US" dirty="0"/>
              <a:t> </a:t>
            </a:r>
            <a:r>
              <a:rPr lang="en-US" dirty="0" err="1"/>
              <a:t>thành</a:t>
            </a:r>
            <a:r>
              <a:rPr lang="en-US" dirty="0"/>
              <a:t> 1 </a:t>
            </a:r>
            <a:r>
              <a:rPr lang="en-US" dirty="0" err="1"/>
              <a:t>phần</a:t>
            </a:r>
            <a:r>
              <a:rPr lang="en-US" dirty="0"/>
              <a:t> </a:t>
            </a:r>
            <a:r>
              <a:rPr lang="en-US" dirty="0" err="1"/>
              <a:t>quan</a:t>
            </a:r>
            <a:r>
              <a:rPr lang="en-US" dirty="0"/>
              <a:t> </a:t>
            </a:r>
            <a:r>
              <a:rPr lang="en-US" dirty="0" err="1"/>
              <a:t>trọng</a:t>
            </a:r>
            <a:r>
              <a:rPr lang="en-US" dirty="0"/>
              <a:t> </a:t>
            </a:r>
            <a:r>
              <a:rPr lang="en-US" dirty="0" err="1"/>
              <a:t>trong</a:t>
            </a:r>
            <a:r>
              <a:rPr lang="en-US" dirty="0"/>
              <a:t> </a:t>
            </a:r>
            <a:r>
              <a:rPr lang="en-US" dirty="0" err="1"/>
              <a:t>cuộc</a:t>
            </a:r>
            <a:r>
              <a:rPr lang="en-US" dirty="0"/>
              <a:t> </a:t>
            </a:r>
            <a:r>
              <a:rPr lang="en-US" dirty="0" err="1"/>
              <a:t>sống</a:t>
            </a:r>
            <a:r>
              <a:rPr lang="en-US" dirty="0"/>
              <a:t> </a:t>
            </a:r>
            <a:r>
              <a:rPr lang="en-US" dirty="0" err="1"/>
              <a:t>của</a:t>
            </a:r>
            <a:r>
              <a:rPr lang="en-US" dirty="0"/>
              <a:t> </a:t>
            </a:r>
            <a:r>
              <a:rPr lang="en-US" dirty="0" err="1"/>
              <a:t>anh</a:t>
            </a:r>
            <a:r>
              <a:rPr lang="en-US" dirty="0"/>
              <a:t> </a:t>
            </a:r>
          </a:p>
          <a:p>
            <a:r>
              <a:rPr lang="en-US" dirty="0"/>
              <a:t>Anh </a:t>
            </a:r>
            <a:r>
              <a:rPr lang="en-US" dirty="0" err="1"/>
              <a:t>tâm</a:t>
            </a:r>
            <a:r>
              <a:rPr lang="en-US" dirty="0"/>
              <a:t> </a:t>
            </a:r>
            <a:r>
              <a:rPr lang="en-US" dirty="0" err="1"/>
              <a:t>sự</a:t>
            </a:r>
            <a:r>
              <a:rPr lang="en-US" dirty="0"/>
              <a:t>: “Khi ta </a:t>
            </a:r>
            <a:r>
              <a:rPr lang="en-US" dirty="0" err="1"/>
              <a:t>làm</a:t>
            </a:r>
            <a:r>
              <a:rPr lang="en-US" dirty="0"/>
              <a:t> </a:t>
            </a:r>
            <a:r>
              <a:rPr lang="en-US" dirty="0" err="1"/>
              <a:t>việc</a:t>
            </a:r>
            <a:r>
              <a:rPr lang="en-US" dirty="0"/>
              <a:t>, ta </a:t>
            </a:r>
            <a:r>
              <a:rPr lang="en-US" dirty="0" err="1"/>
              <a:t>với</a:t>
            </a:r>
            <a:r>
              <a:rPr lang="en-US" dirty="0"/>
              <a:t> </a:t>
            </a:r>
            <a:r>
              <a:rPr lang="en-US" dirty="0" err="1"/>
              <a:t>công</a:t>
            </a:r>
            <a:r>
              <a:rPr lang="en-US" dirty="0"/>
              <a:t> </a:t>
            </a:r>
            <a:r>
              <a:rPr lang="en-US" dirty="0" err="1"/>
              <a:t>việc</a:t>
            </a:r>
            <a:r>
              <a:rPr lang="en-US" dirty="0"/>
              <a:t> </a:t>
            </a:r>
            <a:r>
              <a:rPr lang="en-US" dirty="0" err="1"/>
              <a:t>là</a:t>
            </a:r>
            <a:r>
              <a:rPr lang="en-US" dirty="0"/>
              <a:t> </a:t>
            </a:r>
            <a:r>
              <a:rPr lang="en-US" dirty="0" err="1"/>
              <a:t>đôi</a:t>
            </a:r>
            <a:r>
              <a:rPr lang="en-US" dirty="0"/>
              <a:t>, </a:t>
            </a:r>
            <a:r>
              <a:rPr lang="en-US" dirty="0" err="1"/>
              <a:t>sao</a:t>
            </a:r>
            <a:r>
              <a:rPr lang="en-US" dirty="0"/>
              <a:t> </a:t>
            </a:r>
            <a:r>
              <a:rPr lang="en-US" dirty="0" err="1"/>
              <a:t>gọi</a:t>
            </a:r>
            <a:r>
              <a:rPr lang="en-US" dirty="0"/>
              <a:t> </a:t>
            </a:r>
            <a:r>
              <a:rPr lang="en-US" dirty="0" err="1"/>
              <a:t>là</a:t>
            </a:r>
            <a:r>
              <a:rPr lang="en-US" dirty="0"/>
              <a:t> 1 </a:t>
            </a:r>
            <a:r>
              <a:rPr lang="en-US" dirty="0" err="1"/>
              <a:t>mình</a:t>
            </a:r>
            <a:r>
              <a:rPr lang="en-US" dirty="0"/>
              <a:t> </a:t>
            </a:r>
            <a:r>
              <a:rPr lang="en-US" dirty="0" err="1"/>
              <a:t>được</a:t>
            </a:r>
            <a:r>
              <a:rPr lang="en-US" dirty="0"/>
              <a:t>? </a:t>
            </a:r>
            <a:r>
              <a:rPr lang="en-US" dirty="0">
                <a:sym typeface="Wingdings" panose="05000000000000000000" pitchFamily="2" charset="2"/>
              </a:rPr>
              <a:t></a:t>
            </a:r>
            <a:r>
              <a:rPr lang="en-US" dirty="0"/>
              <a:t> </a:t>
            </a:r>
            <a:r>
              <a:rPr lang="en-US" dirty="0" err="1"/>
              <a:t>Với</a:t>
            </a:r>
            <a:r>
              <a:rPr lang="en-US" dirty="0"/>
              <a:t> </a:t>
            </a:r>
            <a:r>
              <a:rPr lang="en-US" dirty="0" err="1"/>
              <a:t>anh</a:t>
            </a:r>
            <a:r>
              <a:rPr lang="en-US" dirty="0"/>
              <a:t> </a:t>
            </a:r>
            <a:r>
              <a:rPr lang="en-US" dirty="0" err="1"/>
              <a:t>công</a:t>
            </a:r>
            <a:r>
              <a:rPr lang="en-US" dirty="0"/>
              <a:t> </a:t>
            </a:r>
            <a:r>
              <a:rPr lang="en-US" dirty="0" err="1"/>
              <a:t>việc</a:t>
            </a:r>
            <a:r>
              <a:rPr lang="en-US" dirty="0"/>
              <a:t> </a:t>
            </a:r>
            <a:r>
              <a:rPr lang="en-US" dirty="0" err="1"/>
              <a:t>trở</a:t>
            </a:r>
            <a:r>
              <a:rPr lang="en-US" dirty="0"/>
              <a:t> </a:t>
            </a:r>
            <a:r>
              <a:rPr lang="en-US" dirty="0" err="1"/>
              <a:t>thành</a:t>
            </a:r>
            <a:r>
              <a:rPr lang="en-US" dirty="0"/>
              <a:t> </a:t>
            </a:r>
            <a:r>
              <a:rPr lang="en-US" dirty="0" err="1"/>
              <a:t>người</a:t>
            </a:r>
            <a:r>
              <a:rPr lang="en-US" dirty="0"/>
              <a:t> </a:t>
            </a:r>
            <a:r>
              <a:rPr lang="en-US" dirty="0" err="1"/>
              <a:t>bạn</a:t>
            </a:r>
            <a:r>
              <a:rPr lang="en-US" dirty="0"/>
              <a:t>, </a:t>
            </a:r>
            <a:r>
              <a:rPr lang="en-US" dirty="0" err="1"/>
              <a:t>người</a:t>
            </a:r>
            <a:r>
              <a:rPr lang="en-US" dirty="0"/>
              <a:t> </a:t>
            </a:r>
            <a:r>
              <a:rPr lang="en-US" dirty="0" err="1"/>
              <a:t>đồng</a:t>
            </a:r>
            <a:r>
              <a:rPr lang="en-US" dirty="0"/>
              <a:t> </a:t>
            </a:r>
            <a:r>
              <a:rPr lang="en-US" dirty="0" err="1"/>
              <a:t>hành</a:t>
            </a:r>
            <a:r>
              <a:rPr lang="en-US" dirty="0"/>
              <a:t> </a:t>
            </a:r>
            <a:r>
              <a:rPr lang="en-US" dirty="0" err="1"/>
              <a:t>không</a:t>
            </a:r>
            <a:r>
              <a:rPr lang="en-US" dirty="0"/>
              <a:t> </a:t>
            </a:r>
            <a:r>
              <a:rPr lang="en-US" dirty="0" err="1"/>
              <a:t>thể</a:t>
            </a:r>
            <a:r>
              <a:rPr lang="en-US" dirty="0"/>
              <a:t> </a:t>
            </a:r>
            <a:r>
              <a:rPr lang="en-US" dirty="0" err="1"/>
              <a:t>thiếu</a:t>
            </a:r>
            <a:r>
              <a:rPr lang="en-US" dirty="0"/>
              <a:t>, </a:t>
            </a:r>
            <a:r>
              <a:rPr lang="en-US" dirty="0" err="1"/>
              <a:t>nhờ</a:t>
            </a:r>
            <a:r>
              <a:rPr lang="en-US" dirty="0"/>
              <a:t> </a:t>
            </a:r>
            <a:r>
              <a:rPr lang="en-US" dirty="0" err="1"/>
              <a:t>công</a:t>
            </a:r>
            <a:r>
              <a:rPr lang="en-US" dirty="0"/>
              <a:t> </a:t>
            </a:r>
            <a:r>
              <a:rPr lang="en-US" dirty="0" err="1"/>
              <a:t>việc</a:t>
            </a:r>
            <a:r>
              <a:rPr lang="en-US" dirty="0"/>
              <a:t> </a:t>
            </a:r>
            <a:r>
              <a:rPr lang="en-US" dirty="0" err="1"/>
              <a:t>khỏa</a:t>
            </a:r>
            <a:r>
              <a:rPr lang="en-US" dirty="0"/>
              <a:t> </a:t>
            </a:r>
            <a:r>
              <a:rPr lang="en-US" dirty="0" err="1"/>
              <a:t>lấp</a:t>
            </a:r>
            <a:r>
              <a:rPr lang="en-US" dirty="0"/>
              <a:t> </a:t>
            </a:r>
            <a:r>
              <a:rPr lang="en-US" dirty="0" err="1"/>
              <a:t>đi</a:t>
            </a:r>
            <a:r>
              <a:rPr lang="en-US" dirty="0"/>
              <a:t> </a:t>
            </a:r>
            <a:r>
              <a:rPr lang="en-US" dirty="0" err="1"/>
              <a:t>những</a:t>
            </a:r>
            <a:r>
              <a:rPr lang="en-US" dirty="0"/>
              <a:t> </a:t>
            </a:r>
            <a:r>
              <a:rPr lang="en-US" dirty="0" err="1"/>
              <a:t>khoảng</a:t>
            </a:r>
            <a:r>
              <a:rPr lang="en-US" dirty="0"/>
              <a:t> </a:t>
            </a:r>
            <a:r>
              <a:rPr lang="en-US" dirty="0" err="1"/>
              <a:t>trống</a:t>
            </a:r>
            <a:r>
              <a:rPr lang="en-US" dirty="0"/>
              <a:t> </a:t>
            </a:r>
            <a:r>
              <a:rPr lang="en-US" dirty="0" err="1"/>
              <a:t>vắng</a:t>
            </a:r>
            <a:r>
              <a:rPr lang="en-US" dirty="0"/>
              <a:t>, </a:t>
            </a:r>
            <a:r>
              <a:rPr lang="en-US" dirty="0" err="1"/>
              <a:t>cô</a:t>
            </a:r>
            <a:r>
              <a:rPr lang="en-US" dirty="0"/>
              <a:t> </a:t>
            </a:r>
            <a:r>
              <a:rPr lang="en-US" dirty="0" err="1"/>
              <a:t>đơn</a:t>
            </a:r>
            <a:r>
              <a:rPr lang="en-US" dirty="0"/>
              <a:t> </a:t>
            </a:r>
            <a:r>
              <a:rPr lang="en-US" dirty="0" err="1"/>
              <a:t>nơi</a:t>
            </a:r>
            <a:r>
              <a:rPr lang="en-US" dirty="0"/>
              <a:t> </a:t>
            </a:r>
            <a:r>
              <a:rPr lang="en-US" dirty="0" err="1"/>
              <a:t>núi</a:t>
            </a:r>
            <a:r>
              <a:rPr lang="en-US" dirty="0"/>
              <a:t> </a:t>
            </a:r>
            <a:r>
              <a:rPr lang="en-US" dirty="0" err="1"/>
              <a:t>cao</a:t>
            </a:r>
            <a:r>
              <a:rPr lang="en-US" dirty="0"/>
              <a:t> </a:t>
            </a:r>
            <a:r>
              <a:rPr lang="en-US" dirty="0" err="1"/>
              <a:t>núi</a:t>
            </a:r>
            <a:r>
              <a:rPr lang="en-US" dirty="0"/>
              <a:t> </a:t>
            </a:r>
            <a:r>
              <a:rPr lang="en-US" dirty="0" err="1"/>
              <a:t>cao</a:t>
            </a:r>
            <a:r>
              <a:rPr lang="en-US" dirty="0"/>
              <a:t> </a:t>
            </a:r>
            <a:r>
              <a:rPr lang="en-US" dirty="0" err="1"/>
              <a:t>lạnh</a:t>
            </a:r>
            <a:r>
              <a:rPr lang="en-US" dirty="0"/>
              <a:t> </a:t>
            </a:r>
            <a:r>
              <a:rPr lang="en-US" dirty="0" err="1"/>
              <a:t>giá</a:t>
            </a:r>
            <a:r>
              <a:rPr lang="en-US" dirty="0"/>
              <a:t>. </a:t>
            </a:r>
          </a:p>
          <a:p>
            <a:endParaRPr lang="en-US" dirty="0"/>
          </a:p>
          <a:p>
            <a:r>
              <a:rPr lang="en-US" dirty="0"/>
              <a:t>Anh chia </a:t>
            </a:r>
            <a:r>
              <a:rPr lang="en-US" dirty="0" err="1"/>
              <a:t>sẻ</a:t>
            </a:r>
            <a:r>
              <a:rPr lang="en-US" dirty="0"/>
              <a:t> </a:t>
            </a:r>
            <a:r>
              <a:rPr lang="en-US" dirty="0" err="1"/>
              <a:t>với</a:t>
            </a:r>
            <a:r>
              <a:rPr lang="en-US" dirty="0"/>
              <a:t> </a:t>
            </a:r>
            <a:r>
              <a:rPr lang="en-US" dirty="0" err="1"/>
              <a:t>ông</a:t>
            </a:r>
            <a:r>
              <a:rPr lang="en-US" dirty="0"/>
              <a:t> </a:t>
            </a:r>
            <a:r>
              <a:rPr lang="en-US" dirty="0" err="1"/>
              <a:t>họa</a:t>
            </a:r>
            <a:r>
              <a:rPr lang="en-US" dirty="0"/>
              <a:t> </a:t>
            </a:r>
            <a:r>
              <a:rPr lang="en-US" dirty="0" err="1"/>
              <a:t>sĩ</a:t>
            </a:r>
            <a:r>
              <a:rPr lang="en-US" dirty="0"/>
              <a:t>: “</a:t>
            </a:r>
            <a:r>
              <a:rPr lang="en-US" dirty="0" err="1"/>
              <a:t>Công</a:t>
            </a:r>
            <a:r>
              <a:rPr lang="en-US" dirty="0"/>
              <a:t> </a:t>
            </a:r>
            <a:r>
              <a:rPr lang="en-US" dirty="0" err="1"/>
              <a:t>việc</a:t>
            </a:r>
            <a:r>
              <a:rPr lang="en-US" dirty="0"/>
              <a:t> </a:t>
            </a:r>
            <a:r>
              <a:rPr lang="en-US" dirty="0" err="1"/>
              <a:t>của</a:t>
            </a:r>
            <a:r>
              <a:rPr lang="en-US" dirty="0"/>
              <a:t> </a:t>
            </a:r>
            <a:r>
              <a:rPr lang="en-US" dirty="0" err="1"/>
              <a:t>cháu</a:t>
            </a:r>
            <a:r>
              <a:rPr lang="en-US" dirty="0"/>
              <a:t> </a:t>
            </a:r>
            <a:r>
              <a:rPr lang="en-US" dirty="0" err="1"/>
              <a:t>gian</a:t>
            </a:r>
            <a:r>
              <a:rPr lang="en-US" dirty="0"/>
              <a:t> </a:t>
            </a:r>
            <a:r>
              <a:rPr lang="en-US" dirty="0" err="1"/>
              <a:t>khổ</a:t>
            </a:r>
            <a:r>
              <a:rPr lang="en-US" dirty="0"/>
              <a:t> </a:t>
            </a:r>
            <a:r>
              <a:rPr lang="en-US" dirty="0" err="1"/>
              <a:t>thế</a:t>
            </a:r>
            <a:r>
              <a:rPr lang="en-US" dirty="0"/>
              <a:t> </a:t>
            </a:r>
            <a:r>
              <a:rPr lang="en-US" dirty="0" err="1"/>
              <a:t>đấy</a:t>
            </a:r>
            <a:r>
              <a:rPr lang="en-US" dirty="0"/>
              <a:t>, </a:t>
            </a:r>
            <a:r>
              <a:rPr lang="en-US" dirty="0" err="1"/>
              <a:t>chứ</a:t>
            </a:r>
            <a:r>
              <a:rPr lang="en-US" dirty="0"/>
              <a:t> </a:t>
            </a:r>
            <a:r>
              <a:rPr lang="en-US" dirty="0" err="1"/>
              <a:t>cất</a:t>
            </a:r>
            <a:r>
              <a:rPr lang="en-US" dirty="0"/>
              <a:t> </a:t>
            </a:r>
            <a:r>
              <a:rPr lang="en-US" dirty="0" err="1"/>
              <a:t>nó</a:t>
            </a:r>
            <a:r>
              <a:rPr lang="en-US" dirty="0"/>
              <a:t> </a:t>
            </a:r>
            <a:r>
              <a:rPr lang="en-US" dirty="0" err="1"/>
              <a:t>đi</a:t>
            </a:r>
            <a:r>
              <a:rPr lang="en-US" dirty="0"/>
              <a:t>, </a:t>
            </a:r>
            <a:r>
              <a:rPr lang="en-US" dirty="0" err="1"/>
              <a:t>cháu</a:t>
            </a:r>
            <a:r>
              <a:rPr lang="en-US" dirty="0"/>
              <a:t> </a:t>
            </a:r>
            <a:r>
              <a:rPr lang="en-US" dirty="0" err="1"/>
              <a:t>buồn</a:t>
            </a:r>
            <a:r>
              <a:rPr lang="en-US" dirty="0"/>
              <a:t> </a:t>
            </a:r>
            <a:r>
              <a:rPr lang="en-US" dirty="0" err="1"/>
              <a:t>đến</a:t>
            </a:r>
            <a:r>
              <a:rPr lang="en-US" dirty="0"/>
              <a:t> </a:t>
            </a:r>
            <a:r>
              <a:rPr lang="en-US" dirty="0" err="1"/>
              <a:t>chết</a:t>
            </a:r>
            <a:r>
              <a:rPr lang="en-US" dirty="0"/>
              <a:t> </a:t>
            </a:r>
            <a:r>
              <a:rPr lang="en-US" dirty="0" err="1"/>
              <a:t>mất</a:t>
            </a:r>
            <a:r>
              <a:rPr lang="en-US" dirty="0"/>
              <a:t>.” </a:t>
            </a:r>
            <a:r>
              <a:rPr lang="en-US" dirty="0">
                <a:sym typeface="Wingdings" panose="05000000000000000000" pitchFamily="2" charset="2"/>
              </a:rPr>
              <a:t></a:t>
            </a:r>
            <a:r>
              <a:rPr lang="en-US" dirty="0"/>
              <a:t> </a:t>
            </a:r>
            <a:r>
              <a:rPr lang="en-US" dirty="0" err="1"/>
              <a:t>Với</a:t>
            </a:r>
            <a:r>
              <a:rPr lang="en-US" dirty="0"/>
              <a:t> </a:t>
            </a:r>
            <a:r>
              <a:rPr lang="en-US" dirty="0" err="1"/>
              <a:t>anh</a:t>
            </a:r>
            <a:r>
              <a:rPr lang="en-US" dirty="0"/>
              <a:t>, </a:t>
            </a:r>
            <a:r>
              <a:rPr lang="en-US" dirty="0" err="1"/>
              <a:t>công</a:t>
            </a:r>
            <a:r>
              <a:rPr lang="en-US" dirty="0"/>
              <a:t> </a:t>
            </a:r>
            <a:r>
              <a:rPr lang="en-US" dirty="0" err="1"/>
              <a:t>việc</a:t>
            </a:r>
            <a:r>
              <a:rPr lang="en-US" dirty="0"/>
              <a:t> </a:t>
            </a:r>
            <a:r>
              <a:rPr lang="en-US" dirty="0" err="1"/>
              <a:t>không</a:t>
            </a:r>
            <a:r>
              <a:rPr lang="en-US" dirty="0"/>
              <a:t> </a:t>
            </a:r>
            <a:r>
              <a:rPr lang="en-US" dirty="0" err="1"/>
              <a:t>phải</a:t>
            </a:r>
            <a:r>
              <a:rPr lang="en-US" dirty="0"/>
              <a:t> </a:t>
            </a:r>
            <a:r>
              <a:rPr lang="en-US" dirty="0" err="1"/>
              <a:t>là</a:t>
            </a:r>
            <a:r>
              <a:rPr lang="en-US" dirty="0"/>
              <a:t> </a:t>
            </a:r>
            <a:r>
              <a:rPr lang="en-US" dirty="0" err="1"/>
              <a:t>sự</a:t>
            </a:r>
            <a:r>
              <a:rPr lang="en-US" dirty="0"/>
              <a:t> </a:t>
            </a:r>
            <a:r>
              <a:rPr lang="en-US" dirty="0" err="1"/>
              <a:t>chịu</a:t>
            </a:r>
            <a:r>
              <a:rPr lang="en-US" dirty="0"/>
              <a:t> </a:t>
            </a:r>
            <a:r>
              <a:rPr lang="en-US" dirty="0" err="1"/>
              <a:t>đựng</a:t>
            </a:r>
            <a:r>
              <a:rPr lang="en-US" dirty="0"/>
              <a:t>, </a:t>
            </a:r>
            <a:r>
              <a:rPr lang="en-US" dirty="0" err="1"/>
              <a:t>sự</a:t>
            </a:r>
            <a:r>
              <a:rPr lang="en-US" dirty="0"/>
              <a:t> </a:t>
            </a:r>
            <a:r>
              <a:rPr lang="en-US" dirty="0" err="1"/>
              <a:t>buồn</a:t>
            </a:r>
            <a:r>
              <a:rPr lang="en-US" dirty="0"/>
              <a:t> </a:t>
            </a:r>
            <a:r>
              <a:rPr lang="en-US" dirty="0" err="1"/>
              <a:t>chán</a:t>
            </a:r>
            <a:r>
              <a:rPr lang="en-US" dirty="0"/>
              <a:t> </a:t>
            </a:r>
            <a:r>
              <a:rPr lang="en-US" dirty="0" err="1"/>
              <a:t>mà</a:t>
            </a:r>
            <a:r>
              <a:rPr lang="en-US" dirty="0"/>
              <a:t> </a:t>
            </a:r>
            <a:r>
              <a:rPr lang="en-US" dirty="0" err="1"/>
              <a:t>là</a:t>
            </a:r>
            <a:r>
              <a:rPr lang="en-US" dirty="0"/>
              <a:t> </a:t>
            </a:r>
            <a:r>
              <a:rPr lang="en-US" dirty="0" err="1"/>
              <a:t>nguồn</a:t>
            </a:r>
            <a:r>
              <a:rPr lang="en-US" dirty="0"/>
              <a:t> </a:t>
            </a:r>
            <a:r>
              <a:rPr lang="en-US" dirty="0" err="1"/>
              <a:t>vui</a:t>
            </a:r>
            <a:r>
              <a:rPr lang="en-US" dirty="0"/>
              <a:t>, </a:t>
            </a:r>
            <a:r>
              <a:rPr lang="en-US" dirty="0" err="1"/>
              <a:t>mang</a:t>
            </a:r>
            <a:r>
              <a:rPr lang="en-US" dirty="0"/>
              <a:t> </a:t>
            </a:r>
            <a:r>
              <a:rPr lang="en-US" dirty="0" err="1"/>
              <a:t>đến</a:t>
            </a:r>
            <a:r>
              <a:rPr lang="en-US" dirty="0"/>
              <a:t> </a:t>
            </a:r>
            <a:r>
              <a:rPr lang="en-US" dirty="0" err="1"/>
              <a:t>niềm</a:t>
            </a:r>
            <a:r>
              <a:rPr lang="en-US" dirty="0"/>
              <a:t> </a:t>
            </a:r>
            <a:r>
              <a:rPr lang="en-US" dirty="0" err="1"/>
              <a:t>vui</a:t>
            </a:r>
            <a:r>
              <a:rPr lang="en-US" dirty="0"/>
              <a:t> </a:t>
            </a:r>
            <a:r>
              <a:rPr lang="en-US" dirty="0" err="1"/>
              <a:t>và</a:t>
            </a:r>
            <a:r>
              <a:rPr lang="en-US" dirty="0"/>
              <a:t> ý </a:t>
            </a:r>
            <a:r>
              <a:rPr lang="en-US" dirty="0" err="1"/>
              <a:t>nghĩa</a:t>
            </a:r>
            <a:r>
              <a:rPr lang="en-US" dirty="0"/>
              <a:t> </a:t>
            </a:r>
            <a:r>
              <a:rPr lang="en-US" dirty="0" err="1"/>
              <a:t>cho</a:t>
            </a:r>
            <a:r>
              <a:rPr lang="en-US" dirty="0"/>
              <a:t> </a:t>
            </a:r>
            <a:r>
              <a:rPr lang="en-US" dirty="0" err="1"/>
              <a:t>cuộc</a:t>
            </a:r>
            <a:r>
              <a:rPr lang="en-US" dirty="0"/>
              <a:t> </a:t>
            </a:r>
            <a:r>
              <a:rPr lang="en-US" dirty="0" err="1"/>
              <a:t>sống</a:t>
            </a:r>
            <a:r>
              <a:rPr lang="en-US" dirty="0"/>
              <a:t> </a:t>
            </a:r>
            <a:r>
              <a:rPr lang="en-US" dirty="0" err="1"/>
              <a:t>của</a:t>
            </a:r>
            <a:r>
              <a:rPr lang="en-US" dirty="0"/>
              <a:t> </a:t>
            </a:r>
            <a:r>
              <a:rPr lang="en-US" dirty="0" err="1"/>
              <a:t>anh</a:t>
            </a:r>
            <a:r>
              <a:rPr lang="en-US" dirty="0"/>
              <a:t>.</a:t>
            </a:r>
          </a:p>
          <a:p>
            <a:endParaRPr lang="en-US" dirty="0"/>
          </a:p>
          <a:p>
            <a:r>
              <a:rPr lang="en-US" dirty="0" err="1"/>
              <a:t>Tinh</a:t>
            </a:r>
            <a:r>
              <a:rPr lang="en-US" dirty="0"/>
              <a:t> </a:t>
            </a:r>
            <a:r>
              <a:rPr lang="en-US" dirty="0" err="1"/>
              <a:t>thần</a:t>
            </a:r>
            <a:r>
              <a:rPr lang="en-US" dirty="0"/>
              <a:t> </a:t>
            </a:r>
            <a:r>
              <a:rPr lang="en-US" dirty="0" err="1"/>
              <a:t>trách</a:t>
            </a:r>
            <a:r>
              <a:rPr lang="en-US" dirty="0"/>
              <a:t> </a:t>
            </a:r>
            <a:r>
              <a:rPr lang="en-US" dirty="0" err="1"/>
              <a:t>nhiệm</a:t>
            </a:r>
            <a:r>
              <a:rPr lang="en-US" dirty="0"/>
              <a:t> </a:t>
            </a:r>
            <a:r>
              <a:rPr lang="en-US" dirty="0" err="1"/>
              <a:t>cao</a:t>
            </a:r>
            <a:r>
              <a:rPr lang="en-US" dirty="0"/>
              <a:t> </a:t>
            </a:r>
            <a:r>
              <a:rPr lang="en-US" dirty="0" err="1"/>
              <a:t>trong</a:t>
            </a:r>
            <a:r>
              <a:rPr lang="en-US" dirty="0"/>
              <a:t> </a:t>
            </a:r>
            <a:r>
              <a:rPr lang="en-US" dirty="0" err="1"/>
              <a:t>công</a:t>
            </a:r>
            <a:r>
              <a:rPr lang="en-US" dirty="0"/>
              <a:t> </a:t>
            </a:r>
            <a:r>
              <a:rPr lang="en-US" dirty="0" err="1"/>
              <a:t>việc</a:t>
            </a:r>
            <a:r>
              <a:rPr lang="en-US" dirty="0"/>
              <a:t>:</a:t>
            </a:r>
          </a:p>
          <a:p>
            <a:pPr marL="285750" indent="-285750">
              <a:buFontTx/>
              <a:buChar char="-"/>
            </a:pPr>
            <a:r>
              <a:rPr lang="en-US" dirty="0" err="1"/>
              <a:t>Suốt</a:t>
            </a:r>
            <a:r>
              <a:rPr lang="en-US" dirty="0"/>
              <a:t> 4 </a:t>
            </a:r>
            <a:r>
              <a:rPr lang="en-US" dirty="0" err="1"/>
              <a:t>năm</a:t>
            </a:r>
            <a:r>
              <a:rPr lang="en-US" dirty="0"/>
              <a:t> </a:t>
            </a:r>
            <a:r>
              <a:rPr lang="en-US" dirty="0" err="1"/>
              <a:t>liền</a:t>
            </a:r>
            <a:r>
              <a:rPr lang="en-US" dirty="0"/>
              <a:t> </a:t>
            </a:r>
            <a:r>
              <a:rPr lang="en-US" dirty="0" err="1"/>
              <a:t>sống</a:t>
            </a:r>
            <a:r>
              <a:rPr lang="en-US" dirty="0"/>
              <a:t> </a:t>
            </a:r>
            <a:r>
              <a:rPr lang="en-US" dirty="0" err="1"/>
              <a:t>và</a:t>
            </a:r>
            <a:r>
              <a:rPr lang="en-US" dirty="0"/>
              <a:t> </a:t>
            </a:r>
            <a:r>
              <a:rPr lang="en-US" dirty="0" err="1"/>
              <a:t>làm</a:t>
            </a:r>
            <a:r>
              <a:rPr lang="en-US" dirty="0"/>
              <a:t> </a:t>
            </a:r>
            <a:r>
              <a:rPr lang="en-US" dirty="0" err="1"/>
              <a:t>việc</a:t>
            </a:r>
            <a:r>
              <a:rPr lang="en-US" dirty="0"/>
              <a:t> </a:t>
            </a:r>
            <a:r>
              <a:rPr lang="en-US" dirty="0" err="1"/>
              <a:t>tại</a:t>
            </a:r>
            <a:r>
              <a:rPr lang="en-US" dirty="0"/>
              <a:t> </a:t>
            </a:r>
            <a:r>
              <a:rPr lang="en-US" dirty="0" err="1"/>
              <a:t>trạm</a:t>
            </a:r>
            <a:r>
              <a:rPr lang="en-US" dirty="0"/>
              <a:t> </a:t>
            </a:r>
            <a:r>
              <a:rPr lang="en-US" dirty="0" err="1"/>
              <a:t>khí</a:t>
            </a:r>
            <a:r>
              <a:rPr lang="en-US" dirty="0"/>
              <a:t> </a:t>
            </a:r>
            <a:r>
              <a:rPr lang="en-US" dirty="0" err="1"/>
              <a:t>tượng</a:t>
            </a:r>
            <a:r>
              <a:rPr lang="en-US" dirty="0"/>
              <a:t>, </a:t>
            </a:r>
            <a:r>
              <a:rPr lang="en-US" dirty="0" err="1"/>
              <a:t>vượt</a:t>
            </a:r>
            <a:r>
              <a:rPr lang="en-US" dirty="0"/>
              <a:t> qua bao </a:t>
            </a:r>
            <a:r>
              <a:rPr lang="en-US" dirty="0" err="1"/>
              <a:t>thử</a:t>
            </a:r>
            <a:r>
              <a:rPr lang="en-US" dirty="0"/>
              <a:t> </a:t>
            </a:r>
            <a:r>
              <a:rPr lang="en-US" dirty="0" err="1"/>
              <a:t>thách</a:t>
            </a:r>
            <a:r>
              <a:rPr lang="en-US" dirty="0"/>
              <a:t> </a:t>
            </a:r>
            <a:r>
              <a:rPr lang="en-US" dirty="0" err="1"/>
              <a:t>khắc</a:t>
            </a:r>
            <a:r>
              <a:rPr lang="en-US" dirty="0"/>
              <a:t> </a:t>
            </a:r>
            <a:r>
              <a:rPr lang="en-US" dirty="0" err="1"/>
              <a:t>nghiệt</a:t>
            </a:r>
            <a:r>
              <a:rPr lang="en-US" dirty="0"/>
              <a:t> </a:t>
            </a:r>
            <a:r>
              <a:rPr lang="en-US" dirty="0" err="1"/>
              <a:t>của</a:t>
            </a:r>
            <a:r>
              <a:rPr lang="en-US" dirty="0"/>
              <a:t> </a:t>
            </a:r>
            <a:r>
              <a:rPr lang="en-US" dirty="0" err="1"/>
              <a:t>thiên</a:t>
            </a:r>
            <a:r>
              <a:rPr lang="en-US" dirty="0"/>
              <a:t> </a:t>
            </a:r>
            <a:r>
              <a:rPr lang="en-US" dirty="0" err="1"/>
              <a:t>nhiên</a:t>
            </a:r>
            <a:r>
              <a:rPr lang="en-US" dirty="0"/>
              <a:t>, </a:t>
            </a:r>
            <a:r>
              <a:rPr lang="en-US" dirty="0" err="1"/>
              <a:t>anh</a:t>
            </a:r>
            <a:r>
              <a:rPr lang="en-US" dirty="0"/>
              <a:t> </a:t>
            </a:r>
            <a:r>
              <a:rPr lang="en-US" dirty="0" err="1"/>
              <a:t>luôn</a:t>
            </a:r>
            <a:r>
              <a:rPr lang="en-US" dirty="0"/>
              <a:t> </a:t>
            </a:r>
            <a:r>
              <a:rPr lang="en-US" dirty="0" err="1"/>
              <a:t>tự</a:t>
            </a:r>
            <a:r>
              <a:rPr lang="en-US" dirty="0"/>
              <a:t> </a:t>
            </a:r>
            <a:r>
              <a:rPr lang="en-US" dirty="0" err="1"/>
              <a:t>giác</a:t>
            </a:r>
            <a:r>
              <a:rPr lang="en-US" dirty="0"/>
              <a:t> </a:t>
            </a:r>
            <a:r>
              <a:rPr lang="en-US" dirty="0" err="1"/>
              <a:t>làm</a:t>
            </a:r>
            <a:r>
              <a:rPr lang="en-US" dirty="0"/>
              <a:t> </a:t>
            </a:r>
            <a:r>
              <a:rPr lang="en-US" dirty="0" err="1"/>
              <a:t>việc</a:t>
            </a:r>
            <a:r>
              <a:rPr lang="en-US" dirty="0"/>
              <a:t> </a:t>
            </a:r>
          </a:p>
          <a:p>
            <a:pPr marL="285750" indent="-285750">
              <a:buFontTx/>
              <a:buChar char="-"/>
            </a:pPr>
            <a:r>
              <a:rPr lang="en-US" dirty="0" err="1"/>
              <a:t>Mỗi</a:t>
            </a:r>
            <a:r>
              <a:rPr lang="en-US" dirty="0"/>
              <a:t> </a:t>
            </a:r>
            <a:r>
              <a:rPr lang="en-US" dirty="0" err="1"/>
              <a:t>ngày</a:t>
            </a:r>
            <a:r>
              <a:rPr lang="en-US" dirty="0"/>
              <a:t>, </a:t>
            </a:r>
            <a:r>
              <a:rPr lang="en-US" dirty="0" err="1"/>
              <a:t>anh</a:t>
            </a:r>
            <a:r>
              <a:rPr lang="en-US" dirty="0"/>
              <a:t> </a:t>
            </a:r>
            <a:r>
              <a:rPr lang="en-US" dirty="0" err="1"/>
              <a:t>thực</a:t>
            </a:r>
            <a:r>
              <a:rPr lang="en-US" dirty="0"/>
              <a:t> </a:t>
            </a:r>
            <a:r>
              <a:rPr lang="en-US" dirty="0" err="1"/>
              <a:t>hiện</a:t>
            </a:r>
            <a:r>
              <a:rPr lang="en-US" dirty="0"/>
              <a:t> </a:t>
            </a:r>
            <a:r>
              <a:rPr lang="en-US" dirty="0" err="1"/>
              <a:t>tốt</a:t>
            </a:r>
            <a:r>
              <a:rPr lang="en-US" dirty="0"/>
              <a:t> </a:t>
            </a:r>
            <a:r>
              <a:rPr lang="en-US" dirty="0" err="1"/>
              <a:t>công</a:t>
            </a:r>
            <a:r>
              <a:rPr lang="en-US" dirty="0"/>
              <a:t> </a:t>
            </a:r>
            <a:r>
              <a:rPr lang="en-US" dirty="0" err="1"/>
              <a:t>việc</a:t>
            </a:r>
            <a:r>
              <a:rPr lang="en-US" dirty="0"/>
              <a:t> </a:t>
            </a:r>
            <a:r>
              <a:rPr lang="en-US" dirty="0" err="1"/>
              <a:t>theo</a:t>
            </a:r>
            <a:r>
              <a:rPr lang="en-US" dirty="0"/>
              <a:t> </a:t>
            </a:r>
            <a:r>
              <a:rPr lang="en-US" dirty="0" err="1"/>
              <a:t>đúng</a:t>
            </a:r>
            <a:r>
              <a:rPr lang="en-US" dirty="0"/>
              <a:t> </a:t>
            </a:r>
            <a:r>
              <a:rPr lang="en-US" dirty="0" err="1"/>
              <a:t>kế</a:t>
            </a:r>
            <a:r>
              <a:rPr lang="en-US" dirty="0"/>
              <a:t> </a:t>
            </a:r>
            <a:r>
              <a:rPr lang="en-US" dirty="0" err="1"/>
              <a:t>hoạch</a:t>
            </a:r>
            <a:r>
              <a:rPr lang="en-US" dirty="0"/>
              <a:t> </a:t>
            </a:r>
            <a:r>
              <a:rPr lang="en-US" dirty="0" err="1"/>
              <a:t>nghiêm</a:t>
            </a:r>
            <a:r>
              <a:rPr lang="en-US" dirty="0"/>
              <a:t> </a:t>
            </a:r>
            <a:r>
              <a:rPr lang="en-US" dirty="0" err="1"/>
              <a:t>ngặt</a:t>
            </a:r>
            <a:r>
              <a:rPr lang="en-US" dirty="0"/>
              <a:t> </a:t>
            </a:r>
            <a:r>
              <a:rPr lang="en-US" dirty="0" err="1"/>
              <a:t>mình</a:t>
            </a:r>
            <a:r>
              <a:rPr lang="en-US" dirty="0"/>
              <a:t> </a:t>
            </a:r>
            <a:r>
              <a:rPr lang="en-US" dirty="0" err="1"/>
              <a:t>đặt</a:t>
            </a:r>
            <a:r>
              <a:rPr lang="en-US" dirty="0"/>
              <a:t> ra, </a:t>
            </a:r>
            <a:r>
              <a:rPr lang="en-US" dirty="0" err="1"/>
              <a:t>không</a:t>
            </a:r>
            <a:r>
              <a:rPr lang="en-US" dirty="0"/>
              <a:t> </a:t>
            </a:r>
            <a:r>
              <a:rPr lang="en-US" dirty="0" err="1"/>
              <a:t>vì</a:t>
            </a:r>
            <a:r>
              <a:rPr lang="en-US" dirty="0"/>
              <a:t> </a:t>
            </a:r>
            <a:r>
              <a:rPr lang="en-US" dirty="0" err="1"/>
              <a:t>gió</a:t>
            </a:r>
            <a:r>
              <a:rPr lang="en-US" dirty="0"/>
              <a:t> </a:t>
            </a:r>
            <a:r>
              <a:rPr lang="en-US" dirty="0" err="1"/>
              <a:t>rét</a:t>
            </a:r>
            <a:r>
              <a:rPr lang="en-US" dirty="0"/>
              <a:t>, </a:t>
            </a:r>
            <a:r>
              <a:rPr lang="en-US" dirty="0" err="1"/>
              <a:t>đêm</a:t>
            </a:r>
            <a:r>
              <a:rPr lang="en-US" dirty="0"/>
              <a:t> </a:t>
            </a:r>
            <a:r>
              <a:rPr lang="en-US" dirty="0" err="1"/>
              <a:t>tối</a:t>
            </a:r>
            <a:r>
              <a:rPr lang="en-US" dirty="0"/>
              <a:t>, </a:t>
            </a:r>
            <a:r>
              <a:rPr lang="en-US" dirty="0" err="1"/>
              <a:t>không</a:t>
            </a:r>
            <a:r>
              <a:rPr lang="en-US" dirty="0"/>
              <a:t> </a:t>
            </a:r>
            <a:r>
              <a:rPr lang="en-US" dirty="0" err="1"/>
              <a:t>vì</a:t>
            </a:r>
            <a:r>
              <a:rPr lang="en-US" dirty="0"/>
              <a:t> </a:t>
            </a:r>
            <a:r>
              <a:rPr lang="en-US" dirty="0" err="1"/>
              <a:t>quyến</a:t>
            </a:r>
            <a:r>
              <a:rPr lang="en-US" dirty="0"/>
              <a:t> </a:t>
            </a:r>
            <a:r>
              <a:rPr lang="en-US" dirty="0" err="1"/>
              <a:t>luyến</a:t>
            </a:r>
            <a:r>
              <a:rPr lang="en-US" dirty="0"/>
              <a:t> </a:t>
            </a:r>
            <a:r>
              <a:rPr lang="en-US" dirty="0" err="1"/>
              <a:t>khách</a:t>
            </a:r>
            <a:r>
              <a:rPr lang="en-US" dirty="0"/>
              <a:t> </a:t>
            </a:r>
            <a:r>
              <a:rPr lang="en-US" dirty="0" err="1"/>
              <a:t>phương</a:t>
            </a:r>
            <a:r>
              <a:rPr lang="en-US" dirty="0"/>
              <a:t> </a:t>
            </a:r>
            <a:r>
              <a:rPr lang="en-US" dirty="0" err="1"/>
              <a:t>xa</a:t>
            </a:r>
            <a:r>
              <a:rPr lang="en-US" dirty="0"/>
              <a:t> </a:t>
            </a:r>
            <a:r>
              <a:rPr lang="en-US" dirty="0" err="1"/>
              <a:t>mà</a:t>
            </a:r>
            <a:r>
              <a:rPr lang="en-US" dirty="0"/>
              <a:t> </a:t>
            </a:r>
            <a:r>
              <a:rPr lang="en-US" dirty="0" err="1"/>
              <a:t>quên</a:t>
            </a:r>
            <a:r>
              <a:rPr lang="en-US" dirty="0"/>
              <a:t> </a:t>
            </a:r>
            <a:r>
              <a:rPr lang="en-US" dirty="0" err="1"/>
              <a:t>giờ</a:t>
            </a:r>
            <a:r>
              <a:rPr lang="en-US" dirty="0"/>
              <a:t> “</a:t>
            </a:r>
            <a:r>
              <a:rPr lang="en-US" dirty="0" err="1"/>
              <a:t>ốp</a:t>
            </a:r>
            <a:r>
              <a:rPr lang="en-US" dirty="0"/>
              <a:t>”. </a:t>
            </a:r>
            <a:r>
              <a:rPr lang="en-US" dirty="0" err="1"/>
              <a:t>Đó</a:t>
            </a:r>
            <a:r>
              <a:rPr lang="en-US" dirty="0"/>
              <a:t> </a:t>
            </a:r>
            <a:r>
              <a:rPr lang="en-US" dirty="0" err="1"/>
              <a:t>là</a:t>
            </a:r>
            <a:r>
              <a:rPr lang="en-US" dirty="0"/>
              <a:t> </a:t>
            </a:r>
            <a:r>
              <a:rPr lang="en-US" dirty="0" err="1"/>
              <a:t>người</a:t>
            </a:r>
            <a:r>
              <a:rPr lang="en-US" dirty="0"/>
              <a:t> </a:t>
            </a:r>
            <a:r>
              <a:rPr lang="en-US" dirty="0" err="1"/>
              <a:t>có</a:t>
            </a:r>
            <a:r>
              <a:rPr lang="en-US" dirty="0"/>
              <a:t> ý </a:t>
            </a:r>
            <a:r>
              <a:rPr lang="en-US" dirty="0" err="1"/>
              <a:t>thức</a:t>
            </a:r>
            <a:r>
              <a:rPr lang="en-US" dirty="0"/>
              <a:t> </a:t>
            </a:r>
            <a:r>
              <a:rPr lang="en-US" dirty="0" err="1"/>
              <a:t>kỷ</a:t>
            </a:r>
            <a:r>
              <a:rPr lang="en-US" dirty="0"/>
              <a:t> </a:t>
            </a:r>
            <a:r>
              <a:rPr lang="en-US" dirty="0" err="1"/>
              <a:t>luật</a:t>
            </a:r>
            <a:r>
              <a:rPr lang="en-US" dirty="0"/>
              <a:t> </a:t>
            </a:r>
            <a:r>
              <a:rPr lang="en-US" dirty="0" err="1"/>
              <a:t>cao</a:t>
            </a:r>
            <a:r>
              <a:rPr lang="en-US" dirty="0"/>
              <a:t> </a:t>
            </a:r>
          </a:p>
          <a:p>
            <a:pPr marL="285750" indent="-285750">
              <a:buFont typeface="Wingdings" panose="05000000000000000000" pitchFamily="2" charset="2"/>
              <a:buChar char="à"/>
            </a:pPr>
            <a:r>
              <a:rPr lang="en-US" dirty="0">
                <a:sym typeface="Wingdings" panose="05000000000000000000" pitchFamily="2" charset="2"/>
              </a:rPr>
              <a:t>A</a:t>
            </a:r>
            <a:r>
              <a:rPr lang="en-US" dirty="0"/>
              <a:t>nh </a:t>
            </a:r>
            <a:r>
              <a:rPr lang="en-US" dirty="0" err="1"/>
              <a:t>hoàn</a:t>
            </a:r>
            <a:r>
              <a:rPr lang="en-US" dirty="0"/>
              <a:t> </a:t>
            </a:r>
            <a:r>
              <a:rPr lang="en-US" dirty="0" err="1"/>
              <a:t>toàn</a:t>
            </a:r>
            <a:r>
              <a:rPr lang="en-US" dirty="0"/>
              <a:t> </a:t>
            </a:r>
            <a:r>
              <a:rPr lang="en-US" dirty="0" err="1"/>
              <a:t>hoàn</a:t>
            </a:r>
            <a:r>
              <a:rPr lang="en-US" dirty="0"/>
              <a:t> </a:t>
            </a:r>
            <a:r>
              <a:rPr lang="en-US" dirty="0" err="1"/>
              <a:t>thành</a:t>
            </a:r>
            <a:r>
              <a:rPr lang="en-US" dirty="0"/>
              <a:t> </a:t>
            </a:r>
            <a:r>
              <a:rPr lang="en-US" dirty="0" err="1"/>
              <a:t>tốt</a:t>
            </a:r>
            <a:r>
              <a:rPr lang="en-US" dirty="0"/>
              <a:t> </a:t>
            </a:r>
            <a:r>
              <a:rPr lang="en-US" dirty="0" err="1"/>
              <a:t>công</a:t>
            </a:r>
            <a:r>
              <a:rPr lang="en-US" dirty="0"/>
              <a:t> </a:t>
            </a:r>
            <a:r>
              <a:rPr lang="en-US" dirty="0" err="1"/>
              <a:t>việc</a:t>
            </a:r>
            <a:r>
              <a:rPr lang="en-US" dirty="0"/>
              <a:t>, </a:t>
            </a:r>
            <a:r>
              <a:rPr lang="en-US" dirty="0" err="1"/>
              <a:t>thậm</a:t>
            </a:r>
            <a:r>
              <a:rPr lang="en-US" dirty="0"/>
              <a:t> </a:t>
            </a:r>
            <a:r>
              <a:rPr lang="en-US" dirty="0" err="1"/>
              <a:t>chí</a:t>
            </a:r>
            <a:r>
              <a:rPr lang="en-US" dirty="0"/>
              <a:t> </a:t>
            </a:r>
            <a:r>
              <a:rPr lang="en-US" dirty="0" err="1"/>
              <a:t>góp</a:t>
            </a:r>
            <a:r>
              <a:rPr lang="en-US" dirty="0"/>
              <a:t> </a:t>
            </a:r>
            <a:r>
              <a:rPr lang="en-US" dirty="0" err="1"/>
              <a:t>phần</a:t>
            </a:r>
            <a:r>
              <a:rPr lang="en-US" dirty="0"/>
              <a:t> </a:t>
            </a:r>
            <a:r>
              <a:rPr lang="en-US" dirty="0" err="1"/>
              <a:t>vào</a:t>
            </a:r>
            <a:r>
              <a:rPr lang="en-US" dirty="0"/>
              <a:t> </a:t>
            </a:r>
            <a:r>
              <a:rPr lang="en-US" dirty="0" err="1"/>
              <a:t>chiến</a:t>
            </a:r>
            <a:r>
              <a:rPr lang="en-US" dirty="0"/>
              <a:t> </a:t>
            </a:r>
            <a:r>
              <a:rPr lang="en-US" dirty="0" err="1"/>
              <a:t>công</a:t>
            </a:r>
            <a:r>
              <a:rPr lang="en-US" dirty="0"/>
              <a:t> </a:t>
            </a:r>
            <a:r>
              <a:rPr lang="en-US" dirty="0" err="1"/>
              <a:t>bắn</a:t>
            </a:r>
            <a:r>
              <a:rPr lang="en-US" dirty="0"/>
              <a:t> </a:t>
            </a:r>
            <a:r>
              <a:rPr lang="en-US" dirty="0" err="1"/>
              <a:t>rơi</a:t>
            </a:r>
            <a:r>
              <a:rPr lang="en-US" dirty="0"/>
              <a:t> </a:t>
            </a:r>
            <a:r>
              <a:rPr lang="en-US" dirty="0" err="1"/>
              <a:t>máy</a:t>
            </a:r>
            <a:r>
              <a:rPr lang="en-US" dirty="0"/>
              <a:t> bay </a:t>
            </a:r>
            <a:r>
              <a:rPr lang="en-US" dirty="0" err="1"/>
              <a:t>Mỹ</a:t>
            </a:r>
            <a:r>
              <a:rPr lang="en-US" dirty="0"/>
              <a:t> </a:t>
            </a:r>
            <a:r>
              <a:rPr lang="en-US" dirty="0" err="1"/>
              <a:t>của</a:t>
            </a:r>
            <a:r>
              <a:rPr lang="en-US" dirty="0"/>
              <a:t> </a:t>
            </a:r>
            <a:r>
              <a:rPr lang="en-US" dirty="0" err="1"/>
              <a:t>bộ</a:t>
            </a:r>
            <a:r>
              <a:rPr lang="en-US" dirty="0"/>
              <a:t> </a:t>
            </a:r>
            <a:r>
              <a:rPr lang="en-US" dirty="0" err="1"/>
              <a:t>đội</a:t>
            </a:r>
            <a:r>
              <a:rPr lang="en-US" dirty="0"/>
              <a:t> </a:t>
            </a:r>
            <a:r>
              <a:rPr lang="en-US" dirty="0" err="1"/>
              <a:t>tên</a:t>
            </a:r>
            <a:r>
              <a:rPr lang="en-US" dirty="0"/>
              <a:t> </a:t>
            </a:r>
            <a:r>
              <a:rPr lang="en-US" dirty="0" err="1"/>
              <a:t>lửa</a:t>
            </a:r>
            <a:r>
              <a:rPr lang="en-US" dirty="0"/>
              <a:t>, </a:t>
            </a:r>
            <a:r>
              <a:rPr lang="en-US" dirty="0" err="1"/>
              <a:t>được</a:t>
            </a:r>
            <a:r>
              <a:rPr lang="en-US" dirty="0"/>
              <a:t> </a:t>
            </a:r>
            <a:r>
              <a:rPr lang="en-US" dirty="0" err="1"/>
              <a:t>các</a:t>
            </a:r>
            <a:r>
              <a:rPr lang="en-US" dirty="0"/>
              <a:t> </a:t>
            </a:r>
            <a:r>
              <a:rPr lang="en-US" dirty="0" err="1"/>
              <a:t>chú</a:t>
            </a:r>
            <a:r>
              <a:rPr lang="en-US" dirty="0"/>
              <a:t> </a:t>
            </a:r>
            <a:r>
              <a:rPr lang="en-US" dirty="0" err="1"/>
              <a:t>bộ</a:t>
            </a:r>
            <a:r>
              <a:rPr lang="en-US" dirty="0"/>
              <a:t> </a:t>
            </a:r>
            <a:r>
              <a:rPr lang="en-US" dirty="0" err="1"/>
              <a:t>đội</a:t>
            </a:r>
            <a:r>
              <a:rPr lang="en-US" dirty="0"/>
              <a:t> </a:t>
            </a:r>
            <a:r>
              <a:rPr lang="en-US" dirty="0" err="1"/>
              <a:t>cảm</a:t>
            </a:r>
            <a:r>
              <a:rPr lang="en-US" dirty="0"/>
              <a:t> </a:t>
            </a:r>
            <a:r>
              <a:rPr lang="en-US" dirty="0" err="1"/>
              <a:t>ơn</a:t>
            </a:r>
            <a:r>
              <a:rPr lang="en-US" dirty="0"/>
              <a:t>, </a:t>
            </a:r>
            <a:r>
              <a:rPr lang="en-US" dirty="0" err="1"/>
              <a:t>khen</a:t>
            </a:r>
            <a:r>
              <a:rPr lang="en-US" dirty="0"/>
              <a:t> </a:t>
            </a:r>
            <a:r>
              <a:rPr lang="en-US" dirty="0" err="1"/>
              <a:t>ngợi</a:t>
            </a:r>
            <a:endParaRPr lang="en-US" dirty="0"/>
          </a:p>
          <a:p>
            <a:pPr marL="285750" indent="-285750" algn="just">
              <a:buFont typeface="Wingdings" panose="05000000000000000000" pitchFamily="2" charset="2"/>
              <a:buChar char="à"/>
            </a:pPr>
            <a:r>
              <a:rPr lang="en-US" dirty="0"/>
              <a:t>Anh </a:t>
            </a:r>
            <a:r>
              <a:rPr lang="en-US" dirty="0" err="1"/>
              <a:t>đã</a:t>
            </a:r>
            <a:r>
              <a:rPr lang="en-US" dirty="0"/>
              <a:t> </a:t>
            </a:r>
            <a:r>
              <a:rPr lang="en-US" dirty="0" err="1"/>
              <a:t>tìm</a:t>
            </a:r>
            <a:r>
              <a:rPr lang="en-US" dirty="0"/>
              <a:t> </a:t>
            </a:r>
            <a:r>
              <a:rPr lang="en-US" dirty="0" err="1"/>
              <a:t>thấy</a:t>
            </a:r>
            <a:r>
              <a:rPr lang="en-US" dirty="0"/>
              <a:t> </a:t>
            </a:r>
            <a:r>
              <a:rPr lang="en-US" dirty="0" err="1"/>
              <a:t>hạnh</a:t>
            </a:r>
            <a:r>
              <a:rPr lang="en-US" dirty="0"/>
              <a:t> </a:t>
            </a:r>
            <a:r>
              <a:rPr lang="en-US" dirty="0" err="1"/>
              <a:t>phúc</a:t>
            </a:r>
            <a:r>
              <a:rPr lang="en-US" dirty="0"/>
              <a:t> </a:t>
            </a:r>
            <a:r>
              <a:rPr lang="en-US" dirty="0" err="1"/>
              <a:t>trong</a:t>
            </a:r>
            <a:r>
              <a:rPr lang="en-US" dirty="0"/>
              <a:t> </a:t>
            </a:r>
            <a:r>
              <a:rPr lang="en-US" dirty="0" err="1"/>
              <a:t>công</a:t>
            </a:r>
            <a:r>
              <a:rPr lang="en-US" dirty="0"/>
              <a:t> </a:t>
            </a:r>
            <a:r>
              <a:rPr lang="en-US" dirty="0" err="1"/>
              <a:t>việc</a:t>
            </a:r>
            <a:r>
              <a:rPr lang="en-US" dirty="0"/>
              <a:t> </a:t>
            </a:r>
            <a:r>
              <a:rPr lang="en-US" dirty="0" err="1"/>
              <a:t>bởi</a:t>
            </a:r>
            <a:r>
              <a:rPr lang="en-US" dirty="0"/>
              <a:t> </a:t>
            </a:r>
            <a:r>
              <a:rPr lang="en-US" dirty="0" err="1"/>
              <a:t>với</a:t>
            </a:r>
            <a:r>
              <a:rPr lang="en-US" dirty="0"/>
              <a:t> </a:t>
            </a:r>
            <a:r>
              <a:rPr lang="en-US" dirty="0" err="1"/>
              <a:t>công</a:t>
            </a:r>
            <a:r>
              <a:rPr lang="en-US" dirty="0"/>
              <a:t> </a:t>
            </a:r>
            <a:r>
              <a:rPr lang="en-US" dirty="0" err="1"/>
              <a:t>việc</a:t>
            </a:r>
            <a:r>
              <a:rPr lang="en-US" dirty="0"/>
              <a:t>, </a:t>
            </a:r>
            <a:r>
              <a:rPr lang="en-US" dirty="0" err="1"/>
              <a:t>anh</a:t>
            </a:r>
            <a:r>
              <a:rPr lang="en-US" dirty="0"/>
              <a:t> </a:t>
            </a:r>
            <a:r>
              <a:rPr lang="en-US" dirty="0" err="1"/>
              <a:t>tìm</a:t>
            </a:r>
            <a:r>
              <a:rPr lang="en-US" dirty="0"/>
              <a:t> </a:t>
            </a:r>
            <a:r>
              <a:rPr lang="en-US" dirty="0" err="1"/>
              <a:t>thấy</a:t>
            </a:r>
            <a:r>
              <a:rPr lang="en-US" dirty="0"/>
              <a:t> </a:t>
            </a:r>
            <a:r>
              <a:rPr lang="en-US" dirty="0" err="1"/>
              <a:t>sự</a:t>
            </a:r>
            <a:r>
              <a:rPr lang="en-US" dirty="0"/>
              <a:t> </a:t>
            </a:r>
            <a:r>
              <a:rPr lang="en-US" dirty="0" err="1"/>
              <a:t>gắn</a:t>
            </a:r>
            <a:r>
              <a:rPr lang="en-US" dirty="0"/>
              <a:t> </a:t>
            </a:r>
            <a:r>
              <a:rPr lang="en-US" dirty="0" err="1"/>
              <a:t>kết</a:t>
            </a:r>
            <a:r>
              <a:rPr lang="en-US" dirty="0"/>
              <a:t> </a:t>
            </a:r>
            <a:r>
              <a:rPr lang="en-US" dirty="0" err="1"/>
              <a:t>với</a:t>
            </a:r>
            <a:r>
              <a:rPr lang="en-US" dirty="0"/>
              <a:t> </a:t>
            </a:r>
            <a:r>
              <a:rPr lang="en-US" dirty="0" err="1"/>
              <a:t>mọi</a:t>
            </a:r>
            <a:r>
              <a:rPr lang="en-US" dirty="0"/>
              <a:t> </a:t>
            </a:r>
            <a:r>
              <a:rPr lang="en-US" dirty="0" err="1"/>
              <a:t>người</a:t>
            </a:r>
            <a:r>
              <a:rPr lang="en-US" dirty="0"/>
              <a:t>, </a:t>
            </a:r>
            <a:r>
              <a:rPr lang="en-US" dirty="0" err="1"/>
              <a:t>cách</a:t>
            </a:r>
            <a:r>
              <a:rPr lang="en-US" dirty="0"/>
              <a:t> </a:t>
            </a:r>
            <a:r>
              <a:rPr lang="en-US" dirty="0" err="1"/>
              <a:t>thức</a:t>
            </a:r>
            <a:r>
              <a:rPr lang="en-US" dirty="0"/>
              <a:t> </a:t>
            </a:r>
            <a:r>
              <a:rPr lang="en-US" dirty="0" err="1"/>
              <a:t>để</a:t>
            </a:r>
            <a:r>
              <a:rPr lang="en-US" dirty="0"/>
              <a:t> </a:t>
            </a:r>
            <a:r>
              <a:rPr lang="en-US" dirty="0" err="1"/>
              <a:t>đóng</a:t>
            </a:r>
            <a:r>
              <a:rPr lang="en-US" dirty="0"/>
              <a:t> </a:t>
            </a:r>
            <a:r>
              <a:rPr lang="en-US" dirty="0" err="1"/>
              <a:t>góp</a:t>
            </a:r>
            <a:r>
              <a:rPr lang="en-US" dirty="0"/>
              <a:t>, </a:t>
            </a:r>
            <a:r>
              <a:rPr lang="en-US" dirty="0" err="1"/>
              <a:t>cống</a:t>
            </a:r>
            <a:r>
              <a:rPr lang="en-US" dirty="0"/>
              <a:t> </a:t>
            </a:r>
            <a:r>
              <a:rPr lang="en-US" dirty="0" err="1"/>
              <a:t>hiến</a:t>
            </a:r>
            <a:r>
              <a:rPr lang="en-US" dirty="0"/>
              <a:t> </a:t>
            </a:r>
            <a:r>
              <a:rPr lang="en-US" dirty="0" err="1"/>
              <a:t>cho</a:t>
            </a:r>
            <a:r>
              <a:rPr lang="en-US" dirty="0"/>
              <a:t> </a:t>
            </a:r>
            <a:r>
              <a:rPr lang="en-US" dirty="0" err="1"/>
              <a:t>cuộc</a:t>
            </a:r>
            <a:r>
              <a:rPr lang="en-US" dirty="0"/>
              <a:t> </a:t>
            </a:r>
            <a:r>
              <a:rPr lang="en-US" dirty="0" err="1"/>
              <a:t>đời</a:t>
            </a:r>
            <a:r>
              <a:rPr lang="en-US" dirty="0"/>
              <a:t>.</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305849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Suy</a:t>
            </a:r>
            <a:r>
              <a:rPr lang="en-US" dirty="0"/>
              <a:t> </a:t>
            </a:r>
            <a:r>
              <a:rPr lang="en-US" dirty="0" err="1"/>
              <a:t>nghĩ</a:t>
            </a:r>
            <a:r>
              <a:rPr lang="en-US" dirty="0"/>
              <a:t> </a:t>
            </a:r>
            <a:r>
              <a:rPr lang="en-US" dirty="0" err="1"/>
              <a:t>lựa</a:t>
            </a:r>
            <a:r>
              <a:rPr lang="en-US" dirty="0"/>
              <a:t> </a:t>
            </a:r>
            <a:r>
              <a:rPr lang="en-US" dirty="0" err="1"/>
              <a:t>chọn</a:t>
            </a:r>
            <a:r>
              <a:rPr lang="en-US" dirty="0"/>
              <a:t> </a:t>
            </a:r>
            <a:r>
              <a:rPr lang="en-US" dirty="0" err="1"/>
              <a:t>lý</a:t>
            </a:r>
            <a:r>
              <a:rPr lang="en-US" dirty="0"/>
              <a:t> </a:t>
            </a:r>
            <a:r>
              <a:rPr lang="en-US" dirty="0" err="1"/>
              <a:t>tưởng</a:t>
            </a:r>
            <a:r>
              <a:rPr lang="en-US" dirty="0"/>
              <a:t> </a:t>
            </a:r>
            <a:r>
              <a:rPr lang="en-US" dirty="0" err="1"/>
              <a:t>sống</a:t>
            </a:r>
            <a:r>
              <a:rPr lang="en-US" dirty="0"/>
              <a:t> </a:t>
            </a:r>
          </a:p>
          <a:p>
            <a:pPr marL="285750" indent="-285750">
              <a:buFontTx/>
              <a:buChar char="-"/>
            </a:pPr>
            <a:r>
              <a:rPr lang="en-US" dirty="0"/>
              <a:t>Khi </a:t>
            </a:r>
            <a:r>
              <a:rPr lang="en-US" dirty="0" err="1"/>
              <a:t>lựa</a:t>
            </a:r>
            <a:r>
              <a:rPr lang="en-US" dirty="0"/>
              <a:t> </a:t>
            </a:r>
            <a:r>
              <a:rPr lang="en-US" dirty="0" err="1"/>
              <a:t>chọn</a:t>
            </a:r>
            <a:r>
              <a:rPr lang="en-US" dirty="0"/>
              <a:t> </a:t>
            </a:r>
            <a:r>
              <a:rPr lang="en-US" dirty="0" err="1"/>
              <a:t>công</a:t>
            </a:r>
            <a:r>
              <a:rPr lang="en-US" dirty="0"/>
              <a:t> </a:t>
            </a:r>
            <a:r>
              <a:rPr lang="en-US" dirty="0" err="1"/>
              <a:t>việc</a:t>
            </a:r>
            <a:r>
              <a:rPr lang="en-US" dirty="0"/>
              <a:t>: Anh </a:t>
            </a:r>
            <a:r>
              <a:rPr lang="en-US" dirty="0" err="1"/>
              <a:t>viết</a:t>
            </a:r>
            <a:r>
              <a:rPr lang="en-US" dirty="0"/>
              <a:t> </a:t>
            </a:r>
            <a:r>
              <a:rPr lang="en-US" dirty="0" err="1"/>
              <a:t>đơn</a:t>
            </a:r>
            <a:r>
              <a:rPr lang="en-US" dirty="0"/>
              <a:t> </a:t>
            </a:r>
            <a:r>
              <a:rPr lang="en-US" dirty="0" err="1"/>
              <a:t>xin</a:t>
            </a:r>
            <a:r>
              <a:rPr lang="en-US" dirty="0"/>
              <a:t> </a:t>
            </a:r>
            <a:r>
              <a:rPr lang="en-US" dirty="0" err="1"/>
              <a:t>xung</a:t>
            </a:r>
            <a:r>
              <a:rPr lang="en-US" dirty="0"/>
              <a:t> </a:t>
            </a:r>
            <a:r>
              <a:rPr lang="en-US" dirty="0" err="1"/>
              <a:t>phong</a:t>
            </a:r>
            <a:r>
              <a:rPr lang="en-US" dirty="0"/>
              <a:t> ra </a:t>
            </a:r>
            <a:r>
              <a:rPr lang="en-US" dirty="0" err="1"/>
              <a:t>trận</a:t>
            </a:r>
            <a:r>
              <a:rPr lang="en-US" dirty="0"/>
              <a:t> (</a:t>
            </a:r>
            <a:r>
              <a:rPr lang="en-US" dirty="0" err="1"/>
              <a:t>chiến</a:t>
            </a:r>
            <a:r>
              <a:rPr lang="en-US" dirty="0"/>
              <a:t> </a:t>
            </a:r>
            <a:r>
              <a:rPr lang="en-US" dirty="0" err="1"/>
              <a:t>đấu</a:t>
            </a:r>
            <a:r>
              <a:rPr lang="en-US" dirty="0"/>
              <a:t> </a:t>
            </a:r>
            <a:r>
              <a:rPr lang="en-US" dirty="0" err="1"/>
              <a:t>bảo</a:t>
            </a:r>
            <a:r>
              <a:rPr lang="en-US" dirty="0"/>
              <a:t> </a:t>
            </a:r>
            <a:r>
              <a:rPr lang="en-US" dirty="0" err="1"/>
              <a:t>vệ</a:t>
            </a:r>
            <a:r>
              <a:rPr lang="en-US" dirty="0"/>
              <a:t> </a:t>
            </a:r>
            <a:r>
              <a:rPr lang="en-US" dirty="0" err="1"/>
              <a:t>tổ</a:t>
            </a:r>
            <a:r>
              <a:rPr lang="en-US" dirty="0"/>
              <a:t> </a:t>
            </a:r>
            <a:r>
              <a:rPr lang="en-US" dirty="0" err="1"/>
              <a:t>quốc</a:t>
            </a:r>
            <a:r>
              <a:rPr lang="en-US" dirty="0"/>
              <a:t>)</a:t>
            </a:r>
          </a:p>
          <a:p>
            <a:pPr marL="285750" indent="-285750">
              <a:buFontTx/>
              <a:buChar char="-"/>
            </a:pPr>
            <a:r>
              <a:rPr lang="en-US" dirty="0"/>
              <a:t>Anh </a:t>
            </a:r>
            <a:r>
              <a:rPr lang="en-US" dirty="0" err="1"/>
              <a:t>xin</a:t>
            </a:r>
            <a:r>
              <a:rPr lang="en-US" dirty="0"/>
              <a:t> </a:t>
            </a:r>
            <a:r>
              <a:rPr lang="en-US" dirty="0" err="1"/>
              <a:t>tình</a:t>
            </a:r>
            <a:r>
              <a:rPr lang="en-US" dirty="0"/>
              <a:t> </a:t>
            </a:r>
            <a:r>
              <a:rPr lang="en-US" dirty="0" err="1"/>
              <a:t>nguyện</a:t>
            </a:r>
            <a:r>
              <a:rPr lang="en-US" dirty="0"/>
              <a:t> </a:t>
            </a:r>
            <a:r>
              <a:rPr lang="en-US" dirty="0" err="1"/>
              <a:t>nhận</a:t>
            </a:r>
            <a:r>
              <a:rPr lang="en-US" dirty="0"/>
              <a:t> </a:t>
            </a:r>
            <a:r>
              <a:rPr lang="en-US" dirty="0" err="1"/>
              <a:t>công</a:t>
            </a:r>
            <a:r>
              <a:rPr lang="en-US" dirty="0"/>
              <a:t> </a:t>
            </a:r>
            <a:r>
              <a:rPr lang="en-US" dirty="0" err="1"/>
              <a:t>tác</a:t>
            </a:r>
            <a:r>
              <a:rPr lang="en-US" dirty="0"/>
              <a:t> </a:t>
            </a:r>
            <a:r>
              <a:rPr lang="en-US" dirty="0" err="1"/>
              <a:t>khí</a:t>
            </a:r>
            <a:r>
              <a:rPr lang="en-US" dirty="0"/>
              <a:t> </a:t>
            </a:r>
            <a:r>
              <a:rPr lang="en-US" dirty="0" err="1"/>
              <a:t>tượng</a:t>
            </a:r>
            <a:r>
              <a:rPr lang="en-US" dirty="0"/>
              <a:t> </a:t>
            </a:r>
            <a:r>
              <a:rPr lang="en-US" dirty="0" err="1"/>
              <a:t>trên</a:t>
            </a:r>
            <a:r>
              <a:rPr lang="en-US" dirty="0"/>
              <a:t> </a:t>
            </a:r>
            <a:r>
              <a:rPr lang="en-US" dirty="0" err="1"/>
              <a:t>đỉnh</a:t>
            </a:r>
            <a:r>
              <a:rPr lang="en-US" dirty="0"/>
              <a:t> </a:t>
            </a:r>
            <a:r>
              <a:rPr lang="en-US" dirty="0" err="1"/>
              <a:t>núi</a:t>
            </a:r>
            <a:r>
              <a:rPr lang="en-US" dirty="0"/>
              <a:t> </a:t>
            </a:r>
            <a:r>
              <a:rPr lang="en-US" dirty="0" err="1"/>
              <a:t>cao</a:t>
            </a:r>
            <a:r>
              <a:rPr lang="en-US" dirty="0"/>
              <a:t> (</a:t>
            </a:r>
            <a:r>
              <a:rPr lang="en-US" dirty="0" err="1"/>
              <a:t>lao</a:t>
            </a:r>
            <a:r>
              <a:rPr lang="en-US" dirty="0"/>
              <a:t> </a:t>
            </a:r>
            <a:r>
              <a:rPr lang="en-US" dirty="0" err="1"/>
              <a:t>động</a:t>
            </a:r>
            <a:r>
              <a:rPr lang="en-US" dirty="0"/>
              <a:t> </a:t>
            </a:r>
            <a:r>
              <a:rPr lang="en-US" dirty="0" err="1"/>
              <a:t>xây</a:t>
            </a:r>
            <a:r>
              <a:rPr lang="en-US" dirty="0"/>
              <a:t> </a:t>
            </a:r>
            <a:r>
              <a:rPr lang="en-US" dirty="0" err="1"/>
              <a:t>dựng</a:t>
            </a:r>
            <a:r>
              <a:rPr lang="en-US" dirty="0"/>
              <a:t> </a:t>
            </a:r>
            <a:r>
              <a:rPr lang="en-US" dirty="0" err="1"/>
              <a:t>đất</a:t>
            </a:r>
            <a:r>
              <a:rPr lang="en-US" dirty="0"/>
              <a:t> </a:t>
            </a:r>
            <a:r>
              <a:rPr lang="en-US" dirty="0" err="1"/>
              <a:t>nước</a:t>
            </a:r>
            <a:r>
              <a:rPr lang="en-US" dirty="0"/>
              <a:t>) </a:t>
            </a:r>
          </a:p>
          <a:p>
            <a:pPr marL="285750" indent="-285750">
              <a:buFont typeface="Wingdings" panose="05000000000000000000" pitchFamily="2" charset="2"/>
              <a:buChar char="à"/>
            </a:pPr>
            <a:r>
              <a:rPr lang="en-US" dirty="0" err="1">
                <a:sym typeface="Wingdings" panose="05000000000000000000" pitchFamily="2" charset="2"/>
              </a:rPr>
              <a:t>N</a:t>
            </a:r>
            <a:r>
              <a:rPr lang="en-US" dirty="0" err="1"/>
              <a:t>hững</a:t>
            </a:r>
            <a:r>
              <a:rPr lang="en-US" dirty="0"/>
              <a:t> </a:t>
            </a:r>
            <a:r>
              <a:rPr lang="en-US" dirty="0" err="1"/>
              <a:t>công</a:t>
            </a:r>
            <a:r>
              <a:rPr lang="en-US" dirty="0"/>
              <a:t> </a:t>
            </a:r>
            <a:r>
              <a:rPr lang="en-US" dirty="0" err="1"/>
              <a:t>việc</a:t>
            </a:r>
            <a:r>
              <a:rPr lang="en-US" dirty="0"/>
              <a:t> </a:t>
            </a:r>
            <a:r>
              <a:rPr lang="en-US" dirty="0" err="1"/>
              <a:t>anh</a:t>
            </a:r>
            <a:r>
              <a:rPr lang="en-US" dirty="0"/>
              <a:t> </a:t>
            </a:r>
            <a:r>
              <a:rPr lang="en-US" dirty="0" err="1"/>
              <a:t>làm</a:t>
            </a:r>
            <a:r>
              <a:rPr lang="en-US" dirty="0"/>
              <a:t> </a:t>
            </a:r>
            <a:r>
              <a:rPr lang="en-US" dirty="0" err="1"/>
              <a:t>đều</a:t>
            </a:r>
            <a:r>
              <a:rPr lang="en-US" dirty="0"/>
              <a:t> </a:t>
            </a:r>
            <a:r>
              <a:rPr lang="en-US" dirty="0" err="1"/>
              <a:t>xuất</a:t>
            </a:r>
            <a:r>
              <a:rPr lang="en-US" dirty="0"/>
              <a:t> </a:t>
            </a:r>
            <a:r>
              <a:rPr lang="en-US" dirty="0" err="1"/>
              <a:t>phát</a:t>
            </a:r>
            <a:r>
              <a:rPr lang="en-US" dirty="0"/>
              <a:t> </a:t>
            </a:r>
            <a:r>
              <a:rPr lang="en-US" dirty="0" err="1"/>
              <a:t>từ</a:t>
            </a:r>
            <a:r>
              <a:rPr lang="en-US" dirty="0"/>
              <a:t> </a:t>
            </a:r>
            <a:r>
              <a:rPr lang="en-US" dirty="0" err="1"/>
              <a:t>ước</a:t>
            </a:r>
            <a:r>
              <a:rPr lang="en-US" dirty="0"/>
              <a:t> </a:t>
            </a:r>
            <a:r>
              <a:rPr lang="en-US" dirty="0" err="1"/>
              <a:t>muốn</a:t>
            </a:r>
            <a:r>
              <a:rPr lang="en-US" dirty="0"/>
              <a:t> </a:t>
            </a:r>
            <a:r>
              <a:rPr lang="en-US" dirty="0" err="1"/>
              <a:t>cống</a:t>
            </a:r>
            <a:r>
              <a:rPr lang="en-US" dirty="0"/>
              <a:t> </a:t>
            </a:r>
            <a:r>
              <a:rPr lang="en-US" dirty="0" err="1"/>
              <a:t>hiến</a:t>
            </a:r>
            <a:r>
              <a:rPr lang="en-US" dirty="0"/>
              <a:t> </a:t>
            </a:r>
            <a:r>
              <a:rPr lang="en-US" dirty="0" err="1"/>
              <a:t>nhiều</a:t>
            </a:r>
            <a:r>
              <a:rPr lang="en-US" dirty="0"/>
              <a:t> </a:t>
            </a:r>
            <a:r>
              <a:rPr lang="en-US" dirty="0" err="1"/>
              <a:t>nhất</a:t>
            </a:r>
            <a:r>
              <a:rPr lang="en-US" dirty="0"/>
              <a:t> </a:t>
            </a:r>
            <a:r>
              <a:rPr lang="en-US" dirty="0" err="1"/>
              <a:t>cho</a:t>
            </a:r>
            <a:r>
              <a:rPr lang="en-US" dirty="0"/>
              <a:t> </a:t>
            </a:r>
            <a:r>
              <a:rPr lang="en-US" dirty="0" err="1"/>
              <a:t>quê</a:t>
            </a:r>
            <a:r>
              <a:rPr lang="en-US" dirty="0"/>
              <a:t> </a:t>
            </a:r>
            <a:r>
              <a:rPr lang="en-US" dirty="0" err="1"/>
              <a:t>hương</a:t>
            </a:r>
            <a:r>
              <a:rPr lang="en-US" dirty="0"/>
              <a:t>, </a:t>
            </a:r>
            <a:r>
              <a:rPr lang="en-US" dirty="0" err="1"/>
              <a:t>đất</a:t>
            </a:r>
            <a:r>
              <a:rPr lang="en-US" dirty="0"/>
              <a:t> </a:t>
            </a:r>
            <a:r>
              <a:rPr lang="en-US" dirty="0" err="1"/>
              <a:t>nước</a:t>
            </a:r>
            <a:r>
              <a:rPr lang="en-US" dirty="0"/>
              <a:t> </a:t>
            </a:r>
            <a:r>
              <a:rPr lang="en-US" dirty="0" err="1"/>
              <a:t>chứ</a:t>
            </a:r>
            <a:r>
              <a:rPr lang="en-US" dirty="0"/>
              <a:t> </a:t>
            </a:r>
            <a:r>
              <a:rPr lang="en-US" dirty="0" err="1"/>
              <a:t>không</a:t>
            </a:r>
            <a:r>
              <a:rPr lang="en-US" dirty="0"/>
              <a:t> </a:t>
            </a:r>
            <a:r>
              <a:rPr lang="en-US" dirty="0" err="1"/>
              <a:t>chọn</a:t>
            </a:r>
            <a:r>
              <a:rPr lang="en-US" dirty="0"/>
              <a:t> </a:t>
            </a:r>
            <a:r>
              <a:rPr lang="en-US" dirty="0" err="1"/>
              <a:t>việc</a:t>
            </a:r>
            <a:r>
              <a:rPr lang="en-US" dirty="0"/>
              <a:t> </a:t>
            </a:r>
            <a:r>
              <a:rPr lang="en-US" dirty="0" err="1"/>
              <a:t>mang</a:t>
            </a:r>
            <a:r>
              <a:rPr lang="en-US" dirty="0"/>
              <a:t> </a:t>
            </a:r>
            <a:r>
              <a:rPr lang="en-US" dirty="0" err="1"/>
              <a:t>lại</a:t>
            </a:r>
            <a:r>
              <a:rPr lang="en-US" dirty="0"/>
              <a:t> </a:t>
            </a:r>
            <a:r>
              <a:rPr lang="en-US" dirty="0" err="1"/>
              <a:t>cho</a:t>
            </a:r>
            <a:r>
              <a:rPr lang="en-US" dirty="0"/>
              <a:t> </a:t>
            </a:r>
            <a:r>
              <a:rPr lang="en-US" dirty="0" err="1"/>
              <a:t>anh</a:t>
            </a:r>
            <a:r>
              <a:rPr lang="en-US" dirty="0"/>
              <a:t> </a:t>
            </a:r>
            <a:r>
              <a:rPr lang="en-US" dirty="0" err="1"/>
              <a:t>cuộc</a:t>
            </a:r>
            <a:r>
              <a:rPr lang="en-US" dirty="0"/>
              <a:t> </a:t>
            </a:r>
            <a:r>
              <a:rPr lang="en-US" dirty="0" err="1"/>
              <a:t>sống</a:t>
            </a:r>
            <a:r>
              <a:rPr lang="en-US" dirty="0"/>
              <a:t> an </a:t>
            </a:r>
            <a:r>
              <a:rPr lang="en-US" dirty="0" err="1"/>
              <a:t>nhàn</a:t>
            </a:r>
            <a:r>
              <a:rPr lang="en-US" dirty="0"/>
              <a:t>, sung </a:t>
            </a:r>
            <a:r>
              <a:rPr lang="en-US" dirty="0" err="1"/>
              <a:t>sướng</a:t>
            </a:r>
            <a:r>
              <a:rPr lang="en-US" dirty="0"/>
              <a:t>, </a:t>
            </a:r>
            <a:r>
              <a:rPr lang="en-US" dirty="0" err="1"/>
              <a:t>danh</a:t>
            </a:r>
            <a:r>
              <a:rPr lang="en-US" dirty="0"/>
              <a:t> </a:t>
            </a:r>
            <a:r>
              <a:rPr lang="en-US" dirty="0" err="1"/>
              <a:t>vọng</a:t>
            </a:r>
            <a:r>
              <a:rPr lang="en-US" dirty="0"/>
              <a:t> </a:t>
            </a:r>
          </a:p>
          <a:p>
            <a:r>
              <a:rPr lang="en-US" dirty="0" err="1"/>
              <a:t>Suy</a:t>
            </a:r>
            <a:r>
              <a:rPr lang="en-US" dirty="0"/>
              <a:t> </a:t>
            </a:r>
            <a:r>
              <a:rPr lang="en-US" dirty="0" err="1"/>
              <a:t>nghĩ</a:t>
            </a:r>
            <a:r>
              <a:rPr lang="en-US" dirty="0"/>
              <a:t> </a:t>
            </a:r>
            <a:r>
              <a:rPr lang="en-US" dirty="0" err="1"/>
              <a:t>về</a:t>
            </a:r>
            <a:r>
              <a:rPr lang="en-US" dirty="0"/>
              <a:t> </a:t>
            </a:r>
            <a:r>
              <a:rPr lang="en-US" dirty="0" err="1"/>
              <a:t>lẽ</a:t>
            </a:r>
            <a:r>
              <a:rPr lang="en-US" dirty="0"/>
              <a:t> </a:t>
            </a:r>
            <a:r>
              <a:rPr lang="en-US" dirty="0" err="1"/>
              <a:t>sống</a:t>
            </a:r>
            <a:r>
              <a:rPr lang="en-US" dirty="0"/>
              <a:t> “</a:t>
            </a:r>
            <a:r>
              <a:rPr lang="en-US" dirty="0" err="1"/>
              <a:t>mình</a:t>
            </a:r>
            <a:r>
              <a:rPr lang="en-US" dirty="0"/>
              <a:t> </a:t>
            </a:r>
            <a:r>
              <a:rPr lang="en-US" dirty="0" err="1"/>
              <a:t>sinh</a:t>
            </a:r>
            <a:r>
              <a:rPr lang="en-US" dirty="0"/>
              <a:t> ra </a:t>
            </a:r>
            <a:r>
              <a:rPr lang="en-US" dirty="0" err="1"/>
              <a:t>là</a:t>
            </a:r>
            <a:r>
              <a:rPr lang="en-US" dirty="0"/>
              <a:t> </a:t>
            </a:r>
            <a:r>
              <a:rPr lang="en-US" dirty="0" err="1"/>
              <a:t>gì</a:t>
            </a:r>
            <a:r>
              <a:rPr lang="en-US" dirty="0"/>
              <a:t>, </a:t>
            </a:r>
            <a:r>
              <a:rPr lang="en-US" dirty="0" err="1"/>
              <a:t>mình</a:t>
            </a:r>
            <a:r>
              <a:rPr lang="en-US" dirty="0"/>
              <a:t> </a:t>
            </a:r>
            <a:r>
              <a:rPr lang="en-US" dirty="0" err="1"/>
              <a:t>đẻ</a:t>
            </a:r>
            <a:r>
              <a:rPr lang="en-US" dirty="0"/>
              <a:t> ở </a:t>
            </a:r>
            <a:r>
              <a:rPr lang="en-US" dirty="0" err="1"/>
              <a:t>đâu</a:t>
            </a:r>
            <a:r>
              <a:rPr lang="en-US" dirty="0"/>
              <a:t>, </a:t>
            </a:r>
            <a:r>
              <a:rPr lang="en-US" dirty="0" err="1"/>
              <a:t>mình</a:t>
            </a:r>
            <a:r>
              <a:rPr lang="en-US" dirty="0"/>
              <a:t> </a:t>
            </a:r>
            <a:r>
              <a:rPr lang="en-US" dirty="0" err="1"/>
              <a:t>vì</a:t>
            </a:r>
            <a:r>
              <a:rPr lang="en-US" dirty="0"/>
              <a:t> ai </a:t>
            </a:r>
            <a:r>
              <a:rPr lang="en-US" dirty="0" err="1"/>
              <a:t>mà</a:t>
            </a:r>
            <a:r>
              <a:rPr lang="en-US" dirty="0"/>
              <a:t> </a:t>
            </a:r>
            <a:r>
              <a:rPr lang="en-US" dirty="0" err="1"/>
              <a:t>làm</a:t>
            </a:r>
            <a:r>
              <a:rPr lang="en-US" dirty="0"/>
              <a:t> </a:t>
            </a:r>
            <a:r>
              <a:rPr lang="en-US" dirty="0" err="1"/>
              <a:t>việc</a:t>
            </a:r>
            <a:r>
              <a:rPr lang="en-US" dirty="0"/>
              <a:t>” </a:t>
            </a:r>
            <a:r>
              <a:rPr lang="en-US" dirty="0">
                <a:sym typeface="Wingdings" panose="05000000000000000000" pitchFamily="2" charset="2"/>
              </a:rPr>
              <a:t> </a:t>
            </a:r>
            <a:r>
              <a:rPr lang="en-US" dirty="0" err="1">
                <a:sym typeface="Wingdings" panose="05000000000000000000" pitchFamily="2" charset="2"/>
              </a:rPr>
              <a:t>N</a:t>
            </a:r>
            <a:r>
              <a:rPr lang="en-US" dirty="0" err="1"/>
              <a:t>hững</a:t>
            </a:r>
            <a:r>
              <a:rPr lang="en-US" dirty="0"/>
              <a:t> </a:t>
            </a:r>
            <a:r>
              <a:rPr lang="en-US" dirty="0" err="1"/>
              <a:t>câu</a:t>
            </a:r>
            <a:r>
              <a:rPr lang="en-US" dirty="0"/>
              <a:t> </a:t>
            </a:r>
            <a:r>
              <a:rPr lang="en-US" dirty="0" err="1"/>
              <a:t>hỏi</a:t>
            </a:r>
            <a:r>
              <a:rPr lang="en-US" dirty="0"/>
              <a:t> </a:t>
            </a:r>
            <a:r>
              <a:rPr lang="en-US" dirty="0" err="1"/>
              <a:t>cho</a:t>
            </a:r>
            <a:r>
              <a:rPr lang="en-US" dirty="0"/>
              <a:t> </a:t>
            </a:r>
            <a:r>
              <a:rPr lang="en-US" dirty="0" err="1"/>
              <a:t>phép</a:t>
            </a:r>
            <a:r>
              <a:rPr lang="en-US" dirty="0"/>
              <a:t> </a:t>
            </a:r>
            <a:r>
              <a:rPr lang="en-US" dirty="0" err="1"/>
              <a:t>xác</a:t>
            </a:r>
            <a:r>
              <a:rPr lang="en-US" dirty="0"/>
              <a:t> </a:t>
            </a:r>
            <a:r>
              <a:rPr lang="en-US" dirty="0" err="1"/>
              <a:t>định</a:t>
            </a:r>
            <a:r>
              <a:rPr lang="en-US" dirty="0"/>
              <a:t> </a:t>
            </a:r>
            <a:r>
              <a:rPr lang="en-US" dirty="0" err="1"/>
              <a:t>vị</a:t>
            </a:r>
            <a:r>
              <a:rPr lang="en-US" dirty="0"/>
              <a:t> </a:t>
            </a:r>
            <a:r>
              <a:rPr lang="en-US" dirty="0" err="1"/>
              <a:t>trí</a:t>
            </a:r>
            <a:r>
              <a:rPr lang="en-US" dirty="0"/>
              <a:t>, </a:t>
            </a:r>
            <a:r>
              <a:rPr lang="en-US" dirty="0" err="1"/>
              <a:t>vai</a:t>
            </a:r>
            <a:r>
              <a:rPr lang="en-US" dirty="0"/>
              <a:t> </a:t>
            </a:r>
            <a:r>
              <a:rPr lang="en-US" dirty="0" err="1"/>
              <a:t>trò</a:t>
            </a:r>
            <a:r>
              <a:rPr lang="en-US" dirty="0"/>
              <a:t>, </a:t>
            </a:r>
            <a:r>
              <a:rPr lang="en-US" dirty="0" err="1"/>
              <a:t>sứ</a:t>
            </a:r>
            <a:r>
              <a:rPr lang="en-US" dirty="0"/>
              <a:t> </a:t>
            </a:r>
            <a:r>
              <a:rPr lang="en-US" dirty="0" err="1"/>
              <a:t>mệnh</a:t>
            </a:r>
            <a:r>
              <a:rPr lang="en-US" dirty="0"/>
              <a:t> </a:t>
            </a:r>
            <a:r>
              <a:rPr lang="en-US" dirty="0" err="1"/>
              <a:t>của</a:t>
            </a:r>
            <a:r>
              <a:rPr lang="en-US" dirty="0"/>
              <a:t> </a:t>
            </a:r>
            <a:r>
              <a:rPr lang="en-US" dirty="0" err="1"/>
              <a:t>anh</a:t>
            </a:r>
            <a:r>
              <a:rPr lang="en-US" dirty="0"/>
              <a:t> </a:t>
            </a:r>
            <a:r>
              <a:rPr lang="en-US" dirty="0" err="1"/>
              <a:t>trong</a:t>
            </a:r>
            <a:r>
              <a:rPr lang="en-US" dirty="0"/>
              <a:t> </a:t>
            </a:r>
            <a:r>
              <a:rPr lang="en-US" dirty="0" err="1"/>
              <a:t>cuộc</a:t>
            </a:r>
            <a:r>
              <a:rPr lang="en-US" dirty="0"/>
              <a:t> </a:t>
            </a:r>
            <a:r>
              <a:rPr lang="en-US" dirty="0" err="1"/>
              <a:t>đời</a:t>
            </a:r>
            <a:r>
              <a:rPr lang="en-US" dirty="0"/>
              <a:t>. </a:t>
            </a:r>
            <a:r>
              <a:rPr lang="en-US" dirty="0" err="1"/>
              <a:t>Sứ</a:t>
            </a:r>
            <a:r>
              <a:rPr lang="en-US" dirty="0"/>
              <a:t> </a:t>
            </a:r>
            <a:r>
              <a:rPr lang="en-US" dirty="0" err="1"/>
              <a:t>mệnh</a:t>
            </a:r>
            <a:r>
              <a:rPr lang="en-US" dirty="0"/>
              <a:t> </a:t>
            </a:r>
            <a:r>
              <a:rPr lang="en-US" dirty="0" err="1"/>
              <a:t>ấy</a:t>
            </a:r>
            <a:r>
              <a:rPr lang="en-US" dirty="0"/>
              <a:t> </a:t>
            </a:r>
            <a:r>
              <a:rPr lang="en-US" dirty="0" err="1"/>
              <a:t>luôn</a:t>
            </a:r>
            <a:r>
              <a:rPr lang="en-US" dirty="0"/>
              <a:t> </a:t>
            </a:r>
            <a:r>
              <a:rPr lang="en-US" dirty="0" err="1"/>
              <a:t>gắn</a:t>
            </a:r>
            <a:r>
              <a:rPr lang="en-US" dirty="0"/>
              <a:t> </a:t>
            </a:r>
            <a:r>
              <a:rPr lang="en-US" dirty="0" err="1"/>
              <a:t>với</a:t>
            </a:r>
            <a:r>
              <a:rPr lang="en-US" dirty="0"/>
              <a:t> </a:t>
            </a:r>
            <a:r>
              <a:rPr lang="en-US" dirty="0" err="1"/>
              <a:t>quê</a:t>
            </a:r>
            <a:r>
              <a:rPr lang="en-US" dirty="0"/>
              <a:t> </a:t>
            </a:r>
            <a:r>
              <a:rPr lang="en-US" dirty="0" err="1"/>
              <a:t>hương</a:t>
            </a:r>
            <a:r>
              <a:rPr lang="en-US" dirty="0"/>
              <a:t> </a:t>
            </a:r>
            <a:r>
              <a:rPr lang="en-US" dirty="0" err="1"/>
              <a:t>với</a:t>
            </a:r>
            <a:r>
              <a:rPr lang="en-US" dirty="0"/>
              <a:t> </a:t>
            </a:r>
            <a:r>
              <a:rPr lang="en-US" dirty="0" err="1"/>
              <a:t>cộng</a:t>
            </a:r>
            <a:r>
              <a:rPr lang="en-US" dirty="0"/>
              <a:t> </a:t>
            </a:r>
            <a:r>
              <a:rPr lang="en-US" dirty="0" err="1"/>
              <a:t>đồng</a:t>
            </a:r>
            <a:r>
              <a:rPr lang="en-US" dirty="0"/>
              <a:t>, </a:t>
            </a:r>
            <a:r>
              <a:rPr lang="en-US" dirty="0" err="1"/>
              <a:t>luôn</a:t>
            </a:r>
            <a:r>
              <a:rPr lang="en-US" dirty="0"/>
              <a:t> </a:t>
            </a:r>
            <a:r>
              <a:rPr lang="en-US" dirty="0" err="1"/>
              <a:t>muốn</a:t>
            </a:r>
            <a:r>
              <a:rPr lang="en-US" dirty="0"/>
              <a:t> </a:t>
            </a:r>
            <a:r>
              <a:rPr lang="en-US" dirty="0" err="1"/>
              <a:t>làm</a:t>
            </a:r>
            <a:r>
              <a:rPr lang="en-US" dirty="0"/>
              <a:t> </a:t>
            </a:r>
            <a:r>
              <a:rPr lang="en-US" dirty="0" err="1"/>
              <a:t>việc</a:t>
            </a:r>
            <a:r>
              <a:rPr lang="en-US" dirty="0"/>
              <a:t> </a:t>
            </a:r>
            <a:r>
              <a:rPr lang="en-US" dirty="0" err="1"/>
              <a:t>cống</a:t>
            </a:r>
            <a:r>
              <a:rPr lang="en-US" dirty="0"/>
              <a:t> </a:t>
            </a:r>
            <a:r>
              <a:rPr lang="en-US" dirty="0" err="1"/>
              <a:t>hiến</a:t>
            </a:r>
            <a:r>
              <a:rPr lang="en-US" dirty="0"/>
              <a:t> </a:t>
            </a:r>
            <a:r>
              <a:rPr lang="en-US" dirty="0" err="1"/>
              <a:t>nhiều</a:t>
            </a:r>
            <a:r>
              <a:rPr lang="en-US" dirty="0"/>
              <a:t> </a:t>
            </a:r>
            <a:r>
              <a:rPr lang="en-US" dirty="0" err="1"/>
              <a:t>hơn</a:t>
            </a:r>
            <a:r>
              <a:rPr lang="en-US" dirty="0"/>
              <a:t> </a:t>
            </a:r>
            <a:r>
              <a:rPr lang="en-US" dirty="0" err="1"/>
              <a:t>nữa</a:t>
            </a:r>
            <a:r>
              <a:rPr lang="en-US" dirty="0"/>
              <a:t> </a:t>
            </a:r>
            <a:r>
              <a:rPr lang="en-US" dirty="0" err="1"/>
              <a:t>cho</a:t>
            </a:r>
            <a:r>
              <a:rPr lang="en-US" dirty="0"/>
              <a:t> </a:t>
            </a:r>
            <a:r>
              <a:rPr lang="en-US" dirty="0" err="1"/>
              <a:t>cuộc</a:t>
            </a:r>
            <a:r>
              <a:rPr lang="en-US" dirty="0"/>
              <a:t> </a:t>
            </a:r>
            <a:r>
              <a:rPr lang="en-US" dirty="0" err="1"/>
              <a:t>đờ</a:t>
            </a:r>
            <a:r>
              <a:rPr lang="en-US" dirty="0"/>
              <a:t>.</a:t>
            </a:r>
          </a:p>
          <a:p>
            <a:endParaRPr lang="en-US" dirty="0"/>
          </a:p>
          <a:p>
            <a:r>
              <a:rPr lang="en-US" dirty="0"/>
              <a:t>Quan </a:t>
            </a:r>
            <a:r>
              <a:rPr lang="en-US" dirty="0" err="1"/>
              <a:t>niệm</a:t>
            </a:r>
            <a:r>
              <a:rPr lang="en-US" dirty="0"/>
              <a:t> </a:t>
            </a:r>
            <a:r>
              <a:rPr lang="en-US" dirty="0" err="1"/>
              <a:t>của</a:t>
            </a:r>
            <a:r>
              <a:rPr lang="en-US" dirty="0"/>
              <a:t> </a:t>
            </a:r>
            <a:r>
              <a:rPr lang="en-US" dirty="0" err="1"/>
              <a:t>anh</a:t>
            </a:r>
            <a:r>
              <a:rPr lang="en-US" dirty="0"/>
              <a:t> </a:t>
            </a:r>
            <a:r>
              <a:rPr lang="en-US" dirty="0" err="1"/>
              <a:t>về</a:t>
            </a:r>
            <a:r>
              <a:rPr lang="en-US" dirty="0"/>
              <a:t> </a:t>
            </a:r>
            <a:r>
              <a:rPr lang="en-US" dirty="0" err="1"/>
              <a:t>hạnh</a:t>
            </a:r>
            <a:r>
              <a:rPr lang="en-US" dirty="0"/>
              <a:t> </a:t>
            </a:r>
            <a:r>
              <a:rPr lang="en-US" dirty="0" err="1"/>
              <a:t>phúc</a:t>
            </a:r>
            <a:r>
              <a:rPr lang="en-US" dirty="0"/>
              <a:t>: </a:t>
            </a:r>
            <a:r>
              <a:rPr lang="en-US" dirty="0" err="1"/>
              <a:t>Được</a:t>
            </a:r>
            <a:r>
              <a:rPr lang="en-US" dirty="0"/>
              <a:t> </a:t>
            </a:r>
            <a:r>
              <a:rPr lang="en-US" dirty="0" err="1"/>
              <a:t>các</a:t>
            </a:r>
            <a:r>
              <a:rPr lang="en-US" dirty="0"/>
              <a:t> </a:t>
            </a:r>
            <a:r>
              <a:rPr lang="en-US" dirty="0" err="1"/>
              <a:t>chú</a:t>
            </a:r>
            <a:r>
              <a:rPr lang="en-US" dirty="0"/>
              <a:t> </a:t>
            </a:r>
            <a:r>
              <a:rPr lang="en-US" dirty="0" err="1"/>
              <a:t>bộ</a:t>
            </a:r>
            <a:r>
              <a:rPr lang="en-US" dirty="0"/>
              <a:t> </a:t>
            </a:r>
            <a:r>
              <a:rPr lang="en-US" dirty="0" err="1"/>
              <a:t>đội</a:t>
            </a:r>
            <a:r>
              <a:rPr lang="en-US" dirty="0"/>
              <a:t> </a:t>
            </a:r>
            <a:r>
              <a:rPr lang="en-US" dirty="0" err="1"/>
              <a:t>tên</a:t>
            </a:r>
            <a:r>
              <a:rPr lang="en-US" dirty="0"/>
              <a:t> </a:t>
            </a:r>
            <a:r>
              <a:rPr lang="en-US" dirty="0" err="1"/>
              <a:t>lửa</a:t>
            </a:r>
            <a:r>
              <a:rPr lang="en-US" dirty="0"/>
              <a:t> </a:t>
            </a:r>
            <a:r>
              <a:rPr lang="en-US" dirty="0" err="1"/>
              <a:t>lên</a:t>
            </a:r>
            <a:r>
              <a:rPr lang="en-US" dirty="0"/>
              <a:t> </a:t>
            </a:r>
            <a:r>
              <a:rPr lang="en-US" dirty="0" err="1"/>
              <a:t>tận</a:t>
            </a:r>
            <a:r>
              <a:rPr lang="en-US" dirty="0"/>
              <a:t> </a:t>
            </a:r>
            <a:r>
              <a:rPr lang="en-US" dirty="0" err="1"/>
              <a:t>nơi</a:t>
            </a:r>
            <a:r>
              <a:rPr lang="en-US" dirty="0"/>
              <a:t> </a:t>
            </a:r>
            <a:r>
              <a:rPr lang="en-US" dirty="0" err="1"/>
              <a:t>thông</a:t>
            </a:r>
            <a:r>
              <a:rPr lang="en-US" dirty="0"/>
              <a:t> </a:t>
            </a:r>
            <a:r>
              <a:rPr lang="en-US" dirty="0" err="1"/>
              <a:t>báo</a:t>
            </a:r>
            <a:r>
              <a:rPr lang="en-US" dirty="0"/>
              <a:t> </a:t>
            </a:r>
            <a:r>
              <a:rPr lang="en-US" dirty="0" err="1"/>
              <a:t>nhờ</a:t>
            </a:r>
            <a:r>
              <a:rPr lang="en-US" dirty="0"/>
              <a:t> </a:t>
            </a:r>
            <a:r>
              <a:rPr lang="en-US" dirty="0" err="1"/>
              <a:t>công</a:t>
            </a:r>
            <a:r>
              <a:rPr lang="en-US" dirty="0"/>
              <a:t> </a:t>
            </a:r>
            <a:r>
              <a:rPr lang="en-US" dirty="0" err="1"/>
              <a:t>dự</a:t>
            </a:r>
            <a:r>
              <a:rPr lang="en-US" dirty="0"/>
              <a:t> </a:t>
            </a:r>
            <a:r>
              <a:rPr lang="en-US" dirty="0" err="1"/>
              <a:t>báo</a:t>
            </a:r>
            <a:r>
              <a:rPr lang="en-US" dirty="0"/>
              <a:t> </a:t>
            </a:r>
            <a:r>
              <a:rPr lang="en-US" dirty="0" err="1"/>
              <a:t>sự</a:t>
            </a:r>
            <a:r>
              <a:rPr lang="en-US" dirty="0"/>
              <a:t> </a:t>
            </a:r>
            <a:r>
              <a:rPr lang="en-US" dirty="0" err="1"/>
              <a:t>xuất</a:t>
            </a:r>
            <a:r>
              <a:rPr lang="en-US" dirty="0"/>
              <a:t> </a:t>
            </a:r>
            <a:r>
              <a:rPr lang="en-US" dirty="0" err="1"/>
              <a:t>hiện</a:t>
            </a:r>
            <a:r>
              <a:rPr lang="en-US" dirty="0"/>
              <a:t> </a:t>
            </a:r>
            <a:r>
              <a:rPr lang="en-US" dirty="0" err="1"/>
              <a:t>những</a:t>
            </a:r>
            <a:r>
              <a:rPr lang="en-US" dirty="0"/>
              <a:t> </a:t>
            </a:r>
            <a:r>
              <a:rPr lang="en-US" dirty="0" err="1"/>
              <a:t>đám</a:t>
            </a:r>
            <a:r>
              <a:rPr lang="en-US" dirty="0"/>
              <a:t> </a:t>
            </a:r>
            <a:r>
              <a:rPr lang="en-US" dirty="0" err="1"/>
              <a:t>mây</a:t>
            </a:r>
            <a:r>
              <a:rPr lang="en-US" dirty="0"/>
              <a:t> </a:t>
            </a:r>
            <a:r>
              <a:rPr lang="en-US" dirty="0" err="1"/>
              <a:t>khô</a:t>
            </a:r>
            <a:r>
              <a:rPr lang="en-US" dirty="0"/>
              <a:t> </a:t>
            </a:r>
            <a:r>
              <a:rPr lang="en-US" dirty="0" err="1"/>
              <a:t>của</a:t>
            </a:r>
            <a:r>
              <a:rPr lang="en-US" dirty="0"/>
              <a:t> </a:t>
            </a:r>
            <a:r>
              <a:rPr lang="en-US" dirty="0" err="1"/>
              <a:t>anh</a:t>
            </a:r>
            <a:r>
              <a:rPr lang="en-US" dirty="0"/>
              <a:t> </a:t>
            </a:r>
            <a:r>
              <a:rPr lang="en-US" dirty="0" err="1"/>
              <a:t>mà</a:t>
            </a:r>
            <a:r>
              <a:rPr lang="en-US" dirty="0"/>
              <a:t> </a:t>
            </a:r>
            <a:r>
              <a:rPr lang="en-US" dirty="0" err="1"/>
              <a:t>các</a:t>
            </a:r>
            <a:r>
              <a:rPr lang="en-US" dirty="0"/>
              <a:t> </a:t>
            </a:r>
            <a:r>
              <a:rPr lang="en-US" dirty="0" err="1"/>
              <a:t>chú</a:t>
            </a:r>
            <a:r>
              <a:rPr lang="en-US" dirty="0"/>
              <a:t> </a:t>
            </a:r>
            <a:r>
              <a:rPr lang="en-US" dirty="0" err="1"/>
              <a:t>bắn</a:t>
            </a:r>
            <a:r>
              <a:rPr lang="en-US" dirty="0"/>
              <a:t> </a:t>
            </a:r>
            <a:r>
              <a:rPr lang="en-US" dirty="0" err="1"/>
              <a:t>rơi</a:t>
            </a:r>
            <a:r>
              <a:rPr lang="en-US" dirty="0"/>
              <a:t> </a:t>
            </a:r>
            <a:r>
              <a:rPr lang="en-US" dirty="0" err="1"/>
              <a:t>máy</a:t>
            </a:r>
            <a:r>
              <a:rPr lang="en-US" dirty="0"/>
              <a:t> bay </a:t>
            </a:r>
            <a:r>
              <a:rPr lang="en-US" dirty="0" err="1"/>
              <a:t>địch</a:t>
            </a:r>
            <a:r>
              <a:rPr lang="en-US" dirty="0"/>
              <a:t> </a:t>
            </a:r>
            <a:r>
              <a:rPr lang="en-US" dirty="0" err="1"/>
              <a:t>trên</a:t>
            </a:r>
            <a:r>
              <a:rPr lang="en-US" dirty="0"/>
              <a:t> </a:t>
            </a:r>
            <a:r>
              <a:rPr lang="en-US" dirty="0" err="1"/>
              <a:t>cầu</a:t>
            </a:r>
            <a:r>
              <a:rPr lang="en-US" dirty="0"/>
              <a:t> </a:t>
            </a:r>
            <a:r>
              <a:rPr lang="en-US" dirty="0" err="1"/>
              <a:t>Hàm</a:t>
            </a:r>
            <a:r>
              <a:rPr lang="en-US" dirty="0"/>
              <a:t> </a:t>
            </a:r>
            <a:r>
              <a:rPr lang="en-US" dirty="0" err="1"/>
              <a:t>Rồng</a:t>
            </a:r>
            <a:r>
              <a:rPr lang="en-US" dirty="0"/>
              <a:t>, </a:t>
            </a:r>
            <a:r>
              <a:rPr lang="en-US" dirty="0" err="1"/>
              <a:t>anh</a:t>
            </a:r>
            <a:r>
              <a:rPr lang="en-US" dirty="0"/>
              <a:t> chia </a:t>
            </a:r>
            <a:r>
              <a:rPr lang="en-US" dirty="0" err="1"/>
              <a:t>sẻ</a:t>
            </a:r>
            <a:r>
              <a:rPr lang="en-US" dirty="0"/>
              <a:t> “</a:t>
            </a:r>
            <a:r>
              <a:rPr lang="en-US" dirty="0" err="1"/>
              <a:t>từ</a:t>
            </a:r>
            <a:r>
              <a:rPr lang="en-US" dirty="0"/>
              <a:t> </a:t>
            </a:r>
            <a:r>
              <a:rPr lang="en-US" dirty="0" err="1"/>
              <a:t>hôm</a:t>
            </a:r>
            <a:r>
              <a:rPr lang="en-US" dirty="0"/>
              <a:t> </a:t>
            </a:r>
            <a:r>
              <a:rPr lang="en-US" dirty="0" err="1"/>
              <a:t>đó</a:t>
            </a:r>
            <a:r>
              <a:rPr lang="en-US" dirty="0"/>
              <a:t> </a:t>
            </a:r>
            <a:r>
              <a:rPr lang="en-US" dirty="0" err="1"/>
              <a:t>cháu</a:t>
            </a:r>
            <a:r>
              <a:rPr lang="en-US" dirty="0"/>
              <a:t> </a:t>
            </a:r>
            <a:r>
              <a:rPr lang="en-US" dirty="0" err="1"/>
              <a:t>sống</a:t>
            </a:r>
            <a:r>
              <a:rPr lang="en-US" dirty="0"/>
              <a:t> </a:t>
            </a:r>
            <a:r>
              <a:rPr lang="en-US" dirty="0" err="1"/>
              <a:t>hạnh</a:t>
            </a:r>
            <a:r>
              <a:rPr lang="en-US" dirty="0"/>
              <a:t> </a:t>
            </a:r>
            <a:r>
              <a:rPr lang="en-US" dirty="0" err="1"/>
              <a:t>phúc</a:t>
            </a:r>
            <a:r>
              <a:rPr lang="en-US" dirty="0"/>
              <a:t> </a:t>
            </a:r>
            <a:r>
              <a:rPr lang="en-US" dirty="0" err="1"/>
              <a:t>bác</a:t>
            </a:r>
            <a:r>
              <a:rPr lang="en-US" dirty="0"/>
              <a:t> ạ” </a:t>
            </a:r>
            <a:r>
              <a:rPr lang="en-US" dirty="0">
                <a:sym typeface="Wingdings" panose="05000000000000000000" pitchFamily="2" charset="2"/>
              </a:rPr>
              <a:t> </a:t>
            </a:r>
            <a:r>
              <a:rPr lang="en-US" dirty="0" err="1">
                <a:sym typeface="Wingdings" panose="05000000000000000000" pitchFamily="2" charset="2"/>
              </a:rPr>
              <a:t>V</a:t>
            </a:r>
            <a:r>
              <a:rPr lang="en-US" dirty="0" err="1"/>
              <a:t>ới</a:t>
            </a:r>
            <a:r>
              <a:rPr lang="en-US" dirty="0"/>
              <a:t> </a:t>
            </a:r>
            <a:r>
              <a:rPr lang="en-US" dirty="0" err="1"/>
              <a:t>anh</a:t>
            </a:r>
            <a:r>
              <a:rPr lang="en-US" dirty="0"/>
              <a:t>, </a:t>
            </a:r>
            <a:r>
              <a:rPr lang="en-US" dirty="0" err="1"/>
              <a:t>hạnh</a:t>
            </a:r>
            <a:r>
              <a:rPr lang="en-US" dirty="0"/>
              <a:t> </a:t>
            </a:r>
            <a:r>
              <a:rPr lang="en-US" dirty="0" err="1"/>
              <a:t>phúc</a:t>
            </a:r>
            <a:r>
              <a:rPr lang="en-US" dirty="0"/>
              <a:t> </a:t>
            </a:r>
            <a:r>
              <a:rPr lang="en-US" dirty="0" err="1"/>
              <a:t>là</a:t>
            </a:r>
            <a:r>
              <a:rPr lang="en-US" dirty="0"/>
              <a:t> </a:t>
            </a:r>
            <a:r>
              <a:rPr lang="en-US" dirty="0" err="1"/>
              <a:t>được</a:t>
            </a:r>
            <a:r>
              <a:rPr lang="en-US" dirty="0"/>
              <a:t> </a:t>
            </a:r>
            <a:r>
              <a:rPr lang="en-US" dirty="0" err="1"/>
              <a:t>làm</a:t>
            </a:r>
            <a:r>
              <a:rPr lang="en-US" dirty="0"/>
              <a:t> </a:t>
            </a:r>
            <a:r>
              <a:rPr lang="en-US" dirty="0" err="1"/>
              <a:t>việc</a:t>
            </a:r>
            <a:r>
              <a:rPr lang="en-US" dirty="0"/>
              <a:t> </a:t>
            </a:r>
            <a:r>
              <a:rPr lang="en-US" dirty="0" err="1"/>
              <a:t>và</a:t>
            </a:r>
            <a:r>
              <a:rPr lang="en-US" dirty="0"/>
              <a:t> </a:t>
            </a:r>
            <a:r>
              <a:rPr lang="en-US" dirty="0" err="1"/>
              <a:t>biết</a:t>
            </a:r>
            <a:r>
              <a:rPr lang="en-US" dirty="0"/>
              <a:t> </a:t>
            </a:r>
            <a:r>
              <a:rPr lang="en-US" dirty="0" err="1"/>
              <a:t>rằng</a:t>
            </a:r>
            <a:r>
              <a:rPr lang="en-US" dirty="0"/>
              <a:t> </a:t>
            </a:r>
            <a:r>
              <a:rPr lang="en-US" dirty="0" err="1"/>
              <a:t>công</a:t>
            </a:r>
            <a:r>
              <a:rPr lang="en-US" dirty="0"/>
              <a:t> </a:t>
            </a:r>
            <a:r>
              <a:rPr lang="en-US" dirty="0" err="1"/>
              <a:t>việc</a:t>
            </a:r>
            <a:r>
              <a:rPr lang="en-US" dirty="0"/>
              <a:t> </a:t>
            </a:r>
            <a:r>
              <a:rPr lang="en-US" dirty="0" err="1"/>
              <a:t>của</a:t>
            </a:r>
            <a:r>
              <a:rPr lang="en-US" dirty="0"/>
              <a:t> </a:t>
            </a:r>
            <a:r>
              <a:rPr lang="en-US" dirty="0" err="1"/>
              <a:t>mình</a:t>
            </a:r>
            <a:r>
              <a:rPr lang="en-US" dirty="0"/>
              <a:t> </a:t>
            </a:r>
            <a:r>
              <a:rPr lang="en-US" dirty="0" err="1"/>
              <a:t>mang</a:t>
            </a:r>
            <a:r>
              <a:rPr lang="en-US" dirty="0"/>
              <a:t> </a:t>
            </a:r>
            <a:r>
              <a:rPr lang="en-US" dirty="0" err="1"/>
              <a:t>lại</a:t>
            </a:r>
            <a:r>
              <a:rPr lang="en-US" dirty="0"/>
              <a:t> </a:t>
            </a:r>
            <a:r>
              <a:rPr lang="en-US" dirty="0" err="1"/>
              <a:t>lợi</a:t>
            </a:r>
            <a:r>
              <a:rPr lang="en-US" dirty="0"/>
              <a:t> </a:t>
            </a:r>
            <a:r>
              <a:rPr lang="en-US" dirty="0" err="1"/>
              <a:t>ích</a:t>
            </a:r>
            <a:r>
              <a:rPr lang="en-US" dirty="0"/>
              <a:t> </a:t>
            </a:r>
            <a:r>
              <a:rPr lang="en-US" dirty="0" err="1"/>
              <a:t>cho</a:t>
            </a:r>
            <a:r>
              <a:rPr lang="en-US" dirty="0"/>
              <a:t> </a:t>
            </a:r>
            <a:r>
              <a:rPr lang="en-US" dirty="0" err="1"/>
              <a:t>mọi</a:t>
            </a:r>
            <a:r>
              <a:rPr lang="en-US" dirty="0"/>
              <a:t> </a:t>
            </a:r>
            <a:r>
              <a:rPr lang="en-US" dirty="0" err="1"/>
              <a:t>người</a:t>
            </a:r>
            <a:r>
              <a:rPr lang="en-US" dirty="0"/>
              <a:t>, </a:t>
            </a:r>
            <a:r>
              <a:rPr lang="en-US" dirty="0" err="1"/>
              <a:t>cho</a:t>
            </a:r>
            <a:r>
              <a:rPr lang="en-US" dirty="0"/>
              <a:t> </a:t>
            </a:r>
            <a:r>
              <a:rPr lang="en-US" dirty="0" err="1"/>
              <a:t>đất</a:t>
            </a:r>
            <a:r>
              <a:rPr lang="en-US" dirty="0"/>
              <a:t> </a:t>
            </a:r>
            <a:r>
              <a:rPr lang="en-US" dirty="0" err="1"/>
              <a:t>nước</a:t>
            </a:r>
            <a:r>
              <a:rPr lang="en-US" dirty="0"/>
              <a:t> </a:t>
            </a:r>
            <a:r>
              <a:rPr lang="en-US" dirty="0">
                <a:sym typeface="Wingdings" panose="05000000000000000000" pitchFamily="2" charset="2"/>
              </a:rPr>
              <a:t> A</a:t>
            </a:r>
            <a:r>
              <a:rPr lang="en-US" dirty="0"/>
              <a:t>nh </a:t>
            </a:r>
            <a:r>
              <a:rPr lang="en-US" dirty="0" err="1"/>
              <a:t>thanh</a:t>
            </a:r>
            <a:r>
              <a:rPr lang="en-US" dirty="0"/>
              <a:t> </a:t>
            </a:r>
            <a:r>
              <a:rPr lang="en-US" dirty="0" err="1"/>
              <a:t>niên</a:t>
            </a:r>
            <a:r>
              <a:rPr lang="en-US" dirty="0"/>
              <a:t> </a:t>
            </a:r>
            <a:r>
              <a:rPr lang="en-US" dirty="0" err="1"/>
              <a:t>có</a:t>
            </a:r>
            <a:r>
              <a:rPr lang="en-US" dirty="0"/>
              <a:t> </a:t>
            </a:r>
            <a:r>
              <a:rPr lang="en-US" dirty="0" err="1"/>
              <a:t>những</a:t>
            </a:r>
            <a:r>
              <a:rPr lang="en-US" dirty="0"/>
              <a:t> </a:t>
            </a:r>
            <a:r>
              <a:rPr lang="en-US" dirty="0" err="1"/>
              <a:t>suy</a:t>
            </a:r>
            <a:r>
              <a:rPr lang="en-US" dirty="0"/>
              <a:t> </a:t>
            </a:r>
            <a:r>
              <a:rPr lang="en-US" dirty="0" err="1"/>
              <a:t>nghĩ</a:t>
            </a:r>
            <a:r>
              <a:rPr lang="en-US" dirty="0"/>
              <a:t> </a:t>
            </a:r>
            <a:r>
              <a:rPr lang="en-US" dirty="0" err="1"/>
              <a:t>đúng</a:t>
            </a:r>
            <a:r>
              <a:rPr lang="en-US" dirty="0"/>
              <a:t> </a:t>
            </a:r>
            <a:r>
              <a:rPr lang="en-US" dirty="0" err="1"/>
              <a:t>đắn</a:t>
            </a:r>
            <a:r>
              <a:rPr lang="en-US" dirty="0"/>
              <a:t>, </a:t>
            </a:r>
            <a:r>
              <a:rPr lang="en-US" dirty="0" err="1"/>
              <a:t>lựa</a:t>
            </a:r>
            <a:r>
              <a:rPr lang="en-US" dirty="0"/>
              <a:t> </a:t>
            </a:r>
            <a:r>
              <a:rPr lang="en-US" dirty="0" err="1"/>
              <a:t>chọn</a:t>
            </a:r>
            <a:r>
              <a:rPr lang="en-US" dirty="0"/>
              <a:t> </a:t>
            </a:r>
            <a:r>
              <a:rPr lang="en-US" dirty="0" err="1"/>
              <a:t>được</a:t>
            </a:r>
            <a:r>
              <a:rPr lang="en-US" dirty="0"/>
              <a:t> </a:t>
            </a:r>
            <a:r>
              <a:rPr lang="en-US" dirty="0" err="1"/>
              <a:t>lý</a:t>
            </a:r>
            <a:r>
              <a:rPr lang="en-US" dirty="0"/>
              <a:t> </a:t>
            </a:r>
            <a:r>
              <a:rPr lang="en-US" dirty="0" err="1"/>
              <a:t>tưởng</a:t>
            </a:r>
            <a:r>
              <a:rPr lang="en-US" dirty="0"/>
              <a:t> </a:t>
            </a:r>
            <a:r>
              <a:rPr lang="en-US" dirty="0" err="1"/>
              <a:t>sống</a:t>
            </a:r>
            <a:r>
              <a:rPr lang="en-US" dirty="0"/>
              <a:t> </a:t>
            </a:r>
            <a:r>
              <a:rPr lang="en-US" dirty="0" err="1"/>
              <a:t>cao</a:t>
            </a:r>
            <a:r>
              <a:rPr lang="en-US" dirty="0"/>
              <a:t> </a:t>
            </a:r>
            <a:r>
              <a:rPr lang="en-US" dirty="0" err="1"/>
              <a:t>thượng</a:t>
            </a:r>
            <a:r>
              <a:rPr lang="en-US" dirty="0"/>
              <a:t>, </a:t>
            </a:r>
            <a:r>
              <a:rPr lang="en-US" dirty="0" err="1"/>
              <a:t>đẹp</a:t>
            </a:r>
            <a:r>
              <a:rPr lang="en-US" dirty="0"/>
              <a:t> </a:t>
            </a:r>
            <a:r>
              <a:rPr lang="en-US" dirty="0" err="1"/>
              <a:t>đẽ</a:t>
            </a:r>
            <a:endParaRPr lang="en-US" dirty="0"/>
          </a:p>
          <a:p>
            <a:endParaRPr lang="en-US" dirty="0"/>
          </a:p>
        </p:txBody>
      </p:sp>
    </p:spTree>
    <p:extLst>
      <p:ext uri="{BB962C8B-B14F-4D97-AF65-F5344CB8AC3E}">
        <p14:creationId xmlns:p14="http://schemas.microsoft.com/office/powerpoint/2010/main" val="865969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dirty="0" err="1"/>
              <a:t>Lối</a:t>
            </a:r>
            <a:r>
              <a:rPr lang="en-US" dirty="0"/>
              <a:t> </a:t>
            </a:r>
            <a:r>
              <a:rPr lang="en-US" dirty="0" err="1"/>
              <a:t>sống</a:t>
            </a:r>
            <a:r>
              <a:rPr lang="en-US" dirty="0"/>
              <a:t> </a:t>
            </a:r>
            <a:r>
              <a:rPr lang="en-US" dirty="0" err="1"/>
              <a:t>và</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với</a:t>
            </a:r>
            <a:r>
              <a:rPr lang="en-US" dirty="0"/>
              <a:t> </a:t>
            </a:r>
            <a:r>
              <a:rPr lang="en-US" dirty="0" err="1"/>
              <a:t>các</a:t>
            </a:r>
            <a:r>
              <a:rPr lang="en-US" dirty="0"/>
              <a:t> </a:t>
            </a:r>
            <a:r>
              <a:rPr lang="en-US" dirty="0" err="1"/>
              <a:t>nhân</a:t>
            </a:r>
            <a:r>
              <a:rPr lang="en-US" dirty="0"/>
              <a:t> </a:t>
            </a:r>
            <a:r>
              <a:rPr lang="en-US" dirty="0" err="1"/>
              <a:t>vật</a:t>
            </a:r>
            <a:r>
              <a:rPr lang="en-US" dirty="0"/>
              <a:t> </a:t>
            </a:r>
            <a:r>
              <a:rPr lang="en-US" dirty="0" err="1"/>
              <a:t>khác</a:t>
            </a:r>
            <a:r>
              <a:rPr lang="en-US" dirty="0"/>
              <a:t> </a:t>
            </a:r>
          </a:p>
          <a:p>
            <a:pPr algn="just"/>
            <a:r>
              <a:rPr lang="en-US" dirty="0" err="1"/>
              <a:t>Với</a:t>
            </a:r>
            <a:r>
              <a:rPr lang="en-US" dirty="0"/>
              <a:t> </a:t>
            </a:r>
            <a:r>
              <a:rPr lang="en-US" dirty="0" err="1"/>
              <a:t>chính</a:t>
            </a:r>
            <a:r>
              <a:rPr lang="en-US" dirty="0"/>
              <a:t> </a:t>
            </a:r>
            <a:r>
              <a:rPr lang="en-US" dirty="0" err="1"/>
              <a:t>mình</a:t>
            </a:r>
            <a:r>
              <a:rPr lang="en-US" dirty="0"/>
              <a:t>:</a:t>
            </a:r>
          </a:p>
          <a:p>
            <a:pPr marL="285750" indent="-285750" algn="just">
              <a:buFontTx/>
              <a:buChar char="-"/>
            </a:pPr>
            <a:r>
              <a:rPr lang="en-US" dirty="0"/>
              <a:t>Anh </a:t>
            </a:r>
            <a:r>
              <a:rPr lang="en-US" dirty="0" err="1"/>
              <a:t>thanh</a:t>
            </a:r>
            <a:r>
              <a:rPr lang="en-US" dirty="0"/>
              <a:t> </a:t>
            </a:r>
            <a:r>
              <a:rPr lang="en-US" dirty="0" err="1"/>
              <a:t>niên</a:t>
            </a:r>
            <a:r>
              <a:rPr lang="en-US" dirty="0"/>
              <a:t> </a:t>
            </a:r>
            <a:r>
              <a:rPr lang="en-US" dirty="0" err="1"/>
              <a:t>là</a:t>
            </a:r>
            <a:r>
              <a:rPr lang="en-US" dirty="0"/>
              <a:t> </a:t>
            </a:r>
            <a:r>
              <a:rPr lang="en-US" dirty="0" err="1"/>
              <a:t>người</a:t>
            </a:r>
            <a:r>
              <a:rPr lang="en-US" dirty="0"/>
              <a:t> </a:t>
            </a:r>
            <a:r>
              <a:rPr lang="en-US" dirty="0" err="1"/>
              <a:t>trung</a:t>
            </a:r>
            <a:r>
              <a:rPr lang="en-US" dirty="0"/>
              <a:t> </a:t>
            </a:r>
            <a:r>
              <a:rPr lang="en-US" dirty="0" err="1"/>
              <a:t>thực</a:t>
            </a:r>
            <a:r>
              <a:rPr lang="en-US" dirty="0"/>
              <a:t> </a:t>
            </a:r>
            <a:r>
              <a:rPr lang="en-US" dirty="0" err="1"/>
              <a:t>và</a:t>
            </a:r>
            <a:r>
              <a:rPr lang="en-US" dirty="0"/>
              <a:t> </a:t>
            </a:r>
            <a:r>
              <a:rPr lang="en-US" dirty="0" err="1"/>
              <a:t>nghiêm</a:t>
            </a:r>
            <a:r>
              <a:rPr lang="en-US" dirty="0"/>
              <a:t> </a:t>
            </a:r>
            <a:r>
              <a:rPr lang="en-US" dirty="0" err="1"/>
              <a:t>khắc</a:t>
            </a:r>
            <a:r>
              <a:rPr lang="en-US" dirty="0"/>
              <a:t> </a:t>
            </a:r>
            <a:r>
              <a:rPr lang="en-US" dirty="0" err="1"/>
              <a:t>với</a:t>
            </a:r>
            <a:r>
              <a:rPr lang="en-US" dirty="0"/>
              <a:t> </a:t>
            </a:r>
            <a:r>
              <a:rPr lang="en-US" dirty="0" err="1"/>
              <a:t>chính</a:t>
            </a:r>
            <a:r>
              <a:rPr lang="en-US" dirty="0"/>
              <a:t> </a:t>
            </a:r>
            <a:r>
              <a:rPr lang="en-US" dirty="0" err="1"/>
              <a:t>mình</a:t>
            </a:r>
            <a:r>
              <a:rPr lang="en-US" dirty="0"/>
              <a:t>. </a:t>
            </a:r>
            <a:r>
              <a:rPr lang="en-US" dirty="0" err="1"/>
              <a:t>Dù</a:t>
            </a:r>
            <a:r>
              <a:rPr lang="en-US" dirty="0"/>
              <a:t> </a:t>
            </a:r>
            <a:r>
              <a:rPr lang="en-US" dirty="0" err="1"/>
              <a:t>rất</a:t>
            </a:r>
            <a:r>
              <a:rPr lang="en-US" dirty="0"/>
              <a:t> </a:t>
            </a:r>
            <a:r>
              <a:rPr lang="en-US" dirty="0" err="1"/>
              <a:t>nhớ</a:t>
            </a:r>
            <a:r>
              <a:rPr lang="en-US" dirty="0"/>
              <a:t> </a:t>
            </a:r>
            <a:r>
              <a:rPr lang="en-US" dirty="0" err="1"/>
              <a:t>người</a:t>
            </a:r>
            <a:r>
              <a:rPr lang="en-US" dirty="0"/>
              <a:t>, </a:t>
            </a:r>
            <a:r>
              <a:rPr lang="en-US" dirty="0" err="1"/>
              <a:t>thèm</a:t>
            </a:r>
            <a:r>
              <a:rPr lang="en-US" dirty="0"/>
              <a:t> </a:t>
            </a:r>
            <a:r>
              <a:rPr lang="en-US" dirty="0" err="1"/>
              <a:t>người</a:t>
            </a:r>
            <a:r>
              <a:rPr lang="en-US" dirty="0"/>
              <a:t> </a:t>
            </a:r>
            <a:r>
              <a:rPr lang="en-US" dirty="0" err="1"/>
              <a:t>nhưng</a:t>
            </a:r>
            <a:r>
              <a:rPr lang="en-US" dirty="0"/>
              <a:t> </a:t>
            </a:r>
            <a:r>
              <a:rPr lang="en-US" dirty="0" err="1"/>
              <a:t>anh</a:t>
            </a:r>
            <a:r>
              <a:rPr lang="en-US" dirty="0"/>
              <a:t> </a:t>
            </a:r>
            <a:r>
              <a:rPr lang="en-US" dirty="0" err="1"/>
              <a:t>kiên</a:t>
            </a:r>
            <a:r>
              <a:rPr lang="en-US" dirty="0"/>
              <a:t> </a:t>
            </a:r>
            <a:r>
              <a:rPr lang="en-US" dirty="0" err="1"/>
              <a:t>quyết</a:t>
            </a:r>
            <a:r>
              <a:rPr lang="en-US" dirty="0"/>
              <a:t> </a:t>
            </a:r>
            <a:r>
              <a:rPr lang="en-US" dirty="0" err="1"/>
              <a:t>không</a:t>
            </a:r>
            <a:r>
              <a:rPr lang="en-US" dirty="0"/>
              <a:t> </a:t>
            </a:r>
            <a:r>
              <a:rPr lang="en-US" dirty="0" err="1"/>
              <a:t>xuống</a:t>
            </a:r>
            <a:r>
              <a:rPr lang="en-US" dirty="0"/>
              <a:t> </a:t>
            </a:r>
            <a:r>
              <a:rPr lang="en-US" dirty="0" err="1"/>
              <a:t>núi</a:t>
            </a:r>
            <a:r>
              <a:rPr lang="en-US" dirty="0"/>
              <a:t> </a:t>
            </a:r>
            <a:r>
              <a:rPr lang="en-US" dirty="0" err="1"/>
              <a:t>hàng</a:t>
            </a:r>
            <a:r>
              <a:rPr lang="en-US" dirty="0"/>
              <a:t> </a:t>
            </a:r>
            <a:r>
              <a:rPr lang="en-US" dirty="0" err="1"/>
              <a:t>tháng</a:t>
            </a:r>
            <a:r>
              <a:rPr lang="en-US" dirty="0"/>
              <a:t> </a:t>
            </a:r>
            <a:r>
              <a:rPr lang="en-US" dirty="0" err="1"/>
              <a:t>trời</a:t>
            </a:r>
            <a:r>
              <a:rPr lang="en-US" dirty="0"/>
              <a:t> </a:t>
            </a:r>
            <a:r>
              <a:rPr lang="en-US" dirty="0" err="1"/>
              <a:t>để</a:t>
            </a:r>
            <a:r>
              <a:rPr lang="en-US" dirty="0"/>
              <a:t> </a:t>
            </a:r>
            <a:r>
              <a:rPr lang="en-US" dirty="0" err="1"/>
              <a:t>tự</a:t>
            </a:r>
            <a:r>
              <a:rPr lang="en-US" dirty="0"/>
              <a:t> </a:t>
            </a:r>
            <a:r>
              <a:rPr lang="en-US" dirty="0" err="1"/>
              <a:t>rèn</a:t>
            </a:r>
            <a:r>
              <a:rPr lang="en-US" dirty="0"/>
              <a:t> </a:t>
            </a:r>
            <a:r>
              <a:rPr lang="en-US" dirty="0" err="1"/>
              <a:t>luyện</a:t>
            </a:r>
            <a:r>
              <a:rPr lang="en-US" dirty="0"/>
              <a:t>, </a:t>
            </a:r>
            <a:r>
              <a:rPr lang="en-US" dirty="0" err="1"/>
              <a:t>thử</a:t>
            </a:r>
            <a:r>
              <a:rPr lang="en-US" dirty="0"/>
              <a:t> </a:t>
            </a:r>
            <a:r>
              <a:rPr lang="en-US" dirty="0" err="1"/>
              <a:t>thách</a:t>
            </a:r>
            <a:r>
              <a:rPr lang="en-US" dirty="0"/>
              <a:t> </a:t>
            </a:r>
            <a:r>
              <a:rPr lang="en-US" dirty="0" err="1"/>
              <a:t>bản</a:t>
            </a:r>
            <a:r>
              <a:rPr lang="en-US" dirty="0"/>
              <a:t> </a:t>
            </a:r>
            <a:r>
              <a:rPr lang="en-US" dirty="0" err="1"/>
              <a:t>thân</a:t>
            </a:r>
            <a:r>
              <a:rPr lang="en-US" dirty="0"/>
              <a:t>, </a:t>
            </a:r>
            <a:r>
              <a:rPr lang="en-US" dirty="0" err="1"/>
              <a:t>để</a:t>
            </a:r>
            <a:r>
              <a:rPr lang="en-US" dirty="0"/>
              <a:t> </a:t>
            </a:r>
            <a:r>
              <a:rPr lang="en-US" dirty="0" err="1"/>
              <a:t>tự</a:t>
            </a:r>
            <a:r>
              <a:rPr lang="en-US" dirty="0"/>
              <a:t> </a:t>
            </a:r>
            <a:r>
              <a:rPr lang="en-US" dirty="0" err="1"/>
              <a:t>khẳng</a:t>
            </a:r>
            <a:r>
              <a:rPr lang="en-US" dirty="0"/>
              <a:t> </a:t>
            </a:r>
            <a:r>
              <a:rPr lang="en-US" dirty="0" err="1"/>
              <a:t>định</a:t>
            </a:r>
            <a:r>
              <a:rPr lang="en-US" dirty="0"/>
              <a:t> </a:t>
            </a:r>
            <a:r>
              <a:rPr lang="en-US" dirty="0" err="1"/>
              <a:t>mình</a:t>
            </a:r>
            <a:r>
              <a:rPr lang="en-US" dirty="0"/>
              <a:t> </a:t>
            </a:r>
            <a:r>
              <a:rPr lang="en-US" dirty="0" err="1"/>
              <a:t>với</a:t>
            </a:r>
            <a:r>
              <a:rPr lang="en-US" dirty="0"/>
              <a:t> </a:t>
            </a:r>
            <a:r>
              <a:rPr lang="en-US" dirty="0" err="1"/>
              <a:t>nhớ</a:t>
            </a:r>
            <a:r>
              <a:rPr lang="en-US" dirty="0"/>
              <a:t> </a:t>
            </a:r>
            <a:r>
              <a:rPr lang="en-US" dirty="0" err="1"/>
              <a:t>người</a:t>
            </a:r>
            <a:r>
              <a:rPr lang="en-US" dirty="0"/>
              <a:t>, </a:t>
            </a:r>
            <a:r>
              <a:rPr lang="en-US" dirty="0" err="1"/>
              <a:t>thèm</a:t>
            </a:r>
            <a:r>
              <a:rPr lang="en-US" dirty="0"/>
              <a:t> </a:t>
            </a:r>
            <a:r>
              <a:rPr lang="en-US" dirty="0" err="1"/>
              <a:t>người</a:t>
            </a:r>
            <a:r>
              <a:rPr lang="en-US" dirty="0"/>
              <a:t> </a:t>
            </a:r>
            <a:r>
              <a:rPr lang="en-US" dirty="0" err="1"/>
              <a:t>không</a:t>
            </a:r>
            <a:r>
              <a:rPr lang="en-US" dirty="0"/>
              <a:t> </a:t>
            </a:r>
            <a:r>
              <a:rPr lang="en-US" dirty="0" err="1"/>
              <a:t>phải</a:t>
            </a:r>
            <a:r>
              <a:rPr lang="en-US" dirty="0"/>
              <a:t> </a:t>
            </a:r>
            <a:r>
              <a:rPr lang="en-US" dirty="0" err="1"/>
              <a:t>là</a:t>
            </a:r>
            <a:r>
              <a:rPr lang="en-US" dirty="0"/>
              <a:t> </a:t>
            </a:r>
            <a:r>
              <a:rPr lang="en-US" dirty="0" err="1"/>
              <a:t>hoài</a:t>
            </a:r>
            <a:r>
              <a:rPr lang="en-US" dirty="0"/>
              <a:t> </a:t>
            </a:r>
            <a:r>
              <a:rPr lang="en-US" dirty="0" err="1"/>
              <a:t>nhớ</a:t>
            </a:r>
            <a:r>
              <a:rPr lang="en-US" dirty="0"/>
              <a:t> </a:t>
            </a:r>
            <a:r>
              <a:rPr lang="en-US" dirty="0" err="1"/>
              <a:t>cuộc</a:t>
            </a:r>
            <a:r>
              <a:rPr lang="en-US" dirty="0"/>
              <a:t> </a:t>
            </a:r>
            <a:r>
              <a:rPr lang="en-US" dirty="0" err="1"/>
              <a:t>sống</a:t>
            </a:r>
            <a:r>
              <a:rPr lang="en-US" dirty="0"/>
              <a:t> </a:t>
            </a:r>
            <a:r>
              <a:rPr lang="en-US" dirty="0" err="1"/>
              <a:t>phồn</a:t>
            </a:r>
            <a:r>
              <a:rPr lang="en-US" dirty="0"/>
              <a:t> </a:t>
            </a:r>
            <a:r>
              <a:rPr lang="en-US" dirty="0" err="1"/>
              <a:t>hoa</a:t>
            </a:r>
            <a:r>
              <a:rPr lang="en-US" dirty="0"/>
              <a:t>, </a:t>
            </a:r>
            <a:r>
              <a:rPr lang="en-US" dirty="0" err="1"/>
              <a:t>sôi</a:t>
            </a:r>
            <a:r>
              <a:rPr lang="en-US" dirty="0"/>
              <a:t> </a:t>
            </a:r>
            <a:r>
              <a:rPr lang="en-US" dirty="0" err="1"/>
              <a:t>động</a:t>
            </a:r>
            <a:r>
              <a:rPr lang="en-US" dirty="0"/>
              <a:t> </a:t>
            </a:r>
            <a:r>
              <a:rPr lang="en-US" dirty="0" err="1"/>
              <a:t>nơi</a:t>
            </a:r>
            <a:r>
              <a:rPr lang="en-US" dirty="0"/>
              <a:t> </a:t>
            </a:r>
            <a:r>
              <a:rPr lang="en-US" dirty="0" err="1"/>
              <a:t>thành</a:t>
            </a:r>
            <a:r>
              <a:rPr lang="en-US" dirty="0"/>
              <a:t> </a:t>
            </a:r>
            <a:r>
              <a:rPr lang="en-US" dirty="0" err="1"/>
              <a:t>phố</a:t>
            </a:r>
            <a:r>
              <a:rPr lang="en-US" dirty="0"/>
              <a:t>. Anh </a:t>
            </a:r>
            <a:r>
              <a:rPr lang="en-US" dirty="0" err="1"/>
              <a:t>không</a:t>
            </a:r>
            <a:r>
              <a:rPr lang="en-US" dirty="0"/>
              <a:t> </a:t>
            </a:r>
            <a:r>
              <a:rPr lang="en-US" dirty="0" err="1"/>
              <a:t>cho</a:t>
            </a:r>
            <a:r>
              <a:rPr lang="en-US" dirty="0"/>
              <a:t> </a:t>
            </a:r>
            <a:r>
              <a:rPr lang="en-US" dirty="0" err="1"/>
              <a:t>phép</a:t>
            </a:r>
            <a:r>
              <a:rPr lang="en-US" dirty="0"/>
              <a:t> </a:t>
            </a:r>
            <a:r>
              <a:rPr lang="en-US" dirty="0" err="1"/>
              <a:t>mình</a:t>
            </a:r>
            <a:r>
              <a:rPr lang="en-US" dirty="0"/>
              <a:t> </a:t>
            </a:r>
            <a:r>
              <a:rPr lang="en-US" dirty="0" err="1"/>
              <a:t>có</a:t>
            </a:r>
            <a:r>
              <a:rPr lang="en-US" dirty="0"/>
              <a:t> </a:t>
            </a:r>
            <a:r>
              <a:rPr lang="en-US" dirty="0" err="1"/>
              <a:t>những</a:t>
            </a:r>
            <a:r>
              <a:rPr lang="en-US" dirty="0"/>
              <a:t> </a:t>
            </a:r>
            <a:r>
              <a:rPr lang="en-US" dirty="0" err="1"/>
              <a:t>ước</a:t>
            </a:r>
            <a:r>
              <a:rPr lang="en-US" dirty="0"/>
              <a:t> </a:t>
            </a:r>
            <a:r>
              <a:rPr lang="en-US" dirty="0" err="1"/>
              <a:t>muốn</a:t>
            </a:r>
            <a:r>
              <a:rPr lang="en-US" dirty="0"/>
              <a:t> </a:t>
            </a:r>
            <a:r>
              <a:rPr lang="en-US" dirty="0" err="1"/>
              <a:t>tầm</a:t>
            </a:r>
            <a:r>
              <a:rPr lang="en-US" dirty="0"/>
              <a:t> </a:t>
            </a:r>
            <a:r>
              <a:rPr lang="en-US" dirty="0" err="1"/>
              <a:t>thường</a:t>
            </a:r>
            <a:r>
              <a:rPr lang="en-US" dirty="0"/>
              <a:t> </a:t>
            </a:r>
          </a:p>
          <a:p>
            <a:pPr marL="285750" indent="-285750" algn="just">
              <a:buFontTx/>
              <a:buChar char="-"/>
            </a:pPr>
            <a:r>
              <a:rPr lang="en-US" dirty="0"/>
              <a:t>Anh </a:t>
            </a:r>
            <a:r>
              <a:rPr lang="en-US" dirty="0" err="1"/>
              <a:t>biết</a:t>
            </a:r>
            <a:r>
              <a:rPr lang="en-US" dirty="0"/>
              <a:t> </a:t>
            </a:r>
            <a:r>
              <a:rPr lang="en-US" dirty="0" err="1"/>
              <a:t>tổ</a:t>
            </a:r>
            <a:r>
              <a:rPr lang="en-US" dirty="0"/>
              <a:t> </a:t>
            </a:r>
            <a:r>
              <a:rPr lang="en-US" dirty="0" err="1"/>
              <a:t>chức</a:t>
            </a:r>
            <a:r>
              <a:rPr lang="en-US" dirty="0"/>
              <a:t> </a:t>
            </a:r>
            <a:r>
              <a:rPr lang="en-US" dirty="0" err="1"/>
              <a:t>cuộc</a:t>
            </a:r>
            <a:r>
              <a:rPr lang="en-US" dirty="0"/>
              <a:t> </a:t>
            </a:r>
            <a:r>
              <a:rPr lang="en-US" dirty="0" err="1"/>
              <a:t>sống</a:t>
            </a:r>
            <a:r>
              <a:rPr lang="en-US" dirty="0"/>
              <a:t> </a:t>
            </a:r>
            <a:r>
              <a:rPr lang="en-US" dirty="0" err="1"/>
              <a:t>hằng</a:t>
            </a:r>
            <a:r>
              <a:rPr lang="en-US" dirty="0"/>
              <a:t> </a:t>
            </a:r>
            <a:r>
              <a:rPr lang="en-US" dirty="0" err="1"/>
              <a:t>ngày</a:t>
            </a:r>
            <a:r>
              <a:rPr lang="en-US" dirty="0"/>
              <a:t> </a:t>
            </a:r>
            <a:r>
              <a:rPr lang="en-US" dirty="0" err="1"/>
              <a:t>ngăn</a:t>
            </a:r>
            <a:r>
              <a:rPr lang="en-US" dirty="0"/>
              <a:t> </a:t>
            </a:r>
            <a:r>
              <a:rPr lang="en-US" dirty="0" err="1"/>
              <a:t>nắp</a:t>
            </a:r>
            <a:r>
              <a:rPr lang="en-US" dirty="0"/>
              <a:t>, </a:t>
            </a:r>
            <a:r>
              <a:rPr lang="en-US" dirty="0" err="1"/>
              <a:t>gọn</a:t>
            </a:r>
            <a:r>
              <a:rPr lang="en-US" dirty="0"/>
              <a:t> gang, </a:t>
            </a:r>
            <a:r>
              <a:rPr lang="en-US" dirty="0" err="1"/>
              <a:t>lành</a:t>
            </a:r>
            <a:r>
              <a:rPr lang="en-US" dirty="0"/>
              <a:t> </a:t>
            </a:r>
            <a:r>
              <a:rPr lang="en-US" dirty="0" err="1"/>
              <a:t>mạnh</a:t>
            </a:r>
            <a:r>
              <a:rPr lang="en-US" dirty="0"/>
              <a:t>: Ở 1 </a:t>
            </a:r>
            <a:r>
              <a:rPr lang="en-US" dirty="0" err="1"/>
              <a:t>mình</a:t>
            </a:r>
            <a:r>
              <a:rPr lang="en-US" dirty="0"/>
              <a:t>, </a:t>
            </a:r>
            <a:r>
              <a:rPr lang="en-US" dirty="0" err="1"/>
              <a:t>lại</a:t>
            </a:r>
            <a:r>
              <a:rPr lang="en-US" dirty="0"/>
              <a:t> </a:t>
            </a:r>
            <a:r>
              <a:rPr lang="en-US" dirty="0" err="1"/>
              <a:t>là</a:t>
            </a:r>
            <a:r>
              <a:rPr lang="en-US" dirty="0"/>
              <a:t> con </a:t>
            </a:r>
            <a:r>
              <a:rPr lang="en-US" dirty="0" err="1"/>
              <a:t>trai</a:t>
            </a:r>
            <a:r>
              <a:rPr lang="en-US" dirty="0"/>
              <a:t>, </a:t>
            </a:r>
            <a:r>
              <a:rPr lang="en-US" dirty="0" err="1"/>
              <a:t>nhưng</a:t>
            </a:r>
            <a:r>
              <a:rPr lang="en-US" dirty="0"/>
              <a:t> </a:t>
            </a:r>
            <a:r>
              <a:rPr lang="en-US" dirty="0" err="1"/>
              <a:t>nhà</a:t>
            </a:r>
            <a:r>
              <a:rPr lang="en-US" dirty="0"/>
              <a:t> </a:t>
            </a:r>
            <a:r>
              <a:rPr lang="en-US" dirty="0" err="1"/>
              <a:t>cửa</a:t>
            </a:r>
            <a:r>
              <a:rPr lang="en-US" dirty="0"/>
              <a:t> </a:t>
            </a:r>
            <a:r>
              <a:rPr lang="en-US" dirty="0" err="1"/>
              <a:t>không</a:t>
            </a:r>
            <a:r>
              <a:rPr lang="en-US" dirty="0"/>
              <a:t> </a:t>
            </a:r>
            <a:r>
              <a:rPr lang="en-US" dirty="0" err="1"/>
              <a:t>bề</a:t>
            </a:r>
            <a:r>
              <a:rPr lang="en-US" dirty="0"/>
              <a:t> </a:t>
            </a:r>
            <a:r>
              <a:rPr lang="en-US" dirty="0" err="1"/>
              <a:t>bộn</a:t>
            </a:r>
            <a:r>
              <a:rPr lang="en-US" dirty="0"/>
              <a:t> </a:t>
            </a:r>
            <a:r>
              <a:rPr lang="en-US" dirty="0" err="1"/>
              <a:t>mà</a:t>
            </a:r>
            <a:r>
              <a:rPr lang="en-US" dirty="0"/>
              <a:t> </a:t>
            </a:r>
            <a:r>
              <a:rPr lang="en-US" dirty="0" err="1"/>
              <a:t>sạch</a:t>
            </a:r>
            <a:r>
              <a:rPr lang="en-US" dirty="0"/>
              <a:t> </a:t>
            </a:r>
            <a:r>
              <a:rPr lang="en-US" dirty="0" err="1"/>
              <a:t>sẽ</a:t>
            </a:r>
            <a:r>
              <a:rPr lang="en-US" dirty="0"/>
              <a:t>, </a:t>
            </a:r>
            <a:r>
              <a:rPr lang="en-US" dirty="0" err="1"/>
              <a:t>gọn</a:t>
            </a:r>
            <a:r>
              <a:rPr lang="en-US" dirty="0"/>
              <a:t> </a:t>
            </a:r>
            <a:r>
              <a:rPr lang="en-US" dirty="0" err="1"/>
              <a:t>gàng</a:t>
            </a:r>
            <a:r>
              <a:rPr lang="en-US" dirty="0"/>
              <a:t> + </a:t>
            </a:r>
            <a:r>
              <a:rPr lang="en-US" dirty="0" err="1"/>
              <a:t>Đời</a:t>
            </a:r>
            <a:r>
              <a:rPr lang="en-US" dirty="0"/>
              <a:t> </a:t>
            </a:r>
            <a:r>
              <a:rPr lang="en-US" dirty="0" err="1"/>
              <a:t>sống</a:t>
            </a:r>
            <a:r>
              <a:rPr lang="en-US" dirty="0"/>
              <a:t> </a:t>
            </a:r>
            <a:r>
              <a:rPr lang="en-US" dirty="0" err="1"/>
              <a:t>vật</a:t>
            </a:r>
            <a:r>
              <a:rPr lang="en-US" dirty="0"/>
              <a:t> </a:t>
            </a:r>
            <a:r>
              <a:rPr lang="en-US" dirty="0" err="1"/>
              <a:t>chất</a:t>
            </a:r>
            <a:r>
              <a:rPr lang="en-US" dirty="0"/>
              <a:t> </a:t>
            </a:r>
            <a:r>
              <a:rPr lang="en-US" dirty="0" err="1"/>
              <a:t>tuy</a:t>
            </a:r>
            <a:r>
              <a:rPr lang="en-US" dirty="0"/>
              <a:t> </a:t>
            </a:r>
            <a:r>
              <a:rPr lang="en-US" dirty="0" err="1"/>
              <a:t>đơn</a:t>
            </a:r>
            <a:r>
              <a:rPr lang="en-US" dirty="0"/>
              <a:t> </a:t>
            </a:r>
            <a:r>
              <a:rPr lang="en-US" dirty="0" err="1"/>
              <a:t>sơ</a:t>
            </a:r>
            <a:r>
              <a:rPr lang="en-US" dirty="0"/>
              <a:t> </a:t>
            </a:r>
            <a:r>
              <a:rPr lang="en-US" dirty="0" err="1"/>
              <a:t>nhưng</a:t>
            </a:r>
            <a:r>
              <a:rPr lang="en-US" dirty="0"/>
              <a:t> </a:t>
            </a:r>
            <a:r>
              <a:rPr lang="en-US" dirty="0" err="1"/>
              <a:t>vẫn</a:t>
            </a:r>
            <a:r>
              <a:rPr lang="en-US" dirty="0"/>
              <a:t> </a:t>
            </a:r>
            <a:r>
              <a:rPr lang="en-US" dirty="0" err="1"/>
              <a:t>đầy</a:t>
            </a:r>
            <a:r>
              <a:rPr lang="en-US" dirty="0"/>
              <a:t> </a:t>
            </a:r>
            <a:r>
              <a:rPr lang="en-US" dirty="0" err="1"/>
              <a:t>đủ</a:t>
            </a:r>
            <a:r>
              <a:rPr lang="en-US" dirty="0"/>
              <a:t>: </a:t>
            </a:r>
            <a:r>
              <a:rPr lang="en-US" dirty="0" err="1"/>
              <a:t>anh</a:t>
            </a:r>
            <a:r>
              <a:rPr lang="en-US" dirty="0"/>
              <a:t> </a:t>
            </a:r>
            <a:r>
              <a:rPr lang="en-US" dirty="0" err="1"/>
              <a:t>nuôi</a:t>
            </a:r>
            <a:r>
              <a:rPr lang="en-US" dirty="0"/>
              <a:t> </a:t>
            </a:r>
            <a:r>
              <a:rPr lang="en-US" dirty="0" err="1"/>
              <a:t>gà</a:t>
            </a:r>
            <a:r>
              <a:rPr lang="en-US" dirty="0"/>
              <a:t>, </a:t>
            </a:r>
            <a:r>
              <a:rPr lang="en-US" dirty="0" err="1"/>
              <a:t>có</a:t>
            </a:r>
            <a:r>
              <a:rPr lang="en-US" dirty="0"/>
              <a:t> </a:t>
            </a:r>
            <a:r>
              <a:rPr lang="en-US" dirty="0" err="1"/>
              <a:t>trứng</a:t>
            </a:r>
            <a:r>
              <a:rPr lang="en-US" dirty="0"/>
              <a:t> </a:t>
            </a:r>
            <a:r>
              <a:rPr lang="en-US" dirty="0" err="1"/>
              <a:t>ngon</a:t>
            </a:r>
            <a:r>
              <a:rPr lang="en-US" dirty="0"/>
              <a:t>, </a:t>
            </a:r>
            <a:r>
              <a:rPr lang="en-US" dirty="0" err="1"/>
              <a:t>có</a:t>
            </a:r>
            <a:r>
              <a:rPr lang="en-US" dirty="0"/>
              <a:t> </a:t>
            </a:r>
            <a:r>
              <a:rPr lang="en-US" dirty="0" err="1"/>
              <a:t>chè</a:t>
            </a:r>
            <a:r>
              <a:rPr lang="en-US" dirty="0"/>
              <a:t> </a:t>
            </a:r>
            <a:r>
              <a:rPr lang="en-US" dirty="0" err="1"/>
              <a:t>thơm</a:t>
            </a:r>
            <a:r>
              <a:rPr lang="en-US" dirty="0"/>
              <a:t>. + Anh </a:t>
            </a:r>
            <a:r>
              <a:rPr lang="en-US" dirty="0" err="1"/>
              <a:t>trồng</a:t>
            </a:r>
            <a:r>
              <a:rPr lang="en-US" dirty="0"/>
              <a:t> </a:t>
            </a:r>
            <a:r>
              <a:rPr lang="en-US" dirty="0" err="1"/>
              <a:t>hoa</a:t>
            </a:r>
            <a:r>
              <a:rPr lang="en-US" dirty="0"/>
              <a:t> </a:t>
            </a:r>
            <a:r>
              <a:rPr lang="en-US" dirty="0" err="1"/>
              <a:t>để</a:t>
            </a:r>
            <a:r>
              <a:rPr lang="en-US" dirty="0"/>
              <a:t> </a:t>
            </a:r>
            <a:r>
              <a:rPr lang="en-US" dirty="0" err="1"/>
              <a:t>làm</a:t>
            </a:r>
            <a:r>
              <a:rPr lang="en-US" dirty="0"/>
              <a:t> </a:t>
            </a:r>
            <a:r>
              <a:rPr lang="en-US" dirty="0" err="1"/>
              <a:t>đẹp</a:t>
            </a:r>
            <a:r>
              <a:rPr lang="en-US" dirty="0"/>
              <a:t> </a:t>
            </a:r>
            <a:r>
              <a:rPr lang="en-US" dirty="0" err="1"/>
              <a:t>cho</a:t>
            </a:r>
            <a:r>
              <a:rPr lang="en-US" dirty="0"/>
              <a:t> </a:t>
            </a:r>
            <a:r>
              <a:rPr lang="en-US" dirty="0" err="1"/>
              <a:t>không</a:t>
            </a:r>
            <a:r>
              <a:rPr lang="en-US" dirty="0"/>
              <a:t> </a:t>
            </a:r>
            <a:r>
              <a:rPr lang="en-US" dirty="0" err="1"/>
              <a:t>gian</a:t>
            </a:r>
            <a:r>
              <a:rPr lang="en-US" dirty="0"/>
              <a:t> </a:t>
            </a:r>
            <a:r>
              <a:rPr lang="en-US" dirty="0" err="1"/>
              <a:t>xung</a:t>
            </a:r>
            <a:r>
              <a:rPr lang="en-US" dirty="0"/>
              <a:t> </a:t>
            </a:r>
            <a:r>
              <a:rPr lang="en-US" dirty="0" err="1"/>
              <a:t>quanh</a:t>
            </a:r>
            <a:r>
              <a:rPr lang="en-US" dirty="0"/>
              <a:t>, </a:t>
            </a:r>
            <a:r>
              <a:rPr lang="en-US" dirty="0" err="1"/>
              <a:t>đọc</a:t>
            </a:r>
            <a:r>
              <a:rPr lang="en-US" dirty="0"/>
              <a:t> </a:t>
            </a:r>
            <a:r>
              <a:rPr lang="en-US" dirty="0" err="1"/>
              <a:t>sách</a:t>
            </a:r>
            <a:r>
              <a:rPr lang="en-US" dirty="0"/>
              <a:t> </a:t>
            </a:r>
            <a:r>
              <a:rPr lang="en-US" dirty="0" err="1"/>
              <a:t>để</a:t>
            </a:r>
            <a:r>
              <a:rPr lang="en-US" dirty="0"/>
              <a:t> </a:t>
            </a:r>
            <a:r>
              <a:rPr lang="en-US" dirty="0" err="1"/>
              <a:t>làm</a:t>
            </a:r>
            <a:r>
              <a:rPr lang="en-US" dirty="0"/>
              <a:t> </a:t>
            </a:r>
            <a:r>
              <a:rPr lang="en-US" dirty="0" err="1"/>
              <a:t>đẹp</a:t>
            </a:r>
            <a:r>
              <a:rPr lang="en-US" dirty="0"/>
              <a:t> </a:t>
            </a:r>
            <a:r>
              <a:rPr lang="en-US" dirty="0" err="1"/>
              <a:t>cho</a:t>
            </a:r>
            <a:r>
              <a:rPr lang="en-US" dirty="0"/>
              <a:t> </a:t>
            </a:r>
            <a:r>
              <a:rPr lang="en-US" dirty="0" err="1"/>
              <a:t>tâm</a:t>
            </a:r>
            <a:r>
              <a:rPr lang="en-US" dirty="0"/>
              <a:t> </a:t>
            </a:r>
            <a:r>
              <a:rPr lang="en-US" dirty="0" err="1"/>
              <a:t>hồn</a:t>
            </a:r>
            <a:r>
              <a:rPr lang="en-US" dirty="0"/>
              <a:t> </a:t>
            </a:r>
            <a:r>
              <a:rPr lang="en-US" dirty="0" err="1"/>
              <a:t>mình</a:t>
            </a:r>
            <a:r>
              <a:rPr lang="en-US" dirty="0"/>
              <a:t> + </a:t>
            </a:r>
            <a:r>
              <a:rPr lang="en-US" dirty="0" err="1"/>
              <a:t>Với</a:t>
            </a:r>
            <a:r>
              <a:rPr lang="en-US" dirty="0"/>
              <a:t> </a:t>
            </a:r>
            <a:r>
              <a:rPr lang="en-US" dirty="0" err="1"/>
              <a:t>anh</a:t>
            </a:r>
            <a:r>
              <a:rPr lang="en-US" dirty="0"/>
              <a:t>, </a:t>
            </a:r>
            <a:r>
              <a:rPr lang="en-US" dirty="0" err="1"/>
              <a:t>sách</a:t>
            </a:r>
            <a:r>
              <a:rPr lang="en-US" dirty="0"/>
              <a:t> </a:t>
            </a:r>
            <a:r>
              <a:rPr lang="en-US" dirty="0" err="1"/>
              <a:t>là</a:t>
            </a:r>
            <a:r>
              <a:rPr lang="en-US" dirty="0"/>
              <a:t> </a:t>
            </a:r>
            <a:r>
              <a:rPr lang="en-US" dirty="0" err="1"/>
              <a:t>người</a:t>
            </a:r>
            <a:r>
              <a:rPr lang="en-US" dirty="0"/>
              <a:t> </a:t>
            </a:r>
            <a:r>
              <a:rPr lang="en-US" dirty="0" err="1"/>
              <a:t>bạn</a:t>
            </a:r>
            <a:r>
              <a:rPr lang="en-US" dirty="0"/>
              <a:t> chia </a:t>
            </a:r>
            <a:r>
              <a:rPr lang="en-US" dirty="0" err="1"/>
              <a:t>sẻ</a:t>
            </a:r>
            <a:r>
              <a:rPr lang="en-US" dirty="0"/>
              <a:t> </a:t>
            </a:r>
            <a:r>
              <a:rPr lang="en-US" dirty="0" err="1"/>
              <a:t>tâm</a:t>
            </a:r>
            <a:r>
              <a:rPr lang="en-US" dirty="0"/>
              <a:t> </a:t>
            </a:r>
            <a:r>
              <a:rPr lang="en-US" dirty="0" err="1"/>
              <a:t>tình</a:t>
            </a:r>
            <a:r>
              <a:rPr lang="en-US" dirty="0"/>
              <a:t>, </a:t>
            </a:r>
            <a:r>
              <a:rPr lang="en-US" dirty="0" err="1"/>
              <a:t>là</a:t>
            </a:r>
            <a:r>
              <a:rPr lang="en-US" dirty="0"/>
              <a:t> </a:t>
            </a:r>
            <a:r>
              <a:rPr lang="en-US" dirty="0" err="1"/>
              <a:t>cây</a:t>
            </a:r>
            <a:r>
              <a:rPr lang="en-US" dirty="0"/>
              <a:t> </a:t>
            </a:r>
            <a:r>
              <a:rPr lang="en-US" dirty="0" err="1"/>
              <a:t>cầu</a:t>
            </a:r>
            <a:r>
              <a:rPr lang="en-US" dirty="0"/>
              <a:t> </a:t>
            </a:r>
            <a:r>
              <a:rPr lang="en-US" dirty="0" err="1"/>
              <a:t>nối</a:t>
            </a:r>
            <a:r>
              <a:rPr lang="en-US" dirty="0"/>
              <a:t> </a:t>
            </a:r>
            <a:r>
              <a:rPr lang="en-US" dirty="0" err="1"/>
              <a:t>với</a:t>
            </a:r>
            <a:r>
              <a:rPr lang="en-US" dirty="0"/>
              <a:t> </a:t>
            </a:r>
            <a:r>
              <a:rPr lang="en-US" dirty="0" err="1"/>
              <a:t>thế</a:t>
            </a:r>
            <a:r>
              <a:rPr lang="en-US" dirty="0"/>
              <a:t> </a:t>
            </a:r>
            <a:r>
              <a:rPr lang="en-US" dirty="0" err="1"/>
              <a:t>giới</a:t>
            </a:r>
            <a:r>
              <a:rPr lang="en-US" dirty="0"/>
              <a:t> </a:t>
            </a:r>
            <a:r>
              <a:rPr lang="en-US" dirty="0" err="1"/>
              <a:t>bên</a:t>
            </a:r>
            <a:r>
              <a:rPr lang="en-US" dirty="0"/>
              <a:t> </a:t>
            </a:r>
            <a:r>
              <a:rPr lang="en-US" dirty="0" err="1"/>
              <a:t>ngoài</a:t>
            </a:r>
            <a:r>
              <a:rPr lang="en-US" dirty="0"/>
              <a:t> </a:t>
            </a:r>
            <a:r>
              <a:rPr lang="en-US" dirty="0" err="1"/>
              <a:t>và</a:t>
            </a:r>
            <a:r>
              <a:rPr lang="en-US" dirty="0"/>
              <a:t> </a:t>
            </a:r>
            <a:r>
              <a:rPr lang="en-US" dirty="0" err="1"/>
              <a:t>đọc</a:t>
            </a:r>
            <a:r>
              <a:rPr lang="en-US" dirty="0"/>
              <a:t> </a:t>
            </a:r>
            <a:r>
              <a:rPr lang="en-US" dirty="0" err="1"/>
              <a:t>sách</a:t>
            </a:r>
            <a:r>
              <a:rPr lang="en-US" dirty="0"/>
              <a:t> </a:t>
            </a:r>
            <a:r>
              <a:rPr lang="en-US" dirty="0" err="1"/>
              <a:t>là</a:t>
            </a:r>
            <a:r>
              <a:rPr lang="en-US" dirty="0"/>
              <a:t> </a:t>
            </a:r>
            <a:r>
              <a:rPr lang="en-US" dirty="0" err="1"/>
              <a:t>nhu</a:t>
            </a:r>
            <a:r>
              <a:rPr lang="en-US" dirty="0"/>
              <a:t> </a:t>
            </a:r>
            <a:r>
              <a:rPr lang="en-US" dirty="0" err="1"/>
              <a:t>cầu</a:t>
            </a:r>
            <a:r>
              <a:rPr lang="en-US" dirty="0"/>
              <a:t> </a:t>
            </a:r>
            <a:r>
              <a:rPr lang="en-US" dirty="0" err="1"/>
              <a:t>tinh</a:t>
            </a:r>
            <a:r>
              <a:rPr lang="en-US" dirty="0"/>
              <a:t> </a:t>
            </a:r>
            <a:r>
              <a:rPr lang="en-US" dirty="0" err="1"/>
              <a:t>thần</a:t>
            </a:r>
            <a:r>
              <a:rPr lang="en-US" dirty="0"/>
              <a:t> </a:t>
            </a:r>
            <a:r>
              <a:rPr lang="en-US" dirty="0" err="1"/>
              <a:t>không</a:t>
            </a:r>
            <a:r>
              <a:rPr lang="en-US" dirty="0"/>
              <a:t> </a:t>
            </a:r>
            <a:r>
              <a:rPr lang="en-US" dirty="0" err="1"/>
              <a:t>thể</a:t>
            </a:r>
            <a:r>
              <a:rPr lang="en-US" dirty="0"/>
              <a:t> </a:t>
            </a:r>
            <a:r>
              <a:rPr lang="en-US" dirty="0" err="1"/>
              <a:t>thiếu</a:t>
            </a:r>
            <a:r>
              <a:rPr lang="en-US" dirty="0"/>
              <a:t> (</a:t>
            </a:r>
            <a:r>
              <a:rPr lang="en-US" dirty="0" err="1"/>
              <a:t>nhờ</a:t>
            </a:r>
            <a:r>
              <a:rPr lang="en-US" dirty="0"/>
              <a:t> </a:t>
            </a:r>
            <a:r>
              <a:rPr lang="en-US" dirty="0" err="1"/>
              <a:t>bác</a:t>
            </a:r>
            <a:r>
              <a:rPr lang="en-US" dirty="0"/>
              <a:t> </a:t>
            </a:r>
            <a:r>
              <a:rPr lang="en-US" dirty="0" err="1"/>
              <a:t>lái</a:t>
            </a:r>
            <a:r>
              <a:rPr lang="en-US" dirty="0"/>
              <a:t> </a:t>
            </a:r>
            <a:r>
              <a:rPr lang="en-US" dirty="0" err="1"/>
              <a:t>xe</a:t>
            </a:r>
            <a:r>
              <a:rPr lang="en-US" dirty="0"/>
              <a:t> </a:t>
            </a:r>
            <a:r>
              <a:rPr lang="en-US" dirty="0" err="1"/>
              <a:t>mua</a:t>
            </a:r>
            <a:r>
              <a:rPr lang="en-US" dirty="0"/>
              <a:t> </a:t>
            </a:r>
            <a:r>
              <a:rPr lang="en-US" dirty="0" err="1"/>
              <a:t>giúp</a:t>
            </a:r>
            <a:r>
              <a:rPr lang="en-US" dirty="0"/>
              <a:t> </a:t>
            </a:r>
            <a:r>
              <a:rPr lang="en-US" dirty="0" err="1"/>
              <a:t>sách</a:t>
            </a:r>
            <a:r>
              <a:rPr lang="en-US" dirty="0"/>
              <a:t>)</a:t>
            </a:r>
          </a:p>
          <a:p>
            <a:pPr algn="just"/>
            <a:r>
              <a:rPr lang="en-US" dirty="0" err="1"/>
              <a:t>Với</a:t>
            </a:r>
            <a:r>
              <a:rPr lang="en-US" dirty="0"/>
              <a:t> </a:t>
            </a:r>
            <a:r>
              <a:rPr lang="en-US" dirty="0" err="1"/>
              <a:t>mọi</a:t>
            </a:r>
            <a:r>
              <a:rPr lang="en-US" dirty="0"/>
              <a:t> </a:t>
            </a:r>
            <a:r>
              <a:rPr lang="en-US" dirty="0" err="1"/>
              <a:t>người</a:t>
            </a:r>
            <a:r>
              <a:rPr lang="en-US" dirty="0"/>
              <a:t>:</a:t>
            </a:r>
          </a:p>
          <a:p>
            <a:pPr marL="285750" indent="-285750" algn="just">
              <a:buFontTx/>
              <a:buChar char="-"/>
            </a:pPr>
            <a:r>
              <a:rPr lang="en-US" dirty="0" err="1"/>
              <a:t>Khiêm</a:t>
            </a:r>
            <a:r>
              <a:rPr lang="en-US" dirty="0"/>
              <a:t> </a:t>
            </a:r>
            <a:r>
              <a:rPr lang="en-US" dirty="0" err="1"/>
              <a:t>tốn</a:t>
            </a:r>
            <a:r>
              <a:rPr lang="en-US" dirty="0"/>
              <a:t>: Anh </a:t>
            </a:r>
            <a:r>
              <a:rPr lang="en-US" dirty="0" err="1"/>
              <a:t>luôn</a:t>
            </a:r>
            <a:r>
              <a:rPr lang="en-US" dirty="0"/>
              <a:t> </a:t>
            </a:r>
            <a:r>
              <a:rPr lang="en-US" dirty="0" err="1"/>
              <a:t>dành</a:t>
            </a:r>
            <a:r>
              <a:rPr lang="en-US" dirty="0"/>
              <a:t> </a:t>
            </a:r>
            <a:r>
              <a:rPr lang="en-US" dirty="0" err="1"/>
              <a:t>sự</a:t>
            </a:r>
            <a:r>
              <a:rPr lang="en-US" dirty="0"/>
              <a:t> </a:t>
            </a:r>
            <a:r>
              <a:rPr lang="en-US" dirty="0" err="1"/>
              <a:t>ngưỡng</a:t>
            </a:r>
            <a:r>
              <a:rPr lang="en-US" dirty="0"/>
              <a:t> </a:t>
            </a:r>
            <a:r>
              <a:rPr lang="en-US" dirty="0" err="1"/>
              <a:t>mộ</a:t>
            </a:r>
            <a:r>
              <a:rPr lang="en-US" dirty="0"/>
              <a:t> </a:t>
            </a:r>
            <a:r>
              <a:rPr lang="en-US" dirty="0" err="1"/>
              <a:t>với</a:t>
            </a:r>
            <a:r>
              <a:rPr lang="en-US" dirty="0"/>
              <a:t> </a:t>
            </a:r>
            <a:r>
              <a:rPr lang="en-US" dirty="0" err="1"/>
              <a:t>bạn</a:t>
            </a:r>
            <a:r>
              <a:rPr lang="en-US" dirty="0"/>
              <a:t> </a:t>
            </a:r>
            <a:r>
              <a:rPr lang="en-US" dirty="0" err="1"/>
              <a:t>đồng</a:t>
            </a:r>
            <a:r>
              <a:rPr lang="en-US" dirty="0"/>
              <a:t> </a:t>
            </a:r>
            <a:r>
              <a:rPr lang="en-US" dirty="0" err="1"/>
              <a:t>nghiệp</a:t>
            </a:r>
            <a:r>
              <a:rPr lang="en-US" dirty="0"/>
              <a:t> </a:t>
            </a:r>
            <a:r>
              <a:rPr lang="en-US" dirty="0" err="1"/>
              <a:t>làm</a:t>
            </a:r>
            <a:r>
              <a:rPr lang="en-US" dirty="0"/>
              <a:t> </a:t>
            </a:r>
            <a:r>
              <a:rPr lang="en-US" dirty="0" err="1"/>
              <a:t>việc</a:t>
            </a:r>
            <a:r>
              <a:rPr lang="en-US" dirty="0"/>
              <a:t> </a:t>
            </a:r>
            <a:r>
              <a:rPr lang="en-US" dirty="0" err="1"/>
              <a:t>trên</a:t>
            </a:r>
            <a:r>
              <a:rPr lang="en-US" dirty="0"/>
              <a:t> </a:t>
            </a:r>
            <a:r>
              <a:rPr lang="en-US" dirty="0" err="1"/>
              <a:t>đỉnh</a:t>
            </a:r>
            <a:r>
              <a:rPr lang="en-US" dirty="0"/>
              <a:t> </a:t>
            </a:r>
            <a:r>
              <a:rPr lang="en-US" dirty="0" err="1"/>
              <a:t>fansipan</a:t>
            </a:r>
            <a:r>
              <a:rPr lang="en-US" dirty="0"/>
              <a:t>, </a:t>
            </a:r>
            <a:r>
              <a:rPr lang="en-US" dirty="0" err="1"/>
              <a:t>ngưỡng</a:t>
            </a:r>
            <a:r>
              <a:rPr lang="en-US" dirty="0"/>
              <a:t> </a:t>
            </a:r>
            <a:r>
              <a:rPr lang="en-US" dirty="0" err="1"/>
              <a:t>mộ</a:t>
            </a:r>
            <a:r>
              <a:rPr lang="en-US" dirty="0"/>
              <a:t> </a:t>
            </a:r>
            <a:r>
              <a:rPr lang="en-US" dirty="0" err="1"/>
              <a:t>anh</a:t>
            </a:r>
            <a:r>
              <a:rPr lang="en-US" dirty="0"/>
              <a:t> </a:t>
            </a:r>
            <a:r>
              <a:rPr lang="en-US" dirty="0" err="1"/>
              <a:t>kỹ</a:t>
            </a:r>
            <a:r>
              <a:rPr lang="en-US" dirty="0"/>
              <a:t> </a:t>
            </a:r>
            <a:r>
              <a:rPr lang="en-US" dirty="0" err="1"/>
              <a:t>sư</a:t>
            </a:r>
            <a:r>
              <a:rPr lang="en-US" dirty="0"/>
              <a:t> </a:t>
            </a:r>
            <a:r>
              <a:rPr lang="en-US" dirty="0" err="1"/>
              <a:t>lập</a:t>
            </a:r>
            <a:r>
              <a:rPr lang="en-US" dirty="0"/>
              <a:t> </a:t>
            </a:r>
            <a:r>
              <a:rPr lang="en-US" dirty="0" err="1"/>
              <a:t>bản</a:t>
            </a:r>
            <a:r>
              <a:rPr lang="en-US" dirty="0"/>
              <a:t> </a:t>
            </a:r>
            <a:r>
              <a:rPr lang="en-US" dirty="0" err="1"/>
              <a:t>đồ</a:t>
            </a:r>
            <a:r>
              <a:rPr lang="en-US" dirty="0"/>
              <a:t> </a:t>
            </a:r>
            <a:r>
              <a:rPr lang="en-US" dirty="0" err="1"/>
              <a:t>sét</a:t>
            </a:r>
            <a:r>
              <a:rPr lang="en-US" dirty="0"/>
              <a:t>, </a:t>
            </a:r>
            <a:r>
              <a:rPr lang="en-US" dirty="0" err="1"/>
              <a:t>ông</a:t>
            </a:r>
            <a:r>
              <a:rPr lang="en-US" dirty="0"/>
              <a:t> </a:t>
            </a:r>
            <a:r>
              <a:rPr lang="en-US" dirty="0" err="1"/>
              <a:t>kỹ</a:t>
            </a:r>
            <a:r>
              <a:rPr lang="en-US" dirty="0"/>
              <a:t> </a:t>
            </a:r>
            <a:r>
              <a:rPr lang="en-US" dirty="0" err="1"/>
              <a:t>sư</a:t>
            </a:r>
            <a:r>
              <a:rPr lang="en-US" dirty="0"/>
              <a:t> </a:t>
            </a:r>
            <a:r>
              <a:rPr lang="en-US" dirty="0" err="1"/>
              <a:t>làm</a:t>
            </a:r>
            <a:r>
              <a:rPr lang="en-US" dirty="0"/>
              <a:t> </a:t>
            </a:r>
            <a:r>
              <a:rPr lang="en-US" dirty="0" err="1"/>
              <a:t>việc</a:t>
            </a:r>
            <a:r>
              <a:rPr lang="en-US" dirty="0"/>
              <a:t> </a:t>
            </a:r>
            <a:r>
              <a:rPr lang="en-US" dirty="0" err="1"/>
              <a:t>tại</a:t>
            </a:r>
            <a:r>
              <a:rPr lang="en-US" dirty="0"/>
              <a:t> </a:t>
            </a:r>
            <a:r>
              <a:rPr lang="en-US" dirty="0" err="1"/>
              <a:t>vườn</a:t>
            </a:r>
            <a:r>
              <a:rPr lang="en-US" dirty="0"/>
              <a:t> </a:t>
            </a:r>
            <a:r>
              <a:rPr lang="en-US" dirty="0" err="1"/>
              <a:t>rau</a:t>
            </a:r>
            <a:r>
              <a:rPr lang="en-US" dirty="0"/>
              <a:t> Sa Pa + Anh </a:t>
            </a:r>
            <a:r>
              <a:rPr lang="en-US" dirty="0" err="1"/>
              <a:t>từ</a:t>
            </a:r>
            <a:r>
              <a:rPr lang="en-US" dirty="0"/>
              <a:t> </a:t>
            </a:r>
            <a:r>
              <a:rPr lang="en-US" dirty="0" err="1"/>
              <a:t>chối</a:t>
            </a:r>
            <a:r>
              <a:rPr lang="en-US" dirty="0"/>
              <a:t> </a:t>
            </a:r>
            <a:r>
              <a:rPr lang="en-US" dirty="0" err="1"/>
              <a:t>lời</a:t>
            </a:r>
            <a:r>
              <a:rPr lang="en-US" dirty="0"/>
              <a:t> </a:t>
            </a:r>
            <a:r>
              <a:rPr lang="en-US" dirty="0" err="1"/>
              <a:t>khen</a:t>
            </a:r>
            <a:r>
              <a:rPr lang="en-US" dirty="0"/>
              <a:t>: </a:t>
            </a:r>
            <a:r>
              <a:rPr lang="vi-VN" dirty="0"/>
              <a:t>Nghĩ mình chưa xứng đáng được các chú bộ đội khen </a:t>
            </a:r>
            <a:r>
              <a:rPr lang="en-US" dirty="0"/>
              <a:t>“</a:t>
            </a:r>
            <a:r>
              <a:rPr lang="vi-VN" dirty="0"/>
              <a:t>chưa hòa đâu</a:t>
            </a:r>
            <a:r>
              <a:rPr lang="en-US" dirty="0"/>
              <a:t>”,</a:t>
            </a:r>
            <a:r>
              <a:rPr lang="vi-VN" dirty="0"/>
              <a:t> ông họa sĩ muốn anh làm mẫu vẽ </a:t>
            </a:r>
            <a:r>
              <a:rPr lang="en-US" dirty="0"/>
              <a:t>“</a:t>
            </a:r>
            <a:r>
              <a:rPr lang="vi-VN" dirty="0"/>
              <a:t>đừng vẽ cháu</a:t>
            </a:r>
            <a:r>
              <a:rPr lang="en-US" dirty="0"/>
              <a:t>”,</a:t>
            </a:r>
            <a:r>
              <a:rPr lang="vi-VN" dirty="0"/>
              <a:t> bác lái xe giới thiệu là người cô độc nhất th</a:t>
            </a:r>
            <a:r>
              <a:rPr lang="en-US" dirty="0"/>
              <a:t>ế</a:t>
            </a:r>
            <a:r>
              <a:rPr lang="vi-VN" dirty="0"/>
              <a:t> gian </a:t>
            </a:r>
            <a:r>
              <a:rPr lang="en-US" dirty="0"/>
              <a:t>“</a:t>
            </a:r>
            <a:r>
              <a:rPr lang="vi-VN" dirty="0"/>
              <a:t>không đúng đâu</a:t>
            </a:r>
            <a:r>
              <a:rPr lang="en-US" dirty="0"/>
              <a:t>”</a:t>
            </a:r>
          </a:p>
          <a:p>
            <a:pPr marL="285750" indent="-285750" algn="just">
              <a:buFontTx/>
              <a:buChar char="-"/>
            </a:pPr>
            <a:r>
              <a:rPr lang="en-US" dirty="0"/>
              <a:t>C</a:t>
            </a:r>
            <a:r>
              <a:rPr lang="vi-VN" dirty="0"/>
              <a:t>hân thành</a:t>
            </a:r>
            <a:r>
              <a:rPr lang="en-US" dirty="0"/>
              <a:t>,</a:t>
            </a:r>
            <a:r>
              <a:rPr lang="vi-VN" dirty="0"/>
              <a:t> cởi mở</a:t>
            </a:r>
            <a:r>
              <a:rPr lang="en-US" dirty="0"/>
              <a:t>,</a:t>
            </a:r>
            <a:r>
              <a:rPr lang="vi-VN" dirty="0"/>
              <a:t> nhiệt tình</a:t>
            </a:r>
            <a:r>
              <a:rPr lang="en-US" dirty="0"/>
              <a:t>,</a:t>
            </a:r>
            <a:r>
              <a:rPr lang="vi-VN" dirty="0"/>
              <a:t> chu đáo với mọi người</a:t>
            </a:r>
            <a:r>
              <a:rPr lang="en-US" dirty="0"/>
              <a:t>:</a:t>
            </a:r>
            <a:r>
              <a:rPr lang="vi-VN" dirty="0"/>
              <a:t> </a:t>
            </a:r>
            <a:r>
              <a:rPr lang="en-US" dirty="0"/>
              <a:t>C</a:t>
            </a:r>
            <a:r>
              <a:rPr lang="vi-VN" dirty="0"/>
              <a:t>hân thành</a:t>
            </a:r>
            <a:r>
              <a:rPr lang="en-US" dirty="0"/>
              <a:t>,</a:t>
            </a:r>
            <a:r>
              <a:rPr lang="vi-VN" dirty="0"/>
              <a:t> nồng nhiệt cởi mở</a:t>
            </a:r>
            <a:r>
              <a:rPr lang="en-US" dirty="0"/>
              <a:t>,</a:t>
            </a:r>
            <a:r>
              <a:rPr lang="vi-VN" dirty="0"/>
              <a:t> chia sẻ về công việc cuộc sống và cả những suy nghĩ sâu xa thầm kín của mình về lẽ sống</a:t>
            </a:r>
            <a:r>
              <a:rPr lang="en-US" dirty="0"/>
              <a:t>,</a:t>
            </a:r>
            <a:r>
              <a:rPr lang="vi-VN" dirty="0"/>
              <a:t> ước mơ </a:t>
            </a:r>
            <a:r>
              <a:rPr lang="en-US" dirty="0"/>
              <a:t>+ B</a:t>
            </a:r>
            <a:r>
              <a:rPr lang="vi-VN" dirty="0"/>
              <a:t>iết quan tâm và rất chu đáo với mọi người</a:t>
            </a:r>
            <a:r>
              <a:rPr lang="en-US" dirty="0"/>
              <a:t>:</a:t>
            </a:r>
            <a:r>
              <a:rPr lang="vi-VN" dirty="0"/>
              <a:t> đào c</a:t>
            </a:r>
            <a:r>
              <a:rPr lang="en-US" dirty="0"/>
              <a:t>ủ</a:t>
            </a:r>
            <a:r>
              <a:rPr lang="vi-VN" dirty="0"/>
              <a:t> tam thất biếu bác lái xe</a:t>
            </a:r>
            <a:r>
              <a:rPr lang="en-US" dirty="0"/>
              <a:t>,</a:t>
            </a:r>
            <a:r>
              <a:rPr lang="vi-VN" dirty="0"/>
              <a:t> tặng hoa cho cô gái</a:t>
            </a:r>
            <a:r>
              <a:rPr lang="en-US" dirty="0"/>
              <a:t>,</a:t>
            </a:r>
            <a:r>
              <a:rPr lang="vi-VN" dirty="0"/>
              <a:t> là</a:t>
            </a:r>
            <a:r>
              <a:rPr lang="en-US" dirty="0"/>
              <a:t>n</a:t>
            </a:r>
            <a:r>
              <a:rPr lang="vi-VN" dirty="0"/>
              <a:t> </a:t>
            </a:r>
            <a:r>
              <a:rPr lang="en-US" dirty="0"/>
              <a:t>tr</a:t>
            </a:r>
            <a:r>
              <a:rPr lang="vi-VN" dirty="0"/>
              <a:t>ứng cho ông họa sĩ </a:t>
            </a:r>
            <a:endParaRPr lang="en-US" dirty="0"/>
          </a:p>
          <a:p>
            <a:pPr algn="just"/>
            <a:r>
              <a:rPr lang="en-US" dirty="0">
                <a:sym typeface="Wingdings" panose="05000000000000000000" pitchFamily="2" charset="2"/>
              </a:rPr>
              <a:t> S</a:t>
            </a:r>
            <a:r>
              <a:rPr lang="vi-VN" dirty="0"/>
              <a:t>ống 1 mình trên núi cao cô độc nhưng anh chẳng hề cô đơn bởi luôn ý thức mình là 1 phần của tập thể</a:t>
            </a:r>
            <a:r>
              <a:rPr lang="en-US" dirty="0"/>
              <a:t>,</a:t>
            </a:r>
            <a:r>
              <a:rPr lang="vi-VN" dirty="0"/>
              <a:t> hòa nhập với cuộc đời</a:t>
            </a:r>
            <a:r>
              <a:rPr lang="en-US" dirty="0"/>
              <a:t>. A</a:t>
            </a:r>
            <a:r>
              <a:rPr lang="vi-VN" dirty="0"/>
              <a:t>nh tìm thấy hạnh phúc trong cuộc sống mỗi ngày</a:t>
            </a:r>
            <a:endParaRPr lang="en-US" dirty="0"/>
          </a:p>
          <a:p>
            <a:endParaRPr lang="en-US" dirty="0"/>
          </a:p>
        </p:txBody>
      </p:sp>
    </p:spTree>
    <p:extLst>
      <p:ext uri="{BB962C8B-B14F-4D97-AF65-F5344CB8AC3E}">
        <p14:creationId xmlns:p14="http://schemas.microsoft.com/office/powerpoint/2010/main" val="230161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777777"/>
                </a:solidFill>
                <a:effectLst/>
                <a:latin typeface="book antiqua" panose="02040602050305030304" pitchFamily="18" charset="0"/>
              </a:rPr>
              <a:t>Trong thập niên đầu của thế kỷ 20, người Pháp đã coi Sapa là “Thủ đô mùa hè của miền Bắc Việt Nam”.</a:t>
            </a:r>
            <a:endParaRPr lang="en-US" b="0" i="0" dirty="0">
              <a:solidFill>
                <a:srgbClr val="777777"/>
              </a:solidFill>
              <a:effectLst/>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61FA828A-F262-4255-8330-C95D3286967C}" type="slidenum">
              <a:rPr lang="en-US" smtClean="0"/>
              <a:t>2</a:t>
            </a:fld>
            <a:endParaRPr lang="en-US"/>
          </a:p>
        </p:txBody>
      </p:sp>
    </p:spTree>
    <p:extLst>
      <p:ext uri="{BB962C8B-B14F-4D97-AF65-F5344CB8AC3E}">
        <p14:creationId xmlns:p14="http://schemas.microsoft.com/office/powerpoint/2010/main" val="1968595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184216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241527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Trước khi gặp anh thanh niên ông họa sĩ là 1 người tuổi cao có từng trải sự đời thấu hiểu con người ờ trước khi nghỉ hưu ông có ý định sẽ chọn Sa Pa là trốn nghỉ ngơi An Dương tuổi già đó là người họa sĩ rất nghiêm túc trong lao động nghệ thuật khao khát tìm kiếm sáng tạo cái đẹp nhưng cũng đã nhận ra những giới hạn không thể vượt qua của nghệ thuật ông ý thức rõ sự nhọc nhằn </a:t>
            </a:r>
            <a:r>
              <a:rPr lang="en-US" dirty="0" err="1"/>
              <a:t>trong</a:t>
            </a:r>
            <a:r>
              <a:rPr lang="vi-VN" dirty="0"/>
              <a:t> công việc sáng tạo nghệ thuật</a:t>
            </a:r>
            <a:r>
              <a:rPr lang="en-US" dirty="0"/>
              <a:t> (</a:t>
            </a:r>
            <a:r>
              <a:rPr lang="en-US" dirty="0" err="1"/>
              <a:t>giống</a:t>
            </a:r>
            <a:r>
              <a:rPr lang="en-US" dirty="0"/>
              <a:t> </a:t>
            </a:r>
            <a:r>
              <a:rPr lang="en-US" dirty="0" err="1"/>
              <a:t>cụ</a:t>
            </a:r>
            <a:r>
              <a:rPr lang="en-US" dirty="0"/>
              <a:t> </a:t>
            </a:r>
            <a:r>
              <a:rPr lang="en-US" dirty="0" err="1"/>
              <a:t>Bơ</a:t>
            </a:r>
            <a:r>
              <a:rPr lang="en-US" dirty="0"/>
              <a:t>-men)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Cuộc gặp gỡ với anh thanh niên khiến ông thay đổi sâu sắc trong cả nhận thức cảm xúc hành động ông nhận ra dưới cái lặng lẽ bình yên của Sapa kia có biết bao con người vẫn đang say mê làm việc cống hiến hy sinh thầm lặng cho đất nước ông không cho phép mình được nghỉ ngơi phải tiếp tục làm việc và cống hiến ông cảm nhận rõ gặp được anh thanh niên là cơ hội hạn Hữu cho sáng tác nghệ thuật trong ông tình yêu đời yêu sống cảm hứng sáng tạo nghệ thuật lại hồi sinh mạnh mẽ như có 1 quả tim nữa đang đập rộn rã trong lồng ngực ông đã hoàn thành bước phác họa chân dung của anh thanh niên và còn hẹn trở lại để tiếp tục những bức vẽ khác nữa</a:t>
            </a: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p:txBody>
      </p:sp>
    </p:spTree>
    <p:extLst>
      <p:ext uri="{BB962C8B-B14F-4D97-AF65-F5344CB8AC3E}">
        <p14:creationId xmlns:p14="http://schemas.microsoft.com/office/powerpoint/2010/main" val="3800328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b="0" i="0" dirty="0">
                <a:solidFill>
                  <a:srgbClr val="081C36"/>
                </a:solidFill>
                <a:effectLst/>
                <a:latin typeface="SegoeuiPc"/>
              </a:rPr>
              <a:t>Là nhân vật phụ ông họa sĩ vừa có vai trò làm nổi bật vẻ đẹp của nhân vật chính đồng thời góp phần trực tiếp thể hiện chủ đề tác phẩm là nhân vật mang điểm nhìn trần thuật của tác phẩm dưới sự quan sát và cảm nhận tinh tế sâu sắc của ông họa sĩ thiên nhiên sapa hiện ra đẹp đẽ hùng vĩ thơ mộng vẻ đẹp của con người sa pa đáng yêu đáng phục qua đó góp phần tạo nên chất thơ cho truyện ngắn này qua những suy ngẫm chiêm nghiệm của ông tác giả cũng gửi gắm những triết lý sâu sắc về con người về cuộc đời về nghệ thuật khiến nội dung tác phẩm thêm rộng thêm sâu</a:t>
            </a:r>
            <a:endParaRPr lang="en-US" b="0" i="0" dirty="0">
              <a:solidFill>
                <a:srgbClr val="081C36"/>
              </a:solidFill>
              <a:effectLst/>
              <a:latin typeface="SegoeuiPc"/>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p:txBody>
      </p:sp>
    </p:spTree>
    <p:extLst>
      <p:ext uri="{BB962C8B-B14F-4D97-AF65-F5344CB8AC3E}">
        <p14:creationId xmlns:p14="http://schemas.microsoft.com/office/powerpoint/2010/main" val="1367300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49454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accent4">
                    <a:lumMod val="10000"/>
                  </a:schemeClr>
                </a:solidFill>
                <a:latin typeface="+mn-lt"/>
                <a:ea typeface="+mn-ea"/>
                <a:cs typeface="+mn-cs"/>
              </a:rPr>
              <a:t>Chất thơ </a:t>
            </a:r>
            <a:r>
              <a:rPr lang="en-US" sz="1200" kern="1200" dirty="0">
                <a:solidFill>
                  <a:schemeClr val="accent4">
                    <a:lumMod val="10000"/>
                  </a:schemeClr>
                </a:solidFill>
                <a:latin typeface="+mn-lt"/>
                <a:ea typeface="+mn-ea"/>
                <a:cs typeface="+mn-cs"/>
              </a:rPr>
              <a:t>(</a:t>
            </a:r>
            <a:r>
              <a:rPr lang="vi-VN" sz="1200" kern="1200" dirty="0">
                <a:solidFill>
                  <a:schemeClr val="accent4">
                    <a:lumMod val="10000"/>
                  </a:schemeClr>
                </a:solidFill>
                <a:latin typeface="+mn-lt"/>
                <a:ea typeface="+mn-ea"/>
                <a:cs typeface="+mn-cs"/>
              </a:rPr>
              <a:t>chất trữ tình</a:t>
            </a:r>
            <a:r>
              <a:rPr lang="en-US" sz="1200" kern="1200" dirty="0">
                <a:solidFill>
                  <a:schemeClr val="accent4">
                    <a:lumMod val="10000"/>
                  </a:schemeClr>
                </a:solidFill>
                <a:latin typeface="+mn-lt"/>
                <a:ea typeface="+mn-ea"/>
                <a:cs typeface="+mn-cs"/>
              </a:rPr>
              <a:t>)</a:t>
            </a:r>
            <a:r>
              <a:rPr lang="vi-VN" sz="1200" kern="1200" dirty="0">
                <a:solidFill>
                  <a:schemeClr val="accent4">
                    <a:lumMod val="10000"/>
                  </a:schemeClr>
                </a:solidFill>
                <a:latin typeface="+mn-lt"/>
                <a:ea typeface="+mn-ea"/>
                <a:cs typeface="+mn-cs"/>
              </a:rPr>
              <a:t> là đặc trưng nổi bật của tác phẩm </a:t>
            </a:r>
            <a:r>
              <a:rPr lang="en-US" sz="1200" kern="1200" dirty="0">
                <a:solidFill>
                  <a:schemeClr val="accent4">
                    <a:lumMod val="10000"/>
                  </a:schemeClr>
                </a:solidFill>
                <a:latin typeface="+mn-lt"/>
                <a:ea typeface="+mn-ea"/>
                <a:cs typeface="+mn-cs"/>
              </a:rPr>
              <a:t>tr</a:t>
            </a:r>
            <a:r>
              <a:rPr lang="vi-VN" sz="1200" kern="1200" dirty="0">
                <a:solidFill>
                  <a:schemeClr val="accent4">
                    <a:lumMod val="10000"/>
                  </a:schemeClr>
                </a:solidFill>
                <a:latin typeface="+mn-lt"/>
                <a:ea typeface="+mn-ea"/>
                <a:cs typeface="+mn-cs"/>
              </a:rPr>
              <a:t>ữ tình </a:t>
            </a:r>
            <a:r>
              <a:rPr lang="en-US" sz="1200" kern="1200" dirty="0">
                <a:solidFill>
                  <a:schemeClr val="accent4">
                    <a:lumMod val="10000"/>
                  </a:schemeClr>
                </a:solidFill>
                <a:latin typeface="+mn-lt"/>
                <a:ea typeface="+mn-ea"/>
                <a:cs typeface="+mn-cs"/>
              </a:rPr>
              <a:t>(</a:t>
            </a:r>
            <a:r>
              <a:rPr lang="vi-VN" sz="1200" kern="1200" dirty="0">
                <a:solidFill>
                  <a:schemeClr val="accent4">
                    <a:lumMod val="10000"/>
                  </a:schemeClr>
                </a:solidFill>
                <a:latin typeface="+mn-lt"/>
                <a:ea typeface="+mn-ea"/>
                <a:cs typeface="+mn-cs"/>
              </a:rPr>
              <a:t>thơ</a:t>
            </a:r>
            <a:r>
              <a:rPr lang="en-US" sz="1200" kern="1200" dirty="0">
                <a:solidFill>
                  <a:schemeClr val="accent4">
                    <a:lumMod val="10000"/>
                  </a:schemeClr>
                </a:solidFill>
                <a:latin typeface="+mn-lt"/>
                <a:ea typeface="+mn-ea"/>
                <a:cs typeface="+mn-cs"/>
              </a:rPr>
              <a:t>,</a:t>
            </a:r>
            <a:r>
              <a:rPr lang="vi-VN" sz="1200" kern="1200" dirty="0">
                <a:solidFill>
                  <a:schemeClr val="accent4">
                    <a:lumMod val="10000"/>
                  </a:schemeClr>
                </a:solidFill>
                <a:latin typeface="+mn-lt"/>
                <a:ea typeface="+mn-ea"/>
                <a:cs typeface="+mn-cs"/>
              </a:rPr>
              <a:t> tùy bút</a:t>
            </a:r>
            <a:r>
              <a:rPr lang="en-US" sz="1200" kern="1200" dirty="0">
                <a:solidFill>
                  <a:schemeClr val="accent4">
                    <a:lumMod val="10000"/>
                  </a:schemeClr>
                </a:solidFill>
                <a:latin typeface="+mn-lt"/>
                <a:ea typeface="+mn-ea"/>
                <a:cs typeface="+mn-cs"/>
              </a:rPr>
              <a:t>, …)</a:t>
            </a:r>
            <a:r>
              <a:rPr lang="vi-VN" sz="1200" kern="1200" dirty="0">
                <a:solidFill>
                  <a:schemeClr val="accent4">
                    <a:lumMod val="10000"/>
                  </a:schemeClr>
                </a:solidFill>
                <a:latin typeface="+mn-lt"/>
                <a:ea typeface="+mn-ea"/>
                <a:cs typeface="+mn-cs"/>
              </a:rPr>
              <a:t> là </a:t>
            </a:r>
            <a:r>
              <a:rPr lang="vi-VN" sz="1200" u="sng" kern="1200" dirty="0">
                <a:solidFill>
                  <a:schemeClr val="accent4">
                    <a:lumMod val="10000"/>
                  </a:schemeClr>
                </a:solidFill>
                <a:latin typeface="+mn-lt"/>
                <a:ea typeface="+mn-ea"/>
                <a:cs typeface="+mn-cs"/>
              </a:rPr>
              <a:t>phương thức tái hiện đời sống </a:t>
            </a:r>
            <a:r>
              <a:rPr lang="vi-VN" sz="1200" kern="1200" dirty="0">
                <a:solidFill>
                  <a:schemeClr val="accent4">
                    <a:lumMod val="10000"/>
                  </a:schemeClr>
                </a:solidFill>
                <a:latin typeface="+mn-lt"/>
                <a:ea typeface="+mn-ea"/>
                <a:cs typeface="+mn-cs"/>
              </a:rPr>
              <a:t>thông qua việc </a:t>
            </a:r>
            <a:r>
              <a:rPr lang="vi-VN" sz="1200" u="sng" kern="1200" dirty="0">
                <a:solidFill>
                  <a:schemeClr val="accent4">
                    <a:lumMod val="10000"/>
                  </a:schemeClr>
                </a:solidFill>
                <a:latin typeface="+mn-lt"/>
                <a:ea typeface="+mn-ea"/>
                <a:cs typeface="+mn-cs"/>
              </a:rPr>
              <a:t>thể hiện cảm xúc của tác giả </a:t>
            </a:r>
            <a:r>
              <a:rPr lang="vi-VN" sz="1200" kern="1200" dirty="0">
                <a:solidFill>
                  <a:schemeClr val="accent4">
                    <a:lumMod val="10000"/>
                  </a:schemeClr>
                </a:solidFill>
                <a:latin typeface="+mn-lt"/>
                <a:ea typeface="+mn-ea"/>
                <a:cs typeface="+mn-cs"/>
              </a:rPr>
              <a:t>trước những </a:t>
            </a:r>
            <a:r>
              <a:rPr lang="vi-VN" sz="1200" u="sng" kern="1200" dirty="0">
                <a:solidFill>
                  <a:schemeClr val="accent4">
                    <a:lumMod val="10000"/>
                  </a:schemeClr>
                </a:solidFill>
                <a:latin typeface="+mn-lt"/>
                <a:ea typeface="+mn-ea"/>
                <a:cs typeface="+mn-cs"/>
              </a:rPr>
              <a:t>vẻ đẹp của cuộc sống</a:t>
            </a:r>
            <a:r>
              <a:rPr lang="en-US" sz="1200" u="sng" kern="1200" dirty="0">
                <a:solidFill>
                  <a:schemeClr val="accent4">
                    <a:lumMod val="10000"/>
                  </a:schemeClr>
                </a:solidFill>
                <a:latin typeface="+mn-lt"/>
                <a:ea typeface="+mn-ea"/>
                <a:cs typeface="+mn-cs"/>
              </a:rPr>
              <a:t>,</a:t>
            </a:r>
            <a:r>
              <a:rPr lang="vi-VN" sz="1200" u="sng" kern="1200" dirty="0">
                <a:solidFill>
                  <a:schemeClr val="accent4">
                    <a:lumMod val="10000"/>
                  </a:schemeClr>
                </a:solidFill>
                <a:latin typeface="+mn-lt"/>
                <a:ea typeface="+mn-ea"/>
                <a:cs typeface="+mn-cs"/>
              </a:rPr>
              <a:t> của nghệ thuật</a:t>
            </a:r>
            <a:r>
              <a:rPr lang="en-US" sz="1200" u="sng" kern="1200" dirty="0">
                <a:solidFill>
                  <a:schemeClr val="accent4">
                    <a:lumMod val="10000"/>
                  </a:schemeClr>
                </a:solidFill>
                <a:latin typeface="+mn-lt"/>
                <a:ea typeface="+mn-ea"/>
                <a:cs typeface="+mn-cs"/>
              </a:rPr>
              <a:t>.</a:t>
            </a:r>
            <a:r>
              <a:rPr lang="vi-VN" sz="1200" u="sng" kern="1200" dirty="0">
                <a:solidFill>
                  <a:schemeClr val="accent4">
                    <a:lumMod val="10000"/>
                  </a:schemeClr>
                </a:solidFill>
                <a:latin typeface="+mn-lt"/>
                <a:ea typeface="+mn-ea"/>
                <a:cs typeface="+mn-cs"/>
              </a:rPr>
              <a:t> </a:t>
            </a:r>
            <a:r>
              <a:rPr lang="en-US" sz="1200" kern="1200" dirty="0">
                <a:solidFill>
                  <a:schemeClr val="accent4">
                    <a:lumMod val="10000"/>
                  </a:schemeClr>
                </a:solidFill>
                <a:latin typeface="+mn-lt"/>
                <a:ea typeface="+mn-ea"/>
                <a:cs typeface="+mn-cs"/>
              </a:rPr>
              <a:t>Ở</a:t>
            </a:r>
            <a:r>
              <a:rPr lang="vi-VN" sz="1200" kern="1200" dirty="0">
                <a:solidFill>
                  <a:schemeClr val="accent4">
                    <a:lumMod val="10000"/>
                  </a:schemeClr>
                </a:solidFill>
                <a:latin typeface="+mn-lt"/>
                <a:ea typeface="+mn-ea"/>
                <a:cs typeface="+mn-cs"/>
              </a:rPr>
              <a:t> các tác phẩm tự sự</a:t>
            </a:r>
            <a:r>
              <a:rPr lang="en-US" sz="1200" kern="1200" dirty="0">
                <a:solidFill>
                  <a:schemeClr val="accent4">
                    <a:lumMod val="10000"/>
                  </a:schemeClr>
                </a:solidFill>
                <a:latin typeface="+mn-lt"/>
                <a:ea typeface="+mn-ea"/>
                <a:cs typeface="+mn-cs"/>
              </a:rPr>
              <a:t>,</a:t>
            </a:r>
            <a:r>
              <a:rPr lang="vi-VN" sz="1200" kern="1200" dirty="0">
                <a:solidFill>
                  <a:schemeClr val="accent4">
                    <a:lumMod val="10000"/>
                  </a:schemeClr>
                </a:solidFill>
                <a:latin typeface="+mn-lt"/>
                <a:ea typeface="+mn-ea"/>
                <a:cs typeface="+mn-cs"/>
              </a:rPr>
              <a:t> chất thơ được thể hiện ở các nội dung và hình thức tác phẩm</a:t>
            </a:r>
            <a:r>
              <a:rPr lang="en-US" sz="1200" kern="1200" dirty="0">
                <a:solidFill>
                  <a:schemeClr val="accent4">
                    <a:lumMod val="10000"/>
                  </a:schemeClr>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Với</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giọng</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văn</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nhẹ</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nhàng</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ngôn</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ngữ</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trong</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sáng</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giàu</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chất</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thơ</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tác</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giả</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đã</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giúp</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người</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đọc</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cảm</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nhận</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được</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chất</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trữ</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tình</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trong</a:t>
            </a:r>
            <a:r>
              <a:rPr lang="en-US" sz="1200" dirty="0">
                <a:solidFill>
                  <a:srgbClr val="0070C0"/>
                </a:solidFill>
                <a:latin typeface="#9Slide05 SVNCookie" panose="020B0606040200020203" pitchFamily="34" charset="0"/>
              </a:rPr>
              <a:t> LLSP qua </a:t>
            </a:r>
            <a:r>
              <a:rPr lang="en-US" sz="1200" dirty="0" err="1">
                <a:solidFill>
                  <a:srgbClr val="0070C0"/>
                </a:solidFill>
                <a:latin typeface="#9Slide05 SVNCookie" panose="020B0606040200020203" pitchFamily="34" charset="0"/>
              </a:rPr>
              <a:t>vẻ</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đẹp</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của</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thiên</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nhiên</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SaPa</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và</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vẻ</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đẹp</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của</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những</a:t>
            </a:r>
            <a:r>
              <a:rPr lang="en-US" sz="1200" dirty="0">
                <a:solidFill>
                  <a:srgbClr val="0070C0"/>
                </a:solidFill>
                <a:latin typeface="#9Slide05 SVNCookie" panose="020B0606040200020203" pitchFamily="34" charset="0"/>
              </a:rPr>
              <a:t> con </a:t>
            </a:r>
            <a:r>
              <a:rPr lang="en-US" sz="1200" dirty="0" err="1">
                <a:solidFill>
                  <a:srgbClr val="0070C0"/>
                </a:solidFill>
                <a:latin typeface="#9Slide05 SVNCookie" panose="020B0606040200020203" pitchFamily="34" charset="0"/>
              </a:rPr>
              <a:t>người</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lao</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động</a:t>
            </a:r>
            <a:r>
              <a:rPr lang="en-US" sz="1200" dirty="0">
                <a:solidFill>
                  <a:srgbClr val="0070C0"/>
                </a:solidFill>
                <a:latin typeface="#9Slide05 SVNCookie" panose="020B0606040200020203" pitchFamily="34" charset="0"/>
              </a:rPr>
              <a:t> ở </a:t>
            </a:r>
            <a:r>
              <a:rPr lang="en-US" sz="1200" dirty="0" err="1">
                <a:solidFill>
                  <a:srgbClr val="0070C0"/>
                </a:solidFill>
                <a:latin typeface="#9Slide05 SVNCookie" panose="020B0606040200020203" pitchFamily="34" charset="0"/>
              </a:rPr>
              <a:t>SaPa</a:t>
            </a:r>
            <a:r>
              <a:rPr lang="en-US" sz="1200" dirty="0">
                <a:solidFill>
                  <a:srgbClr val="0070C0"/>
                </a:solidFill>
                <a:latin typeface="#9Slide05 SVNCookie" panose="020B0606040200020203" pitchFamily="34" charset="0"/>
              </a:rPr>
              <a:t>:</a:t>
            </a:r>
            <a:endParaRPr lang="en-US" sz="1200" kern="1200" dirty="0">
              <a:solidFill>
                <a:schemeClr val="accent4">
                  <a:lumMod val="10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err="1">
                <a:solidFill>
                  <a:schemeClr val="accent4">
                    <a:lumMod val="10000"/>
                  </a:schemeClr>
                </a:solidFill>
                <a:latin typeface="+mn-lt"/>
                <a:ea typeface="+mn-ea"/>
                <a:cs typeface="+mn-cs"/>
              </a:rPr>
              <a:t>Vẻ</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đẹp</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của</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thiên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nhiên</a:t>
            </a:r>
            <a:r>
              <a:rPr lang="en-US" sz="1200" kern="1200" dirty="0">
                <a:solidFill>
                  <a:schemeClr val="accent4">
                    <a:lumMod val="10000"/>
                  </a:schemeClr>
                </a:solidFill>
                <a:latin typeface="+mn-lt"/>
                <a:ea typeface="+mn-ea"/>
                <a:cs typeface="+mn-cs"/>
              </a:rPr>
              <a:t> Sapa: </a:t>
            </a:r>
            <a:r>
              <a:rPr lang="en-US" sz="1200" kern="1200" dirty="0" err="1">
                <a:solidFill>
                  <a:schemeClr val="accent4">
                    <a:lumMod val="10000"/>
                  </a:schemeClr>
                </a:solidFill>
                <a:latin typeface="+mn-lt"/>
                <a:ea typeface="+mn-ea"/>
                <a:cs typeface="+mn-cs"/>
              </a:rPr>
              <a:t>Đó</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là</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khung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cảnh</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thiên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nhiên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đẹp</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đẽ</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thơ</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mộng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ấm</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áp</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đầy</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sức</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sống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với</a:t>
            </a:r>
            <a:r>
              <a:rPr lang="en-US" sz="1200" kern="1200" dirty="0">
                <a:solidFill>
                  <a:schemeClr val="accent4">
                    <a:lumMod val="10000"/>
                  </a:schemeClr>
                </a:solidFill>
                <a:latin typeface="+mn-lt"/>
                <a:ea typeface="+mn-ea"/>
                <a:cs typeface="+mn-cs"/>
              </a:rPr>
              <a:t> con </a:t>
            </a:r>
            <a:r>
              <a:rPr lang="en-US" sz="1200" kern="1200" dirty="0" err="1">
                <a:solidFill>
                  <a:schemeClr val="accent4">
                    <a:lumMod val="10000"/>
                  </a:schemeClr>
                </a:solidFill>
                <a:latin typeface="+mn-lt"/>
                <a:ea typeface="+mn-ea"/>
                <a:cs typeface="+mn-cs"/>
              </a:rPr>
              <a:t>đèo</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đường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núi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quanh</a:t>
            </a:r>
            <a:r>
              <a:rPr lang="en-US" sz="1200" kern="1200" dirty="0">
                <a:solidFill>
                  <a:schemeClr val="accent4">
                    <a:lumMod val="10000"/>
                  </a:schemeClr>
                </a:solidFill>
                <a:latin typeface="+mn-lt"/>
                <a:ea typeface="+mn-ea"/>
                <a:cs typeface="+mn-cs"/>
              </a:rPr>
              <a:t> co </a:t>
            </a:r>
            <a:r>
              <a:rPr lang="en-US" sz="1200" kern="1200" dirty="0" err="1">
                <a:solidFill>
                  <a:schemeClr val="accent4">
                    <a:lumMod val="10000"/>
                  </a:schemeClr>
                </a:solidFill>
                <a:latin typeface="+mn-lt"/>
                <a:ea typeface="+mn-ea"/>
                <a:cs typeface="+mn-cs"/>
              </a:rPr>
              <a:t>uốn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lượn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rừng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cây</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rặng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đào</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những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cánh</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đồng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cỏ</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trong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thung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lũng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những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đàn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bò</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cổ</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đeo</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chuông</a:t>
            </a:r>
            <a:r>
              <a:rPr lang="en-US" sz="1200" kern="1200" dirty="0">
                <a:solidFill>
                  <a:schemeClr val="accent4">
                    <a:lumMod val="10000"/>
                  </a:schemeClr>
                </a:solidFill>
                <a:latin typeface="+mn-lt"/>
                <a:ea typeface="+mn-ea"/>
                <a:cs typeface="+mn-cs"/>
              </a:rPr>
              <a:t>. + </a:t>
            </a:r>
            <a:r>
              <a:rPr lang="en-US" sz="1200" kern="1200" dirty="0" err="1">
                <a:solidFill>
                  <a:schemeClr val="accent4">
                    <a:lumMod val="10000"/>
                  </a:schemeClr>
                </a:solidFill>
                <a:latin typeface="+mn-lt"/>
                <a:ea typeface="+mn-ea"/>
                <a:cs typeface="+mn-cs"/>
              </a:rPr>
              <a:t>Vẻ</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đẹp</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lạ</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kì</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quyến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rũ</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của</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nắng</a:t>
            </a:r>
            <a:r>
              <a:rPr lang="en-US" sz="1200" kern="1200" dirty="0">
                <a:solidFill>
                  <a:schemeClr val="accent4">
                    <a:lumMod val="10000"/>
                  </a:schemeClr>
                </a:solidFill>
                <a:latin typeface="+mn-lt"/>
                <a:ea typeface="+mn-ea"/>
                <a:cs typeface="+mn-cs"/>
              </a:rPr>
              <a:t> Sapa, </a:t>
            </a:r>
            <a:r>
              <a:rPr lang="en-US" sz="1200" kern="1200" dirty="0" err="1">
                <a:solidFill>
                  <a:schemeClr val="accent4">
                    <a:lumMod val="10000"/>
                  </a:schemeClr>
                </a:solidFill>
                <a:latin typeface="+mn-lt"/>
                <a:ea typeface="+mn-ea"/>
                <a:cs typeface="+mn-cs"/>
              </a:rPr>
              <a:t>mây</a:t>
            </a:r>
            <a:r>
              <a:rPr lang="en-US" sz="1200" kern="1200" dirty="0">
                <a:solidFill>
                  <a:schemeClr val="accent4">
                    <a:lumMod val="10000"/>
                  </a:schemeClr>
                </a:solidFill>
                <a:latin typeface="+mn-lt"/>
                <a:ea typeface="+mn-ea"/>
                <a:cs typeface="+mn-cs"/>
              </a:rPr>
              <a:t> Sapa </a:t>
            </a:r>
            <a:r>
              <a:rPr lang="en-US" sz="1200" kern="1200" dirty="0" err="1">
                <a:solidFill>
                  <a:schemeClr val="accent4">
                    <a:lumMod val="10000"/>
                  </a:schemeClr>
                </a:solidFill>
                <a:latin typeface="+mn-lt"/>
                <a:ea typeface="+mn-ea"/>
                <a:cs typeface="+mn-cs"/>
              </a:rPr>
              <a:t>và</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đặc</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biệt</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là</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hoa</a:t>
            </a:r>
            <a:r>
              <a:rPr lang="en-US" sz="1200" kern="1200" dirty="0">
                <a:solidFill>
                  <a:schemeClr val="accent4">
                    <a:lumMod val="10000"/>
                  </a:schemeClr>
                </a:solidFill>
                <a:latin typeface="+mn-lt"/>
                <a:ea typeface="+mn-ea"/>
                <a:cs typeface="+mn-cs"/>
              </a:rPr>
              <a:t> Sapa </a:t>
            </a:r>
            <a:r>
              <a:rPr lang="en-US" sz="1200" kern="1200" dirty="0" err="1">
                <a:solidFill>
                  <a:schemeClr val="accent4">
                    <a:lumMod val="10000"/>
                  </a:schemeClr>
                </a:solidFill>
                <a:latin typeface="+mn-lt"/>
                <a:ea typeface="+mn-ea"/>
                <a:cs typeface="+mn-cs"/>
              </a:rPr>
              <a:t>thật</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rực</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rỡ</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biết</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nhường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nào</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Thiên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nhiên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hoang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sơ</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vừa</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làm</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phông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nền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để</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nổi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bật</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vẻ</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đẹp</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của</a:t>
            </a:r>
            <a:r>
              <a:rPr lang="en-US" sz="1200" kern="1200" dirty="0">
                <a:solidFill>
                  <a:schemeClr val="accent4">
                    <a:lumMod val="10000"/>
                  </a:schemeClr>
                </a:solidFill>
                <a:latin typeface="+mn-lt"/>
                <a:ea typeface="+mn-ea"/>
                <a:cs typeface="+mn-cs"/>
              </a:rPr>
              <a:t> con </a:t>
            </a:r>
            <a:r>
              <a:rPr lang="en-US" sz="1200" kern="1200" dirty="0" err="1">
                <a:solidFill>
                  <a:schemeClr val="accent4">
                    <a:lumMod val="10000"/>
                  </a:schemeClr>
                </a:solidFill>
                <a:latin typeface="+mn-lt"/>
                <a:ea typeface="+mn-ea"/>
                <a:cs typeface="+mn-cs"/>
              </a:rPr>
              <a:t>người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khơi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gợi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cảm</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xúc</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của</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người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đọc</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vừa</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gợi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những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liên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tưởng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sâu</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sắc</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những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đỉnh</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núi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cao</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gợi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tầm</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cao</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của</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sự</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cống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hiến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cái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anwnsg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hừng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hực</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cháy</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gợi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nhiệt</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huyết</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cống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hiến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vẻ</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đẹp</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thơ</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mộng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gợi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vẻ</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đẹp</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trong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sáng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của</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tâm</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hồn</a:t>
            </a:r>
            <a:r>
              <a:rPr lang="en-US" sz="1200" kern="1200" dirty="0">
                <a:solidFill>
                  <a:schemeClr val="accent4">
                    <a:lumMod val="10000"/>
                  </a:schemeClr>
                </a:solidFill>
                <a:latin typeface="+mn-lt"/>
                <a:ea typeface="+mn-ea"/>
                <a:cs typeface="+mn-cs"/>
              </a:rPr>
              <a:t> con </a:t>
            </a:r>
            <a:r>
              <a:rPr lang="en-US" sz="1200" kern="1200" dirty="0" err="1">
                <a:solidFill>
                  <a:schemeClr val="accent4">
                    <a:lumMod val="10000"/>
                  </a:schemeClr>
                </a:solidFill>
                <a:latin typeface="+mn-lt"/>
                <a:ea typeface="+mn-ea"/>
                <a:cs typeface="+mn-cs"/>
              </a:rPr>
              <a:t>người</a:t>
            </a:r>
            <a:r>
              <a:rPr lang="en-US" sz="1200" kern="1200" dirty="0">
                <a:solidFill>
                  <a:schemeClr val="accent4">
                    <a:lumMod val="10000"/>
                  </a:schemeClr>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err="1">
                <a:solidFill>
                  <a:schemeClr val="accent4">
                    <a:lumMod val="10000"/>
                  </a:schemeClr>
                </a:solidFill>
                <a:latin typeface="#9Slide05 SVNCookie" panose="020B0606040200020203" pitchFamily="34" charset="0"/>
              </a:rPr>
              <a:t>Vẻ</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đẹp</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của</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người</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lao</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động</a:t>
            </a:r>
            <a:r>
              <a:rPr lang="en-US" sz="1200" dirty="0">
                <a:solidFill>
                  <a:schemeClr val="accent4">
                    <a:lumMod val="10000"/>
                  </a:schemeClr>
                </a:solidFill>
                <a:latin typeface="#9Slide05 SVNCookie" panose="020B0606040200020203" pitchFamily="34" charset="0"/>
              </a:rPr>
              <a:t> ở Sapa (</a:t>
            </a:r>
            <a:r>
              <a:rPr lang="en-US" sz="1200" dirty="0" err="1">
                <a:solidFill>
                  <a:schemeClr val="accent4">
                    <a:lumMod val="10000"/>
                  </a:schemeClr>
                </a:solidFill>
                <a:latin typeface="#9Slide05 SVNCookie" panose="020B0606040200020203" pitchFamily="34" charset="0"/>
              </a:rPr>
              <a:t>suy</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nghĩ</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việc</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làm</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lối</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sống</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bình</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dị</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mà</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hăng</a:t>
            </a:r>
            <a:r>
              <a:rPr lang="en-US" sz="1200" dirty="0">
                <a:solidFill>
                  <a:schemeClr val="accent4">
                    <a:lumMod val="10000"/>
                  </a:schemeClr>
                </a:solidFill>
                <a:latin typeface="#9Slide05 SVNCookie" panose="020B0606040200020203" pitchFamily="34" charset="0"/>
              </a:rPr>
              <a:t> say </a:t>
            </a:r>
            <a:r>
              <a:rPr lang="en-US" sz="1200" dirty="0" err="1">
                <a:solidFill>
                  <a:schemeClr val="accent4">
                    <a:lumMod val="10000"/>
                  </a:schemeClr>
                </a:solidFill>
                <a:latin typeface="#9Slide05 SVNCookie" panose="020B0606040200020203" pitchFamily="34" charset="0"/>
              </a:rPr>
              <a:t>làm</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việc</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cống</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hiến</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Chất</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thơ</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trong</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những</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cảm</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xúc</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tinh</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tế</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những</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suy</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tư</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sâu</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sắc</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của</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các</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nhân</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vật</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khác</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trong</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và</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sau</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cuộc</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gặp</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gỡ</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với</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anh</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thanh</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niên</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Chát</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thơ</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từ</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giọng</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văn</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trong</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sáng</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nhẹ</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nhàng</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mượt</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mà</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đầy</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cảm</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xúc</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thấm</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đất</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chất</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thơ</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chất</a:t>
            </a:r>
            <a:r>
              <a:rPr lang="en-US" sz="1200" dirty="0">
                <a:solidFill>
                  <a:schemeClr val="accent4">
                    <a:lumMod val="10000"/>
                  </a:schemeClr>
                </a:solidFill>
                <a:latin typeface="#9Slide05 SVNCookie" panose="020B0606040200020203" pitchFamily="34" charset="0"/>
              </a:rPr>
              <a:t> </a:t>
            </a:r>
            <a:r>
              <a:rPr lang="en-US" sz="1200" dirty="0" err="1">
                <a:solidFill>
                  <a:schemeClr val="accent4">
                    <a:lumMod val="10000"/>
                  </a:schemeClr>
                </a:solidFill>
                <a:latin typeface="#9Slide05 SVNCookie" panose="020B0606040200020203" pitchFamily="34" charset="0"/>
              </a:rPr>
              <a:t>họa</a:t>
            </a:r>
            <a:endParaRPr lang="en-US" sz="1200" dirty="0">
              <a:solidFill>
                <a:schemeClr val="accent4">
                  <a:lumMod val="10000"/>
                </a:schemeClr>
              </a:solidFill>
              <a:latin typeface="#9Slide05 SVNCookie" panose="020B0606040200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Vai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trò</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của</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chất</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thơ</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Làm</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nổi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bật</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vẻ</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đẹp</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của</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nhân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vật</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thể</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hiện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sâu</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sắc</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chủ</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đề</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tư</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tưởng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của</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tác</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phẩm</a:t>
            </a:r>
            <a:r>
              <a:rPr lang="en-US" sz="1200" kern="1200" dirty="0">
                <a:solidFill>
                  <a:schemeClr val="accent4">
                    <a:lumMod val="10000"/>
                  </a:schemeClr>
                </a:solidFill>
                <a:latin typeface="+mn-lt"/>
                <a:ea typeface="+mn-ea"/>
                <a:cs typeface="+mn-cs"/>
              </a:rPr>
              <a:t> + </a:t>
            </a:r>
            <a:r>
              <a:rPr lang="en-US" sz="1200" kern="1200" dirty="0" err="1">
                <a:solidFill>
                  <a:schemeClr val="accent4">
                    <a:lumMod val="10000"/>
                  </a:schemeClr>
                </a:solidFill>
                <a:latin typeface="+mn-lt"/>
                <a:ea typeface="+mn-ea"/>
                <a:cs typeface="+mn-cs"/>
              </a:rPr>
              <a:t>Tạo</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sức</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lôi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cuốn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hấp</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dẫn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với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người</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đọc</a:t>
            </a:r>
            <a:r>
              <a:rPr lang="en-US" sz="1200" kern="1200" dirty="0">
                <a:solidFill>
                  <a:schemeClr val="accent4">
                    <a:lumMod val="10000"/>
                  </a:schemeClr>
                </a:solidFill>
                <a:latin typeface="+mn-lt"/>
                <a:ea typeface="+mn-ea"/>
                <a:cs typeface="+mn-cs"/>
              </a:rPr>
              <a:t> + </a:t>
            </a:r>
            <a:r>
              <a:rPr lang="en-US" sz="1200" kern="1200" dirty="0" err="1">
                <a:solidFill>
                  <a:schemeClr val="accent4">
                    <a:lumMod val="10000"/>
                  </a:schemeClr>
                </a:solidFill>
                <a:latin typeface="+mn-lt"/>
                <a:ea typeface="+mn-ea"/>
                <a:cs typeface="+mn-cs"/>
              </a:rPr>
              <a:t>Thể</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hiện</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rõ</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nét</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phong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cách</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riêng</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của</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nhà</a:t>
            </a:r>
            <a:r>
              <a:rPr lang="en-US" sz="1200" kern="1200" dirty="0">
                <a:solidFill>
                  <a:schemeClr val="accent4">
                    <a:lumMod val="10000"/>
                  </a:schemeClr>
                </a:solidFill>
                <a:latin typeface="+mn-lt"/>
                <a:ea typeface="+mn-ea"/>
                <a:cs typeface="+mn-cs"/>
              </a:rPr>
              <a:t> </a:t>
            </a:r>
            <a:r>
              <a:rPr lang="en-US" sz="1200" kern="1200" dirty="0" err="1">
                <a:solidFill>
                  <a:schemeClr val="accent4">
                    <a:lumMod val="10000"/>
                  </a:schemeClr>
                </a:solidFill>
                <a:latin typeface="+mn-lt"/>
                <a:ea typeface="+mn-ea"/>
                <a:cs typeface="+mn-cs"/>
              </a:rPr>
              <a:t>văn</a:t>
            </a:r>
            <a:endParaRPr lang="en-US" sz="1200" kern="1200" dirty="0">
              <a:solidFill>
                <a:schemeClr val="accent4">
                  <a:lumMod val="10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accent4">
                  <a:lumMod val="10000"/>
                </a:schemeClr>
              </a:solidFill>
              <a:latin typeface="+mn-lt"/>
              <a:ea typeface="+mn-ea"/>
              <a:cs typeface="+mn-c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SG" dirty="0"/>
          </a:p>
        </p:txBody>
      </p:sp>
      <p:sp>
        <p:nvSpPr>
          <p:cNvPr id="4" name="Slide Number Placeholder 3"/>
          <p:cNvSpPr>
            <a:spLocks noGrp="1"/>
          </p:cNvSpPr>
          <p:nvPr>
            <p:ph type="sldNum" sz="quarter" idx="5"/>
          </p:nvPr>
        </p:nvSpPr>
        <p:spPr/>
        <p:txBody>
          <a:bodyPr/>
          <a:lstStyle/>
          <a:p>
            <a:fld id="{1E954E34-A4DA-4C5E-BB36-5E06FD02EE39}" type="slidenum">
              <a:rPr lang="en-US" smtClean="0"/>
              <a:t>25</a:t>
            </a:fld>
            <a:endParaRPr lang="en-US"/>
          </a:p>
        </p:txBody>
      </p:sp>
    </p:spTree>
    <p:extLst>
      <p:ext uri="{BB962C8B-B14F-4D97-AF65-F5344CB8AC3E}">
        <p14:creationId xmlns:p14="http://schemas.microsoft.com/office/powerpoint/2010/main" val="4181220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359636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686547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Trong</a:t>
            </a:r>
            <a:r>
              <a:rPr lang="en-US" dirty="0"/>
              <a:t> </a:t>
            </a:r>
            <a:r>
              <a:rPr lang="en-US" dirty="0" err="1"/>
              <a:t>văn</a:t>
            </a:r>
            <a:r>
              <a:rPr lang="en-US" dirty="0"/>
              <a:t> </a:t>
            </a:r>
            <a:r>
              <a:rPr lang="en-US" dirty="0" err="1"/>
              <a:t>bản</a:t>
            </a:r>
            <a:r>
              <a:rPr lang="en-US" dirty="0"/>
              <a:t>, n</a:t>
            </a:r>
            <a:r>
              <a:rPr lang="vi-VN" dirty="0"/>
              <a:t>goài anh thanh niên thì chúng ta còn thấy xuất hiện những nhân vật khác như</a:t>
            </a:r>
            <a:r>
              <a:rPr lang="en-US" dirty="0"/>
              <a:t>:</a:t>
            </a:r>
            <a:r>
              <a:rPr lang="vi-VN" dirty="0"/>
              <a:t> anh bạn đồng nghiệp làm khí tượng trên đỉnh fansipan</a:t>
            </a:r>
            <a:r>
              <a:rPr lang="en-US" dirty="0"/>
              <a:t>,</a:t>
            </a:r>
            <a:r>
              <a:rPr lang="vi-VN" dirty="0"/>
              <a:t> anh kỹ sư lập bản đồ sét 11 </a:t>
            </a:r>
            <a:r>
              <a:rPr lang="en-US" dirty="0" err="1"/>
              <a:t>năm</a:t>
            </a:r>
            <a:r>
              <a:rPr lang="vi-VN" dirty="0"/>
              <a:t> chưa rời xa cơ quan để lập bản đồ khoáng sản cho đất nướ</a:t>
            </a:r>
            <a:r>
              <a:rPr lang="en-US" dirty="0"/>
              <a:t>,</a:t>
            </a:r>
            <a:r>
              <a:rPr lang="vi-VN" dirty="0"/>
              <a:t>c ông kỹ sư ở vườn rau Sa Pa ngày này qua ngày khác ngồi im rình xem cách ong thụ phấn để lai tạo những giống su hào to hơn ngọt hơn phục vụ nhân dân</a:t>
            </a:r>
            <a:r>
              <a:rPr lang="en-US" dirty="0"/>
              <a:t>.</a:t>
            </a:r>
          </a:p>
          <a:p>
            <a:r>
              <a:rPr lang="en-US" dirty="0">
                <a:sym typeface="Wingdings" panose="05000000000000000000" pitchFamily="2" charset="2"/>
              </a:rPr>
              <a:t> T</a:t>
            </a:r>
            <a:r>
              <a:rPr lang="vi-VN" dirty="0"/>
              <a:t>ất cả những nhân vật này đều xuất hiện </a:t>
            </a:r>
            <a:r>
              <a:rPr lang="en-US" dirty="0" err="1"/>
              <a:t>qu</a:t>
            </a:r>
            <a:r>
              <a:rPr lang="vi-VN" dirty="0"/>
              <a:t>a lời kể của anh thanh niên</a:t>
            </a:r>
            <a:r>
              <a:rPr lang="en-US" dirty="0"/>
              <a:t>,</a:t>
            </a:r>
            <a:r>
              <a:rPr lang="vi-VN" dirty="0"/>
              <a:t> trong sự ngưỡng mộ của anh</a:t>
            </a:r>
            <a:r>
              <a:rPr lang="en-US" dirty="0"/>
              <a:t>.</a:t>
            </a:r>
            <a:r>
              <a:rPr lang="vi-VN" dirty="0"/>
              <a:t> </a:t>
            </a:r>
            <a:r>
              <a:rPr lang="en-US" dirty="0"/>
              <a:t>H</a:t>
            </a:r>
            <a:r>
              <a:rPr lang="vi-VN" dirty="0"/>
              <a:t>ọ đều là những người lao động thầm lặng</a:t>
            </a:r>
            <a:r>
              <a:rPr lang="en-US" dirty="0"/>
              <a:t>,</a:t>
            </a:r>
            <a:r>
              <a:rPr lang="vi-VN" dirty="0"/>
              <a:t> bình dị</a:t>
            </a:r>
            <a:r>
              <a:rPr lang="en-US" dirty="0"/>
              <a:t>,</a:t>
            </a:r>
            <a:r>
              <a:rPr lang="vi-VN" dirty="0"/>
              <a:t> vượt qua bao khó khăn hy sinh để hăng say cống hiến cho tổ quốc</a:t>
            </a:r>
            <a:r>
              <a:rPr lang="en-US" dirty="0"/>
              <a:t>.</a:t>
            </a:r>
            <a:r>
              <a:rPr lang="vi-VN" dirty="0"/>
              <a:t> </a:t>
            </a:r>
            <a:r>
              <a:rPr lang="en-US" dirty="0"/>
              <a:t>T</a:t>
            </a:r>
            <a:r>
              <a:rPr lang="vi-VN" dirty="0"/>
              <a:t>uy chỉ xuất hiện th</a:t>
            </a:r>
            <a:r>
              <a:rPr lang="en-US" dirty="0"/>
              <a:t>o</a:t>
            </a:r>
            <a:r>
              <a:rPr lang="vi-VN" dirty="0"/>
              <a:t>áng qua nhưng họ là đại diện cho thế giới của những con người làm việc và lo nghĩ cho đất nước</a:t>
            </a:r>
            <a:r>
              <a:rPr lang="en-US" dirty="0"/>
              <a:t>,</a:t>
            </a:r>
            <a:r>
              <a:rPr lang="vi-VN" dirty="0"/>
              <a:t> vừa làm nổi bật vẻ đẹp của nhân vật chính vừa làm rõ chủ đề của tác phẩm</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Ngoài</a:t>
            </a:r>
            <a:r>
              <a:rPr lang="en-US" dirty="0"/>
              <a:t> </a:t>
            </a:r>
            <a:r>
              <a:rPr lang="en-US" dirty="0" err="1"/>
              <a:t>đời</a:t>
            </a:r>
            <a:r>
              <a:rPr lang="en-US" dirty="0"/>
              <a:t> </a:t>
            </a:r>
            <a:r>
              <a:rPr lang="en-US" dirty="0" err="1"/>
              <a:t>sống</a:t>
            </a:r>
            <a:r>
              <a:rPr lang="en-US" dirty="0"/>
              <a:t>, ta </a:t>
            </a:r>
            <a:r>
              <a:rPr lang="en-US" dirty="0" err="1"/>
              <a:t>cũng</a:t>
            </a:r>
            <a:r>
              <a:rPr lang="en-US" dirty="0"/>
              <a:t> </a:t>
            </a:r>
            <a:r>
              <a:rPr lang="en-US" dirty="0" err="1"/>
              <a:t>gặp</a:t>
            </a:r>
            <a:r>
              <a:rPr lang="en-US" dirty="0"/>
              <a:t> </a:t>
            </a:r>
            <a:r>
              <a:rPr lang="en-US" dirty="0" err="1"/>
              <a:t>gỡ</a:t>
            </a:r>
            <a:r>
              <a:rPr lang="en-US" dirty="0"/>
              <a:t> </a:t>
            </a:r>
            <a:r>
              <a:rPr lang="en-US" dirty="0" err="1"/>
              <a:t>những</a:t>
            </a:r>
            <a:r>
              <a:rPr lang="en-US" dirty="0"/>
              <a:t> con </a:t>
            </a:r>
            <a:r>
              <a:rPr lang="en-US" dirty="0" err="1"/>
              <a:t>người</a:t>
            </a:r>
            <a:r>
              <a:rPr lang="en-US" dirty="0"/>
              <a:t> </a:t>
            </a:r>
            <a:r>
              <a:rPr lang="en-US" dirty="0" err="1"/>
              <a:t>đã</a:t>
            </a:r>
            <a:r>
              <a:rPr lang="en-US" dirty="0"/>
              <a:t> </a:t>
            </a:r>
            <a:r>
              <a:rPr lang="en-US" dirty="0" err="1"/>
              <a:t>và</a:t>
            </a:r>
            <a:r>
              <a:rPr lang="en-US" dirty="0"/>
              <a:t> </a:t>
            </a:r>
            <a:r>
              <a:rPr lang="en-US" dirty="0" err="1"/>
              <a:t>đang</a:t>
            </a:r>
            <a:r>
              <a:rPr lang="en-US" dirty="0"/>
              <a:t> </a:t>
            </a:r>
            <a:r>
              <a:rPr lang="en-US" dirty="0" err="1"/>
              <a:t>làm</a:t>
            </a:r>
            <a:r>
              <a:rPr lang="en-US" dirty="0"/>
              <a:t> </a:t>
            </a:r>
            <a:r>
              <a:rPr lang="en-US" dirty="0" err="1"/>
              <a:t>những</a:t>
            </a:r>
            <a:r>
              <a:rPr lang="en-US" dirty="0"/>
              <a:t> </a:t>
            </a:r>
            <a:r>
              <a:rPr lang="en-US" dirty="0" err="1"/>
              <a:t>công</a:t>
            </a:r>
            <a:r>
              <a:rPr lang="en-US" dirty="0"/>
              <a:t> </a:t>
            </a:r>
            <a:r>
              <a:rPr lang="en-US" dirty="0" err="1"/>
              <a:t>việc</a:t>
            </a:r>
            <a:r>
              <a:rPr lang="en-US" dirty="0"/>
              <a:t> </a:t>
            </a:r>
            <a:r>
              <a:rPr lang="en-US" dirty="0" err="1"/>
              <a:t>khác</a:t>
            </a:r>
            <a:r>
              <a:rPr lang="en-US" dirty="0"/>
              <a:t> </a:t>
            </a:r>
            <a:r>
              <a:rPr lang="en-US" dirty="0" err="1"/>
              <a:t>nhau</a:t>
            </a:r>
            <a:r>
              <a:rPr lang="en-US" dirty="0"/>
              <a:t>, ở </a:t>
            </a:r>
            <a:r>
              <a:rPr lang="en-US" dirty="0" err="1"/>
              <a:t>khắp</a:t>
            </a:r>
            <a:r>
              <a:rPr lang="en-US" dirty="0"/>
              <a:t> </a:t>
            </a:r>
            <a:r>
              <a:rPr lang="en-US" dirty="0" err="1"/>
              <a:t>mọi</a:t>
            </a:r>
            <a:r>
              <a:rPr lang="en-US" dirty="0"/>
              <a:t> </a:t>
            </a:r>
            <a:r>
              <a:rPr lang="en-US" dirty="0" err="1"/>
              <a:t>nơi</a:t>
            </a:r>
            <a:r>
              <a:rPr lang="en-US" dirty="0"/>
              <a:t> </a:t>
            </a:r>
            <a:r>
              <a:rPr lang="en-US" dirty="0" err="1"/>
              <a:t>trên</a:t>
            </a:r>
            <a:r>
              <a:rPr lang="en-US" dirty="0"/>
              <a:t> </a:t>
            </a:r>
            <a:r>
              <a:rPr lang="en-US" dirty="0" err="1"/>
              <a:t>tổ</a:t>
            </a:r>
            <a:r>
              <a:rPr lang="en-US" dirty="0"/>
              <a:t> </a:t>
            </a:r>
            <a:r>
              <a:rPr lang="en-US" dirty="0" err="1"/>
              <a:t>quốc</a:t>
            </a:r>
            <a:r>
              <a:rPr lang="en-US" dirty="0"/>
              <a:t> VN ta: </a:t>
            </a:r>
            <a:r>
              <a:rPr lang="en-US" dirty="0" err="1"/>
              <a:t>công</a:t>
            </a:r>
            <a:r>
              <a:rPr lang="en-US" dirty="0"/>
              <a:t> </a:t>
            </a:r>
            <a:r>
              <a:rPr lang="en-US" dirty="0" err="1"/>
              <a:t>nhân</a:t>
            </a:r>
            <a:r>
              <a:rPr lang="en-US" dirty="0"/>
              <a:t> </a:t>
            </a:r>
            <a:r>
              <a:rPr lang="en-US" dirty="0" err="1"/>
              <a:t>làm</a:t>
            </a:r>
            <a:r>
              <a:rPr lang="en-US" dirty="0"/>
              <a:t> </a:t>
            </a:r>
            <a:r>
              <a:rPr lang="en-US" dirty="0" err="1"/>
              <a:t>việc</a:t>
            </a:r>
            <a:r>
              <a:rPr lang="en-US" dirty="0"/>
              <a:t> </a:t>
            </a:r>
            <a:r>
              <a:rPr lang="en-US" dirty="0" err="1"/>
              <a:t>dưới</a:t>
            </a:r>
            <a:r>
              <a:rPr lang="en-US" dirty="0"/>
              <a:t> </a:t>
            </a:r>
            <a:r>
              <a:rPr lang="en-US" dirty="0" err="1"/>
              <a:t>mỏ</a:t>
            </a:r>
            <a:r>
              <a:rPr lang="en-US" dirty="0"/>
              <a:t> than, </a:t>
            </a:r>
            <a:r>
              <a:rPr lang="en-US" dirty="0" err="1"/>
              <a:t>lao</a:t>
            </a:r>
            <a:r>
              <a:rPr lang="en-US" dirty="0"/>
              <a:t> </a:t>
            </a:r>
            <a:r>
              <a:rPr lang="en-US" dirty="0" err="1"/>
              <a:t>công</a:t>
            </a:r>
            <a:r>
              <a:rPr lang="en-US" dirty="0"/>
              <a:t> </a:t>
            </a:r>
            <a:r>
              <a:rPr lang="en-US" dirty="0" err="1"/>
              <a:t>quét</a:t>
            </a:r>
            <a:r>
              <a:rPr lang="en-US" dirty="0"/>
              <a:t> </a:t>
            </a:r>
            <a:r>
              <a:rPr lang="en-US" dirty="0" err="1"/>
              <a:t>rác</a:t>
            </a:r>
            <a:r>
              <a:rPr lang="en-US" dirty="0"/>
              <a:t> </a:t>
            </a:r>
            <a:r>
              <a:rPr lang="en-US" dirty="0" err="1"/>
              <a:t>giữa</a:t>
            </a:r>
            <a:r>
              <a:rPr lang="en-US" dirty="0"/>
              <a:t> </a:t>
            </a:r>
            <a:r>
              <a:rPr lang="en-US" dirty="0" err="1"/>
              <a:t>đêm</a:t>
            </a:r>
            <a:r>
              <a:rPr lang="en-US" dirty="0"/>
              <a:t> </a:t>
            </a:r>
            <a:r>
              <a:rPr lang="en-US" dirty="0" err="1"/>
              <a:t>khuya</a:t>
            </a:r>
            <a:r>
              <a:rPr lang="en-US" dirty="0"/>
              <a:t>, </a:t>
            </a:r>
            <a:r>
              <a:rPr lang="en-US" dirty="0" err="1"/>
              <a:t>kiểm</a:t>
            </a:r>
            <a:r>
              <a:rPr lang="en-US" dirty="0"/>
              <a:t> </a:t>
            </a:r>
            <a:r>
              <a:rPr lang="en-US" dirty="0" err="1"/>
              <a:t>lâm</a:t>
            </a:r>
            <a:r>
              <a:rPr lang="en-US" dirty="0"/>
              <a:t> </a:t>
            </a:r>
            <a:r>
              <a:rPr lang="en-US" dirty="0" err="1"/>
              <a:t>bảo</a:t>
            </a:r>
            <a:r>
              <a:rPr lang="en-US" dirty="0"/>
              <a:t> </a:t>
            </a:r>
            <a:r>
              <a:rPr lang="en-US" dirty="0" err="1"/>
              <a:t>vệ</a:t>
            </a:r>
            <a:r>
              <a:rPr lang="en-US" dirty="0"/>
              <a:t> </a:t>
            </a:r>
            <a:r>
              <a:rPr lang="en-US" dirty="0" err="1"/>
              <a:t>rừng</a:t>
            </a:r>
            <a:r>
              <a:rPr lang="en-US" dirty="0"/>
              <a:t>, </a:t>
            </a:r>
            <a:r>
              <a:rPr lang="en-US" dirty="0" err="1"/>
              <a:t>người</a:t>
            </a:r>
            <a:r>
              <a:rPr lang="en-US" dirty="0"/>
              <a:t> </a:t>
            </a:r>
            <a:r>
              <a:rPr lang="en-US" dirty="0" err="1"/>
              <a:t>lính</a:t>
            </a:r>
            <a:r>
              <a:rPr lang="en-US" dirty="0"/>
              <a:t> </a:t>
            </a:r>
            <a:r>
              <a:rPr lang="en-US" dirty="0" err="1"/>
              <a:t>tuần</a:t>
            </a:r>
            <a:r>
              <a:rPr lang="en-US" dirty="0"/>
              <a:t> </a:t>
            </a:r>
            <a:r>
              <a:rPr lang="en-US" dirty="0" err="1"/>
              <a:t>tra</a:t>
            </a:r>
            <a:r>
              <a:rPr lang="en-US" dirty="0"/>
              <a:t> </a:t>
            </a:r>
            <a:r>
              <a:rPr lang="en-US" dirty="0" err="1"/>
              <a:t>biên</a:t>
            </a:r>
            <a:r>
              <a:rPr lang="en-US" dirty="0"/>
              <a:t> </a:t>
            </a:r>
            <a:r>
              <a:rPr lang="en-US" dirty="0" err="1"/>
              <a:t>giới</a:t>
            </a:r>
            <a:r>
              <a:rPr lang="en-US" dirty="0"/>
              <a:t>, </a:t>
            </a:r>
            <a:r>
              <a:rPr lang="en-US" dirty="0" err="1"/>
              <a:t>những</a:t>
            </a:r>
            <a:r>
              <a:rPr lang="en-US" dirty="0"/>
              <a:t> </a:t>
            </a:r>
            <a:r>
              <a:rPr lang="en-US" dirty="0" err="1"/>
              <a:t>công</a:t>
            </a:r>
            <a:r>
              <a:rPr lang="en-US" dirty="0"/>
              <a:t> </a:t>
            </a:r>
            <a:r>
              <a:rPr lang="en-US" dirty="0" err="1"/>
              <a:t>nhân</a:t>
            </a:r>
            <a:r>
              <a:rPr lang="en-US" dirty="0"/>
              <a:t> </a:t>
            </a:r>
            <a:r>
              <a:rPr lang="en-US" dirty="0" err="1"/>
              <a:t>làm</a:t>
            </a:r>
            <a:r>
              <a:rPr lang="en-US" dirty="0"/>
              <a:t> </a:t>
            </a:r>
            <a:r>
              <a:rPr lang="en-US" dirty="0" err="1"/>
              <a:t>việc</a:t>
            </a:r>
            <a:r>
              <a:rPr lang="en-US" dirty="0"/>
              <a:t> </a:t>
            </a:r>
            <a:r>
              <a:rPr lang="en-US" dirty="0" err="1"/>
              <a:t>trên</a:t>
            </a:r>
            <a:r>
              <a:rPr lang="en-US" dirty="0"/>
              <a:t> </a:t>
            </a:r>
            <a:r>
              <a:rPr lang="en-US" dirty="0" err="1"/>
              <a:t>giàn</a:t>
            </a:r>
            <a:r>
              <a:rPr lang="en-US" dirty="0"/>
              <a:t> </a:t>
            </a:r>
            <a:r>
              <a:rPr lang="en-US" dirty="0" err="1"/>
              <a:t>khoan</a:t>
            </a:r>
            <a:r>
              <a:rPr lang="en-US" dirty="0"/>
              <a:t> </a:t>
            </a:r>
            <a:r>
              <a:rPr lang="en-US" dirty="0" err="1"/>
              <a:t>giữa</a:t>
            </a:r>
            <a:r>
              <a:rPr lang="en-US" dirty="0"/>
              <a:t> </a:t>
            </a:r>
            <a:r>
              <a:rPr lang="en-US" dirty="0" err="1"/>
              <a:t>biển</a:t>
            </a:r>
            <a:r>
              <a:rPr lang="en-US" dirty="0"/>
              <a:t>, </a:t>
            </a:r>
            <a:r>
              <a:rPr lang="en-US" dirty="0" err="1"/>
              <a:t>linh</a:t>
            </a:r>
            <a:r>
              <a:rPr lang="en-US" dirty="0"/>
              <a:t> </a:t>
            </a:r>
            <a:r>
              <a:rPr lang="en-US" dirty="0" err="1"/>
              <a:t>canh</a:t>
            </a:r>
            <a:r>
              <a:rPr lang="en-US" dirty="0"/>
              <a:t> </a:t>
            </a:r>
            <a:r>
              <a:rPr lang="en-US" dirty="0" err="1"/>
              <a:t>giữ</a:t>
            </a:r>
            <a:r>
              <a:rPr lang="en-US" dirty="0"/>
              <a:t> </a:t>
            </a:r>
            <a:r>
              <a:rPr lang="en-US" dirty="0" err="1"/>
              <a:t>biển</a:t>
            </a:r>
            <a:r>
              <a:rPr lang="en-US" dirty="0"/>
              <a:t> </a:t>
            </a:r>
            <a:r>
              <a:rPr lang="en-US" dirty="0" err="1"/>
              <a:t>đảo</a:t>
            </a:r>
            <a:r>
              <a:rPr lang="en-US" dirty="0"/>
              <a:t> </a:t>
            </a:r>
            <a:r>
              <a:rPr lang="en-US" dirty="0" err="1"/>
              <a:t>tổ</a:t>
            </a:r>
            <a:r>
              <a:rPr lang="en-US" dirty="0"/>
              <a:t> </a:t>
            </a:r>
            <a:r>
              <a:rPr lang="en-US" dirty="0" err="1"/>
              <a:t>quốc</a:t>
            </a:r>
            <a:r>
              <a:rPr lang="en-US" dirty="0"/>
              <a:t>, </a:t>
            </a:r>
            <a:r>
              <a:rPr lang="en-US" dirty="0" err="1"/>
              <a:t>những</a:t>
            </a:r>
            <a:r>
              <a:rPr lang="en-US" dirty="0"/>
              <a:t> </a:t>
            </a:r>
            <a:r>
              <a:rPr lang="en-US" dirty="0" err="1"/>
              <a:t>thầy</a:t>
            </a:r>
            <a:r>
              <a:rPr lang="en-US" dirty="0"/>
              <a:t> </a:t>
            </a:r>
            <a:r>
              <a:rPr lang="en-US" dirty="0" err="1"/>
              <a:t>cô</a:t>
            </a:r>
            <a:r>
              <a:rPr lang="en-US" dirty="0"/>
              <a:t> </a:t>
            </a:r>
            <a:r>
              <a:rPr lang="en-US" dirty="0" err="1"/>
              <a:t>giáo</a:t>
            </a:r>
            <a:r>
              <a:rPr lang="en-US" dirty="0"/>
              <a:t>, y </a:t>
            </a:r>
            <a:r>
              <a:rPr lang="en-US" dirty="0" err="1"/>
              <a:t>bác</a:t>
            </a:r>
            <a:r>
              <a:rPr lang="en-US" dirty="0"/>
              <a:t> </a:t>
            </a:r>
            <a:r>
              <a:rPr lang="en-US" dirty="0" err="1"/>
              <a:t>sĩ</a:t>
            </a:r>
            <a:r>
              <a:rPr lang="en-US" dirty="0"/>
              <a:t>, </a:t>
            </a:r>
            <a:r>
              <a:rPr lang="en-US" dirty="0" err="1"/>
              <a:t>bộ</a:t>
            </a:r>
            <a:r>
              <a:rPr lang="en-US" dirty="0"/>
              <a:t> </a:t>
            </a:r>
            <a:r>
              <a:rPr lang="en-US" dirty="0" err="1"/>
              <a:t>đội</a:t>
            </a:r>
            <a:r>
              <a:rPr lang="en-US" dirty="0"/>
              <a:t> </a:t>
            </a:r>
            <a:r>
              <a:rPr lang="en-US" dirty="0" err="1"/>
              <a:t>công</a:t>
            </a:r>
            <a:r>
              <a:rPr lang="en-US" dirty="0"/>
              <a:t> </a:t>
            </a:r>
            <a:r>
              <a:rPr lang="en-US" dirty="0" err="1"/>
              <a:t>tác</a:t>
            </a:r>
            <a:r>
              <a:rPr lang="en-US" dirty="0"/>
              <a:t> </a:t>
            </a:r>
            <a:r>
              <a:rPr lang="en-US" dirty="0" err="1"/>
              <a:t>trên</a:t>
            </a:r>
            <a:r>
              <a:rPr lang="en-US" dirty="0"/>
              <a:t> </a:t>
            </a:r>
            <a:r>
              <a:rPr lang="en-US" dirty="0" err="1"/>
              <a:t>các</a:t>
            </a:r>
            <a:r>
              <a:rPr lang="en-US" dirty="0"/>
              <a:t> </a:t>
            </a:r>
            <a:r>
              <a:rPr lang="en-US" dirty="0" err="1"/>
              <a:t>vùng</a:t>
            </a:r>
            <a:r>
              <a:rPr lang="en-US" dirty="0"/>
              <a:t> </a:t>
            </a:r>
            <a:r>
              <a:rPr lang="en-US" dirty="0" err="1"/>
              <a:t>sâu</a:t>
            </a:r>
            <a:r>
              <a:rPr lang="en-US" dirty="0"/>
              <a:t> </a:t>
            </a:r>
            <a:r>
              <a:rPr lang="en-US" dirty="0" err="1"/>
              <a:t>vùng</a:t>
            </a:r>
            <a:r>
              <a:rPr lang="en-US" dirty="0"/>
              <a:t> </a:t>
            </a:r>
            <a:r>
              <a:rPr lang="en-US" dirty="0" err="1"/>
              <a:t>xa</a:t>
            </a:r>
            <a:r>
              <a:rPr lang="en-US" dirty="0"/>
              <a:t>, … . </a:t>
            </a:r>
            <a:r>
              <a:rPr lang="en-US" dirty="0" err="1"/>
              <a:t>Họ</a:t>
            </a:r>
            <a:r>
              <a:rPr lang="en-US" dirty="0"/>
              <a:t> </a:t>
            </a:r>
            <a:r>
              <a:rPr lang="en-US" dirty="0" err="1"/>
              <a:t>đều</a:t>
            </a:r>
            <a:r>
              <a:rPr lang="en-US" dirty="0"/>
              <a:t> </a:t>
            </a:r>
            <a:r>
              <a:rPr lang="en-US" dirty="0" err="1"/>
              <a:t>có</a:t>
            </a:r>
            <a:r>
              <a:rPr lang="en-US" dirty="0"/>
              <a:t> 1 </a:t>
            </a:r>
            <a:r>
              <a:rPr lang="en-US" dirty="0" err="1"/>
              <a:t>điểm</a:t>
            </a:r>
            <a:r>
              <a:rPr lang="en-US" dirty="0"/>
              <a:t> </a:t>
            </a:r>
            <a:r>
              <a:rPr lang="en-US" dirty="0" err="1"/>
              <a:t>chung</a:t>
            </a:r>
            <a:r>
              <a:rPr lang="en-US" dirty="0"/>
              <a:t> </a:t>
            </a:r>
            <a:r>
              <a:rPr lang="en-US" dirty="0" err="1"/>
              <a:t>là</a:t>
            </a:r>
            <a:r>
              <a:rPr lang="en-US" dirty="0"/>
              <a:t> </a:t>
            </a:r>
            <a:r>
              <a:rPr lang="en-US" dirty="0" err="1"/>
              <a:t>đều</a:t>
            </a:r>
            <a:r>
              <a:rPr lang="en-US" dirty="0"/>
              <a:t> </a:t>
            </a:r>
            <a:r>
              <a:rPr lang="en-US" dirty="0" err="1"/>
              <a:t>gian</a:t>
            </a:r>
            <a:r>
              <a:rPr lang="en-US" dirty="0"/>
              <a:t> </a:t>
            </a:r>
            <a:r>
              <a:rPr lang="en-US" dirty="0" err="1"/>
              <a:t>khổ</a:t>
            </a:r>
            <a:r>
              <a:rPr lang="en-US" dirty="0"/>
              <a:t>, </a:t>
            </a:r>
            <a:r>
              <a:rPr lang="en-US" dirty="0" err="1"/>
              <a:t>khó</a:t>
            </a:r>
            <a:r>
              <a:rPr lang="en-US" dirty="0"/>
              <a:t> </a:t>
            </a:r>
            <a:r>
              <a:rPr lang="en-US" dirty="0" err="1"/>
              <a:t>nhọc</a:t>
            </a:r>
            <a:r>
              <a:rPr lang="en-US" dirty="0"/>
              <a:t>, </a:t>
            </a:r>
            <a:r>
              <a:rPr lang="en-US" dirty="0" err="1"/>
              <a:t>môi</a:t>
            </a:r>
            <a:r>
              <a:rPr lang="en-US" dirty="0"/>
              <a:t> </a:t>
            </a:r>
            <a:r>
              <a:rPr lang="en-US" dirty="0" err="1"/>
              <a:t>trường</a:t>
            </a:r>
            <a:r>
              <a:rPr lang="en-US" dirty="0"/>
              <a:t> </a:t>
            </a:r>
            <a:r>
              <a:rPr lang="en-US" dirty="0" err="1"/>
              <a:t>khắc</a:t>
            </a:r>
            <a:r>
              <a:rPr lang="en-US" dirty="0"/>
              <a:t> </a:t>
            </a:r>
            <a:r>
              <a:rPr lang="en-US" dirty="0" err="1"/>
              <a:t>nghiệt</a:t>
            </a:r>
            <a:r>
              <a:rPr lang="en-US" dirty="0"/>
              <a:t>, </a:t>
            </a:r>
            <a:r>
              <a:rPr lang="en-US" dirty="0" err="1"/>
              <a:t>tính</a:t>
            </a:r>
            <a:r>
              <a:rPr lang="en-US" dirty="0"/>
              <a:t> </a:t>
            </a:r>
            <a:r>
              <a:rPr lang="en-US" dirty="0" err="1"/>
              <a:t>chất</a:t>
            </a:r>
            <a:r>
              <a:rPr lang="en-US" dirty="0"/>
              <a:t> </a:t>
            </a:r>
            <a:r>
              <a:rPr lang="en-US" dirty="0" err="1"/>
              <a:t>công</a:t>
            </a:r>
            <a:r>
              <a:rPr lang="en-US" dirty="0"/>
              <a:t> </a:t>
            </a:r>
            <a:r>
              <a:rPr lang="en-US" dirty="0" err="1"/>
              <a:t>việc</a:t>
            </a:r>
            <a:r>
              <a:rPr lang="en-US" dirty="0"/>
              <a:t> </a:t>
            </a:r>
            <a:r>
              <a:rPr lang="en-US" dirty="0" err="1"/>
              <a:t>hiểm</a:t>
            </a:r>
            <a:r>
              <a:rPr lang="en-US" dirty="0"/>
              <a:t> </a:t>
            </a:r>
            <a:r>
              <a:rPr lang="en-US" dirty="0" err="1"/>
              <a:t>nguy</a:t>
            </a:r>
            <a:r>
              <a:rPr lang="en-US" dirty="0"/>
              <a:t>. </a:t>
            </a:r>
            <a:r>
              <a:rPr lang="en-US" dirty="0" err="1"/>
              <a:t>Đặc</a:t>
            </a:r>
            <a:r>
              <a:rPr lang="en-US" dirty="0"/>
              <a:t> </a:t>
            </a:r>
            <a:r>
              <a:rPr lang="en-US" dirty="0" err="1"/>
              <a:t>biệt</a:t>
            </a:r>
            <a:r>
              <a:rPr lang="en-US" dirty="0"/>
              <a:t>, </a:t>
            </a:r>
            <a:r>
              <a:rPr lang="en-US" dirty="0" err="1"/>
              <a:t>những</a:t>
            </a:r>
            <a:r>
              <a:rPr lang="en-US" dirty="0"/>
              <a:t> con </a:t>
            </a:r>
            <a:r>
              <a:rPr lang="en-US" dirty="0" err="1"/>
              <a:t>người</a:t>
            </a:r>
            <a:r>
              <a:rPr lang="en-US" dirty="0"/>
              <a:t> </a:t>
            </a:r>
            <a:r>
              <a:rPr lang="en-US" dirty="0" err="1"/>
              <a:t>ấy</a:t>
            </a:r>
            <a:r>
              <a:rPr lang="en-US" dirty="0"/>
              <a:t> </a:t>
            </a:r>
            <a:r>
              <a:rPr lang="en-US" dirty="0" err="1"/>
              <a:t>đều</a:t>
            </a:r>
            <a:r>
              <a:rPr lang="en-US" dirty="0"/>
              <a:t> </a:t>
            </a:r>
            <a:r>
              <a:rPr lang="en-US" dirty="0" err="1"/>
              <a:t>lặng</a:t>
            </a:r>
            <a:r>
              <a:rPr lang="en-US" dirty="0"/>
              <a:t> </a:t>
            </a:r>
            <a:r>
              <a:rPr lang="en-US" dirty="0" err="1"/>
              <a:t>lẽ</a:t>
            </a:r>
            <a:r>
              <a:rPr lang="en-US" dirty="0"/>
              <a:t> </a:t>
            </a:r>
            <a:r>
              <a:rPr lang="en-US" dirty="0" err="1"/>
              <a:t>cống</a:t>
            </a:r>
            <a:r>
              <a:rPr lang="en-US" dirty="0"/>
              <a:t> </a:t>
            </a:r>
            <a:r>
              <a:rPr lang="en-US" dirty="0" err="1"/>
              <a:t>hiến</a:t>
            </a:r>
            <a:r>
              <a:rPr lang="en-US" dirty="0"/>
              <a:t>, </a:t>
            </a:r>
            <a:r>
              <a:rPr lang="en-US" dirty="0" err="1"/>
              <a:t>góp</a:t>
            </a:r>
            <a:r>
              <a:rPr lang="en-US" dirty="0"/>
              <a:t> </a:t>
            </a:r>
            <a:r>
              <a:rPr lang="en-US" dirty="0" err="1"/>
              <a:t>phần</a:t>
            </a:r>
            <a:r>
              <a:rPr lang="en-US" dirty="0"/>
              <a:t> </a:t>
            </a:r>
            <a:r>
              <a:rPr lang="en-US" dirty="0" err="1"/>
              <a:t>bảo</a:t>
            </a:r>
            <a:r>
              <a:rPr lang="en-US" dirty="0"/>
              <a:t> </a:t>
            </a:r>
            <a:r>
              <a:rPr lang="en-US" dirty="0" err="1"/>
              <a:t>vệ</a:t>
            </a:r>
            <a:r>
              <a:rPr lang="en-US" dirty="0"/>
              <a:t>, </a:t>
            </a:r>
            <a:r>
              <a:rPr lang="en-US" dirty="0" err="1"/>
              <a:t>xây</a:t>
            </a:r>
            <a:r>
              <a:rPr lang="en-US" dirty="0"/>
              <a:t> </a:t>
            </a:r>
            <a:r>
              <a:rPr lang="en-US" dirty="0" err="1"/>
              <a:t>dựng</a:t>
            </a:r>
            <a:r>
              <a:rPr lang="en-US" dirty="0"/>
              <a:t> </a:t>
            </a:r>
            <a:r>
              <a:rPr lang="en-US" dirty="0" err="1"/>
              <a:t>quê</a:t>
            </a:r>
            <a:r>
              <a:rPr lang="en-US" dirty="0"/>
              <a:t> </a:t>
            </a:r>
            <a:r>
              <a:rPr lang="en-US" dirty="0" err="1"/>
              <a:t>hương</a:t>
            </a:r>
            <a:r>
              <a:rPr lang="en-US" dirty="0"/>
              <a:t> </a:t>
            </a:r>
            <a:r>
              <a:rPr lang="en-US" dirty="0" err="1"/>
              <a:t>mà</a:t>
            </a:r>
            <a:r>
              <a:rPr lang="en-US" dirty="0"/>
              <a:t> </a:t>
            </a:r>
            <a:r>
              <a:rPr lang="en-US" dirty="0" err="1"/>
              <a:t>không</a:t>
            </a:r>
            <a:r>
              <a:rPr lang="en-US" dirty="0"/>
              <a:t> </a:t>
            </a:r>
            <a:r>
              <a:rPr lang="en-US" dirty="0" err="1"/>
              <a:t>cần</a:t>
            </a:r>
            <a:r>
              <a:rPr lang="en-US" dirty="0"/>
              <a:t> tung </a:t>
            </a:r>
            <a:r>
              <a:rPr lang="en-US" dirty="0" err="1"/>
              <a:t>hô</a:t>
            </a:r>
            <a:r>
              <a:rPr lang="en-US" dirty="0"/>
              <a:t>, </a:t>
            </a:r>
            <a:r>
              <a:rPr lang="en-US" dirty="0" err="1"/>
              <a:t>không</a:t>
            </a:r>
            <a:r>
              <a:rPr lang="en-US" dirty="0"/>
              <a:t> </a:t>
            </a:r>
            <a:r>
              <a:rPr lang="en-US" dirty="0" err="1"/>
              <a:t>cần</a:t>
            </a:r>
            <a:r>
              <a:rPr lang="en-US" dirty="0"/>
              <a:t> ai </a:t>
            </a:r>
            <a:r>
              <a:rPr lang="en-US" dirty="0" err="1"/>
              <a:t>biết</a:t>
            </a:r>
            <a:r>
              <a:rPr lang="en-US" dirty="0"/>
              <a:t> </a:t>
            </a:r>
            <a:r>
              <a:rPr lang="en-US" dirty="0" err="1"/>
              <a:t>đến</a:t>
            </a:r>
            <a:endParaRPr lang="en-US" dirty="0"/>
          </a:p>
          <a:p>
            <a:endParaRPr lang="en-US" dirty="0"/>
          </a:p>
        </p:txBody>
      </p:sp>
    </p:spTree>
    <p:extLst>
      <p:ext uri="{BB962C8B-B14F-4D97-AF65-F5344CB8AC3E}">
        <p14:creationId xmlns:p14="http://schemas.microsoft.com/office/powerpoint/2010/main" val="3230369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e1350965c3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1e1350965c3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50000"/>
              </a:lnSpc>
              <a:buNone/>
            </a:pPr>
            <a:r>
              <a:rPr lang="en-US" sz="1100" dirty="0" err="1">
                <a:latin typeface="iCiel Altus" pitchFamily="2" charset="0"/>
              </a:rPr>
              <a:t>Nhan</a:t>
            </a:r>
            <a:r>
              <a:rPr lang="en-US" sz="1100" dirty="0">
                <a:latin typeface="iCiel Altus" pitchFamily="2" charset="0"/>
              </a:rPr>
              <a:t> </a:t>
            </a:r>
            <a:r>
              <a:rPr lang="en-US" sz="1100" dirty="0" err="1">
                <a:latin typeface="iCiel Altus" pitchFamily="2" charset="0"/>
              </a:rPr>
              <a:t>đề</a:t>
            </a:r>
            <a:r>
              <a:rPr lang="en-US" sz="1100" dirty="0">
                <a:latin typeface="iCiel Altus" pitchFamily="2" charset="0"/>
              </a:rPr>
              <a:t> “</a:t>
            </a:r>
            <a:r>
              <a:rPr lang="en-US" sz="1100" dirty="0" err="1">
                <a:latin typeface="iCiel Altus" pitchFamily="2" charset="0"/>
              </a:rPr>
              <a:t>LẶng</a:t>
            </a:r>
            <a:r>
              <a:rPr lang="en-US" sz="1100" dirty="0">
                <a:latin typeface="iCiel Altus" pitchFamily="2" charset="0"/>
              </a:rPr>
              <a:t> </a:t>
            </a:r>
            <a:r>
              <a:rPr lang="en-US" sz="1100" dirty="0" err="1">
                <a:latin typeface="iCiel Altus" pitchFamily="2" charset="0"/>
              </a:rPr>
              <a:t>lẽ</a:t>
            </a:r>
            <a:r>
              <a:rPr lang="en-US" sz="1100" dirty="0">
                <a:latin typeface="iCiel Altus" pitchFamily="2" charset="0"/>
              </a:rPr>
              <a:t> Sa Pa</a:t>
            </a:r>
          </a:p>
          <a:p>
            <a:pPr marL="0" indent="0">
              <a:lnSpc>
                <a:spcPct val="150000"/>
              </a:lnSpc>
              <a:buNone/>
            </a:pPr>
            <a:r>
              <a:rPr lang="en-US" sz="1100" dirty="0">
                <a:latin typeface="iCiel Altus" pitchFamily="2" charset="0"/>
              </a:rPr>
              <a:t>A. </a:t>
            </a:r>
            <a:r>
              <a:rPr lang="en-US" sz="1100" dirty="0" err="1">
                <a:latin typeface="iCiel Altus" pitchFamily="2" charset="0"/>
              </a:rPr>
              <a:t>Giải</a:t>
            </a:r>
            <a:r>
              <a:rPr lang="en-US" sz="1100" dirty="0">
                <a:latin typeface="iCiel Altus" pitchFamily="2" charset="0"/>
              </a:rPr>
              <a:t> </a:t>
            </a:r>
            <a:r>
              <a:rPr lang="en-US" sz="1100" dirty="0" err="1">
                <a:latin typeface="iCiel Altus" pitchFamily="2" charset="0"/>
              </a:rPr>
              <a:t>thích</a:t>
            </a:r>
            <a:endParaRPr lang="en-US" sz="1100" dirty="0">
              <a:latin typeface="iCiel Altus" pitchFamily="2" charset="0"/>
            </a:endParaRPr>
          </a:p>
          <a:p>
            <a:pPr lvl="0">
              <a:lnSpc>
                <a:spcPct val="150000"/>
              </a:lnSpc>
            </a:pPr>
            <a:r>
              <a:rPr lang="en-US" sz="1100" dirty="0" err="1">
                <a:latin typeface="iCiel Altus" pitchFamily="2" charset="0"/>
              </a:rPr>
              <a:t>Lặng</a:t>
            </a:r>
            <a:r>
              <a:rPr lang="en-US" sz="1100" dirty="0">
                <a:latin typeface="iCiel Altus" pitchFamily="2" charset="0"/>
              </a:rPr>
              <a:t> </a:t>
            </a:r>
            <a:r>
              <a:rPr lang="en-US" sz="1100" dirty="0" err="1">
                <a:latin typeface="iCiel Altus" pitchFamily="2" charset="0"/>
              </a:rPr>
              <a:t>lẽ</a:t>
            </a:r>
            <a:r>
              <a:rPr lang="en-US" sz="1100" dirty="0">
                <a:latin typeface="iCiel Altus" pitchFamily="2" charset="0"/>
              </a:rPr>
              <a:t>: </a:t>
            </a:r>
            <a:r>
              <a:rPr lang="en-US" sz="1100" dirty="0" err="1">
                <a:latin typeface="iCiel Altus" pitchFamily="2" charset="0"/>
              </a:rPr>
              <a:t>thầm</a:t>
            </a:r>
            <a:r>
              <a:rPr lang="en-US" sz="1100" dirty="0">
                <a:latin typeface="iCiel Altus" pitchFamily="2" charset="0"/>
              </a:rPr>
              <a:t> </a:t>
            </a:r>
            <a:r>
              <a:rPr lang="en-US" sz="1100" dirty="0" err="1">
                <a:latin typeface="iCiel Altus" pitchFamily="2" charset="0"/>
              </a:rPr>
              <a:t>lặng</a:t>
            </a:r>
            <a:r>
              <a:rPr lang="en-US" sz="1100" dirty="0">
                <a:latin typeface="iCiel Altus" pitchFamily="2" charset="0"/>
              </a:rPr>
              <a:t>, </a:t>
            </a:r>
            <a:r>
              <a:rPr lang="en-US" sz="1100" dirty="0" err="1">
                <a:latin typeface="iCiel Altus" pitchFamily="2" charset="0"/>
              </a:rPr>
              <a:t>không</a:t>
            </a:r>
            <a:r>
              <a:rPr lang="en-US" sz="1100" dirty="0">
                <a:latin typeface="iCiel Altus" pitchFamily="2" charset="0"/>
              </a:rPr>
              <a:t> </a:t>
            </a:r>
            <a:r>
              <a:rPr lang="en-US" sz="1100" dirty="0" err="1">
                <a:latin typeface="iCiel Altus" pitchFamily="2" charset="0"/>
              </a:rPr>
              <a:t>ồn</a:t>
            </a:r>
            <a:r>
              <a:rPr lang="en-US" sz="1100" dirty="0">
                <a:latin typeface="iCiel Altus" pitchFamily="2" charset="0"/>
              </a:rPr>
              <a:t> </a:t>
            </a:r>
            <a:r>
              <a:rPr lang="en-US" sz="1100" dirty="0" err="1">
                <a:latin typeface="iCiel Altus" pitchFamily="2" charset="0"/>
              </a:rPr>
              <a:t>ào</a:t>
            </a:r>
            <a:endParaRPr lang="en-US" sz="1100" dirty="0">
              <a:latin typeface="iCiel Altus" pitchFamily="2" charset="0"/>
            </a:endParaRPr>
          </a:p>
          <a:p>
            <a:pPr lvl="0">
              <a:lnSpc>
                <a:spcPct val="150000"/>
              </a:lnSpc>
              <a:buFont typeface="Wingdings" pitchFamily="2" charset="2"/>
              <a:buChar char="Ø"/>
            </a:pPr>
            <a:r>
              <a:rPr lang="en-US" sz="1100" dirty="0" err="1">
                <a:latin typeface="iCiel Altus" pitchFamily="2" charset="0"/>
              </a:rPr>
              <a:t>Lặng</a:t>
            </a:r>
            <a:r>
              <a:rPr lang="en-US" sz="1100" dirty="0">
                <a:latin typeface="iCiel Altus" pitchFamily="2" charset="0"/>
              </a:rPr>
              <a:t> </a:t>
            </a:r>
            <a:r>
              <a:rPr lang="en-US" sz="1100" dirty="0" err="1">
                <a:latin typeface="iCiel Altus" pitchFamily="2" charset="0"/>
              </a:rPr>
              <a:t>lẽ</a:t>
            </a:r>
            <a:r>
              <a:rPr lang="en-US" sz="1100" dirty="0">
                <a:latin typeface="iCiel Altus" pitchFamily="2" charset="0"/>
              </a:rPr>
              <a:t> </a:t>
            </a:r>
            <a:r>
              <a:rPr lang="en-US" sz="1100" dirty="0" err="1">
                <a:latin typeface="iCiel Altus" pitchFamily="2" charset="0"/>
              </a:rPr>
              <a:t>sapa</a:t>
            </a:r>
            <a:r>
              <a:rPr lang="en-US" sz="1100" dirty="0">
                <a:latin typeface="iCiel Altus" pitchFamily="2" charset="0"/>
              </a:rPr>
              <a:t> =&gt; </a:t>
            </a:r>
            <a:r>
              <a:rPr lang="en-US" sz="1100" dirty="0" err="1">
                <a:latin typeface="iCiel Altus" pitchFamily="2" charset="0"/>
              </a:rPr>
              <a:t>nghệ</a:t>
            </a:r>
            <a:r>
              <a:rPr lang="en-US" sz="1100" dirty="0">
                <a:latin typeface="iCiel Altus" pitchFamily="2" charset="0"/>
              </a:rPr>
              <a:t> </a:t>
            </a:r>
            <a:r>
              <a:rPr lang="en-US" sz="1100" dirty="0" err="1">
                <a:latin typeface="iCiel Altus" pitchFamily="2" charset="0"/>
              </a:rPr>
              <a:t>thuật</a:t>
            </a:r>
            <a:r>
              <a:rPr lang="en-US" sz="1100" dirty="0">
                <a:latin typeface="iCiel Altus" pitchFamily="2" charset="0"/>
              </a:rPr>
              <a:t> </a:t>
            </a:r>
            <a:r>
              <a:rPr lang="en-US" sz="1100" dirty="0" err="1">
                <a:latin typeface="iCiel Altus" pitchFamily="2" charset="0"/>
              </a:rPr>
              <a:t>đảo</a:t>
            </a:r>
            <a:r>
              <a:rPr lang="en-US" sz="1100" dirty="0">
                <a:latin typeface="iCiel Altus" pitchFamily="2" charset="0"/>
              </a:rPr>
              <a:t> </a:t>
            </a:r>
            <a:r>
              <a:rPr lang="en-US" sz="1100" dirty="0" err="1">
                <a:latin typeface="iCiel Altus" pitchFamily="2" charset="0"/>
              </a:rPr>
              <a:t>ngữ</a:t>
            </a:r>
            <a:r>
              <a:rPr lang="en-US" sz="1100" dirty="0">
                <a:latin typeface="iCiel Altus" pitchFamily="2" charset="0"/>
              </a:rPr>
              <a:t>  =&gt; </a:t>
            </a:r>
            <a:r>
              <a:rPr lang="en-US" sz="1100" dirty="0" err="1">
                <a:latin typeface="iCiel Altus" pitchFamily="2" charset="0"/>
              </a:rPr>
              <a:t>nhấn</a:t>
            </a:r>
            <a:r>
              <a:rPr lang="en-US" sz="1100" dirty="0">
                <a:latin typeface="iCiel Altus" pitchFamily="2" charset="0"/>
              </a:rPr>
              <a:t> </a:t>
            </a:r>
            <a:r>
              <a:rPr lang="en-US" sz="1100" dirty="0" err="1">
                <a:latin typeface="iCiel Altus" pitchFamily="2" charset="0"/>
              </a:rPr>
              <a:t>mạnh</a:t>
            </a:r>
            <a:r>
              <a:rPr lang="en-US" sz="1100" dirty="0">
                <a:latin typeface="iCiel Altus" pitchFamily="2" charset="0"/>
              </a:rPr>
              <a:t> </a:t>
            </a:r>
            <a:r>
              <a:rPr lang="en-US" sz="1100" dirty="0" err="1">
                <a:latin typeface="iCiel Altus" pitchFamily="2" charset="0"/>
              </a:rPr>
              <a:t>tính</a:t>
            </a:r>
            <a:r>
              <a:rPr lang="en-US" sz="1100" dirty="0">
                <a:latin typeface="iCiel Altus" pitchFamily="2" charset="0"/>
              </a:rPr>
              <a:t> </a:t>
            </a:r>
            <a:r>
              <a:rPr lang="en-US" sz="1100" dirty="0" err="1">
                <a:latin typeface="iCiel Altus" pitchFamily="2" charset="0"/>
              </a:rPr>
              <a:t>chất</a:t>
            </a:r>
            <a:r>
              <a:rPr lang="en-US" sz="1100" dirty="0">
                <a:latin typeface="iCiel Altus" pitchFamily="2" charset="0"/>
              </a:rPr>
              <a:t> Sapa</a:t>
            </a:r>
          </a:p>
          <a:p>
            <a:pPr marL="0" indent="0">
              <a:lnSpc>
                <a:spcPct val="150000"/>
              </a:lnSpc>
              <a:buNone/>
            </a:pPr>
            <a:r>
              <a:rPr lang="en-US" sz="1100" dirty="0">
                <a:latin typeface="iCiel Altus" pitchFamily="2" charset="0"/>
              </a:rPr>
              <a:t>B. Ý </a:t>
            </a:r>
            <a:r>
              <a:rPr lang="en-US" sz="1100" dirty="0" err="1">
                <a:latin typeface="iCiel Altus" pitchFamily="2" charset="0"/>
              </a:rPr>
              <a:t>nghĩa</a:t>
            </a:r>
            <a:endParaRPr lang="en-US" sz="1100" dirty="0">
              <a:latin typeface="iCiel Altus" pitchFamily="2" charset="0"/>
            </a:endParaRPr>
          </a:p>
          <a:p>
            <a:pPr lvl="0">
              <a:lnSpc>
                <a:spcPct val="150000"/>
              </a:lnSpc>
            </a:pPr>
            <a:r>
              <a:rPr lang="en-US" sz="1100" dirty="0" err="1">
                <a:latin typeface="iCiel Altus" pitchFamily="2" charset="0"/>
              </a:rPr>
              <a:t>Tạo</a:t>
            </a:r>
            <a:r>
              <a:rPr lang="en-US" sz="1100" dirty="0">
                <a:latin typeface="iCiel Altus" pitchFamily="2" charset="0"/>
              </a:rPr>
              <a:t> </a:t>
            </a:r>
            <a:r>
              <a:rPr lang="en-US" sz="1100" dirty="0" err="1">
                <a:latin typeface="iCiel Altus" pitchFamily="2" charset="0"/>
              </a:rPr>
              <a:t>ấn</a:t>
            </a:r>
            <a:r>
              <a:rPr lang="en-US" sz="1100" dirty="0">
                <a:latin typeface="iCiel Altus" pitchFamily="2" charset="0"/>
              </a:rPr>
              <a:t> </a:t>
            </a:r>
            <a:r>
              <a:rPr lang="en-US" sz="1100" dirty="0" err="1">
                <a:latin typeface="iCiel Altus" pitchFamily="2" charset="0"/>
              </a:rPr>
              <a:t>tượng</a:t>
            </a:r>
            <a:r>
              <a:rPr lang="en-US" sz="1100" dirty="0">
                <a:latin typeface="iCiel Altus" pitchFamily="2" charset="0"/>
              </a:rPr>
              <a:t> </a:t>
            </a:r>
            <a:r>
              <a:rPr lang="en-US" sz="1100" dirty="0" err="1">
                <a:latin typeface="iCiel Altus" pitchFamily="2" charset="0"/>
              </a:rPr>
              <a:t>về</a:t>
            </a:r>
            <a:r>
              <a:rPr lang="en-US" sz="1100" dirty="0">
                <a:latin typeface="iCiel Altus" pitchFamily="2" charset="0"/>
              </a:rPr>
              <a:t> 1 Sapa </a:t>
            </a:r>
            <a:r>
              <a:rPr lang="en-US" sz="1100" dirty="0" err="1">
                <a:latin typeface="iCiel Altus" pitchFamily="2" charset="0"/>
              </a:rPr>
              <a:t>thơ</a:t>
            </a:r>
            <a:r>
              <a:rPr lang="en-US" sz="1100" dirty="0">
                <a:latin typeface="iCiel Altus" pitchFamily="2" charset="0"/>
              </a:rPr>
              <a:t> </a:t>
            </a:r>
            <a:r>
              <a:rPr lang="en-US" sz="1100" dirty="0" err="1">
                <a:latin typeface="iCiel Altus" pitchFamily="2" charset="0"/>
              </a:rPr>
              <a:t>mộng</a:t>
            </a:r>
            <a:r>
              <a:rPr lang="en-US" sz="1100" dirty="0">
                <a:latin typeface="iCiel Altus" pitchFamily="2" charset="0"/>
              </a:rPr>
              <a:t> =&gt; </a:t>
            </a:r>
            <a:r>
              <a:rPr lang="en-US" sz="1100" dirty="0" err="1">
                <a:latin typeface="iCiel Altus" pitchFamily="2" charset="0"/>
              </a:rPr>
              <a:t>tạo</a:t>
            </a:r>
            <a:r>
              <a:rPr lang="en-US" sz="1100" dirty="0">
                <a:latin typeface="iCiel Altus" pitchFamily="2" charset="0"/>
              </a:rPr>
              <a:t> </a:t>
            </a:r>
            <a:r>
              <a:rPr lang="en-US" sz="1100" dirty="0" err="1">
                <a:latin typeface="iCiel Altus" pitchFamily="2" charset="0"/>
              </a:rPr>
              <a:t>nên</a:t>
            </a:r>
            <a:r>
              <a:rPr lang="en-US" sz="1100" dirty="0">
                <a:latin typeface="iCiel Altus" pitchFamily="2" charset="0"/>
              </a:rPr>
              <a:t> </a:t>
            </a:r>
            <a:r>
              <a:rPr lang="en-US" sz="1100" dirty="0" err="1">
                <a:latin typeface="iCiel Altus" pitchFamily="2" charset="0"/>
              </a:rPr>
              <a:t>chất</a:t>
            </a:r>
            <a:r>
              <a:rPr lang="en-US" sz="1100" dirty="0">
                <a:latin typeface="iCiel Altus" pitchFamily="2" charset="0"/>
              </a:rPr>
              <a:t> </a:t>
            </a:r>
            <a:r>
              <a:rPr lang="en-US" sz="1100" dirty="0" err="1">
                <a:latin typeface="iCiel Altus" pitchFamily="2" charset="0"/>
              </a:rPr>
              <a:t>thơ</a:t>
            </a:r>
            <a:r>
              <a:rPr lang="en-US" sz="1100" dirty="0">
                <a:latin typeface="iCiel Altus" pitchFamily="2" charset="0"/>
              </a:rPr>
              <a:t>, </a:t>
            </a:r>
            <a:r>
              <a:rPr lang="en-US" sz="1100" dirty="0" err="1">
                <a:latin typeface="iCiel Altus" pitchFamily="2" charset="0"/>
              </a:rPr>
              <a:t>trữu</a:t>
            </a:r>
            <a:r>
              <a:rPr lang="en-US" sz="1100" dirty="0">
                <a:latin typeface="iCiel Altus" pitchFamily="2" charset="0"/>
              </a:rPr>
              <a:t> </a:t>
            </a:r>
            <a:r>
              <a:rPr lang="en-US" sz="1100" dirty="0" err="1">
                <a:latin typeface="iCiel Altus" pitchFamily="2" charset="0"/>
              </a:rPr>
              <a:t>tình</a:t>
            </a:r>
            <a:r>
              <a:rPr lang="en-US" sz="1100" dirty="0">
                <a:latin typeface="iCiel Altus" pitchFamily="2" charset="0"/>
              </a:rPr>
              <a:t> </a:t>
            </a:r>
            <a:r>
              <a:rPr lang="en-US" sz="1100" dirty="0" err="1">
                <a:latin typeface="iCiel Altus" pitchFamily="2" charset="0"/>
              </a:rPr>
              <a:t>cho</a:t>
            </a:r>
            <a:r>
              <a:rPr lang="en-US" sz="1100" dirty="0">
                <a:latin typeface="iCiel Altus" pitchFamily="2" charset="0"/>
              </a:rPr>
              <a:t> </a:t>
            </a:r>
            <a:r>
              <a:rPr lang="en-US" sz="1100" dirty="0" err="1">
                <a:latin typeface="iCiel Altus" pitchFamily="2" charset="0"/>
              </a:rPr>
              <a:t>tác</a:t>
            </a:r>
            <a:r>
              <a:rPr lang="en-US" sz="1100" dirty="0">
                <a:latin typeface="iCiel Altus" pitchFamily="2" charset="0"/>
              </a:rPr>
              <a:t> </a:t>
            </a:r>
            <a:r>
              <a:rPr lang="en-US" sz="1100" dirty="0" err="1">
                <a:latin typeface="iCiel Altus" pitchFamily="2" charset="0"/>
              </a:rPr>
              <a:t>phẩm</a:t>
            </a:r>
            <a:endParaRPr lang="en-US" sz="1100" dirty="0">
              <a:latin typeface="iCiel Altus" pitchFamily="2" charset="0"/>
            </a:endParaRPr>
          </a:p>
          <a:p>
            <a:pPr lvl="0">
              <a:lnSpc>
                <a:spcPct val="150000"/>
              </a:lnSpc>
            </a:pPr>
            <a:r>
              <a:rPr lang="en-US" sz="1100" dirty="0" err="1">
                <a:latin typeface="iCiel Altus" pitchFamily="2" charset="0"/>
              </a:rPr>
              <a:t>Ngợi</a:t>
            </a:r>
            <a:r>
              <a:rPr lang="en-US" sz="1100" dirty="0">
                <a:latin typeface="iCiel Altus" pitchFamily="2" charset="0"/>
              </a:rPr>
              <a:t> ca con ng</a:t>
            </a:r>
            <a:r>
              <a:rPr lang="vi-VN" sz="1100" dirty="0">
                <a:latin typeface="iCiel Altus" pitchFamily="2" charset="0"/>
              </a:rPr>
              <a:t>ười</a:t>
            </a:r>
            <a:r>
              <a:rPr lang="en-US" sz="1100" dirty="0">
                <a:latin typeface="iCiel Altus" pitchFamily="2" charset="0"/>
              </a:rPr>
              <a:t> </a:t>
            </a:r>
            <a:r>
              <a:rPr lang="en-US" sz="1100" dirty="0" err="1">
                <a:latin typeface="iCiel Altus" pitchFamily="2" charset="0"/>
              </a:rPr>
              <a:t>lao</a:t>
            </a:r>
            <a:r>
              <a:rPr lang="en-US" sz="1100" dirty="0">
                <a:latin typeface="iCiel Altus" pitchFamily="2" charset="0"/>
              </a:rPr>
              <a:t> </a:t>
            </a:r>
            <a:r>
              <a:rPr lang="en-US" sz="1100" dirty="0" err="1">
                <a:latin typeface="iCiel Altus" pitchFamily="2" charset="0"/>
              </a:rPr>
              <a:t>động</a:t>
            </a:r>
            <a:endParaRPr lang="en-US" sz="1100" dirty="0">
              <a:latin typeface="iCiel Altus" pitchFamily="2" charset="0"/>
            </a:endParaRPr>
          </a:p>
          <a:p>
            <a:pPr>
              <a:lnSpc>
                <a:spcPct val="150000"/>
              </a:lnSpc>
            </a:pPr>
            <a:endParaRPr lang="en-US" sz="1100" dirty="0">
              <a:latin typeface="iCiel Altus" pitchFamily="2" charset="0"/>
            </a:endParaRPr>
          </a:p>
          <a:p>
            <a:endParaRPr lang="en-US" dirty="0"/>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01194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310340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529146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954E34-A4DA-4C5E-BB36-5E06FD02EE39}" type="slidenum">
              <a:rPr lang="en-US" smtClean="0"/>
              <a:t>32</a:t>
            </a:fld>
            <a:endParaRPr lang="en-US"/>
          </a:p>
        </p:txBody>
      </p:sp>
    </p:spTree>
    <p:extLst>
      <p:ext uri="{BB962C8B-B14F-4D97-AF65-F5344CB8AC3E}">
        <p14:creationId xmlns:p14="http://schemas.microsoft.com/office/powerpoint/2010/main" val="306438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8575F18-175A-40BD-BE01-99BE9F151386}" type="slidenum">
              <a:rPr lang="en-US"/>
              <a:pPr/>
              <a:t>33</a:t>
            </a:fld>
            <a:endParaRPr lang="en-US"/>
          </a:p>
        </p:txBody>
      </p:sp>
      <p:sp>
        <p:nvSpPr>
          <p:cNvPr id="37891" name="Rectangle 2"/>
          <p:cNvSpPr>
            <a:spLocks noGrp="1" noRot="1" noChangeAspect="1" noChangeArrowheads="1" noTextEdit="1"/>
          </p:cNvSpPr>
          <p:nvPr>
            <p:ph type="sldImg"/>
          </p:nvPr>
        </p:nvSpPr>
        <p:spPr>
          <a:xfrm>
            <a:off x="381000" y="685800"/>
            <a:ext cx="6096000" cy="3429000"/>
          </a:xfrm>
          <a:ln/>
        </p:spPr>
      </p:sp>
      <p:sp>
        <p:nvSpPr>
          <p:cNvPr id="37892"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FF"/>
                </a:solidFill>
                <a:latin typeface="Times New Roman" panose="02020603050405020304" pitchFamily="18" charset="0"/>
                <a:cs typeface="Times New Roman" panose="02020603050405020304" pitchFamily="18" charset="0"/>
              </a:rPr>
              <a:t>1-Truyện </a:t>
            </a:r>
            <a:r>
              <a:rPr lang="en-US" sz="1100" dirty="0" err="1">
                <a:solidFill>
                  <a:srgbClr val="0000FF"/>
                </a:solidFill>
                <a:latin typeface="Times New Roman" panose="02020603050405020304" pitchFamily="18" charset="0"/>
                <a:cs typeface="Times New Roman" panose="02020603050405020304" pitchFamily="18" charset="0"/>
              </a:rPr>
              <a:t>ngắn</a:t>
            </a:r>
            <a:r>
              <a:rPr lang="en-US" sz="1100" dirty="0">
                <a:solidFill>
                  <a:srgbClr val="0000FF"/>
                </a:solidFill>
                <a:latin typeface="Times New Roman" panose="02020603050405020304" pitchFamily="18" charset="0"/>
                <a:cs typeface="Times New Roman" panose="02020603050405020304" pitchFamily="18" charset="0"/>
              </a:rPr>
              <a:t> LLSP </a:t>
            </a:r>
            <a:r>
              <a:rPr lang="en-US" sz="1100" dirty="0" err="1">
                <a:solidFill>
                  <a:srgbClr val="0000FF"/>
                </a:solidFill>
                <a:latin typeface="Times New Roman" panose="02020603050405020304" pitchFamily="18" charset="0"/>
                <a:cs typeface="Times New Roman" panose="02020603050405020304" pitchFamily="18" charset="0"/>
              </a:rPr>
              <a:t>khắc</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họa</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hình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ảnh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những</a:t>
            </a:r>
            <a:r>
              <a:rPr lang="en-US" sz="1100" dirty="0">
                <a:solidFill>
                  <a:srgbClr val="0000FF"/>
                </a:solidFill>
                <a:latin typeface="Times New Roman" panose="02020603050405020304" pitchFamily="18" charset="0"/>
                <a:cs typeface="Times New Roman" panose="02020603050405020304" pitchFamily="18" charset="0"/>
              </a:rPr>
              <a:t> con </a:t>
            </a:r>
            <a:r>
              <a:rPr lang="en-US" sz="1100" dirty="0" err="1">
                <a:solidFill>
                  <a:srgbClr val="0000FF"/>
                </a:solidFill>
                <a:latin typeface="Times New Roman" panose="02020603050405020304" pitchFamily="18" charset="0"/>
                <a:cs typeface="Times New Roman" panose="02020603050405020304" pitchFamily="18" charset="0"/>
              </a:rPr>
              <a:t>người</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bình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thường</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mà</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tiêu</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biểu</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là</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anh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thanh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niên</a:t>
            </a:r>
            <a:r>
              <a:rPr lang="en-US" sz="1100" dirty="0">
                <a:solidFill>
                  <a:srgbClr val="0000FF"/>
                </a:solidFill>
                <a:latin typeface="Times New Roman" panose="02020603050405020304" pitchFamily="18" charset="0"/>
                <a:cs typeface="Times New Roman" panose="02020603050405020304" pitchFamily="18" charset="0"/>
              </a:rPr>
              <a:t> . (7 </a:t>
            </a:r>
            <a:r>
              <a:rPr lang="en-US" sz="1100" dirty="0" err="1">
                <a:solidFill>
                  <a:srgbClr val="0000FF"/>
                </a:solidFill>
                <a:latin typeface="Times New Roman" panose="02020603050405020304" pitchFamily="18" charset="0"/>
                <a:cs typeface="Times New Roman" panose="02020603050405020304" pitchFamily="18" charset="0"/>
              </a:rPr>
              <a:t>chữ</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cái</a:t>
            </a:r>
            <a:r>
              <a:rPr lang="en-US" sz="1100" dirty="0">
                <a:solidFill>
                  <a:srgbClr val="0000FF"/>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FF"/>
                </a:solidFill>
                <a:latin typeface="Times New Roman" panose="02020603050405020304" pitchFamily="18" charset="0"/>
                <a:cs typeface="Times New Roman" panose="02020603050405020304" pitchFamily="18" charset="0"/>
              </a:rPr>
              <a:t>2-Công </a:t>
            </a:r>
            <a:r>
              <a:rPr lang="en-US" sz="1100" dirty="0" err="1">
                <a:solidFill>
                  <a:srgbClr val="0000FF"/>
                </a:solidFill>
                <a:latin typeface="Times New Roman" panose="02020603050405020304" pitchFamily="18" charset="0"/>
                <a:cs typeface="Times New Roman" panose="02020603050405020304" pitchFamily="18" charset="0"/>
              </a:rPr>
              <a:t>việc</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của</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những</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người</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trên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đỉnh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SaPa</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là</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công</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việc</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cho</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đất</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nước</a:t>
            </a:r>
            <a:r>
              <a:rPr lang="en-US" sz="1100" dirty="0">
                <a:solidFill>
                  <a:srgbClr val="0000FF"/>
                </a:solidFill>
                <a:latin typeface="Times New Roman" panose="02020603050405020304" pitchFamily="18" charset="0"/>
                <a:cs typeface="Times New Roman" panose="02020603050405020304" pitchFamily="18" charset="0"/>
              </a:rPr>
              <a:t>. </a:t>
            </a:r>
            <a:r>
              <a:rPr lang="en-US" sz="1050" dirty="0">
                <a:solidFill>
                  <a:srgbClr val="0000FF"/>
                </a:solidFill>
                <a:latin typeface="Times New Roman" panose="02020603050405020304" pitchFamily="18" charset="0"/>
                <a:cs typeface="Times New Roman" panose="02020603050405020304" pitchFamily="18" charset="0"/>
              </a:rPr>
              <a:t>(</a:t>
            </a:r>
            <a:r>
              <a:rPr lang="en-US" sz="1050" dirty="0" err="1">
                <a:solidFill>
                  <a:srgbClr val="0000FF"/>
                </a:solidFill>
                <a:latin typeface="Times New Roman" panose="02020603050405020304" pitchFamily="18" charset="0"/>
                <a:cs typeface="Times New Roman" panose="02020603050405020304" pitchFamily="18" charset="0"/>
              </a:rPr>
              <a:t>Từ</a:t>
            </a:r>
            <a:r>
              <a:rPr lang="en-US" sz="1050" dirty="0">
                <a:solidFill>
                  <a:srgbClr val="0000FF"/>
                </a:solidFill>
                <a:latin typeface="Times New Roman" panose="02020603050405020304" pitchFamily="18" charset="0"/>
                <a:cs typeface="Times New Roman" panose="02020603050405020304" pitchFamily="18" charset="0"/>
              </a:rPr>
              <a:t> </a:t>
            </a:r>
            <a:r>
              <a:rPr lang="en-US" sz="1050" dirty="0" err="1">
                <a:solidFill>
                  <a:srgbClr val="0000FF"/>
                </a:solidFill>
                <a:latin typeface="Times New Roman" panose="02020603050405020304" pitchFamily="18" charset="0"/>
                <a:cs typeface="Times New Roman" panose="02020603050405020304" pitchFamily="18" charset="0"/>
              </a:rPr>
              <a:t>láy</a:t>
            </a:r>
            <a:r>
              <a:rPr lang="en-US" sz="1050" dirty="0">
                <a:solidFill>
                  <a:srgbClr val="0000FF"/>
                </a:solidFill>
                <a:latin typeface="Times New Roman" panose="02020603050405020304" pitchFamily="18" charset="0"/>
                <a:cs typeface="Times New Roman" panose="02020603050405020304" pitchFamily="18" charset="0"/>
              </a:rPr>
              <a:t> </a:t>
            </a:r>
            <a:r>
              <a:rPr lang="en-US" sz="1050" dirty="0" err="1">
                <a:solidFill>
                  <a:srgbClr val="0000FF"/>
                </a:solidFill>
                <a:latin typeface="Times New Roman" panose="02020603050405020304" pitchFamily="18" charset="0"/>
                <a:cs typeface="Times New Roman" panose="02020603050405020304" pitchFamily="18" charset="0"/>
              </a:rPr>
              <a:t>có</a:t>
            </a:r>
            <a:r>
              <a:rPr lang="en-US" sz="1050" dirty="0">
                <a:solidFill>
                  <a:srgbClr val="0000FF"/>
                </a:solidFill>
                <a:latin typeface="Times New Roman" panose="02020603050405020304" pitchFamily="18" charset="0"/>
                <a:cs typeface="Times New Roman" panose="02020603050405020304" pitchFamily="18" charset="0"/>
              </a:rPr>
              <a:t> 8 </a:t>
            </a:r>
            <a:r>
              <a:rPr lang="en-US" sz="1050" dirty="0" err="1">
                <a:solidFill>
                  <a:srgbClr val="0000FF"/>
                </a:solidFill>
                <a:latin typeface="Times New Roman" panose="02020603050405020304" pitchFamily="18" charset="0"/>
                <a:cs typeface="Times New Roman" panose="02020603050405020304" pitchFamily="18" charset="0"/>
              </a:rPr>
              <a:t>chữ</a:t>
            </a:r>
            <a:r>
              <a:rPr lang="en-US" sz="1050" dirty="0">
                <a:solidFill>
                  <a:srgbClr val="0000FF"/>
                </a:solidFill>
                <a:latin typeface="Times New Roman" panose="02020603050405020304" pitchFamily="18" charset="0"/>
                <a:cs typeface="Times New Roman" panose="02020603050405020304" pitchFamily="18" charset="0"/>
              </a:rPr>
              <a:t> </a:t>
            </a:r>
            <a:r>
              <a:rPr lang="en-US" sz="1050" dirty="0" err="1">
                <a:solidFill>
                  <a:srgbClr val="0000FF"/>
                </a:solidFill>
                <a:latin typeface="Times New Roman" panose="02020603050405020304" pitchFamily="18" charset="0"/>
                <a:cs typeface="Times New Roman" panose="02020603050405020304" pitchFamily="18" charset="0"/>
              </a:rPr>
              <a:t>cái</a:t>
            </a:r>
            <a:r>
              <a:rPr lang="en-US" sz="1050" dirty="0">
                <a:solidFill>
                  <a:srgbClr val="0000FF"/>
                </a:solidFill>
                <a:latin typeface="Times New Roman" panose="02020603050405020304" pitchFamily="18" charset="0"/>
                <a:cs typeface="Times New Roman" panose="02020603050405020304" pitchFamily="18" charset="0"/>
              </a:rPr>
              <a:t>)</a:t>
            </a:r>
            <a:endParaRPr lang="en-US" sz="1100" dirty="0">
              <a:solidFill>
                <a:srgbClr val="0000FF"/>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FF"/>
                </a:solidFill>
                <a:latin typeface="Times New Roman" panose="02020603050405020304" pitchFamily="18" charset="0"/>
                <a:cs typeface="Times New Roman" panose="02020603050405020304" pitchFamily="18" charset="0"/>
              </a:rPr>
              <a:t>3-Anh </a:t>
            </a:r>
            <a:r>
              <a:rPr lang="en-US" sz="1100" dirty="0" err="1">
                <a:solidFill>
                  <a:srgbClr val="0000FF"/>
                </a:solidFill>
                <a:latin typeface="Times New Roman" panose="02020603050405020304" pitchFamily="18" charset="0"/>
                <a:cs typeface="Times New Roman" panose="02020603050405020304" pitchFamily="18" charset="0"/>
              </a:rPr>
              <a:t>thanh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niên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thể</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hiện</a:t>
            </a:r>
            <a:r>
              <a:rPr lang="en-US" sz="1100" dirty="0">
                <a:solidFill>
                  <a:srgbClr val="0000FF"/>
                </a:solidFill>
                <a:latin typeface="Times New Roman" panose="02020603050405020304" pitchFamily="18" charset="0"/>
                <a:cs typeface="Times New Roman" panose="02020603050405020304" pitchFamily="18" charset="0"/>
              </a:rPr>
              <a:t> qua </a:t>
            </a:r>
            <a:r>
              <a:rPr lang="en-US" sz="1100" dirty="0" err="1">
                <a:solidFill>
                  <a:srgbClr val="0000FF"/>
                </a:solidFill>
                <a:latin typeface="Times New Roman" panose="02020603050405020304" pitchFamily="18" charset="0"/>
                <a:cs typeface="Times New Roman" panose="02020603050405020304" pitchFamily="18" charset="0"/>
              </a:rPr>
              <a:t>cái</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nhìn</a:t>
            </a:r>
            <a:r>
              <a:rPr lang="en-US" sz="1100" dirty="0">
                <a:solidFill>
                  <a:srgbClr val="0000FF"/>
                </a:solidFill>
                <a:latin typeface="Times New Roman" panose="02020603050405020304" pitchFamily="18" charset="0"/>
                <a:cs typeface="Times New Roman" panose="02020603050405020304" pitchFamily="18" charset="0"/>
              </a:rPr>
              <a:t>…</a:t>
            </a:r>
            <a:r>
              <a:rPr lang="en-US" sz="1100" dirty="0" err="1">
                <a:solidFill>
                  <a:srgbClr val="0000FF"/>
                </a:solidFill>
                <a:latin typeface="Times New Roman" panose="02020603050405020304" pitchFamily="18" charset="0"/>
                <a:cs typeface="Times New Roman" panose="02020603050405020304" pitchFamily="18" charset="0"/>
              </a:rPr>
              <a:t>của</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các</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nhân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vật</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khác</a:t>
            </a:r>
            <a:r>
              <a:rPr lang="en-US" sz="1100" dirty="0">
                <a:solidFill>
                  <a:srgbClr val="0000FF"/>
                </a:solidFill>
                <a:latin typeface="Times New Roman" panose="02020603050405020304" pitchFamily="18" charset="0"/>
                <a:cs typeface="Times New Roman" panose="02020603050405020304" pitchFamily="18" charset="0"/>
              </a:rPr>
              <a:t> . (9 ô </a:t>
            </a:r>
            <a:r>
              <a:rPr lang="en-US" sz="1100" dirty="0" err="1">
                <a:solidFill>
                  <a:srgbClr val="0000FF"/>
                </a:solidFill>
                <a:latin typeface="Times New Roman" panose="02020603050405020304" pitchFamily="18" charset="0"/>
                <a:cs typeface="Times New Roman" panose="02020603050405020304" pitchFamily="18" charset="0"/>
              </a:rPr>
              <a:t>chữ</a:t>
            </a:r>
            <a:r>
              <a:rPr lang="en-US" sz="11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FF"/>
                </a:solidFill>
                <a:latin typeface="Times New Roman" panose="02020603050405020304" pitchFamily="18" charset="0"/>
                <a:cs typeface="Times New Roman" panose="02020603050405020304" pitchFamily="18" charset="0"/>
              </a:rPr>
              <a:t>4-Nhân </a:t>
            </a:r>
            <a:r>
              <a:rPr lang="en-US" sz="1100" dirty="0" err="1">
                <a:solidFill>
                  <a:srgbClr val="0000FF"/>
                </a:solidFill>
                <a:latin typeface="Times New Roman" panose="02020603050405020304" pitchFamily="18" charset="0"/>
                <a:cs typeface="Times New Roman" panose="02020603050405020304" pitchFamily="18" charset="0"/>
              </a:rPr>
              <a:t>vật</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góp</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cái</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nhìn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trần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thuật</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làm</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hoàn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thiện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phẩm</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chất</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anh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thanh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niên</a:t>
            </a:r>
            <a:r>
              <a:rPr lang="en-US" sz="1100" dirty="0">
                <a:solidFill>
                  <a:srgbClr val="0000FF"/>
                </a:solidFill>
                <a:latin typeface="Times New Roman" panose="02020603050405020304" pitchFamily="18" charset="0"/>
                <a:cs typeface="Times New Roman" panose="02020603050405020304" pitchFamily="18" charset="0"/>
              </a:rPr>
              <a:t> ? (8 ô </a:t>
            </a:r>
            <a:r>
              <a:rPr lang="en-US" sz="1100" dirty="0" err="1">
                <a:solidFill>
                  <a:srgbClr val="0000FF"/>
                </a:solidFill>
                <a:latin typeface="Times New Roman" panose="02020603050405020304" pitchFamily="18" charset="0"/>
                <a:cs typeface="Times New Roman" panose="02020603050405020304" pitchFamily="18" charset="0"/>
              </a:rPr>
              <a:t>chữ</a:t>
            </a:r>
            <a:r>
              <a:rPr lang="en-US" sz="11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FF"/>
                </a:solidFill>
                <a:latin typeface="Times New Roman" panose="02020603050405020304" pitchFamily="18" charset="0"/>
                <a:cs typeface="Times New Roman" panose="02020603050405020304" pitchFamily="18" charset="0"/>
              </a:rPr>
              <a:t>5-Ai </a:t>
            </a:r>
            <a:r>
              <a:rPr lang="en-US" sz="1100" dirty="0" err="1">
                <a:solidFill>
                  <a:srgbClr val="0000FF"/>
                </a:solidFill>
                <a:latin typeface="Times New Roman" panose="02020603050405020304" pitchFamily="18" charset="0"/>
                <a:cs typeface="Times New Roman" panose="02020603050405020304" pitchFamily="18" charset="0"/>
              </a:rPr>
              <a:t>là</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người</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tạo</a:t>
            </a:r>
            <a:r>
              <a:rPr lang="en-US" sz="1100" dirty="0">
                <a:solidFill>
                  <a:srgbClr val="0000FF"/>
                </a:solidFill>
                <a:latin typeface="Times New Roman" panose="02020603050405020304" pitchFamily="18" charset="0"/>
                <a:cs typeface="Times New Roman" panose="02020603050405020304" pitchFamily="18" charset="0"/>
              </a:rPr>
              <a:t> ra </a:t>
            </a:r>
            <a:r>
              <a:rPr lang="en-US" sz="1100" dirty="0" err="1">
                <a:solidFill>
                  <a:srgbClr val="0000FF"/>
                </a:solidFill>
                <a:latin typeface="Times New Roman" panose="02020603050405020304" pitchFamily="18" charset="0"/>
                <a:cs typeface="Times New Roman" panose="02020603050405020304" pitchFamily="18" charset="0"/>
              </a:rPr>
              <a:t>cuộc</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gặp</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gỡ</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giữa</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đoàn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khách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với</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anh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thanh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niên</a:t>
            </a:r>
            <a:r>
              <a:rPr lang="en-US" sz="1100" dirty="0">
                <a:solidFill>
                  <a:srgbClr val="0000FF"/>
                </a:solidFill>
                <a:latin typeface="Times New Roman" panose="02020603050405020304" pitchFamily="18" charset="0"/>
                <a:cs typeface="Times New Roman" panose="02020603050405020304" pitchFamily="18" charset="0"/>
              </a:rPr>
              <a:t>?(8 ô </a:t>
            </a:r>
            <a:r>
              <a:rPr lang="en-US" sz="1100" dirty="0" err="1">
                <a:solidFill>
                  <a:srgbClr val="0000FF"/>
                </a:solidFill>
                <a:latin typeface="Times New Roman" panose="02020603050405020304" pitchFamily="18" charset="0"/>
                <a:cs typeface="Times New Roman" panose="02020603050405020304" pitchFamily="18" charset="0"/>
              </a:rPr>
              <a:t>chữ</a:t>
            </a:r>
            <a:r>
              <a:rPr lang="en-US" sz="11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FF"/>
                </a:solidFill>
                <a:latin typeface="Times New Roman" panose="02020603050405020304" pitchFamily="18" charset="0"/>
                <a:cs typeface="Times New Roman" panose="02020603050405020304" pitchFamily="18" charset="0"/>
              </a:rPr>
              <a:t>6-Điều </a:t>
            </a:r>
            <a:r>
              <a:rPr lang="en-US" sz="1100" dirty="0" err="1">
                <a:solidFill>
                  <a:srgbClr val="0000FF"/>
                </a:solidFill>
                <a:latin typeface="Times New Roman" panose="02020603050405020304" pitchFamily="18" charset="0"/>
                <a:cs typeface="Times New Roman" panose="02020603050405020304" pitchFamily="18" charset="0"/>
              </a:rPr>
              <a:t>đặt</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biệt</a:t>
            </a:r>
            <a:r>
              <a:rPr lang="en-US" sz="1100" dirty="0">
                <a:solidFill>
                  <a:srgbClr val="0000FF"/>
                </a:solidFill>
                <a:latin typeface="Times New Roman" panose="02020603050405020304" pitchFamily="18" charset="0"/>
                <a:cs typeface="Times New Roman" panose="02020603050405020304" pitchFamily="18" charset="0"/>
              </a:rPr>
              <a:t> ở </a:t>
            </a:r>
            <a:r>
              <a:rPr lang="en-US" sz="1100" dirty="0" err="1">
                <a:solidFill>
                  <a:srgbClr val="0000FF"/>
                </a:solidFill>
                <a:latin typeface="Times New Roman" panose="02020603050405020304" pitchFamily="18" charset="0"/>
                <a:cs typeface="Times New Roman" panose="02020603050405020304" pitchFamily="18" charset="0"/>
              </a:rPr>
              <a:t>anh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thanh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niên</a:t>
            </a:r>
            <a:r>
              <a:rPr lang="en-US" sz="1100" dirty="0">
                <a:solidFill>
                  <a:srgbClr val="0000FF"/>
                </a:solidFill>
                <a:latin typeface="Times New Roman" panose="02020603050405020304" pitchFamily="18" charset="0"/>
                <a:cs typeface="Times New Roman" panose="02020603050405020304" pitchFamily="18" charset="0"/>
              </a:rPr>
              <a:t> qua </a:t>
            </a:r>
            <a:r>
              <a:rPr lang="en-US" sz="1100" dirty="0" err="1">
                <a:solidFill>
                  <a:srgbClr val="0000FF"/>
                </a:solidFill>
                <a:latin typeface="Times New Roman" panose="02020603050405020304" pitchFamily="18" charset="0"/>
                <a:cs typeface="Times New Roman" panose="02020603050405020304" pitchFamily="18" charset="0"/>
              </a:rPr>
              <a:t>lời</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kể</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của</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bác</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lái</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xe</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là</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gì</a:t>
            </a:r>
            <a:r>
              <a:rPr lang="en-US" sz="1100" dirty="0">
                <a:solidFill>
                  <a:srgbClr val="0000FF"/>
                </a:solidFill>
                <a:latin typeface="Times New Roman" panose="02020603050405020304" pitchFamily="18" charset="0"/>
                <a:cs typeface="Times New Roman" panose="02020603050405020304" pitchFamily="18" charset="0"/>
              </a:rPr>
              <a:t>?(9 ô </a:t>
            </a:r>
            <a:r>
              <a:rPr lang="en-US" sz="1100" dirty="0" err="1">
                <a:solidFill>
                  <a:srgbClr val="0000FF"/>
                </a:solidFill>
                <a:latin typeface="Times New Roman" panose="02020603050405020304" pitchFamily="18" charset="0"/>
                <a:cs typeface="Times New Roman" panose="02020603050405020304" pitchFamily="18" charset="0"/>
              </a:rPr>
              <a:t>chữ</a:t>
            </a:r>
            <a:r>
              <a:rPr lang="en-US" sz="11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FF"/>
                </a:solidFill>
                <a:latin typeface="Times New Roman" panose="02020603050405020304" pitchFamily="18" charset="0"/>
                <a:cs typeface="Times New Roman" panose="02020603050405020304" pitchFamily="18" charset="0"/>
              </a:rPr>
              <a:t>7-Phương </a:t>
            </a:r>
            <a:r>
              <a:rPr lang="en-US" sz="1100" dirty="0" err="1">
                <a:solidFill>
                  <a:srgbClr val="0000FF"/>
                </a:solidFill>
                <a:latin typeface="Times New Roman" panose="02020603050405020304" pitchFamily="18" charset="0"/>
                <a:cs typeface="Times New Roman" panose="02020603050405020304" pitchFamily="18" charset="0"/>
              </a:rPr>
              <a:t>thức</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biểu</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đạt</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chính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của</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truyện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ngắn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này</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là</a:t>
            </a:r>
            <a:r>
              <a:rPr lang="en-US" sz="1100" dirty="0">
                <a:solidFill>
                  <a:srgbClr val="0000FF"/>
                </a:solidFill>
                <a:latin typeface="Times New Roman" panose="02020603050405020304" pitchFamily="18" charset="0"/>
                <a:cs typeface="Times New Roman" panose="02020603050405020304" pitchFamily="18" charset="0"/>
              </a:rPr>
              <a:t> ? (4 ô </a:t>
            </a:r>
            <a:r>
              <a:rPr lang="en-US" sz="1100" dirty="0" err="1">
                <a:solidFill>
                  <a:srgbClr val="0000FF"/>
                </a:solidFill>
                <a:latin typeface="Times New Roman" panose="02020603050405020304" pitchFamily="18" charset="0"/>
                <a:cs typeface="Times New Roman" panose="02020603050405020304" pitchFamily="18" charset="0"/>
              </a:rPr>
              <a:t>chữ</a:t>
            </a:r>
            <a:r>
              <a:rPr lang="en-US" sz="11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FF"/>
                </a:solidFill>
                <a:latin typeface="Times New Roman" panose="02020603050405020304" pitchFamily="18" charset="0"/>
                <a:cs typeface="Times New Roman" panose="02020603050405020304" pitchFamily="18" charset="0"/>
              </a:rPr>
              <a:t>8-Cảm </a:t>
            </a:r>
            <a:r>
              <a:rPr lang="en-US" sz="1100" dirty="0" err="1">
                <a:solidFill>
                  <a:srgbClr val="0000FF"/>
                </a:solidFill>
                <a:latin typeface="Times New Roman" panose="02020603050405020304" pitchFamily="18" charset="0"/>
                <a:cs typeface="Times New Roman" panose="02020603050405020304" pitchFamily="18" charset="0"/>
              </a:rPr>
              <a:t>xúc</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của</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anh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khi</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dự</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báo</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của</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mình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góp</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vào</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phần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chiến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công</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của</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quân</a:t>
            </a:r>
            <a:r>
              <a:rPr lang="en-US" sz="1100" dirty="0">
                <a:solidFill>
                  <a:srgbClr val="0000FF"/>
                </a:solidFill>
                <a:latin typeface="Times New Roman" panose="02020603050405020304" pitchFamily="18" charset="0"/>
                <a:cs typeface="Times New Roman" panose="02020603050405020304" pitchFamily="18" charset="0"/>
              </a:rPr>
              <a:t> ta </a:t>
            </a:r>
            <a:r>
              <a:rPr lang="en-US" sz="1100" dirty="0" err="1">
                <a:solidFill>
                  <a:srgbClr val="0000FF"/>
                </a:solidFill>
                <a:latin typeface="Times New Roman" panose="02020603050405020304" pitchFamily="18" charset="0"/>
                <a:cs typeface="Times New Roman" panose="02020603050405020304" pitchFamily="18" charset="0"/>
              </a:rPr>
              <a:t>trên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cầu</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Hàm</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Rồng</a:t>
            </a:r>
            <a:r>
              <a:rPr lang="en-US" sz="1100" dirty="0">
                <a:solidFill>
                  <a:srgbClr val="0000FF"/>
                </a:solidFill>
                <a:latin typeface="Times New Roman" panose="02020603050405020304" pitchFamily="18" charset="0"/>
                <a:cs typeface="Times New Roman" panose="02020603050405020304" pitchFamily="18" charset="0"/>
              </a:rPr>
              <a:t> ? (8 ô </a:t>
            </a:r>
            <a:r>
              <a:rPr lang="en-US" sz="1100" dirty="0" err="1">
                <a:solidFill>
                  <a:srgbClr val="0000FF"/>
                </a:solidFill>
                <a:latin typeface="Times New Roman" panose="02020603050405020304" pitchFamily="18" charset="0"/>
                <a:cs typeface="Times New Roman" panose="02020603050405020304" pitchFamily="18" charset="0"/>
              </a:rPr>
              <a:t>chữ</a:t>
            </a:r>
            <a:r>
              <a:rPr lang="en-US" sz="11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FF"/>
                </a:solidFill>
                <a:latin typeface="Times New Roman" panose="02020603050405020304" pitchFamily="18" charset="0"/>
                <a:cs typeface="Times New Roman" panose="02020603050405020304" pitchFamily="18" charset="0"/>
              </a:rPr>
              <a:t>9-Địa </a:t>
            </a:r>
            <a:r>
              <a:rPr lang="en-US" sz="1100" dirty="0" err="1">
                <a:solidFill>
                  <a:srgbClr val="0000FF"/>
                </a:solidFill>
                <a:latin typeface="Times New Roman" panose="02020603050405020304" pitchFamily="18" charset="0"/>
                <a:cs typeface="Times New Roman" panose="02020603050405020304" pitchFamily="18" charset="0"/>
              </a:rPr>
              <a:t>danh</a:t>
            </a:r>
            <a:r>
              <a:rPr lang="en-US" sz="1100" dirty="0">
                <a:solidFill>
                  <a:srgbClr val="0000FF"/>
                </a:solidFill>
                <a:latin typeface="Times New Roman" panose="02020603050405020304" pitchFamily="18" charset="0"/>
                <a:cs typeface="Times New Roman" panose="02020603050405020304" pitchFamily="18" charset="0"/>
              </a:rPr>
              <a:t> du </a:t>
            </a:r>
            <a:r>
              <a:rPr lang="en-US" sz="1100" dirty="0" err="1">
                <a:solidFill>
                  <a:srgbClr val="0000FF"/>
                </a:solidFill>
                <a:latin typeface="Times New Roman" panose="02020603050405020304" pitchFamily="18" charset="0"/>
                <a:cs typeface="Times New Roman" panose="02020603050405020304" pitchFamily="18" charset="0"/>
              </a:rPr>
              <a:t>lịch</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nổi</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tiếng</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trên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đất</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Lào</a:t>
            </a:r>
            <a:r>
              <a:rPr lang="en-US" sz="1100" dirty="0">
                <a:solidFill>
                  <a:srgbClr val="0000FF"/>
                </a:solidFill>
                <a:latin typeface="Times New Roman" panose="02020603050405020304" pitchFamily="18" charset="0"/>
                <a:cs typeface="Times New Roman" panose="02020603050405020304" pitchFamily="18" charset="0"/>
              </a:rPr>
              <a:t> Cai ? (4 ô </a:t>
            </a:r>
            <a:r>
              <a:rPr lang="en-US" sz="1100" dirty="0" err="1">
                <a:solidFill>
                  <a:srgbClr val="0000FF"/>
                </a:solidFill>
                <a:latin typeface="Times New Roman" panose="02020603050405020304" pitchFamily="18" charset="0"/>
                <a:cs typeface="Times New Roman" panose="02020603050405020304" pitchFamily="18" charset="0"/>
              </a:rPr>
              <a:t>chữ</a:t>
            </a:r>
            <a:r>
              <a:rPr lang="en-US" sz="11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FF"/>
                </a:solidFill>
                <a:latin typeface="Times New Roman" panose="02020603050405020304" pitchFamily="18" charset="0"/>
                <a:cs typeface="Times New Roman" panose="02020603050405020304" pitchFamily="18" charset="0"/>
              </a:rPr>
              <a:t>10-Ngoài </a:t>
            </a:r>
            <a:r>
              <a:rPr lang="en-US" sz="1100" dirty="0" err="1">
                <a:solidFill>
                  <a:srgbClr val="0000FF"/>
                </a:solidFill>
                <a:latin typeface="Times New Roman" panose="02020603050405020304" pitchFamily="18" charset="0"/>
                <a:cs typeface="Times New Roman" panose="02020603050405020304" pitchFamily="18" charset="0"/>
              </a:rPr>
              <a:t>yếu</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tố</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tự</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sự</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miêu</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tả</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truyện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còn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có</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yếu</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tố</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làm</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câu</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chuyện</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thêm</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triết</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lý</a:t>
            </a:r>
            <a:r>
              <a:rPr lang="en-US" sz="1100" dirty="0">
                <a:solidFill>
                  <a:srgbClr val="0000FF"/>
                </a:solidFill>
                <a:latin typeface="Times New Roman" panose="02020603050405020304" pitchFamily="18" charset="0"/>
                <a:cs typeface="Times New Roman" panose="02020603050405020304" pitchFamily="18" charset="0"/>
              </a:rPr>
              <a:t>.(8 ô </a:t>
            </a:r>
            <a:r>
              <a:rPr lang="en-US" sz="1100" dirty="0" err="1">
                <a:solidFill>
                  <a:srgbClr val="0000FF"/>
                </a:solidFill>
                <a:latin typeface="Times New Roman" panose="02020603050405020304" pitchFamily="18" charset="0"/>
                <a:cs typeface="Times New Roman" panose="02020603050405020304" pitchFamily="18" charset="0"/>
              </a:rPr>
              <a:t>chữ</a:t>
            </a:r>
            <a:r>
              <a:rPr lang="en-US" sz="11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8179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Chọn</a:t>
            </a:r>
            <a:r>
              <a:rPr lang="en-US" dirty="0"/>
              <a:t> </a:t>
            </a:r>
            <a:r>
              <a:rPr lang="en-US" dirty="0" err="1"/>
              <a:t>đúng</a:t>
            </a:r>
            <a:r>
              <a:rPr lang="en-US" dirty="0"/>
              <a:t> </a:t>
            </a:r>
            <a:r>
              <a:rPr lang="en-US" dirty="0" err="1"/>
              <a:t>nghề</a:t>
            </a:r>
            <a:r>
              <a:rPr lang="en-US" dirty="0"/>
              <a:t> </a:t>
            </a:r>
            <a:r>
              <a:rPr lang="en-US" dirty="0" err="1"/>
              <a:t>nghiệp</a:t>
            </a:r>
            <a:r>
              <a:rPr lang="en-US" dirty="0"/>
              <a:t> </a:t>
            </a:r>
            <a:r>
              <a:rPr lang="en-US" dirty="0" err="1"/>
              <a:t>lí</a:t>
            </a:r>
            <a:r>
              <a:rPr lang="en-US" dirty="0"/>
              <a:t> </a:t>
            </a:r>
            <a:r>
              <a:rPr lang="en-US" dirty="0" err="1"/>
              <a:t>tưởng</a:t>
            </a:r>
            <a:r>
              <a:rPr lang="en-US" dirty="0"/>
              <a:t> </a:t>
            </a:r>
            <a:r>
              <a:rPr lang="en-US" dirty="0" err="1"/>
              <a:t>cho</a:t>
            </a:r>
            <a:r>
              <a:rPr lang="en-US" dirty="0"/>
              <a:t> </a:t>
            </a:r>
            <a:r>
              <a:rPr lang="en-US" dirty="0" err="1"/>
              <a:t>bản</a:t>
            </a:r>
            <a:r>
              <a:rPr lang="en-US" dirty="0"/>
              <a:t> </a:t>
            </a:r>
            <a:r>
              <a:rPr lang="en-US" dirty="0" err="1"/>
              <a:t>thân</a:t>
            </a:r>
            <a:r>
              <a:rPr lang="en-US" dirty="0"/>
              <a:t> = </a:t>
            </a:r>
            <a:r>
              <a:rPr lang="en-US" dirty="0" err="1"/>
              <a:t>cách</a:t>
            </a:r>
            <a:r>
              <a:rPr lang="en-US" dirty="0"/>
              <a:t> </a:t>
            </a:r>
            <a:r>
              <a:rPr lang="en-US" dirty="0" err="1"/>
              <a:t>đặt</a:t>
            </a:r>
            <a:r>
              <a:rPr lang="en-US" dirty="0"/>
              <a:t> 3 </a:t>
            </a:r>
            <a:r>
              <a:rPr lang="en-US" dirty="0" err="1"/>
              <a:t>câu</a:t>
            </a:r>
            <a:r>
              <a:rPr lang="en-US" dirty="0"/>
              <a:t> </a:t>
            </a:r>
            <a:r>
              <a:rPr lang="en-US" dirty="0" err="1"/>
              <a:t>hỏi</a:t>
            </a:r>
            <a:r>
              <a:rPr lang="en-US" dirty="0"/>
              <a:t> </a:t>
            </a:r>
            <a:r>
              <a:rPr lang="en-US" dirty="0" err="1"/>
              <a:t>sau</a:t>
            </a:r>
            <a:r>
              <a:rPr lang="en-US" dirty="0"/>
              <a:t> </a:t>
            </a:r>
            <a:r>
              <a:rPr lang="en-US" dirty="0" err="1"/>
              <a:t>để</a:t>
            </a:r>
            <a:r>
              <a:rPr lang="en-US" dirty="0"/>
              <a:t> </a:t>
            </a:r>
            <a:r>
              <a:rPr lang="en-US" dirty="0" err="1"/>
              <a:t>ứng</a:t>
            </a:r>
            <a:r>
              <a:rPr lang="en-US" dirty="0"/>
              <a:t> </a:t>
            </a:r>
            <a:r>
              <a:rPr lang="en-US" dirty="0" err="1"/>
              <a:t>dụng</a:t>
            </a:r>
            <a:r>
              <a:rPr lang="en-US" dirty="0"/>
              <a:t> </a:t>
            </a:r>
            <a:r>
              <a:rPr lang="en-US" dirty="0" err="1"/>
              <a:t>lí</a:t>
            </a:r>
            <a:r>
              <a:rPr lang="en-US" dirty="0"/>
              <a:t> </a:t>
            </a:r>
            <a:r>
              <a:rPr lang="en-US" dirty="0" err="1"/>
              <a:t>thuyết</a:t>
            </a:r>
            <a:r>
              <a:rPr lang="en-US" dirty="0"/>
              <a:t> con </a:t>
            </a:r>
            <a:r>
              <a:rPr lang="en-US" dirty="0" err="1"/>
              <a:t>nhím</a:t>
            </a:r>
            <a:r>
              <a:rPr lang="en-US" dirty="0"/>
              <a:t>: </a:t>
            </a:r>
            <a:r>
              <a:rPr lang="en-US" dirty="0" err="1"/>
              <a:t>Đam</a:t>
            </a:r>
            <a:r>
              <a:rPr lang="en-US" dirty="0"/>
              <a:t> </a:t>
            </a:r>
            <a:r>
              <a:rPr lang="en-US" dirty="0" err="1"/>
              <a:t>mê</a:t>
            </a:r>
            <a:r>
              <a:rPr lang="en-US" dirty="0"/>
              <a:t> / </a:t>
            </a:r>
            <a:r>
              <a:rPr lang="en-US" dirty="0" err="1"/>
              <a:t>Điểm</a:t>
            </a:r>
            <a:r>
              <a:rPr lang="en-US" dirty="0"/>
              <a:t> </a:t>
            </a:r>
            <a:r>
              <a:rPr lang="en-US" dirty="0" err="1"/>
              <a:t>mạnh</a:t>
            </a:r>
            <a:r>
              <a:rPr lang="en-US" dirty="0"/>
              <a:t> / </a:t>
            </a:r>
            <a:r>
              <a:rPr lang="en-US" dirty="0" err="1"/>
              <a:t>Nhu</a:t>
            </a:r>
            <a:r>
              <a:rPr lang="en-US" dirty="0"/>
              <a:t> </a:t>
            </a:r>
            <a:r>
              <a:rPr lang="en-US" dirty="0" err="1"/>
              <a:t>cầu</a:t>
            </a:r>
            <a:r>
              <a:rPr lang="en-US" dirty="0"/>
              <a:t> </a:t>
            </a:r>
            <a:r>
              <a:rPr lang="en-US" dirty="0" err="1"/>
              <a:t>xã</a:t>
            </a:r>
            <a:r>
              <a:rPr lang="en-US" dirty="0"/>
              <a:t> </a:t>
            </a:r>
            <a:r>
              <a:rPr lang="en-US" dirty="0" err="1"/>
              <a:t>hội</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4036104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Nhận</a:t>
            </a:r>
            <a:r>
              <a:rPr lang="en-US" dirty="0"/>
              <a:t> </a:t>
            </a:r>
            <a:r>
              <a:rPr lang="en-US" dirty="0" err="1"/>
              <a:t>biết</a:t>
            </a:r>
            <a:r>
              <a:rPr lang="en-US" dirty="0"/>
              <a:t> </a:t>
            </a:r>
            <a:r>
              <a:rPr lang="en-US" dirty="0" err="1"/>
              <a:t>được</a:t>
            </a:r>
            <a:r>
              <a:rPr lang="en-US" dirty="0"/>
              <a:t> </a:t>
            </a:r>
            <a:r>
              <a:rPr lang="en-US" dirty="0" err="1"/>
              <a:t>các</a:t>
            </a:r>
            <a:r>
              <a:rPr lang="en-US" dirty="0"/>
              <a:t> chi </a:t>
            </a:r>
            <a:r>
              <a:rPr lang="en-US" dirty="0" err="1"/>
              <a:t>tiết</a:t>
            </a:r>
            <a:r>
              <a:rPr lang="en-US" dirty="0"/>
              <a:t> </a:t>
            </a:r>
            <a:r>
              <a:rPr lang="en-US" dirty="0" err="1"/>
              <a:t>tiêu</a:t>
            </a:r>
            <a:r>
              <a:rPr lang="en-US" dirty="0"/>
              <a:t> </a:t>
            </a:r>
            <a:r>
              <a:rPr lang="en-US" dirty="0" err="1"/>
              <a:t>biểu</a:t>
            </a:r>
            <a:r>
              <a:rPr lang="en-US" dirty="0"/>
              <a:t>, </a:t>
            </a:r>
            <a:r>
              <a:rPr lang="en-US" dirty="0" err="1"/>
              <a:t>đề</a:t>
            </a:r>
            <a:r>
              <a:rPr lang="en-US" dirty="0"/>
              <a:t> </a:t>
            </a:r>
            <a:r>
              <a:rPr lang="en-US" dirty="0" err="1"/>
              <a:t>tài</a:t>
            </a:r>
            <a:r>
              <a:rPr lang="en-US" dirty="0"/>
              <a:t>, </a:t>
            </a:r>
            <a:r>
              <a:rPr lang="en-US" dirty="0" err="1"/>
              <a:t>cốt</a:t>
            </a:r>
            <a:r>
              <a:rPr lang="en-US" dirty="0"/>
              <a:t> </a:t>
            </a:r>
            <a:r>
              <a:rPr lang="en-US" dirty="0" err="1"/>
              <a:t>truyện</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tính</a:t>
            </a:r>
            <a:r>
              <a:rPr lang="en-US" dirty="0"/>
              <a:t> </a:t>
            </a:r>
            <a:r>
              <a:rPr lang="en-US" dirty="0" err="1"/>
              <a:t>chỉnh</a:t>
            </a:r>
            <a:r>
              <a:rPr lang="en-US" dirty="0"/>
              <a:t> </a:t>
            </a:r>
            <a:r>
              <a:rPr lang="en-US" dirty="0" err="1"/>
              <a:t>thể</a:t>
            </a:r>
            <a:r>
              <a:rPr lang="en-US" dirty="0"/>
              <a:t> </a:t>
            </a:r>
            <a:r>
              <a:rPr lang="en-US" dirty="0" err="1"/>
              <a:t>của</a:t>
            </a:r>
            <a:r>
              <a:rPr lang="en-US" dirty="0"/>
              <a:t> </a:t>
            </a:r>
            <a:r>
              <a:rPr lang="en-US" dirty="0" err="1"/>
              <a:t>tác</a:t>
            </a:r>
            <a:r>
              <a:rPr lang="en-US" dirty="0"/>
              <a:t> </a:t>
            </a:r>
            <a:r>
              <a:rPr lang="en-US" dirty="0" err="1"/>
              <a:t>phẩm</a:t>
            </a:r>
            <a:endParaRPr lang="en-US" dirty="0"/>
          </a:p>
          <a:p>
            <a:r>
              <a:rPr lang="en-US" dirty="0" err="1"/>
              <a:t>Nhận</a:t>
            </a:r>
            <a:r>
              <a:rPr lang="en-US" dirty="0"/>
              <a:t> </a:t>
            </a:r>
            <a:r>
              <a:rPr lang="en-US" dirty="0" err="1"/>
              <a:t>biết</a:t>
            </a:r>
            <a:r>
              <a:rPr lang="en-US" dirty="0"/>
              <a:t> </a:t>
            </a:r>
            <a:r>
              <a:rPr lang="en-US" dirty="0" err="1"/>
              <a:t>và</a:t>
            </a:r>
            <a:r>
              <a:rPr lang="en-US" dirty="0"/>
              <a:t> </a:t>
            </a:r>
            <a:r>
              <a:rPr lang="en-US" dirty="0" err="1"/>
              <a:t>phân</a:t>
            </a:r>
            <a:r>
              <a:rPr lang="en-US" dirty="0"/>
              <a:t> </a:t>
            </a:r>
            <a:r>
              <a:rPr lang="en-US" dirty="0" err="1"/>
              <a:t>tích</a:t>
            </a:r>
            <a:r>
              <a:rPr lang="en-US" dirty="0"/>
              <a:t> </a:t>
            </a:r>
            <a:r>
              <a:rPr lang="en-US" dirty="0" err="1"/>
              <a:t>được</a:t>
            </a:r>
            <a:r>
              <a:rPr lang="en-US" dirty="0"/>
              <a:t> </a:t>
            </a:r>
            <a:r>
              <a:rPr lang="en-US" dirty="0" err="1"/>
              <a:t>cốt</a:t>
            </a:r>
            <a:r>
              <a:rPr lang="en-US" dirty="0"/>
              <a:t> </a:t>
            </a:r>
            <a:r>
              <a:rPr lang="en-US" dirty="0" err="1"/>
              <a:t>truyện</a:t>
            </a:r>
            <a:r>
              <a:rPr lang="en-US" dirty="0"/>
              <a:t> </a:t>
            </a:r>
            <a:r>
              <a:rPr lang="en-US" dirty="0" err="1"/>
              <a:t>đơn</a:t>
            </a:r>
            <a:r>
              <a:rPr lang="en-US" dirty="0"/>
              <a:t> </a:t>
            </a:r>
            <a:r>
              <a:rPr lang="en-US" dirty="0" err="1"/>
              <a:t>tuyến</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Lặng</a:t>
            </a:r>
            <a:r>
              <a:rPr lang="en-US" dirty="0"/>
              <a:t> </a:t>
            </a:r>
            <a:r>
              <a:rPr lang="en-US" dirty="0" err="1"/>
              <a:t>lẽ</a:t>
            </a:r>
            <a:r>
              <a:rPr lang="en-US" dirty="0"/>
              <a:t> Sa Pa”</a:t>
            </a:r>
          </a:p>
          <a:p>
            <a:r>
              <a:rPr lang="en-US" dirty="0" err="1"/>
              <a:t>Nếu</a:t>
            </a:r>
            <a:r>
              <a:rPr lang="en-US" dirty="0"/>
              <a:t> </a:t>
            </a:r>
            <a:r>
              <a:rPr lang="en-US" dirty="0" err="1"/>
              <a:t>được</a:t>
            </a:r>
            <a:r>
              <a:rPr lang="en-US" dirty="0"/>
              <a:t> </a:t>
            </a:r>
            <a:r>
              <a:rPr lang="en-US" dirty="0" err="1"/>
              <a:t>những</a:t>
            </a:r>
            <a:r>
              <a:rPr lang="en-US" dirty="0"/>
              <a:t> </a:t>
            </a:r>
            <a:r>
              <a:rPr lang="en-US" dirty="0" err="1"/>
              <a:t>thay</a:t>
            </a:r>
            <a:r>
              <a:rPr lang="en-US" dirty="0"/>
              <a:t> </a:t>
            </a:r>
            <a:r>
              <a:rPr lang="en-US" dirty="0" err="1"/>
              <a:t>đổi</a:t>
            </a:r>
            <a:r>
              <a:rPr lang="en-US" dirty="0"/>
              <a:t> </a:t>
            </a:r>
            <a:r>
              <a:rPr lang="en-US" dirty="0" err="1"/>
              <a:t>trong</a:t>
            </a:r>
            <a:r>
              <a:rPr lang="en-US" dirty="0"/>
              <a:t> </a:t>
            </a:r>
            <a:r>
              <a:rPr lang="en-US" dirty="0" err="1"/>
              <a:t>suy</a:t>
            </a:r>
            <a:r>
              <a:rPr lang="en-US" dirty="0"/>
              <a:t> </a:t>
            </a:r>
            <a:r>
              <a:rPr lang="en-US" dirty="0" err="1"/>
              <a:t>nghĩ</a:t>
            </a:r>
            <a:r>
              <a:rPr lang="en-US" dirty="0"/>
              <a:t>, </a:t>
            </a:r>
            <a:r>
              <a:rPr lang="en-US" dirty="0" err="1"/>
              <a:t>tình</a:t>
            </a:r>
            <a:r>
              <a:rPr lang="en-US" dirty="0"/>
              <a:t> </a:t>
            </a:r>
            <a:r>
              <a:rPr lang="en-US" dirty="0" err="1"/>
              <a:t>cảm</a:t>
            </a:r>
            <a:r>
              <a:rPr lang="en-US" dirty="0"/>
              <a:t> </a:t>
            </a:r>
            <a:r>
              <a:rPr lang="en-US" dirty="0" err="1"/>
              <a:t>hoặc</a:t>
            </a:r>
            <a:r>
              <a:rPr lang="en-US" dirty="0"/>
              <a:t> </a:t>
            </a:r>
            <a:r>
              <a:rPr lang="en-US" dirty="0" err="1"/>
              <a:t>cách</a:t>
            </a:r>
            <a:r>
              <a:rPr lang="en-US" dirty="0"/>
              <a:t> </a:t>
            </a:r>
            <a:r>
              <a:rPr lang="en-US" dirty="0" err="1"/>
              <a:t>sống</a:t>
            </a:r>
            <a:r>
              <a:rPr lang="en-US" dirty="0"/>
              <a:t> </a:t>
            </a:r>
            <a:r>
              <a:rPr lang="en-US" dirty="0" err="1"/>
              <a:t>của</a:t>
            </a:r>
            <a:r>
              <a:rPr lang="en-US" dirty="0"/>
              <a:t> </a:t>
            </a:r>
            <a:r>
              <a:rPr lang="en-US" dirty="0" err="1"/>
              <a:t>bản</a:t>
            </a:r>
            <a:r>
              <a:rPr lang="en-US" dirty="0"/>
              <a:t> </a:t>
            </a:r>
            <a:r>
              <a:rPr lang="en-US" dirty="0" err="1"/>
              <a:t>thân</a:t>
            </a:r>
            <a:r>
              <a:rPr lang="en-US" dirty="0"/>
              <a:t> </a:t>
            </a:r>
            <a:r>
              <a:rPr lang="en-US" dirty="0" err="1"/>
              <a:t>sau</a:t>
            </a:r>
            <a:r>
              <a:rPr lang="en-US" dirty="0"/>
              <a:t> </a:t>
            </a:r>
            <a:r>
              <a:rPr lang="en-US" dirty="0" err="1"/>
              <a:t>khi</a:t>
            </a:r>
            <a:r>
              <a:rPr lang="en-US" dirty="0"/>
              <a:t> </a:t>
            </a:r>
            <a:r>
              <a:rPr lang="en-US" dirty="0" err="1"/>
              <a:t>đọc</a:t>
            </a:r>
            <a:r>
              <a:rPr lang="en-US" dirty="0"/>
              <a:t> </a:t>
            </a:r>
            <a:r>
              <a:rPr lang="en-US" dirty="0" err="1"/>
              <a:t>tác</a:t>
            </a:r>
            <a:r>
              <a:rPr lang="en-US" dirty="0"/>
              <a:t> </a:t>
            </a:r>
            <a:r>
              <a:rPr lang="en-US" dirty="0" err="1"/>
              <a:t>phẩm</a:t>
            </a:r>
            <a:r>
              <a:rPr lang="en-US" dirty="0"/>
              <a:t> “</a:t>
            </a:r>
            <a:r>
              <a:rPr lang="en-US" dirty="0" err="1"/>
              <a:t>Lặng</a:t>
            </a:r>
            <a:r>
              <a:rPr lang="en-US" dirty="0"/>
              <a:t> </a:t>
            </a:r>
            <a:r>
              <a:rPr lang="en-US" dirty="0" err="1"/>
              <a:t>lẽ</a:t>
            </a:r>
            <a:r>
              <a:rPr lang="en-US" dirty="0"/>
              <a:t> Sa Pa”</a:t>
            </a:r>
          </a:p>
          <a:p>
            <a:r>
              <a:rPr lang="en-US" dirty="0" err="1"/>
              <a:t>Yêu</a:t>
            </a:r>
            <a:r>
              <a:rPr lang="en-US" dirty="0"/>
              <a:t> </a:t>
            </a:r>
            <a:r>
              <a:rPr lang="en-US" dirty="0" err="1"/>
              <a:t>lao</a:t>
            </a:r>
            <a:r>
              <a:rPr lang="en-US" dirty="0"/>
              <a:t> </a:t>
            </a:r>
            <a:r>
              <a:rPr lang="en-US" dirty="0" err="1"/>
              <a:t>động</a:t>
            </a:r>
            <a:r>
              <a:rPr lang="en-US" dirty="0"/>
              <a:t>, </a:t>
            </a:r>
            <a:r>
              <a:rPr lang="en-US" dirty="0" err="1"/>
              <a:t>trân</a:t>
            </a:r>
            <a:r>
              <a:rPr lang="en-US" dirty="0"/>
              <a:t> </a:t>
            </a:r>
            <a:r>
              <a:rPr lang="en-US" dirty="0" err="1"/>
              <a:t>trọng</a:t>
            </a:r>
            <a:r>
              <a:rPr lang="en-US" dirty="0"/>
              <a:t> </a:t>
            </a:r>
            <a:r>
              <a:rPr lang="en-US" dirty="0" err="1"/>
              <a:t>giá</a:t>
            </a:r>
            <a:r>
              <a:rPr lang="en-US" dirty="0"/>
              <a:t> </a:t>
            </a:r>
            <a:r>
              <a:rPr lang="en-US" dirty="0" err="1"/>
              <a:t>trị</a:t>
            </a:r>
            <a:r>
              <a:rPr lang="en-US" dirty="0"/>
              <a:t> </a:t>
            </a:r>
            <a:r>
              <a:rPr lang="en-US" dirty="0" err="1"/>
              <a:t>của</a:t>
            </a:r>
            <a:r>
              <a:rPr lang="en-US" dirty="0"/>
              <a:t> </a:t>
            </a:r>
            <a:r>
              <a:rPr lang="en-US" dirty="0" err="1"/>
              <a:t>lao</a:t>
            </a:r>
            <a:r>
              <a:rPr lang="en-US" dirty="0"/>
              <a:t> </a:t>
            </a:r>
            <a:r>
              <a:rPr lang="en-US" dirty="0" err="1"/>
              <a:t>động</a:t>
            </a:r>
            <a:endParaRPr lang="en-US" dirty="0"/>
          </a:p>
          <a:p>
            <a:r>
              <a:rPr lang="en-US" dirty="0" err="1"/>
              <a:t>Trân</a:t>
            </a:r>
            <a:r>
              <a:rPr lang="en-US" dirty="0"/>
              <a:t> </a:t>
            </a:r>
            <a:r>
              <a:rPr lang="en-US" dirty="0" err="1"/>
              <a:t>trọng</a:t>
            </a:r>
            <a:r>
              <a:rPr lang="en-US" dirty="0"/>
              <a:t> </a:t>
            </a:r>
            <a:r>
              <a:rPr lang="en-US" dirty="0" err="1"/>
              <a:t>và</a:t>
            </a:r>
            <a:r>
              <a:rPr lang="en-US" dirty="0"/>
              <a:t> tin </a:t>
            </a:r>
            <a:r>
              <a:rPr lang="en-US" dirty="0" err="1"/>
              <a:t>yêu</a:t>
            </a:r>
            <a:r>
              <a:rPr lang="en-US" dirty="0"/>
              <a:t> </a:t>
            </a:r>
            <a:r>
              <a:rPr lang="en-US" dirty="0" err="1"/>
              <a:t>vào</a:t>
            </a:r>
            <a:r>
              <a:rPr lang="en-US" dirty="0"/>
              <a:t> </a:t>
            </a:r>
            <a:r>
              <a:rPr lang="en-US" dirty="0" err="1"/>
              <a:t>vẻ</a:t>
            </a:r>
            <a:r>
              <a:rPr lang="en-US" dirty="0"/>
              <a:t> </a:t>
            </a:r>
            <a:r>
              <a:rPr lang="en-US" dirty="0" err="1"/>
              <a:t>đẹp</a:t>
            </a:r>
            <a:r>
              <a:rPr lang="en-US" dirty="0"/>
              <a:t> </a:t>
            </a:r>
            <a:r>
              <a:rPr lang="en-US" dirty="0" err="1"/>
              <a:t>của</a:t>
            </a:r>
            <a:r>
              <a:rPr lang="en-US" dirty="0"/>
              <a:t> con </a:t>
            </a:r>
            <a:r>
              <a:rPr lang="en-US" dirty="0" err="1"/>
              <a:t>người</a:t>
            </a:r>
            <a:r>
              <a:rPr lang="en-US" dirty="0"/>
              <a:t> </a:t>
            </a:r>
            <a:r>
              <a:rPr lang="en-US" dirty="0" err="1"/>
              <a:t>trong</a:t>
            </a:r>
            <a:r>
              <a:rPr lang="en-US" dirty="0"/>
              <a:t> </a:t>
            </a:r>
            <a:r>
              <a:rPr lang="en-US" dirty="0" err="1"/>
              <a:t>cuộc</a:t>
            </a:r>
            <a:r>
              <a:rPr lang="en-US" dirty="0"/>
              <a:t> </a:t>
            </a:r>
            <a:r>
              <a:rPr lang="en-US" dirty="0" err="1"/>
              <a:t>sống</a:t>
            </a:r>
            <a:endParaRPr lang="en-US" dirty="0"/>
          </a:p>
          <a:p>
            <a:endParaRPr lang="en-US" dirty="0"/>
          </a:p>
          <a:p>
            <a:pPr marL="0" indent="0">
              <a:lnSpc>
                <a:spcPct val="150000"/>
              </a:lnSpc>
              <a:buNone/>
            </a:pPr>
            <a:r>
              <a:rPr lang="en-US" sz="1100" dirty="0" err="1">
                <a:latin typeface="iCiel Altus" pitchFamily="2" charset="0"/>
              </a:rPr>
              <a:t>Nhan</a:t>
            </a:r>
            <a:r>
              <a:rPr lang="en-US" sz="1100" dirty="0">
                <a:latin typeface="iCiel Altus" pitchFamily="2" charset="0"/>
              </a:rPr>
              <a:t> </a:t>
            </a:r>
            <a:r>
              <a:rPr lang="en-US" sz="1100" dirty="0" err="1">
                <a:latin typeface="iCiel Altus" pitchFamily="2" charset="0"/>
              </a:rPr>
              <a:t>đề</a:t>
            </a:r>
            <a:r>
              <a:rPr lang="en-US" sz="1100" dirty="0">
                <a:latin typeface="iCiel Altus" pitchFamily="2" charset="0"/>
              </a:rPr>
              <a:t> “</a:t>
            </a:r>
            <a:r>
              <a:rPr lang="en-US" sz="1100" dirty="0" err="1">
                <a:latin typeface="iCiel Altus" pitchFamily="2" charset="0"/>
              </a:rPr>
              <a:t>LẶng</a:t>
            </a:r>
            <a:r>
              <a:rPr lang="en-US" sz="1100" dirty="0">
                <a:latin typeface="iCiel Altus" pitchFamily="2" charset="0"/>
              </a:rPr>
              <a:t> </a:t>
            </a:r>
            <a:r>
              <a:rPr lang="en-US" sz="1100" dirty="0" err="1">
                <a:latin typeface="iCiel Altus" pitchFamily="2" charset="0"/>
              </a:rPr>
              <a:t>lẽ</a:t>
            </a:r>
            <a:r>
              <a:rPr lang="en-US" sz="1100" dirty="0">
                <a:latin typeface="iCiel Altus" pitchFamily="2" charset="0"/>
              </a:rPr>
              <a:t> Sa Pa</a:t>
            </a:r>
          </a:p>
          <a:p>
            <a:pPr marL="0" indent="0">
              <a:lnSpc>
                <a:spcPct val="150000"/>
              </a:lnSpc>
              <a:buNone/>
            </a:pPr>
            <a:r>
              <a:rPr lang="en-US" sz="1100" dirty="0">
                <a:latin typeface="iCiel Altus" pitchFamily="2" charset="0"/>
              </a:rPr>
              <a:t>A. </a:t>
            </a:r>
            <a:r>
              <a:rPr lang="en-US" sz="1100" dirty="0" err="1">
                <a:latin typeface="iCiel Altus" pitchFamily="2" charset="0"/>
              </a:rPr>
              <a:t>Giải</a:t>
            </a:r>
            <a:r>
              <a:rPr lang="en-US" sz="1100" dirty="0">
                <a:latin typeface="iCiel Altus" pitchFamily="2" charset="0"/>
              </a:rPr>
              <a:t> </a:t>
            </a:r>
            <a:r>
              <a:rPr lang="en-US" sz="1100" dirty="0" err="1">
                <a:latin typeface="iCiel Altus" pitchFamily="2" charset="0"/>
              </a:rPr>
              <a:t>thích</a:t>
            </a:r>
            <a:endParaRPr lang="en-US" sz="1100" dirty="0">
              <a:latin typeface="iCiel Altus" pitchFamily="2" charset="0"/>
            </a:endParaRPr>
          </a:p>
          <a:p>
            <a:pPr lvl="0">
              <a:lnSpc>
                <a:spcPct val="150000"/>
              </a:lnSpc>
            </a:pPr>
            <a:r>
              <a:rPr lang="en-US" sz="1100" dirty="0" err="1">
                <a:latin typeface="iCiel Altus" pitchFamily="2" charset="0"/>
              </a:rPr>
              <a:t>Lặng</a:t>
            </a:r>
            <a:r>
              <a:rPr lang="en-US" sz="1100" dirty="0">
                <a:latin typeface="iCiel Altus" pitchFamily="2" charset="0"/>
              </a:rPr>
              <a:t> </a:t>
            </a:r>
            <a:r>
              <a:rPr lang="en-US" sz="1100" dirty="0" err="1">
                <a:latin typeface="iCiel Altus" pitchFamily="2" charset="0"/>
              </a:rPr>
              <a:t>lẽ</a:t>
            </a:r>
            <a:r>
              <a:rPr lang="en-US" sz="1100" dirty="0">
                <a:latin typeface="iCiel Altus" pitchFamily="2" charset="0"/>
              </a:rPr>
              <a:t>: </a:t>
            </a:r>
            <a:r>
              <a:rPr lang="en-US" sz="1100" dirty="0" err="1">
                <a:latin typeface="iCiel Altus" pitchFamily="2" charset="0"/>
              </a:rPr>
              <a:t>thầm</a:t>
            </a:r>
            <a:r>
              <a:rPr lang="en-US" sz="1100" dirty="0">
                <a:latin typeface="iCiel Altus" pitchFamily="2" charset="0"/>
              </a:rPr>
              <a:t> </a:t>
            </a:r>
            <a:r>
              <a:rPr lang="en-US" sz="1100" dirty="0" err="1">
                <a:latin typeface="iCiel Altus" pitchFamily="2" charset="0"/>
              </a:rPr>
              <a:t>lặng</a:t>
            </a:r>
            <a:r>
              <a:rPr lang="en-US" sz="1100" dirty="0">
                <a:latin typeface="iCiel Altus" pitchFamily="2" charset="0"/>
              </a:rPr>
              <a:t>, </a:t>
            </a:r>
            <a:r>
              <a:rPr lang="en-US" sz="1100" dirty="0" err="1">
                <a:latin typeface="iCiel Altus" pitchFamily="2" charset="0"/>
              </a:rPr>
              <a:t>không</a:t>
            </a:r>
            <a:r>
              <a:rPr lang="en-US" sz="1100" dirty="0">
                <a:latin typeface="iCiel Altus" pitchFamily="2" charset="0"/>
              </a:rPr>
              <a:t> </a:t>
            </a:r>
            <a:r>
              <a:rPr lang="en-US" sz="1100" dirty="0" err="1">
                <a:latin typeface="iCiel Altus" pitchFamily="2" charset="0"/>
              </a:rPr>
              <a:t>ồn</a:t>
            </a:r>
            <a:r>
              <a:rPr lang="en-US" sz="1100" dirty="0">
                <a:latin typeface="iCiel Altus" pitchFamily="2" charset="0"/>
              </a:rPr>
              <a:t> </a:t>
            </a:r>
            <a:r>
              <a:rPr lang="en-US" sz="1100" dirty="0" err="1">
                <a:latin typeface="iCiel Altus" pitchFamily="2" charset="0"/>
              </a:rPr>
              <a:t>ào</a:t>
            </a:r>
            <a:endParaRPr lang="en-US" sz="1100" dirty="0">
              <a:latin typeface="iCiel Altus" pitchFamily="2" charset="0"/>
            </a:endParaRPr>
          </a:p>
          <a:p>
            <a:pPr lvl="0">
              <a:lnSpc>
                <a:spcPct val="150000"/>
              </a:lnSpc>
              <a:buFont typeface="Wingdings" pitchFamily="2" charset="2"/>
              <a:buChar char="Ø"/>
            </a:pPr>
            <a:r>
              <a:rPr lang="en-US" sz="1100" dirty="0" err="1">
                <a:latin typeface="iCiel Altus" pitchFamily="2" charset="0"/>
              </a:rPr>
              <a:t>Lặng</a:t>
            </a:r>
            <a:r>
              <a:rPr lang="en-US" sz="1100" dirty="0">
                <a:latin typeface="iCiel Altus" pitchFamily="2" charset="0"/>
              </a:rPr>
              <a:t> </a:t>
            </a:r>
            <a:r>
              <a:rPr lang="en-US" sz="1100" dirty="0" err="1">
                <a:latin typeface="iCiel Altus" pitchFamily="2" charset="0"/>
              </a:rPr>
              <a:t>lẽ</a:t>
            </a:r>
            <a:r>
              <a:rPr lang="en-US" sz="1100" dirty="0">
                <a:latin typeface="iCiel Altus" pitchFamily="2" charset="0"/>
              </a:rPr>
              <a:t> </a:t>
            </a:r>
            <a:r>
              <a:rPr lang="en-US" sz="1100" dirty="0" err="1">
                <a:latin typeface="iCiel Altus" pitchFamily="2" charset="0"/>
              </a:rPr>
              <a:t>sapa</a:t>
            </a:r>
            <a:r>
              <a:rPr lang="en-US" sz="1100" dirty="0">
                <a:latin typeface="iCiel Altus" pitchFamily="2" charset="0"/>
              </a:rPr>
              <a:t> =&gt; </a:t>
            </a:r>
            <a:r>
              <a:rPr lang="en-US" sz="1100" dirty="0" err="1">
                <a:latin typeface="iCiel Altus" pitchFamily="2" charset="0"/>
              </a:rPr>
              <a:t>nghệ</a:t>
            </a:r>
            <a:r>
              <a:rPr lang="en-US" sz="1100" dirty="0">
                <a:latin typeface="iCiel Altus" pitchFamily="2" charset="0"/>
              </a:rPr>
              <a:t> </a:t>
            </a:r>
            <a:r>
              <a:rPr lang="en-US" sz="1100" dirty="0" err="1">
                <a:latin typeface="iCiel Altus" pitchFamily="2" charset="0"/>
              </a:rPr>
              <a:t>thuật</a:t>
            </a:r>
            <a:r>
              <a:rPr lang="en-US" sz="1100" dirty="0">
                <a:latin typeface="iCiel Altus" pitchFamily="2" charset="0"/>
              </a:rPr>
              <a:t> </a:t>
            </a:r>
            <a:r>
              <a:rPr lang="en-US" sz="1100" dirty="0" err="1">
                <a:latin typeface="iCiel Altus" pitchFamily="2" charset="0"/>
              </a:rPr>
              <a:t>đảo</a:t>
            </a:r>
            <a:r>
              <a:rPr lang="en-US" sz="1100" dirty="0">
                <a:latin typeface="iCiel Altus" pitchFamily="2" charset="0"/>
              </a:rPr>
              <a:t> </a:t>
            </a:r>
            <a:r>
              <a:rPr lang="en-US" sz="1100" dirty="0" err="1">
                <a:latin typeface="iCiel Altus" pitchFamily="2" charset="0"/>
              </a:rPr>
              <a:t>ngữ</a:t>
            </a:r>
            <a:r>
              <a:rPr lang="en-US" sz="1100" dirty="0">
                <a:latin typeface="iCiel Altus" pitchFamily="2" charset="0"/>
              </a:rPr>
              <a:t>  =&gt; </a:t>
            </a:r>
            <a:r>
              <a:rPr lang="en-US" sz="1100" dirty="0" err="1">
                <a:latin typeface="iCiel Altus" pitchFamily="2" charset="0"/>
              </a:rPr>
              <a:t>nhấn</a:t>
            </a:r>
            <a:r>
              <a:rPr lang="en-US" sz="1100" dirty="0">
                <a:latin typeface="iCiel Altus" pitchFamily="2" charset="0"/>
              </a:rPr>
              <a:t> </a:t>
            </a:r>
            <a:r>
              <a:rPr lang="en-US" sz="1100" dirty="0" err="1">
                <a:latin typeface="iCiel Altus" pitchFamily="2" charset="0"/>
              </a:rPr>
              <a:t>mạnh</a:t>
            </a:r>
            <a:r>
              <a:rPr lang="en-US" sz="1100" dirty="0">
                <a:latin typeface="iCiel Altus" pitchFamily="2" charset="0"/>
              </a:rPr>
              <a:t> </a:t>
            </a:r>
            <a:r>
              <a:rPr lang="en-US" sz="1100" dirty="0" err="1">
                <a:latin typeface="iCiel Altus" pitchFamily="2" charset="0"/>
              </a:rPr>
              <a:t>tính</a:t>
            </a:r>
            <a:r>
              <a:rPr lang="en-US" sz="1100" dirty="0">
                <a:latin typeface="iCiel Altus" pitchFamily="2" charset="0"/>
              </a:rPr>
              <a:t> </a:t>
            </a:r>
            <a:r>
              <a:rPr lang="en-US" sz="1100" dirty="0" err="1">
                <a:latin typeface="iCiel Altus" pitchFamily="2" charset="0"/>
              </a:rPr>
              <a:t>chất</a:t>
            </a:r>
            <a:r>
              <a:rPr lang="en-US" sz="1100" dirty="0">
                <a:latin typeface="iCiel Altus" pitchFamily="2" charset="0"/>
              </a:rPr>
              <a:t> Sapa</a:t>
            </a:r>
          </a:p>
          <a:p>
            <a:pPr marL="0" indent="0">
              <a:lnSpc>
                <a:spcPct val="150000"/>
              </a:lnSpc>
              <a:buNone/>
            </a:pPr>
            <a:r>
              <a:rPr lang="en-US" sz="1100" dirty="0">
                <a:latin typeface="iCiel Altus" pitchFamily="2" charset="0"/>
              </a:rPr>
              <a:t>B. Ý </a:t>
            </a:r>
            <a:r>
              <a:rPr lang="en-US" sz="1100" dirty="0" err="1">
                <a:latin typeface="iCiel Altus" pitchFamily="2" charset="0"/>
              </a:rPr>
              <a:t>nghĩa</a:t>
            </a:r>
            <a:endParaRPr lang="en-US" sz="1100" dirty="0">
              <a:latin typeface="iCiel Altus" pitchFamily="2" charset="0"/>
            </a:endParaRPr>
          </a:p>
          <a:p>
            <a:pPr lvl="0">
              <a:lnSpc>
                <a:spcPct val="150000"/>
              </a:lnSpc>
            </a:pPr>
            <a:r>
              <a:rPr lang="en-US" sz="1100" dirty="0" err="1">
                <a:latin typeface="iCiel Altus" pitchFamily="2" charset="0"/>
              </a:rPr>
              <a:t>Tạo</a:t>
            </a:r>
            <a:r>
              <a:rPr lang="en-US" sz="1100" dirty="0">
                <a:latin typeface="iCiel Altus" pitchFamily="2" charset="0"/>
              </a:rPr>
              <a:t> </a:t>
            </a:r>
            <a:r>
              <a:rPr lang="en-US" sz="1100" dirty="0" err="1">
                <a:latin typeface="iCiel Altus" pitchFamily="2" charset="0"/>
              </a:rPr>
              <a:t>ấn</a:t>
            </a:r>
            <a:r>
              <a:rPr lang="en-US" sz="1100" dirty="0">
                <a:latin typeface="iCiel Altus" pitchFamily="2" charset="0"/>
              </a:rPr>
              <a:t> </a:t>
            </a:r>
            <a:r>
              <a:rPr lang="en-US" sz="1100" dirty="0" err="1">
                <a:latin typeface="iCiel Altus" pitchFamily="2" charset="0"/>
              </a:rPr>
              <a:t>tượng</a:t>
            </a:r>
            <a:r>
              <a:rPr lang="en-US" sz="1100" dirty="0">
                <a:latin typeface="iCiel Altus" pitchFamily="2" charset="0"/>
              </a:rPr>
              <a:t> </a:t>
            </a:r>
            <a:r>
              <a:rPr lang="en-US" sz="1100" dirty="0" err="1">
                <a:latin typeface="iCiel Altus" pitchFamily="2" charset="0"/>
              </a:rPr>
              <a:t>về</a:t>
            </a:r>
            <a:r>
              <a:rPr lang="en-US" sz="1100" dirty="0">
                <a:latin typeface="iCiel Altus" pitchFamily="2" charset="0"/>
              </a:rPr>
              <a:t> 1 Sapa </a:t>
            </a:r>
            <a:r>
              <a:rPr lang="en-US" sz="1100" dirty="0" err="1">
                <a:latin typeface="iCiel Altus" pitchFamily="2" charset="0"/>
              </a:rPr>
              <a:t>thơ</a:t>
            </a:r>
            <a:r>
              <a:rPr lang="en-US" sz="1100" dirty="0">
                <a:latin typeface="iCiel Altus" pitchFamily="2" charset="0"/>
              </a:rPr>
              <a:t> </a:t>
            </a:r>
            <a:r>
              <a:rPr lang="en-US" sz="1100" dirty="0" err="1">
                <a:latin typeface="iCiel Altus" pitchFamily="2" charset="0"/>
              </a:rPr>
              <a:t>mộng</a:t>
            </a:r>
            <a:r>
              <a:rPr lang="en-US" sz="1100" dirty="0">
                <a:latin typeface="iCiel Altus" pitchFamily="2" charset="0"/>
              </a:rPr>
              <a:t> =&gt; </a:t>
            </a:r>
            <a:r>
              <a:rPr lang="en-US" sz="1100" dirty="0" err="1">
                <a:latin typeface="iCiel Altus" pitchFamily="2" charset="0"/>
              </a:rPr>
              <a:t>tạo</a:t>
            </a:r>
            <a:r>
              <a:rPr lang="en-US" sz="1100" dirty="0">
                <a:latin typeface="iCiel Altus" pitchFamily="2" charset="0"/>
              </a:rPr>
              <a:t> </a:t>
            </a:r>
            <a:r>
              <a:rPr lang="en-US" sz="1100" dirty="0" err="1">
                <a:latin typeface="iCiel Altus" pitchFamily="2" charset="0"/>
              </a:rPr>
              <a:t>nên</a:t>
            </a:r>
            <a:r>
              <a:rPr lang="en-US" sz="1100" dirty="0">
                <a:latin typeface="iCiel Altus" pitchFamily="2" charset="0"/>
              </a:rPr>
              <a:t> </a:t>
            </a:r>
            <a:r>
              <a:rPr lang="en-US" sz="1100" dirty="0" err="1">
                <a:latin typeface="iCiel Altus" pitchFamily="2" charset="0"/>
              </a:rPr>
              <a:t>chất</a:t>
            </a:r>
            <a:r>
              <a:rPr lang="en-US" sz="1100" dirty="0">
                <a:latin typeface="iCiel Altus" pitchFamily="2" charset="0"/>
              </a:rPr>
              <a:t> </a:t>
            </a:r>
            <a:r>
              <a:rPr lang="en-US" sz="1100" dirty="0" err="1">
                <a:latin typeface="iCiel Altus" pitchFamily="2" charset="0"/>
              </a:rPr>
              <a:t>thơ</a:t>
            </a:r>
            <a:r>
              <a:rPr lang="en-US" sz="1100" dirty="0">
                <a:latin typeface="iCiel Altus" pitchFamily="2" charset="0"/>
              </a:rPr>
              <a:t>, </a:t>
            </a:r>
            <a:r>
              <a:rPr lang="en-US" sz="1100" dirty="0" err="1">
                <a:latin typeface="iCiel Altus" pitchFamily="2" charset="0"/>
              </a:rPr>
              <a:t>trữu</a:t>
            </a:r>
            <a:r>
              <a:rPr lang="en-US" sz="1100" dirty="0">
                <a:latin typeface="iCiel Altus" pitchFamily="2" charset="0"/>
              </a:rPr>
              <a:t> </a:t>
            </a:r>
            <a:r>
              <a:rPr lang="en-US" sz="1100" dirty="0" err="1">
                <a:latin typeface="iCiel Altus" pitchFamily="2" charset="0"/>
              </a:rPr>
              <a:t>tình</a:t>
            </a:r>
            <a:r>
              <a:rPr lang="en-US" sz="1100" dirty="0">
                <a:latin typeface="iCiel Altus" pitchFamily="2" charset="0"/>
              </a:rPr>
              <a:t> </a:t>
            </a:r>
            <a:r>
              <a:rPr lang="en-US" sz="1100" dirty="0" err="1">
                <a:latin typeface="iCiel Altus" pitchFamily="2" charset="0"/>
              </a:rPr>
              <a:t>cho</a:t>
            </a:r>
            <a:r>
              <a:rPr lang="en-US" sz="1100" dirty="0">
                <a:latin typeface="iCiel Altus" pitchFamily="2" charset="0"/>
              </a:rPr>
              <a:t> </a:t>
            </a:r>
            <a:r>
              <a:rPr lang="en-US" sz="1100" dirty="0" err="1">
                <a:latin typeface="iCiel Altus" pitchFamily="2" charset="0"/>
              </a:rPr>
              <a:t>tác</a:t>
            </a:r>
            <a:r>
              <a:rPr lang="en-US" sz="1100" dirty="0">
                <a:latin typeface="iCiel Altus" pitchFamily="2" charset="0"/>
              </a:rPr>
              <a:t> </a:t>
            </a:r>
            <a:r>
              <a:rPr lang="en-US" sz="1100" dirty="0" err="1">
                <a:latin typeface="iCiel Altus" pitchFamily="2" charset="0"/>
              </a:rPr>
              <a:t>phẩm</a:t>
            </a:r>
            <a:endParaRPr lang="en-US" sz="1100" dirty="0">
              <a:latin typeface="iCiel Altus" pitchFamily="2" charset="0"/>
            </a:endParaRPr>
          </a:p>
          <a:p>
            <a:pPr lvl="0">
              <a:lnSpc>
                <a:spcPct val="150000"/>
              </a:lnSpc>
            </a:pPr>
            <a:r>
              <a:rPr lang="en-US" sz="1100" dirty="0" err="1">
                <a:latin typeface="iCiel Altus" pitchFamily="2" charset="0"/>
              </a:rPr>
              <a:t>Ngợi</a:t>
            </a:r>
            <a:r>
              <a:rPr lang="en-US" sz="1100" dirty="0">
                <a:latin typeface="iCiel Altus" pitchFamily="2" charset="0"/>
              </a:rPr>
              <a:t> ca con ng</a:t>
            </a:r>
            <a:r>
              <a:rPr lang="vi-VN" sz="1100" dirty="0">
                <a:latin typeface="iCiel Altus" pitchFamily="2" charset="0"/>
              </a:rPr>
              <a:t>ười</a:t>
            </a:r>
            <a:r>
              <a:rPr lang="en-US" sz="1100" dirty="0">
                <a:latin typeface="iCiel Altus" pitchFamily="2" charset="0"/>
              </a:rPr>
              <a:t> </a:t>
            </a:r>
            <a:r>
              <a:rPr lang="en-US" sz="1100" dirty="0" err="1">
                <a:latin typeface="iCiel Altus" pitchFamily="2" charset="0"/>
              </a:rPr>
              <a:t>lao</a:t>
            </a:r>
            <a:r>
              <a:rPr lang="en-US" sz="1100" dirty="0">
                <a:latin typeface="iCiel Altus" pitchFamily="2" charset="0"/>
              </a:rPr>
              <a:t> </a:t>
            </a:r>
            <a:r>
              <a:rPr lang="en-US" sz="1100" dirty="0" err="1">
                <a:latin typeface="iCiel Altus" pitchFamily="2" charset="0"/>
              </a:rPr>
              <a:t>động</a:t>
            </a:r>
            <a:endParaRPr lang="en-US" sz="1100" dirty="0">
              <a:latin typeface="iCiel Altus" pitchFamily="2" charset="0"/>
            </a:endParaRPr>
          </a:p>
          <a:p>
            <a:pPr>
              <a:lnSpc>
                <a:spcPct val="150000"/>
              </a:lnSpc>
            </a:pPr>
            <a:endParaRPr lang="en-US" sz="1100" dirty="0">
              <a:latin typeface="iCiel Altus" pitchFamily="2" charset="0"/>
            </a:endParaRPr>
          </a:p>
          <a:p>
            <a:endParaRPr lang="en-US" dirty="0"/>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67079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e1350965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e1350965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61FA828A-F262-4255-8330-C95D3286967C}" type="slidenum">
              <a:rPr lang="en-US" smtClean="0"/>
              <a:t>5</a:t>
            </a:fld>
            <a:endParaRPr lang="en-US"/>
          </a:p>
        </p:txBody>
      </p:sp>
    </p:spTree>
    <p:extLst>
      <p:ext uri="{BB962C8B-B14F-4D97-AF65-F5344CB8AC3E}">
        <p14:creationId xmlns:p14="http://schemas.microsoft.com/office/powerpoint/2010/main" val="3408364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61FA828A-F262-4255-8330-C95D3286967C}" type="slidenum">
              <a:rPr lang="en-US" smtClean="0"/>
              <a:t>6</a:t>
            </a:fld>
            <a:endParaRPr lang="en-US"/>
          </a:p>
        </p:txBody>
      </p:sp>
    </p:spTree>
    <p:extLst>
      <p:ext uri="{BB962C8B-B14F-4D97-AF65-F5344CB8AC3E}">
        <p14:creationId xmlns:p14="http://schemas.microsoft.com/office/powerpoint/2010/main" val="284547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954E34-A4DA-4C5E-BB36-5E06FD02EE39}" type="slidenum">
              <a:rPr lang="en-US" smtClean="0"/>
              <a:t>7</a:t>
            </a:fld>
            <a:endParaRPr lang="en-US"/>
          </a:p>
        </p:txBody>
      </p:sp>
    </p:spTree>
    <p:extLst>
      <p:ext uri="{BB962C8B-B14F-4D97-AF65-F5344CB8AC3E}">
        <p14:creationId xmlns:p14="http://schemas.microsoft.com/office/powerpoint/2010/main" val="173629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954E34-A4DA-4C5E-BB36-5E06FD02EE39}" type="slidenum">
              <a:rPr lang="en-US" smtClean="0"/>
              <a:t>8</a:t>
            </a:fld>
            <a:endParaRPr lang="en-US"/>
          </a:p>
        </p:txBody>
      </p:sp>
    </p:spTree>
    <p:extLst>
      <p:ext uri="{BB962C8B-B14F-4D97-AF65-F5344CB8AC3E}">
        <p14:creationId xmlns:p14="http://schemas.microsoft.com/office/powerpoint/2010/main" val="1313814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e1350965c3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e1350965c3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370226" flipH="1">
            <a:off x="-1130528" y="-988478"/>
            <a:ext cx="5599589" cy="1766337"/>
          </a:xfrm>
          <a:custGeom>
            <a:avLst/>
            <a:gdLst/>
            <a:ahLst/>
            <a:cxnLst/>
            <a:rect l="l" t="t" r="r" b="b"/>
            <a:pathLst>
              <a:path w="213196" h="71047" extrusionOk="0">
                <a:moveTo>
                  <a:pt x="26571" y="0"/>
                </a:moveTo>
                <a:cubicBezTo>
                  <a:pt x="11419" y="0"/>
                  <a:pt x="0" y="9467"/>
                  <a:pt x="0" y="9467"/>
                </a:cubicBezTo>
                <a:lnTo>
                  <a:pt x="0" y="65770"/>
                </a:lnTo>
                <a:lnTo>
                  <a:pt x="213196" y="71046"/>
                </a:lnTo>
                <a:lnTo>
                  <a:pt x="213196" y="34398"/>
                </a:lnTo>
                <a:cubicBezTo>
                  <a:pt x="210913" y="26677"/>
                  <a:pt x="206735" y="24760"/>
                  <a:pt x="203147" y="24760"/>
                </a:cubicBezTo>
                <a:cubicBezTo>
                  <a:pt x="199607" y="24760"/>
                  <a:pt x="196642" y="26627"/>
                  <a:pt x="196642" y="26627"/>
                </a:cubicBezTo>
                <a:cubicBezTo>
                  <a:pt x="191100" y="20665"/>
                  <a:pt x="185512" y="18548"/>
                  <a:pt x="180371" y="18548"/>
                </a:cubicBezTo>
                <a:cubicBezTo>
                  <a:pt x="167780" y="18548"/>
                  <a:pt x="157870" y="31246"/>
                  <a:pt x="157870" y="31246"/>
                </a:cubicBezTo>
                <a:cubicBezTo>
                  <a:pt x="152177" y="24137"/>
                  <a:pt x="143500" y="21875"/>
                  <a:pt x="134764" y="21875"/>
                </a:cubicBezTo>
                <a:cubicBezTo>
                  <a:pt x="119494" y="21875"/>
                  <a:pt x="104044" y="28785"/>
                  <a:pt x="104044" y="28785"/>
                </a:cubicBezTo>
                <a:cubicBezTo>
                  <a:pt x="92092" y="12875"/>
                  <a:pt x="81177" y="9034"/>
                  <a:pt x="73422" y="9034"/>
                </a:cubicBezTo>
                <a:cubicBezTo>
                  <a:pt x="66182" y="9034"/>
                  <a:pt x="61698" y="12382"/>
                  <a:pt x="61698" y="12382"/>
                </a:cubicBezTo>
                <a:cubicBezTo>
                  <a:pt x="60651" y="9172"/>
                  <a:pt x="57636" y="8411"/>
                  <a:pt x="55013" y="8411"/>
                </a:cubicBezTo>
                <a:cubicBezTo>
                  <a:pt x="52650" y="8411"/>
                  <a:pt x="50606" y="9028"/>
                  <a:pt x="50606" y="9028"/>
                </a:cubicBezTo>
                <a:cubicBezTo>
                  <a:pt x="42301" y="2269"/>
                  <a:pt x="33989" y="0"/>
                  <a:pt x="26571" y="0"/>
                </a:cubicBezTo>
                <a:close/>
              </a:path>
            </a:pathLst>
          </a:cu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294525" y="4241075"/>
            <a:ext cx="841142" cy="572698"/>
            <a:chOff x="3964175" y="842400"/>
            <a:chExt cx="841142" cy="572698"/>
          </a:xfrm>
        </p:grpSpPr>
        <p:sp>
          <p:nvSpPr>
            <p:cNvPr id="11" name="Google Shape;11;p2"/>
            <p:cNvSpPr/>
            <p:nvPr/>
          </p:nvSpPr>
          <p:spPr>
            <a:xfrm>
              <a:off x="3964175" y="842400"/>
              <a:ext cx="287777" cy="147052"/>
            </a:xfrm>
            <a:custGeom>
              <a:avLst/>
              <a:gdLst/>
              <a:ahLst/>
              <a:cxnLst/>
              <a:rect l="l" t="t" r="r" b="b"/>
              <a:pathLst>
                <a:path w="4822" h="2464" extrusionOk="0">
                  <a:moveTo>
                    <a:pt x="759" y="0"/>
                  </a:moveTo>
                  <a:cubicBezTo>
                    <a:pt x="333" y="0"/>
                    <a:pt x="0" y="104"/>
                    <a:pt x="0" y="104"/>
                  </a:cubicBezTo>
                  <a:cubicBezTo>
                    <a:pt x="41" y="100"/>
                    <a:pt x="80" y="98"/>
                    <a:pt x="119" y="98"/>
                  </a:cubicBezTo>
                  <a:cubicBezTo>
                    <a:pt x="1558" y="98"/>
                    <a:pt x="2006" y="2464"/>
                    <a:pt x="2006" y="2464"/>
                  </a:cubicBezTo>
                  <a:cubicBezTo>
                    <a:pt x="2887" y="1275"/>
                    <a:pt x="4369" y="1198"/>
                    <a:pt x="4737" y="1198"/>
                  </a:cubicBezTo>
                  <a:cubicBezTo>
                    <a:pt x="4791" y="1198"/>
                    <a:pt x="4821" y="1200"/>
                    <a:pt x="4821" y="1200"/>
                  </a:cubicBezTo>
                  <a:cubicBezTo>
                    <a:pt x="4331" y="1057"/>
                    <a:pt x="3935" y="1004"/>
                    <a:pt x="3618" y="1004"/>
                  </a:cubicBezTo>
                  <a:cubicBezTo>
                    <a:pt x="2779" y="1004"/>
                    <a:pt x="2495" y="1369"/>
                    <a:pt x="2495" y="1369"/>
                  </a:cubicBezTo>
                  <a:cubicBezTo>
                    <a:pt x="2233" y="229"/>
                    <a:pt x="1392" y="0"/>
                    <a:pt x="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92916" y="1294305"/>
              <a:ext cx="212401" cy="120792"/>
            </a:xfrm>
            <a:custGeom>
              <a:avLst/>
              <a:gdLst/>
              <a:ahLst/>
              <a:cxnLst/>
              <a:rect l="l" t="t" r="r" b="b"/>
              <a:pathLst>
                <a:path w="3559" h="2024" extrusionOk="0">
                  <a:moveTo>
                    <a:pt x="3558" y="0"/>
                  </a:moveTo>
                  <a:lnTo>
                    <a:pt x="3558" y="0"/>
                  </a:lnTo>
                  <a:cubicBezTo>
                    <a:pt x="2176" y="439"/>
                    <a:pt x="2142" y="1113"/>
                    <a:pt x="2142" y="1113"/>
                  </a:cubicBezTo>
                  <a:cubicBezTo>
                    <a:pt x="1830" y="829"/>
                    <a:pt x="1524" y="727"/>
                    <a:pt x="1246" y="727"/>
                  </a:cubicBezTo>
                  <a:cubicBezTo>
                    <a:pt x="533" y="727"/>
                    <a:pt x="0" y="1399"/>
                    <a:pt x="0" y="1399"/>
                  </a:cubicBezTo>
                  <a:cubicBezTo>
                    <a:pt x="196" y="1236"/>
                    <a:pt x="415" y="1172"/>
                    <a:pt x="637" y="1172"/>
                  </a:cubicBezTo>
                  <a:cubicBezTo>
                    <a:pt x="1448" y="1172"/>
                    <a:pt x="2311" y="2023"/>
                    <a:pt x="2311" y="2023"/>
                  </a:cubicBezTo>
                  <a:cubicBezTo>
                    <a:pt x="2360" y="708"/>
                    <a:pt x="3558" y="0"/>
                    <a:pt x="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719300" y="1310250"/>
            <a:ext cx="4594500" cy="1653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rgbClr val="191919"/>
              </a:buClr>
              <a:buSzPts val="3600"/>
              <a:buNone/>
              <a:defRPr sz="3600"/>
            </a:lvl1pPr>
            <a:lvl2pPr lvl="1" algn="ctr">
              <a:lnSpc>
                <a:spcPct val="100000"/>
              </a:lnSpc>
              <a:spcBef>
                <a:spcPts val="0"/>
              </a:spcBef>
              <a:spcAft>
                <a:spcPts val="0"/>
              </a:spcAft>
              <a:buClr>
                <a:srgbClr val="191919"/>
              </a:buClr>
              <a:buSzPts val="3600"/>
              <a:buNone/>
              <a:defRPr sz="3600">
                <a:solidFill>
                  <a:srgbClr val="191919"/>
                </a:solidFill>
              </a:defRPr>
            </a:lvl2pPr>
            <a:lvl3pPr lvl="2" algn="ctr">
              <a:lnSpc>
                <a:spcPct val="100000"/>
              </a:lnSpc>
              <a:spcBef>
                <a:spcPts val="0"/>
              </a:spcBef>
              <a:spcAft>
                <a:spcPts val="0"/>
              </a:spcAft>
              <a:buClr>
                <a:srgbClr val="191919"/>
              </a:buClr>
              <a:buSzPts val="3600"/>
              <a:buNone/>
              <a:defRPr sz="3600">
                <a:solidFill>
                  <a:srgbClr val="191919"/>
                </a:solidFill>
              </a:defRPr>
            </a:lvl3pPr>
            <a:lvl4pPr lvl="3" algn="ctr">
              <a:lnSpc>
                <a:spcPct val="100000"/>
              </a:lnSpc>
              <a:spcBef>
                <a:spcPts val="0"/>
              </a:spcBef>
              <a:spcAft>
                <a:spcPts val="0"/>
              </a:spcAft>
              <a:buClr>
                <a:srgbClr val="191919"/>
              </a:buClr>
              <a:buSzPts val="3600"/>
              <a:buNone/>
              <a:defRPr sz="3600">
                <a:solidFill>
                  <a:srgbClr val="191919"/>
                </a:solidFill>
              </a:defRPr>
            </a:lvl4pPr>
            <a:lvl5pPr lvl="4" algn="ctr">
              <a:lnSpc>
                <a:spcPct val="100000"/>
              </a:lnSpc>
              <a:spcBef>
                <a:spcPts val="0"/>
              </a:spcBef>
              <a:spcAft>
                <a:spcPts val="0"/>
              </a:spcAft>
              <a:buClr>
                <a:srgbClr val="191919"/>
              </a:buClr>
              <a:buSzPts val="3600"/>
              <a:buNone/>
              <a:defRPr sz="3600">
                <a:solidFill>
                  <a:srgbClr val="191919"/>
                </a:solidFill>
              </a:defRPr>
            </a:lvl5pPr>
            <a:lvl6pPr lvl="5" algn="ctr">
              <a:lnSpc>
                <a:spcPct val="100000"/>
              </a:lnSpc>
              <a:spcBef>
                <a:spcPts val="0"/>
              </a:spcBef>
              <a:spcAft>
                <a:spcPts val="0"/>
              </a:spcAft>
              <a:buClr>
                <a:srgbClr val="191919"/>
              </a:buClr>
              <a:buSzPts val="3600"/>
              <a:buNone/>
              <a:defRPr sz="3600">
                <a:solidFill>
                  <a:srgbClr val="191919"/>
                </a:solidFill>
              </a:defRPr>
            </a:lvl6pPr>
            <a:lvl7pPr lvl="6" algn="ctr">
              <a:lnSpc>
                <a:spcPct val="100000"/>
              </a:lnSpc>
              <a:spcBef>
                <a:spcPts val="0"/>
              </a:spcBef>
              <a:spcAft>
                <a:spcPts val="0"/>
              </a:spcAft>
              <a:buClr>
                <a:srgbClr val="191919"/>
              </a:buClr>
              <a:buSzPts val="3600"/>
              <a:buNone/>
              <a:defRPr sz="3600">
                <a:solidFill>
                  <a:srgbClr val="191919"/>
                </a:solidFill>
              </a:defRPr>
            </a:lvl7pPr>
            <a:lvl8pPr lvl="7" algn="ctr">
              <a:lnSpc>
                <a:spcPct val="100000"/>
              </a:lnSpc>
              <a:spcBef>
                <a:spcPts val="0"/>
              </a:spcBef>
              <a:spcAft>
                <a:spcPts val="0"/>
              </a:spcAft>
              <a:buClr>
                <a:srgbClr val="191919"/>
              </a:buClr>
              <a:buSzPts val="3600"/>
              <a:buNone/>
              <a:defRPr sz="3600">
                <a:solidFill>
                  <a:srgbClr val="191919"/>
                </a:solidFill>
              </a:defRPr>
            </a:lvl8pPr>
            <a:lvl9pPr lvl="8" algn="ctr">
              <a:lnSpc>
                <a:spcPct val="100000"/>
              </a:lnSpc>
              <a:spcBef>
                <a:spcPts val="0"/>
              </a:spcBef>
              <a:spcAft>
                <a:spcPts val="0"/>
              </a:spcAft>
              <a:buClr>
                <a:srgbClr val="191919"/>
              </a:buClr>
              <a:buSzPts val="3600"/>
              <a:buNone/>
              <a:defRPr sz="3600">
                <a:solidFill>
                  <a:srgbClr val="191919"/>
                </a:solidFill>
              </a:defRPr>
            </a:lvl9pPr>
          </a:lstStyle>
          <a:p>
            <a:endParaRPr/>
          </a:p>
        </p:txBody>
      </p:sp>
      <p:sp>
        <p:nvSpPr>
          <p:cNvPr id="14" name="Google Shape;14;p2"/>
          <p:cNvSpPr txBox="1">
            <a:spLocks noGrp="1"/>
          </p:cNvSpPr>
          <p:nvPr>
            <p:ph type="subTitle" idx="1"/>
          </p:nvPr>
        </p:nvSpPr>
        <p:spPr>
          <a:xfrm>
            <a:off x="719300" y="3146250"/>
            <a:ext cx="2649300" cy="687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094094"/>
      </p:ext>
    </p:extLst>
  </p:cSld>
  <p:clrMapOvr>
    <a:masterClrMapping/>
  </p:clrMapOvr>
  <mc:AlternateContent xmlns:mc="http://schemas.openxmlformats.org/markup-compatibility/2006" xmlns:p14="http://schemas.microsoft.com/office/powerpoint/2010/main">
    <mc:Choice Requires="p14">
      <p:transition spd="slow" p14:dur="1500" advTm="0">
        <p14:warp dir="in"/>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3DFD2-1B77-4E56-B5AA-E0F97FA95F74}"/>
              </a:ext>
            </a:extLst>
          </p:cNvPr>
          <p:cNvSpPr>
            <a:spLocks noGrp="1"/>
          </p:cNvSpPr>
          <p:nvPr>
            <p:ph type="dt" sz="half" idx="10"/>
          </p:nvPr>
        </p:nvSpPr>
        <p:spPr/>
        <p:txBody>
          <a:bodyPr/>
          <a:lstStyle/>
          <a:p>
            <a:fld id="{AE90A2A8-DD09-4ECF-9C06-13A3E19D12BF}" type="datetimeFigureOut">
              <a:rPr lang="en-US" smtClean="0"/>
              <a:t>4/12/2025</a:t>
            </a:fld>
            <a:endParaRPr lang="en-US"/>
          </a:p>
        </p:txBody>
      </p:sp>
      <p:sp>
        <p:nvSpPr>
          <p:cNvPr id="5" name="Footer Placeholder 4">
            <a:extLst>
              <a:ext uri="{FF2B5EF4-FFF2-40B4-BE49-F238E27FC236}">
                <a16:creationId xmlns:a16="http://schemas.microsoft.com/office/drawing/2014/main" id="{11B24292-88D2-487F-91CE-42825E98E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9A2EA-8FEA-484A-9B2C-1509447E3549}"/>
              </a:ext>
            </a:extLst>
          </p:cNvPr>
          <p:cNvSpPr>
            <a:spLocks noGrp="1"/>
          </p:cNvSpPr>
          <p:nvPr>
            <p:ph type="sldNum" sz="quarter" idx="12"/>
          </p:nvPr>
        </p:nvSpPr>
        <p:spPr/>
        <p:txBody>
          <a:bodyPr/>
          <a:lstStyle/>
          <a:p>
            <a:fld id="{4FD10BE6-E645-41BF-BB1E-D9899B03ED46}" type="slidenum">
              <a:rPr lang="en-US" smtClean="0"/>
              <a:t>‹#›</a:t>
            </a:fld>
            <a:endParaRPr lang="en-US"/>
          </a:p>
        </p:txBody>
      </p:sp>
    </p:spTree>
    <p:extLst>
      <p:ext uri="{BB962C8B-B14F-4D97-AF65-F5344CB8AC3E}">
        <p14:creationId xmlns:p14="http://schemas.microsoft.com/office/powerpoint/2010/main" val="4238359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485360"/>
      </p:ext>
    </p:extLst>
  </p:cSld>
  <p:clrMapOvr>
    <a:masterClrMapping/>
  </p:clrMapOvr>
  <mc:AlternateContent xmlns:mc="http://schemas.openxmlformats.org/markup-compatibility/2006" xmlns:p14="http://schemas.microsoft.com/office/powerpoint/2010/main">
    <mc:Choice Requires="p14">
      <p:transition spd="slow" advClick="0" advTm="4000">
        <p:comb/>
      </p:transition>
    </mc:Choice>
    <mc:Fallback xmlns="">
      <p:transition spd="slow" advClick="0" advTm="4000">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62"/>
        <p:cNvGrpSpPr/>
        <p:nvPr/>
      </p:nvGrpSpPr>
      <p:grpSpPr>
        <a:xfrm>
          <a:off x="0" y="0"/>
          <a:ext cx="0" cy="0"/>
          <a:chOff x="0" y="0"/>
          <a:chExt cx="0" cy="0"/>
        </a:xfrm>
      </p:grpSpPr>
      <p:grpSp>
        <p:nvGrpSpPr>
          <p:cNvPr id="63" name="Google Shape;63;p7"/>
          <p:cNvGrpSpPr/>
          <p:nvPr/>
        </p:nvGrpSpPr>
        <p:grpSpPr>
          <a:xfrm rot="-486857" flipH="1">
            <a:off x="7926803" y="4426119"/>
            <a:ext cx="600023" cy="779288"/>
            <a:chOff x="5749625" y="1901575"/>
            <a:chExt cx="1951432" cy="2534450"/>
          </a:xfrm>
        </p:grpSpPr>
        <p:sp>
          <p:nvSpPr>
            <p:cNvPr id="64" name="Google Shape;64;p7"/>
            <p:cNvSpPr/>
            <p:nvPr/>
          </p:nvSpPr>
          <p:spPr>
            <a:xfrm>
              <a:off x="5749625" y="1901575"/>
              <a:ext cx="1951432" cy="2534450"/>
            </a:xfrm>
            <a:custGeom>
              <a:avLst/>
              <a:gdLst/>
              <a:ahLst/>
              <a:cxnLst/>
              <a:rect l="l" t="t" r="r" b="b"/>
              <a:pathLst>
                <a:path w="19507" h="25335" extrusionOk="0">
                  <a:moveTo>
                    <a:pt x="8452" y="1"/>
                  </a:moveTo>
                  <a:cubicBezTo>
                    <a:pt x="8451" y="1"/>
                    <a:pt x="8449" y="2"/>
                    <a:pt x="8449" y="3"/>
                  </a:cubicBezTo>
                  <a:cubicBezTo>
                    <a:pt x="8449" y="2"/>
                    <a:pt x="8450" y="1"/>
                    <a:pt x="8451" y="1"/>
                  </a:cubicBezTo>
                  <a:lnTo>
                    <a:pt x="8451" y="1"/>
                  </a:lnTo>
                  <a:cubicBezTo>
                    <a:pt x="8520" y="1"/>
                    <a:pt x="8010" y="8637"/>
                    <a:pt x="3007" y="14979"/>
                  </a:cubicBezTo>
                  <a:cubicBezTo>
                    <a:pt x="5451" y="14782"/>
                    <a:pt x="7039" y="11483"/>
                    <a:pt x="7033" y="11483"/>
                  </a:cubicBezTo>
                  <a:lnTo>
                    <a:pt x="7033" y="11483"/>
                  </a:lnTo>
                  <a:cubicBezTo>
                    <a:pt x="7032" y="11483"/>
                    <a:pt x="7032" y="11483"/>
                    <a:pt x="7032" y="11484"/>
                  </a:cubicBezTo>
                  <a:cubicBezTo>
                    <a:pt x="7032" y="11483"/>
                    <a:pt x="7033" y="11483"/>
                    <a:pt x="7033" y="11483"/>
                  </a:cubicBezTo>
                  <a:lnTo>
                    <a:pt x="7033" y="11483"/>
                  </a:lnTo>
                  <a:cubicBezTo>
                    <a:pt x="7038" y="11483"/>
                    <a:pt x="5551" y="16883"/>
                    <a:pt x="968" y="20912"/>
                  </a:cubicBezTo>
                  <a:cubicBezTo>
                    <a:pt x="4755" y="20581"/>
                    <a:pt x="6648" y="17336"/>
                    <a:pt x="6635" y="17324"/>
                  </a:cubicBezTo>
                  <a:cubicBezTo>
                    <a:pt x="6635" y="17324"/>
                    <a:pt x="6635" y="17324"/>
                    <a:pt x="6635" y="17324"/>
                  </a:cubicBezTo>
                  <a:lnTo>
                    <a:pt x="6635" y="17324"/>
                  </a:lnTo>
                  <a:cubicBezTo>
                    <a:pt x="6646" y="17324"/>
                    <a:pt x="5976" y="21699"/>
                    <a:pt x="0" y="25335"/>
                  </a:cubicBezTo>
                  <a:cubicBezTo>
                    <a:pt x="3470" y="25031"/>
                    <a:pt x="6886" y="24713"/>
                    <a:pt x="10158" y="24368"/>
                  </a:cubicBezTo>
                  <a:cubicBezTo>
                    <a:pt x="13428" y="24024"/>
                    <a:pt x="16567" y="23653"/>
                    <a:pt x="19506" y="23283"/>
                  </a:cubicBezTo>
                  <a:cubicBezTo>
                    <a:pt x="14792" y="20721"/>
                    <a:pt x="14028" y="16632"/>
                    <a:pt x="14024" y="16609"/>
                  </a:cubicBezTo>
                  <a:lnTo>
                    <a:pt x="14024" y="16609"/>
                  </a:lnTo>
                  <a:cubicBezTo>
                    <a:pt x="14030" y="16630"/>
                    <a:pt x="15611" y="19070"/>
                    <a:pt x="18318" y="19070"/>
                  </a:cubicBezTo>
                  <a:cubicBezTo>
                    <a:pt x="18509" y="19070"/>
                    <a:pt x="18707" y="19058"/>
                    <a:pt x="18910" y="19031"/>
                  </a:cubicBezTo>
                  <a:cubicBezTo>
                    <a:pt x="15275" y="15978"/>
                    <a:pt x="13923" y="11987"/>
                    <a:pt x="13931" y="11987"/>
                  </a:cubicBezTo>
                  <a:lnTo>
                    <a:pt x="13931" y="11987"/>
                  </a:lnTo>
                  <a:cubicBezTo>
                    <a:pt x="13931" y="11987"/>
                    <a:pt x="13931" y="11987"/>
                    <a:pt x="13931" y="11987"/>
                  </a:cubicBezTo>
                  <a:cubicBezTo>
                    <a:pt x="13931" y="12000"/>
                    <a:pt x="14907" y="13738"/>
                    <a:pt x="16746" y="13738"/>
                  </a:cubicBezTo>
                  <a:cubicBezTo>
                    <a:pt x="16847" y="13738"/>
                    <a:pt x="16950" y="13733"/>
                    <a:pt x="17056" y="13722"/>
                  </a:cubicBezTo>
                  <a:cubicBezTo>
                    <a:pt x="12690" y="8556"/>
                    <a:pt x="8597" y="1"/>
                    <a:pt x="8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5749625" y="1901675"/>
              <a:ext cx="1451944" cy="2534350"/>
            </a:xfrm>
            <a:custGeom>
              <a:avLst/>
              <a:gdLst/>
              <a:ahLst/>
              <a:cxnLst/>
              <a:rect l="l" t="t" r="r" b="b"/>
              <a:pathLst>
                <a:path w="14514" h="25334" extrusionOk="0">
                  <a:moveTo>
                    <a:pt x="8451" y="0"/>
                  </a:moveTo>
                  <a:cubicBezTo>
                    <a:pt x="8450" y="0"/>
                    <a:pt x="8450" y="1"/>
                    <a:pt x="8450" y="1"/>
                  </a:cubicBezTo>
                  <a:lnTo>
                    <a:pt x="8450" y="1"/>
                  </a:lnTo>
                  <a:cubicBezTo>
                    <a:pt x="8449" y="1"/>
                    <a:pt x="8449" y="1"/>
                    <a:pt x="8449" y="1"/>
                  </a:cubicBezTo>
                  <a:cubicBezTo>
                    <a:pt x="8449" y="1"/>
                    <a:pt x="8449" y="1"/>
                    <a:pt x="8449" y="2"/>
                  </a:cubicBezTo>
                  <a:cubicBezTo>
                    <a:pt x="8449" y="2"/>
                    <a:pt x="8449" y="1"/>
                    <a:pt x="8450" y="1"/>
                  </a:cubicBezTo>
                  <a:lnTo>
                    <a:pt x="8450" y="1"/>
                  </a:lnTo>
                  <a:cubicBezTo>
                    <a:pt x="8451" y="3"/>
                    <a:pt x="8453" y="16"/>
                    <a:pt x="8456" y="40"/>
                  </a:cubicBezTo>
                  <a:lnTo>
                    <a:pt x="8456" y="40"/>
                  </a:lnTo>
                  <a:cubicBezTo>
                    <a:pt x="8455" y="14"/>
                    <a:pt x="8453" y="0"/>
                    <a:pt x="8451" y="0"/>
                  </a:cubicBezTo>
                  <a:close/>
                  <a:moveTo>
                    <a:pt x="8456" y="40"/>
                  </a:moveTo>
                  <a:lnTo>
                    <a:pt x="8456" y="40"/>
                  </a:lnTo>
                  <a:cubicBezTo>
                    <a:pt x="8473" y="675"/>
                    <a:pt x="7814" y="8885"/>
                    <a:pt x="3007" y="14978"/>
                  </a:cubicBezTo>
                  <a:cubicBezTo>
                    <a:pt x="5451" y="14781"/>
                    <a:pt x="7039" y="11482"/>
                    <a:pt x="7033" y="11482"/>
                  </a:cubicBezTo>
                  <a:lnTo>
                    <a:pt x="7033" y="11482"/>
                  </a:lnTo>
                  <a:cubicBezTo>
                    <a:pt x="7032" y="11482"/>
                    <a:pt x="7032" y="11482"/>
                    <a:pt x="7032" y="11483"/>
                  </a:cubicBezTo>
                  <a:cubicBezTo>
                    <a:pt x="7032" y="11482"/>
                    <a:pt x="7033" y="11482"/>
                    <a:pt x="7033" y="11482"/>
                  </a:cubicBezTo>
                  <a:lnTo>
                    <a:pt x="7033" y="11482"/>
                  </a:lnTo>
                  <a:cubicBezTo>
                    <a:pt x="7038" y="11482"/>
                    <a:pt x="5551" y="16882"/>
                    <a:pt x="968" y="20911"/>
                  </a:cubicBezTo>
                  <a:cubicBezTo>
                    <a:pt x="4755" y="20580"/>
                    <a:pt x="6648" y="17335"/>
                    <a:pt x="6635" y="17323"/>
                  </a:cubicBezTo>
                  <a:cubicBezTo>
                    <a:pt x="6635" y="17323"/>
                    <a:pt x="6635" y="17323"/>
                    <a:pt x="6635" y="17323"/>
                  </a:cubicBezTo>
                  <a:lnTo>
                    <a:pt x="6635" y="17323"/>
                  </a:lnTo>
                  <a:cubicBezTo>
                    <a:pt x="6646" y="17323"/>
                    <a:pt x="5976" y="21698"/>
                    <a:pt x="0" y="25334"/>
                  </a:cubicBezTo>
                  <a:cubicBezTo>
                    <a:pt x="5046" y="24897"/>
                    <a:pt x="9958" y="24407"/>
                    <a:pt x="14514" y="23891"/>
                  </a:cubicBezTo>
                  <a:cubicBezTo>
                    <a:pt x="10312" y="22374"/>
                    <a:pt x="9065" y="15906"/>
                    <a:pt x="8934" y="15490"/>
                  </a:cubicBezTo>
                  <a:lnTo>
                    <a:pt x="8934" y="15490"/>
                  </a:lnTo>
                  <a:cubicBezTo>
                    <a:pt x="9765" y="17417"/>
                    <a:pt x="12870" y="18925"/>
                    <a:pt x="12885" y="18925"/>
                  </a:cubicBezTo>
                  <a:cubicBezTo>
                    <a:pt x="12885" y="18925"/>
                    <a:pt x="12885" y="18925"/>
                    <a:pt x="12885" y="18924"/>
                  </a:cubicBezTo>
                  <a:cubicBezTo>
                    <a:pt x="10054" y="15249"/>
                    <a:pt x="9159" y="9407"/>
                    <a:pt x="9113" y="9210"/>
                  </a:cubicBezTo>
                  <a:lnTo>
                    <a:pt x="9113" y="9210"/>
                  </a:lnTo>
                  <a:cubicBezTo>
                    <a:pt x="9882" y="11431"/>
                    <a:pt x="11932" y="12264"/>
                    <a:pt x="11932" y="12264"/>
                  </a:cubicBezTo>
                  <a:cubicBezTo>
                    <a:pt x="9174" y="6598"/>
                    <a:pt x="8529" y="576"/>
                    <a:pt x="8456"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7"/>
          <p:cNvGrpSpPr/>
          <p:nvPr/>
        </p:nvGrpSpPr>
        <p:grpSpPr>
          <a:xfrm rot="-656890" flipH="1">
            <a:off x="8682910" y="4104104"/>
            <a:ext cx="600059" cy="779335"/>
            <a:chOff x="5749625" y="1901575"/>
            <a:chExt cx="1951432" cy="2534450"/>
          </a:xfrm>
        </p:grpSpPr>
        <p:sp>
          <p:nvSpPr>
            <p:cNvPr id="67" name="Google Shape;67;p7"/>
            <p:cNvSpPr/>
            <p:nvPr/>
          </p:nvSpPr>
          <p:spPr>
            <a:xfrm>
              <a:off x="5749625" y="1901575"/>
              <a:ext cx="1951432" cy="2534450"/>
            </a:xfrm>
            <a:custGeom>
              <a:avLst/>
              <a:gdLst/>
              <a:ahLst/>
              <a:cxnLst/>
              <a:rect l="l" t="t" r="r" b="b"/>
              <a:pathLst>
                <a:path w="19507" h="25335" extrusionOk="0">
                  <a:moveTo>
                    <a:pt x="8452" y="1"/>
                  </a:moveTo>
                  <a:cubicBezTo>
                    <a:pt x="8451" y="1"/>
                    <a:pt x="8449" y="2"/>
                    <a:pt x="8449" y="3"/>
                  </a:cubicBezTo>
                  <a:cubicBezTo>
                    <a:pt x="8449" y="2"/>
                    <a:pt x="8450" y="1"/>
                    <a:pt x="8451" y="1"/>
                  </a:cubicBezTo>
                  <a:lnTo>
                    <a:pt x="8451" y="1"/>
                  </a:lnTo>
                  <a:cubicBezTo>
                    <a:pt x="8520" y="1"/>
                    <a:pt x="8010" y="8637"/>
                    <a:pt x="3007" y="14979"/>
                  </a:cubicBezTo>
                  <a:cubicBezTo>
                    <a:pt x="5451" y="14782"/>
                    <a:pt x="7039" y="11483"/>
                    <a:pt x="7033" y="11483"/>
                  </a:cubicBezTo>
                  <a:lnTo>
                    <a:pt x="7033" y="11483"/>
                  </a:lnTo>
                  <a:cubicBezTo>
                    <a:pt x="7032" y="11483"/>
                    <a:pt x="7032" y="11483"/>
                    <a:pt x="7032" y="11484"/>
                  </a:cubicBezTo>
                  <a:cubicBezTo>
                    <a:pt x="7032" y="11483"/>
                    <a:pt x="7033" y="11483"/>
                    <a:pt x="7033" y="11483"/>
                  </a:cubicBezTo>
                  <a:lnTo>
                    <a:pt x="7033" y="11483"/>
                  </a:lnTo>
                  <a:cubicBezTo>
                    <a:pt x="7038" y="11483"/>
                    <a:pt x="5551" y="16883"/>
                    <a:pt x="968" y="20912"/>
                  </a:cubicBezTo>
                  <a:cubicBezTo>
                    <a:pt x="4755" y="20581"/>
                    <a:pt x="6648" y="17336"/>
                    <a:pt x="6635" y="17324"/>
                  </a:cubicBezTo>
                  <a:cubicBezTo>
                    <a:pt x="6635" y="17324"/>
                    <a:pt x="6635" y="17324"/>
                    <a:pt x="6635" y="17324"/>
                  </a:cubicBezTo>
                  <a:lnTo>
                    <a:pt x="6635" y="17324"/>
                  </a:lnTo>
                  <a:cubicBezTo>
                    <a:pt x="6646" y="17324"/>
                    <a:pt x="5976" y="21699"/>
                    <a:pt x="0" y="25335"/>
                  </a:cubicBezTo>
                  <a:cubicBezTo>
                    <a:pt x="3470" y="25031"/>
                    <a:pt x="6886" y="24713"/>
                    <a:pt x="10158" y="24368"/>
                  </a:cubicBezTo>
                  <a:cubicBezTo>
                    <a:pt x="13428" y="24024"/>
                    <a:pt x="16567" y="23653"/>
                    <a:pt x="19506" y="23283"/>
                  </a:cubicBezTo>
                  <a:cubicBezTo>
                    <a:pt x="14792" y="20721"/>
                    <a:pt x="14028" y="16632"/>
                    <a:pt x="14024" y="16609"/>
                  </a:cubicBezTo>
                  <a:lnTo>
                    <a:pt x="14024" y="16609"/>
                  </a:lnTo>
                  <a:cubicBezTo>
                    <a:pt x="14030" y="16630"/>
                    <a:pt x="15611" y="19070"/>
                    <a:pt x="18318" y="19070"/>
                  </a:cubicBezTo>
                  <a:cubicBezTo>
                    <a:pt x="18509" y="19070"/>
                    <a:pt x="18707" y="19058"/>
                    <a:pt x="18910" y="19031"/>
                  </a:cubicBezTo>
                  <a:cubicBezTo>
                    <a:pt x="15275" y="15978"/>
                    <a:pt x="13923" y="11987"/>
                    <a:pt x="13931" y="11987"/>
                  </a:cubicBezTo>
                  <a:lnTo>
                    <a:pt x="13931" y="11987"/>
                  </a:lnTo>
                  <a:cubicBezTo>
                    <a:pt x="13931" y="11987"/>
                    <a:pt x="13931" y="11987"/>
                    <a:pt x="13931" y="11987"/>
                  </a:cubicBezTo>
                  <a:cubicBezTo>
                    <a:pt x="13931" y="12000"/>
                    <a:pt x="14907" y="13738"/>
                    <a:pt x="16746" y="13738"/>
                  </a:cubicBezTo>
                  <a:cubicBezTo>
                    <a:pt x="16847" y="13738"/>
                    <a:pt x="16950" y="13733"/>
                    <a:pt x="17056" y="13722"/>
                  </a:cubicBezTo>
                  <a:cubicBezTo>
                    <a:pt x="12690" y="8556"/>
                    <a:pt x="8597" y="1"/>
                    <a:pt x="8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p:nvPr/>
          </p:nvSpPr>
          <p:spPr>
            <a:xfrm>
              <a:off x="5749625" y="1901675"/>
              <a:ext cx="1451944" cy="2534350"/>
            </a:xfrm>
            <a:custGeom>
              <a:avLst/>
              <a:gdLst/>
              <a:ahLst/>
              <a:cxnLst/>
              <a:rect l="l" t="t" r="r" b="b"/>
              <a:pathLst>
                <a:path w="14514" h="25334" extrusionOk="0">
                  <a:moveTo>
                    <a:pt x="8451" y="0"/>
                  </a:moveTo>
                  <a:cubicBezTo>
                    <a:pt x="8450" y="0"/>
                    <a:pt x="8450" y="1"/>
                    <a:pt x="8450" y="1"/>
                  </a:cubicBezTo>
                  <a:lnTo>
                    <a:pt x="8450" y="1"/>
                  </a:lnTo>
                  <a:cubicBezTo>
                    <a:pt x="8449" y="1"/>
                    <a:pt x="8449" y="1"/>
                    <a:pt x="8449" y="1"/>
                  </a:cubicBezTo>
                  <a:cubicBezTo>
                    <a:pt x="8449" y="1"/>
                    <a:pt x="8449" y="1"/>
                    <a:pt x="8449" y="2"/>
                  </a:cubicBezTo>
                  <a:cubicBezTo>
                    <a:pt x="8449" y="2"/>
                    <a:pt x="8449" y="1"/>
                    <a:pt x="8450" y="1"/>
                  </a:cubicBezTo>
                  <a:lnTo>
                    <a:pt x="8450" y="1"/>
                  </a:lnTo>
                  <a:cubicBezTo>
                    <a:pt x="8451" y="3"/>
                    <a:pt x="8453" y="16"/>
                    <a:pt x="8456" y="40"/>
                  </a:cubicBezTo>
                  <a:lnTo>
                    <a:pt x="8456" y="40"/>
                  </a:lnTo>
                  <a:cubicBezTo>
                    <a:pt x="8455" y="14"/>
                    <a:pt x="8453" y="0"/>
                    <a:pt x="8451" y="0"/>
                  </a:cubicBezTo>
                  <a:close/>
                  <a:moveTo>
                    <a:pt x="8456" y="40"/>
                  </a:moveTo>
                  <a:lnTo>
                    <a:pt x="8456" y="40"/>
                  </a:lnTo>
                  <a:cubicBezTo>
                    <a:pt x="8473" y="675"/>
                    <a:pt x="7814" y="8885"/>
                    <a:pt x="3007" y="14978"/>
                  </a:cubicBezTo>
                  <a:cubicBezTo>
                    <a:pt x="5451" y="14781"/>
                    <a:pt x="7039" y="11482"/>
                    <a:pt x="7033" y="11482"/>
                  </a:cubicBezTo>
                  <a:lnTo>
                    <a:pt x="7033" y="11482"/>
                  </a:lnTo>
                  <a:cubicBezTo>
                    <a:pt x="7032" y="11482"/>
                    <a:pt x="7032" y="11482"/>
                    <a:pt x="7032" y="11483"/>
                  </a:cubicBezTo>
                  <a:cubicBezTo>
                    <a:pt x="7032" y="11482"/>
                    <a:pt x="7033" y="11482"/>
                    <a:pt x="7033" y="11482"/>
                  </a:cubicBezTo>
                  <a:lnTo>
                    <a:pt x="7033" y="11482"/>
                  </a:lnTo>
                  <a:cubicBezTo>
                    <a:pt x="7038" y="11482"/>
                    <a:pt x="5551" y="16882"/>
                    <a:pt x="968" y="20911"/>
                  </a:cubicBezTo>
                  <a:cubicBezTo>
                    <a:pt x="4755" y="20580"/>
                    <a:pt x="6648" y="17335"/>
                    <a:pt x="6635" y="17323"/>
                  </a:cubicBezTo>
                  <a:cubicBezTo>
                    <a:pt x="6635" y="17323"/>
                    <a:pt x="6635" y="17323"/>
                    <a:pt x="6635" y="17323"/>
                  </a:cubicBezTo>
                  <a:lnTo>
                    <a:pt x="6635" y="17323"/>
                  </a:lnTo>
                  <a:cubicBezTo>
                    <a:pt x="6646" y="17323"/>
                    <a:pt x="5976" y="21698"/>
                    <a:pt x="0" y="25334"/>
                  </a:cubicBezTo>
                  <a:cubicBezTo>
                    <a:pt x="5046" y="24897"/>
                    <a:pt x="9958" y="24407"/>
                    <a:pt x="14514" y="23891"/>
                  </a:cubicBezTo>
                  <a:cubicBezTo>
                    <a:pt x="10312" y="22374"/>
                    <a:pt x="9065" y="15906"/>
                    <a:pt x="8934" y="15490"/>
                  </a:cubicBezTo>
                  <a:lnTo>
                    <a:pt x="8934" y="15490"/>
                  </a:lnTo>
                  <a:cubicBezTo>
                    <a:pt x="9765" y="17417"/>
                    <a:pt x="12870" y="18925"/>
                    <a:pt x="12885" y="18925"/>
                  </a:cubicBezTo>
                  <a:cubicBezTo>
                    <a:pt x="12885" y="18925"/>
                    <a:pt x="12885" y="18925"/>
                    <a:pt x="12885" y="18924"/>
                  </a:cubicBezTo>
                  <a:cubicBezTo>
                    <a:pt x="10054" y="15249"/>
                    <a:pt x="9159" y="9407"/>
                    <a:pt x="9113" y="9210"/>
                  </a:cubicBezTo>
                  <a:lnTo>
                    <a:pt x="9113" y="9210"/>
                  </a:lnTo>
                  <a:cubicBezTo>
                    <a:pt x="9882" y="11431"/>
                    <a:pt x="11932" y="12264"/>
                    <a:pt x="11932" y="12264"/>
                  </a:cubicBezTo>
                  <a:cubicBezTo>
                    <a:pt x="9174" y="6598"/>
                    <a:pt x="8529" y="576"/>
                    <a:pt x="8456"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7"/>
          <p:cNvSpPr/>
          <p:nvPr/>
        </p:nvSpPr>
        <p:spPr>
          <a:xfrm flipH="1">
            <a:off x="7742564" y="4743082"/>
            <a:ext cx="1589341" cy="447574"/>
          </a:xfrm>
          <a:custGeom>
            <a:avLst/>
            <a:gdLst/>
            <a:ahLst/>
            <a:cxnLst/>
            <a:rect l="l" t="t" r="r" b="b"/>
            <a:pathLst>
              <a:path w="55344" h="26468" extrusionOk="0">
                <a:moveTo>
                  <a:pt x="63" y="1"/>
                </a:moveTo>
                <a:cubicBezTo>
                  <a:pt x="21" y="1"/>
                  <a:pt x="0" y="1"/>
                  <a:pt x="0" y="1"/>
                </a:cubicBezTo>
                <a:lnTo>
                  <a:pt x="0" y="26434"/>
                </a:lnTo>
                <a:lnTo>
                  <a:pt x="55343" y="26467"/>
                </a:lnTo>
                <a:cubicBezTo>
                  <a:pt x="48943" y="20767"/>
                  <a:pt x="42680" y="19203"/>
                  <a:pt x="37734" y="19203"/>
                </a:cubicBezTo>
                <a:cubicBezTo>
                  <a:pt x="31726" y="19203"/>
                  <a:pt x="27664" y="21511"/>
                  <a:pt x="27664" y="21511"/>
                </a:cubicBezTo>
                <a:cubicBezTo>
                  <a:pt x="23870" y="318"/>
                  <a:pt x="1405"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7"/>
          <p:cNvGrpSpPr/>
          <p:nvPr/>
        </p:nvGrpSpPr>
        <p:grpSpPr>
          <a:xfrm>
            <a:off x="8008325" y="147325"/>
            <a:ext cx="841142" cy="572698"/>
            <a:chOff x="3964175" y="842400"/>
            <a:chExt cx="841142" cy="572698"/>
          </a:xfrm>
        </p:grpSpPr>
        <p:sp>
          <p:nvSpPr>
            <p:cNvPr id="71" name="Google Shape;71;p7"/>
            <p:cNvSpPr/>
            <p:nvPr/>
          </p:nvSpPr>
          <p:spPr>
            <a:xfrm>
              <a:off x="3964175" y="842400"/>
              <a:ext cx="287777" cy="147052"/>
            </a:xfrm>
            <a:custGeom>
              <a:avLst/>
              <a:gdLst/>
              <a:ahLst/>
              <a:cxnLst/>
              <a:rect l="l" t="t" r="r" b="b"/>
              <a:pathLst>
                <a:path w="4822" h="2464" extrusionOk="0">
                  <a:moveTo>
                    <a:pt x="759" y="0"/>
                  </a:moveTo>
                  <a:cubicBezTo>
                    <a:pt x="333" y="0"/>
                    <a:pt x="0" y="104"/>
                    <a:pt x="0" y="104"/>
                  </a:cubicBezTo>
                  <a:cubicBezTo>
                    <a:pt x="41" y="100"/>
                    <a:pt x="80" y="98"/>
                    <a:pt x="119" y="98"/>
                  </a:cubicBezTo>
                  <a:cubicBezTo>
                    <a:pt x="1558" y="98"/>
                    <a:pt x="2006" y="2464"/>
                    <a:pt x="2006" y="2464"/>
                  </a:cubicBezTo>
                  <a:cubicBezTo>
                    <a:pt x="2887" y="1275"/>
                    <a:pt x="4369" y="1198"/>
                    <a:pt x="4737" y="1198"/>
                  </a:cubicBezTo>
                  <a:cubicBezTo>
                    <a:pt x="4791" y="1198"/>
                    <a:pt x="4821" y="1200"/>
                    <a:pt x="4821" y="1200"/>
                  </a:cubicBezTo>
                  <a:cubicBezTo>
                    <a:pt x="4331" y="1057"/>
                    <a:pt x="3935" y="1004"/>
                    <a:pt x="3618" y="1004"/>
                  </a:cubicBezTo>
                  <a:cubicBezTo>
                    <a:pt x="2779" y="1004"/>
                    <a:pt x="2495" y="1369"/>
                    <a:pt x="2495" y="1369"/>
                  </a:cubicBezTo>
                  <a:cubicBezTo>
                    <a:pt x="2233" y="229"/>
                    <a:pt x="1392" y="0"/>
                    <a:pt x="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4592916" y="1294305"/>
              <a:ext cx="212401" cy="120792"/>
            </a:xfrm>
            <a:custGeom>
              <a:avLst/>
              <a:gdLst/>
              <a:ahLst/>
              <a:cxnLst/>
              <a:rect l="l" t="t" r="r" b="b"/>
              <a:pathLst>
                <a:path w="3559" h="2024" extrusionOk="0">
                  <a:moveTo>
                    <a:pt x="3558" y="0"/>
                  </a:moveTo>
                  <a:lnTo>
                    <a:pt x="3558" y="0"/>
                  </a:lnTo>
                  <a:cubicBezTo>
                    <a:pt x="2176" y="439"/>
                    <a:pt x="2142" y="1113"/>
                    <a:pt x="2142" y="1113"/>
                  </a:cubicBezTo>
                  <a:cubicBezTo>
                    <a:pt x="1830" y="829"/>
                    <a:pt x="1524" y="727"/>
                    <a:pt x="1246" y="727"/>
                  </a:cubicBezTo>
                  <a:cubicBezTo>
                    <a:pt x="533" y="727"/>
                    <a:pt x="0" y="1399"/>
                    <a:pt x="0" y="1399"/>
                  </a:cubicBezTo>
                  <a:cubicBezTo>
                    <a:pt x="196" y="1236"/>
                    <a:pt x="415" y="1172"/>
                    <a:pt x="637" y="1172"/>
                  </a:cubicBezTo>
                  <a:cubicBezTo>
                    <a:pt x="1448" y="1172"/>
                    <a:pt x="2311" y="2023"/>
                    <a:pt x="2311" y="2023"/>
                  </a:cubicBezTo>
                  <a:cubicBezTo>
                    <a:pt x="2360" y="708"/>
                    <a:pt x="3558" y="0"/>
                    <a:pt x="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7"/>
          <p:cNvSpPr txBox="1">
            <a:spLocks noGrp="1"/>
          </p:cNvSpPr>
          <p:nvPr>
            <p:ph type="title"/>
          </p:nvPr>
        </p:nvSpPr>
        <p:spPr>
          <a:xfrm>
            <a:off x="4184600" y="700413"/>
            <a:ext cx="4244400" cy="128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a:lvl1pPr>
            <a:lvl2pPr lvl="1" rtl="0">
              <a:lnSpc>
                <a:spcPct val="100000"/>
              </a:lnSpc>
              <a:spcBef>
                <a:spcPts val="0"/>
              </a:spcBef>
              <a:spcAft>
                <a:spcPts val="0"/>
              </a:spcAft>
              <a:buSzPts val="2500"/>
              <a:buNone/>
              <a:defRPr/>
            </a:lvl2pPr>
            <a:lvl3pPr lvl="2" rtl="0">
              <a:lnSpc>
                <a:spcPct val="100000"/>
              </a:lnSpc>
              <a:spcBef>
                <a:spcPts val="0"/>
              </a:spcBef>
              <a:spcAft>
                <a:spcPts val="0"/>
              </a:spcAft>
              <a:buSzPts val="2500"/>
              <a:buNone/>
              <a:defRPr/>
            </a:lvl3pPr>
            <a:lvl4pPr lvl="3" rtl="0">
              <a:lnSpc>
                <a:spcPct val="100000"/>
              </a:lnSpc>
              <a:spcBef>
                <a:spcPts val="0"/>
              </a:spcBef>
              <a:spcAft>
                <a:spcPts val="0"/>
              </a:spcAft>
              <a:buSzPts val="2500"/>
              <a:buNone/>
              <a:defRPr/>
            </a:lvl4pPr>
            <a:lvl5pPr lvl="4" rtl="0">
              <a:lnSpc>
                <a:spcPct val="100000"/>
              </a:lnSpc>
              <a:spcBef>
                <a:spcPts val="0"/>
              </a:spcBef>
              <a:spcAft>
                <a:spcPts val="0"/>
              </a:spcAft>
              <a:buSzPts val="2500"/>
              <a:buNone/>
              <a:defRPr/>
            </a:lvl5pPr>
            <a:lvl6pPr lvl="5" rtl="0">
              <a:lnSpc>
                <a:spcPct val="100000"/>
              </a:lnSpc>
              <a:spcBef>
                <a:spcPts val="0"/>
              </a:spcBef>
              <a:spcAft>
                <a:spcPts val="0"/>
              </a:spcAft>
              <a:buSzPts val="2500"/>
              <a:buNone/>
              <a:defRPr/>
            </a:lvl6pPr>
            <a:lvl7pPr lvl="6" rtl="0">
              <a:lnSpc>
                <a:spcPct val="100000"/>
              </a:lnSpc>
              <a:spcBef>
                <a:spcPts val="0"/>
              </a:spcBef>
              <a:spcAft>
                <a:spcPts val="0"/>
              </a:spcAft>
              <a:buSzPts val="2500"/>
              <a:buNone/>
              <a:defRPr/>
            </a:lvl7pPr>
            <a:lvl8pPr lvl="7" rtl="0">
              <a:lnSpc>
                <a:spcPct val="100000"/>
              </a:lnSpc>
              <a:spcBef>
                <a:spcPts val="0"/>
              </a:spcBef>
              <a:spcAft>
                <a:spcPts val="0"/>
              </a:spcAft>
              <a:buSzPts val="2500"/>
              <a:buNone/>
              <a:defRPr/>
            </a:lvl8pPr>
            <a:lvl9pPr lvl="8" rtl="0">
              <a:lnSpc>
                <a:spcPct val="100000"/>
              </a:lnSpc>
              <a:spcBef>
                <a:spcPts val="0"/>
              </a:spcBef>
              <a:spcAft>
                <a:spcPts val="0"/>
              </a:spcAft>
              <a:buSzPts val="2500"/>
              <a:buNone/>
              <a:defRPr/>
            </a:lvl9pPr>
          </a:lstStyle>
          <a:p>
            <a:endParaRPr/>
          </a:p>
        </p:txBody>
      </p:sp>
      <p:sp>
        <p:nvSpPr>
          <p:cNvPr id="74" name="Google Shape;74;p7"/>
          <p:cNvSpPr txBox="1">
            <a:spLocks noGrp="1"/>
          </p:cNvSpPr>
          <p:nvPr>
            <p:ph type="body" idx="1"/>
          </p:nvPr>
        </p:nvSpPr>
        <p:spPr>
          <a:xfrm>
            <a:off x="4184600" y="2163688"/>
            <a:ext cx="4244400" cy="2279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
        <p:cNvGrpSpPr/>
        <p:nvPr/>
      </p:nvGrpSpPr>
      <p:grpSpPr>
        <a:xfrm>
          <a:off x="0" y="0"/>
          <a:ext cx="0" cy="0"/>
          <a:chOff x="0" y="0"/>
          <a:chExt cx="0" cy="0"/>
        </a:xfrm>
      </p:grpSpPr>
      <p:sp>
        <p:nvSpPr>
          <p:cNvPr id="76" name="Google Shape;76;p8"/>
          <p:cNvSpPr/>
          <p:nvPr/>
        </p:nvSpPr>
        <p:spPr>
          <a:xfrm rot="-10213472">
            <a:off x="5696359" y="-601058"/>
            <a:ext cx="4488994" cy="1495945"/>
          </a:xfrm>
          <a:custGeom>
            <a:avLst/>
            <a:gdLst/>
            <a:ahLst/>
            <a:cxnLst/>
            <a:rect l="l" t="t" r="r" b="b"/>
            <a:pathLst>
              <a:path w="213196" h="71047" extrusionOk="0">
                <a:moveTo>
                  <a:pt x="26571" y="0"/>
                </a:moveTo>
                <a:cubicBezTo>
                  <a:pt x="11419" y="0"/>
                  <a:pt x="0" y="9467"/>
                  <a:pt x="0" y="9467"/>
                </a:cubicBezTo>
                <a:lnTo>
                  <a:pt x="0" y="65770"/>
                </a:lnTo>
                <a:lnTo>
                  <a:pt x="213196" y="71046"/>
                </a:lnTo>
                <a:lnTo>
                  <a:pt x="213196" y="34398"/>
                </a:lnTo>
                <a:cubicBezTo>
                  <a:pt x="210913" y="26677"/>
                  <a:pt x="206735" y="24760"/>
                  <a:pt x="203147" y="24760"/>
                </a:cubicBezTo>
                <a:cubicBezTo>
                  <a:pt x="199607" y="24760"/>
                  <a:pt x="196642" y="26627"/>
                  <a:pt x="196642" y="26627"/>
                </a:cubicBezTo>
                <a:cubicBezTo>
                  <a:pt x="191100" y="20665"/>
                  <a:pt x="185512" y="18548"/>
                  <a:pt x="180371" y="18548"/>
                </a:cubicBezTo>
                <a:cubicBezTo>
                  <a:pt x="167780" y="18548"/>
                  <a:pt x="157870" y="31246"/>
                  <a:pt x="157870" y="31246"/>
                </a:cubicBezTo>
                <a:cubicBezTo>
                  <a:pt x="152177" y="24137"/>
                  <a:pt x="143500" y="21875"/>
                  <a:pt x="134764" y="21875"/>
                </a:cubicBezTo>
                <a:cubicBezTo>
                  <a:pt x="119494" y="21875"/>
                  <a:pt x="104044" y="28785"/>
                  <a:pt x="104044" y="28785"/>
                </a:cubicBezTo>
                <a:cubicBezTo>
                  <a:pt x="92092" y="12875"/>
                  <a:pt x="81177" y="9034"/>
                  <a:pt x="73422" y="9034"/>
                </a:cubicBezTo>
                <a:cubicBezTo>
                  <a:pt x="66182" y="9034"/>
                  <a:pt x="61698" y="12382"/>
                  <a:pt x="61698" y="12382"/>
                </a:cubicBezTo>
                <a:cubicBezTo>
                  <a:pt x="60651" y="9172"/>
                  <a:pt x="57636" y="8411"/>
                  <a:pt x="55013" y="8411"/>
                </a:cubicBezTo>
                <a:cubicBezTo>
                  <a:pt x="52650" y="8411"/>
                  <a:pt x="50606" y="9028"/>
                  <a:pt x="50606" y="9028"/>
                </a:cubicBezTo>
                <a:cubicBezTo>
                  <a:pt x="42301" y="2269"/>
                  <a:pt x="33989" y="0"/>
                  <a:pt x="26571" y="0"/>
                </a:cubicBezTo>
                <a:close/>
              </a:path>
            </a:pathLst>
          </a:custGeom>
          <a:gradFill>
            <a:gsLst>
              <a:gs pos="0">
                <a:schemeClr val="accent4"/>
              </a:gs>
              <a:gs pos="100000">
                <a:schemeClr val="accent5"/>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a:off x="8302775" y="4381063"/>
            <a:ext cx="1589327" cy="208375"/>
          </a:xfrm>
          <a:custGeom>
            <a:avLst/>
            <a:gdLst/>
            <a:ahLst/>
            <a:cxnLst/>
            <a:rect l="l" t="t" r="r" b="b"/>
            <a:pathLst>
              <a:path w="108394" h="8335" extrusionOk="0">
                <a:moveTo>
                  <a:pt x="48963" y="1"/>
                </a:moveTo>
                <a:cubicBezTo>
                  <a:pt x="46314" y="1"/>
                  <a:pt x="43950" y="1994"/>
                  <a:pt x="40885" y="1994"/>
                </a:cubicBezTo>
                <a:cubicBezTo>
                  <a:pt x="39983" y="1994"/>
                  <a:pt x="39020" y="1821"/>
                  <a:pt x="37972" y="1375"/>
                </a:cubicBezTo>
                <a:cubicBezTo>
                  <a:pt x="36229" y="626"/>
                  <a:pt x="34412" y="293"/>
                  <a:pt x="32494" y="293"/>
                </a:cubicBezTo>
                <a:cubicBezTo>
                  <a:pt x="28546" y="293"/>
                  <a:pt x="24168" y="1703"/>
                  <a:pt x="19119" y="3798"/>
                </a:cubicBezTo>
                <a:cubicBezTo>
                  <a:pt x="11615" y="6896"/>
                  <a:pt x="1" y="8335"/>
                  <a:pt x="1" y="8335"/>
                </a:cubicBezTo>
                <a:lnTo>
                  <a:pt x="108393" y="8335"/>
                </a:lnTo>
                <a:cubicBezTo>
                  <a:pt x="108393" y="8335"/>
                  <a:pt x="94826" y="7395"/>
                  <a:pt x="91067" y="5222"/>
                </a:cubicBezTo>
                <a:cubicBezTo>
                  <a:pt x="88730" y="3857"/>
                  <a:pt x="86393" y="3401"/>
                  <a:pt x="83942" y="3401"/>
                </a:cubicBezTo>
                <a:cubicBezTo>
                  <a:pt x="82466" y="3401"/>
                  <a:pt x="80948" y="3566"/>
                  <a:pt x="79364" y="3798"/>
                </a:cubicBezTo>
                <a:cubicBezTo>
                  <a:pt x="78241" y="3958"/>
                  <a:pt x="77329" y="4046"/>
                  <a:pt x="76527" y="4046"/>
                </a:cubicBezTo>
                <a:cubicBezTo>
                  <a:pt x="74319" y="4046"/>
                  <a:pt x="72947" y="3384"/>
                  <a:pt x="70319" y="1757"/>
                </a:cubicBezTo>
                <a:cubicBezTo>
                  <a:pt x="68544" y="670"/>
                  <a:pt x="66922" y="319"/>
                  <a:pt x="65228" y="319"/>
                </a:cubicBezTo>
                <a:cubicBezTo>
                  <a:pt x="63490" y="319"/>
                  <a:pt x="61676" y="688"/>
                  <a:pt x="59541" y="1008"/>
                </a:cubicBezTo>
                <a:cubicBezTo>
                  <a:pt x="57729" y="1280"/>
                  <a:pt x="56610" y="1461"/>
                  <a:pt x="55587" y="1461"/>
                </a:cubicBezTo>
                <a:cubicBezTo>
                  <a:pt x="54231" y="1461"/>
                  <a:pt x="53045" y="1142"/>
                  <a:pt x="50643" y="288"/>
                </a:cubicBezTo>
                <a:cubicBezTo>
                  <a:pt x="50065" y="85"/>
                  <a:pt x="49508" y="1"/>
                  <a:pt x="48963" y="1"/>
                </a:cubicBezTo>
                <a:close/>
              </a:path>
            </a:pathLst>
          </a:cu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a:off x="-391700" y="227063"/>
            <a:ext cx="1295825" cy="83200"/>
          </a:xfrm>
          <a:custGeom>
            <a:avLst/>
            <a:gdLst/>
            <a:ahLst/>
            <a:cxnLst/>
            <a:rect l="l" t="t" r="r" b="b"/>
            <a:pathLst>
              <a:path w="51833" h="3328" extrusionOk="0">
                <a:moveTo>
                  <a:pt x="24567" y="0"/>
                </a:moveTo>
                <a:cubicBezTo>
                  <a:pt x="24369" y="0"/>
                  <a:pt x="24164" y="3"/>
                  <a:pt x="23950" y="9"/>
                </a:cubicBezTo>
                <a:cubicBezTo>
                  <a:pt x="19697" y="146"/>
                  <a:pt x="17214" y="2218"/>
                  <a:pt x="13917" y="2218"/>
                </a:cubicBezTo>
                <a:cubicBezTo>
                  <a:pt x="13674" y="2218"/>
                  <a:pt x="13426" y="2207"/>
                  <a:pt x="13172" y="2183"/>
                </a:cubicBezTo>
                <a:cubicBezTo>
                  <a:pt x="12775" y="2143"/>
                  <a:pt x="12310" y="2125"/>
                  <a:pt x="11797" y="2125"/>
                </a:cubicBezTo>
                <a:cubicBezTo>
                  <a:pt x="7558" y="2125"/>
                  <a:pt x="1" y="3328"/>
                  <a:pt x="1" y="3328"/>
                </a:cubicBezTo>
                <a:lnTo>
                  <a:pt x="51833" y="3328"/>
                </a:lnTo>
                <a:cubicBezTo>
                  <a:pt x="51833" y="3328"/>
                  <a:pt x="46151" y="2946"/>
                  <a:pt x="43537" y="2183"/>
                </a:cubicBezTo>
                <a:cubicBezTo>
                  <a:pt x="42283" y="1807"/>
                  <a:pt x="40488" y="1753"/>
                  <a:pt x="38575" y="1753"/>
                </a:cubicBezTo>
                <a:cubicBezTo>
                  <a:pt x="37801" y="1753"/>
                  <a:pt x="37007" y="1762"/>
                  <a:pt x="36223" y="1762"/>
                </a:cubicBezTo>
                <a:cubicBezTo>
                  <a:pt x="34929" y="1762"/>
                  <a:pt x="33660" y="1738"/>
                  <a:pt x="32539" y="1611"/>
                </a:cubicBezTo>
                <a:cubicBezTo>
                  <a:pt x="29237" y="1219"/>
                  <a:pt x="28562" y="0"/>
                  <a:pt x="24567" y="0"/>
                </a:cubicBezTo>
                <a:close/>
              </a:path>
            </a:pathLst>
          </a:cu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8"/>
          <p:cNvGrpSpPr/>
          <p:nvPr/>
        </p:nvGrpSpPr>
        <p:grpSpPr>
          <a:xfrm>
            <a:off x="8008325" y="1152475"/>
            <a:ext cx="841142" cy="572698"/>
            <a:chOff x="3964175" y="842400"/>
            <a:chExt cx="841142" cy="572698"/>
          </a:xfrm>
        </p:grpSpPr>
        <p:sp>
          <p:nvSpPr>
            <p:cNvPr id="80" name="Google Shape;80;p8"/>
            <p:cNvSpPr/>
            <p:nvPr/>
          </p:nvSpPr>
          <p:spPr>
            <a:xfrm>
              <a:off x="3964175" y="842400"/>
              <a:ext cx="287777" cy="147052"/>
            </a:xfrm>
            <a:custGeom>
              <a:avLst/>
              <a:gdLst/>
              <a:ahLst/>
              <a:cxnLst/>
              <a:rect l="l" t="t" r="r" b="b"/>
              <a:pathLst>
                <a:path w="4822" h="2464" extrusionOk="0">
                  <a:moveTo>
                    <a:pt x="759" y="0"/>
                  </a:moveTo>
                  <a:cubicBezTo>
                    <a:pt x="333" y="0"/>
                    <a:pt x="0" y="104"/>
                    <a:pt x="0" y="104"/>
                  </a:cubicBezTo>
                  <a:cubicBezTo>
                    <a:pt x="41" y="100"/>
                    <a:pt x="80" y="98"/>
                    <a:pt x="119" y="98"/>
                  </a:cubicBezTo>
                  <a:cubicBezTo>
                    <a:pt x="1558" y="98"/>
                    <a:pt x="2006" y="2464"/>
                    <a:pt x="2006" y="2464"/>
                  </a:cubicBezTo>
                  <a:cubicBezTo>
                    <a:pt x="2887" y="1275"/>
                    <a:pt x="4369" y="1198"/>
                    <a:pt x="4737" y="1198"/>
                  </a:cubicBezTo>
                  <a:cubicBezTo>
                    <a:pt x="4791" y="1198"/>
                    <a:pt x="4821" y="1200"/>
                    <a:pt x="4821" y="1200"/>
                  </a:cubicBezTo>
                  <a:cubicBezTo>
                    <a:pt x="4331" y="1057"/>
                    <a:pt x="3935" y="1004"/>
                    <a:pt x="3618" y="1004"/>
                  </a:cubicBezTo>
                  <a:cubicBezTo>
                    <a:pt x="2779" y="1004"/>
                    <a:pt x="2495" y="1369"/>
                    <a:pt x="2495" y="1369"/>
                  </a:cubicBezTo>
                  <a:cubicBezTo>
                    <a:pt x="2233" y="229"/>
                    <a:pt x="1392" y="0"/>
                    <a:pt x="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a:off x="4592916" y="1294305"/>
              <a:ext cx="212401" cy="120792"/>
            </a:xfrm>
            <a:custGeom>
              <a:avLst/>
              <a:gdLst/>
              <a:ahLst/>
              <a:cxnLst/>
              <a:rect l="l" t="t" r="r" b="b"/>
              <a:pathLst>
                <a:path w="3559" h="2024" extrusionOk="0">
                  <a:moveTo>
                    <a:pt x="3558" y="0"/>
                  </a:moveTo>
                  <a:lnTo>
                    <a:pt x="3558" y="0"/>
                  </a:lnTo>
                  <a:cubicBezTo>
                    <a:pt x="2176" y="439"/>
                    <a:pt x="2142" y="1113"/>
                    <a:pt x="2142" y="1113"/>
                  </a:cubicBezTo>
                  <a:cubicBezTo>
                    <a:pt x="1830" y="829"/>
                    <a:pt x="1524" y="727"/>
                    <a:pt x="1246" y="727"/>
                  </a:cubicBezTo>
                  <a:cubicBezTo>
                    <a:pt x="533" y="727"/>
                    <a:pt x="0" y="1399"/>
                    <a:pt x="0" y="1399"/>
                  </a:cubicBezTo>
                  <a:cubicBezTo>
                    <a:pt x="196" y="1236"/>
                    <a:pt x="415" y="1172"/>
                    <a:pt x="637" y="1172"/>
                  </a:cubicBezTo>
                  <a:cubicBezTo>
                    <a:pt x="1448" y="1172"/>
                    <a:pt x="2311" y="2023"/>
                    <a:pt x="2311" y="2023"/>
                  </a:cubicBezTo>
                  <a:cubicBezTo>
                    <a:pt x="2360" y="708"/>
                    <a:pt x="3558" y="0"/>
                    <a:pt x="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8"/>
          <p:cNvGrpSpPr/>
          <p:nvPr/>
        </p:nvGrpSpPr>
        <p:grpSpPr>
          <a:xfrm rot="487166">
            <a:off x="745834" y="4409268"/>
            <a:ext cx="592737" cy="769826"/>
            <a:chOff x="5749625" y="1901575"/>
            <a:chExt cx="1951432" cy="2534450"/>
          </a:xfrm>
        </p:grpSpPr>
        <p:sp>
          <p:nvSpPr>
            <p:cNvPr id="83" name="Google Shape;83;p8"/>
            <p:cNvSpPr/>
            <p:nvPr/>
          </p:nvSpPr>
          <p:spPr>
            <a:xfrm>
              <a:off x="5749625" y="1901575"/>
              <a:ext cx="1951432" cy="2534450"/>
            </a:xfrm>
            <a:custGeom>
              <a:avLst/>
              <a:gdLst/>
              <a:ahLst/>
              <a:cxnLst/>
              <a:rect l="l" t="t" r="r" b="b"/>
              <a:pathLst>
                <a:path w="19507" h="25335" extrusionOk="0">
                  <a:moveTo>
                    <a:pt x="8452" y="1"/>
                  </a:moveTo>
                  <a:cubicBezTo>
                    <a:pt x="8451" y="1"/>
                    <a:pt x="8449" y="2"/>
                    <a:pt x="8449" y="3"/>
                  </a:cubicBezTo>
                  <a:cubicBezTo>
                    <a:pt x="8449" y="2"/>
                    <a:pt x="8450" y="1"/>
                    <a:pt x="8451" y="1"/>
                  </a:cubicBezTo>
                  <a:lnTo>
                    <a:pt x="8451" y="1"/>
                  </a:lnTo>
                  <a:cubicBezTo>
                    <a:pt x="8520" y="1"/>
                    <a:pt x="8010" y="8637"/>
                    <a:pt x="3007" y="14979"/>
                  </a:cubicBezTo>
                  <a:cubicBezTo>
                    <a:pt x="5451" y="14782"/>
                    <a:pt x="7039" y="11483"/>
                    <a:pt x="7033" y="11483"/>
                  </a:cubicBezTo>
                  <a:lnTo>
                    <a:pt x="7033" y="11483"/>
                  </a:lnTo>
                  <a:cubicBezTo>
                    <a:pt x="7032" y="11483"/>
                    <a:pt x="7032" y="11483"/>
                    <a:pt x="7032" y="11484"/>
                  </a:cubicBezTo>
                  <a:cubicBezTo>
                    <a:pt x="7032" y="11483"/>
                    <a:pt x="7033" y="11483"/>
                    <a:pt x="7033" y="11483"/>
                  </a:cubicBezTo>
                  <a:lnTo>
                    <a:pt x="7033" y="11483"/>
                  </a:lnTo>
                  <a:cubicBezTo>
                    <a:pt x="7038" y="11483"/>
                    <a:pt x="5551" y="16883"/>
                    <a:pt x="968" y="20912"/>
                  </a:cubicBezTo>
                  <a:cubicBezTo>
                    <a:pt x="4755" y="20581"/>
                    <a:pt x="6648" y="17336"/>
                    <a:pt x="6635" y="17324"/>
                  </a:cubicBezTo>
                  <a:cubicBezTo>
                    <a:pt x="6635" y="17324"/>
                    <a:pt x="6635" y="17324"/>
                    <a:pt x="6635" y="17324"/>
                  </a:cubicBezTo>
                  <a:lnTo>
                    <a:pt x="6635" y="17324"/>
                  </a:lnTo>
                  <a:cubicBezTo>
                    <a:pt x="6646" y="17324"/>
                    <a:pt x="5976" y="21699"/>
                    <a:pt x="0" y="25335"/>
                  </a:cubicBezTo>
                  <a:cubicBezTo>
                    <a:pt x="3470" y="25031"/>
                    <a:pt x="6886" y="24713"/>
                    <a:pt x="10158" y="24368"/>
                  </a:cubicBezTo>
                  <a:cubicBezTo>
                    <a:pt x="13428" y="24024"/>
                    <a:pt x="16567" y="23653"/>
                    <a:pt x="19506" y="23283"/>
                  </a:cubicBezTo>
                  <a:cubicBezTo>
                    <a:pt x="14792" y="20721"/>
                    <a:pt x="14028" y="16632"/>
                    <a:pt x="14024" y="16609"/>
                  </a:cubicBezTo>
                  <a:lnTo>
                    <a:pt x="14024" y="16609"/>
                  </a:lnTo>
                  <a:cubicBezTo>
                    <a:pt x="14030" y="16630"/>
                    <a:pt x="15611" y="19070"/>
                    <a:pt x="18318" y="19070"/>
                  </a:cubicBezTo>
                  <a:cubicBezTo>
                    <a:pt x="18509" y="19070"/>
                    <a:pt x="18707" y="19058"/>
                    <a:pt x="18910" y="19031"/>
                  </a:cubicBezTo>
                  <a:cubicBezTo>
                    <a:pt x="15275" y="15978"/>
                    <a:pt x="13923" y="11987"/>
                    <a:pt x="13931" y="11987"/>
                  </a:cubicBezTo>
                  <a:lnTo>
                    <a:pt x="13931" y="11987"/>
                  </a:lnTo>
                  <a:cubicBezTo>
                    <a:pt x="13931" y="11987"/>
                    <a:pt x="13931" y="11987"/>
                    <a:pt x="13931" y="11987"/>
                  </a:cubicBezTo>
                  <a:cubicBezTo>
                    <a:pt x="13931" y="12000"/>
                    <a:pt x="14907" y="13738"/>
                    <a:pt x="16746" y="13738"/>
                  </a:cubicBezTo>
                  <a:cubicBezTo>
                    <a:pt x="16847" y="13738"/>
                    <a:pt x="16950" y="13733"/>
                    <a:pt x="17056" y="13722"/>
                  </a:cubicBezTo>
                  <a:cubicBezTo>
                    <a:pt x="12690" y="8556"/>
                    <a:pt x="8597" y="1"/>
                    <a:pt x="8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a:off x="5749625" y="1901675"/>
              <a:ext cx="1451944" cy="2534350"/>
            </a:xfrm>
            <a:custGeom>
              <a:avLst/>
              <a:gdLst/>
              <a:ahLst/>
              <a:cxnLst/>
              <a:rect l="l" t="t" r="r" b="b"/>
              <a:pathLst>
                <a:path w="14514" h="25334" extrusionOk="0">
                  <a:moveTo>
                    <a:pt x="8451" y="0"/>
                  </a:moveTo>
                  <a:cubicBezTo>
                    <a:pt x="8450" y="0"/>
                    <a:pt x="8450" y="1"/>
                    <a:pt x="8450" y="1"/>
                  </a:cubicBezTo>
                  <a:lnTo>
                    <a:pt x="8450" y="1"/>
                  </a:lnTo>
                  <a:cubicBezTo>
                    <a:pt x="8449" y="1"/>
                    <a:pt x="8449" y="1"/>
                    <a:pt x="8449" y="1"/>
                  </a:cubicBezTo>
                  <a:cubicBezTo>
                    <a:pt x="8449" y="1"/>
                    <a:pt x="8449" y="1"/>
                    <a:pt x="8449" y="2"/>
                  </a:cubicBezTo>
                  <a:cubicBezTo>
                    <a:pt x="8449" y="2"/>
                    <a:pt x="8449" y="1"/>
                    <a:pt x="8450" y="1"/>
                  </a:cubicBezTo>
                  <a:lnTo>
                    <a:pt x="8450" y="1"/>
                  </a:lnTo>
                  <a:cubicBezTo>
                    <a:pt x="8451" y="3"/>
                    <a:pt x="8453" y="16"/>
                    <a:pt x="8456" y="40"/>
                  </a:cubicBezTo>
                  <a:lnTo>
                    <a:pt x="8456" y="40"/>
                  </a:lnTo>
                  <a:cubicBezTo>
                    <a:pt x="8455" y="14"/>
                    <a:pt x="8453" y="0"/>
                    <a:pt x="8451" y="0"/>
                  </a:cubicBezTo>
                  <a:close/>
                  <a:moveTo>
                    <a:pt x="8456" y="40"/>
                  </a:moveTo>
                  <a:lnTo>
                    <a:pt x="8456" y="40"/>
                  </a:lnTo>
                  <a:cubicBezTo>
                    <a:pt x="8473" y="675"/>
                    <a:pt x="7814" y="8885"/>
                    <a:pt x="3007" y="14978"/>
                  </a:cubicBezTo>
                  <a:cubicBezTo>
                    <a:pt x="5451" y="14781"/>
                    <a:pt x="7039" y="11482"/>
                    <a:pt x="7033" y="11482"/>
                  </a:cubicBezTo>
                  <a:lnTo>
                    <a:pt x="7033" y="11482"/>
                  </a:lnTo>
                  <a:cubicBezTo>
                    <a:pt x="7032" y="11482"/>
                    <a:pt x="7032" y="11482"/>
                    <a:pt x="7032" y="11483"/>
                  </a:cubicBezTo>
                  <a:cubicBezTo>
                    <a:pt x="7032" y="11482"/>
                    <a:pt x="7033" y="11482"/>
                    <a:pt x="7033" y="11482"/>
                  </a:cubicBezTo>
                  <a:lnTo>
                    <a:pt x="7033" y="11482"/>
                  </a:lnTo>
                  <a:cubicBezTo>
                    <a:pt x="7038" y="11482"/>
                    <a:pt x="5551" y="16882"/>
                    <a:pt x="968" y="20911"/>
                  </a:cubicBezTo>
                  <a:cubicBezTo>
                    <a:pt x="4755" y="20580"/>
                    <a:pt x="6648" y="17335"/>
                    <a:pt x="6635" y="17323"/>
                  </a:cubicBezTo>
                  <a:cubicBezTo>
                    <a:pt x="6635" y="17323"/>
                    <a:pt x="6635" y="17323"/>
                    <a:pt x="6635" y="17323"/>
                  </a:cubicBezTo>
                  <a:lnTo>
                    <a:pt x="6635" y="17323"/>
                  </a:lnTo>
                  <a:cubicBezTo>
                    <a:pt x="6646" y="17323"/>
                    <a:pt x="5976" y="21698"/>
                    <a:pt x="0" y="25334"/>
                  </a:cubicBezTo>
                  <a:cubicBezTo>
                    <a:pt x="5046" y="24897"/>
                    <a:pt x="9958" y="24407"/>
                    <a:pt x="14514" y="23891"/>
                  </a:cubicBezTo>
                  <a:cubicBezTo>
                    <a:pt x="10312" y="22374"/>
                    <a:pt x="9065" y="15906"/>
                    <a:pt x="8934" y="15490"/>
                  </a:cubicBezTo>
                  <a:lnTo>
                    <a:pt x="8934" y="15490"/>
                  </a:lnTo>
                  <a:cubicBezTo>
                    <a:pt x="9765" y="17417"/>
                    <a:pt x="12870" y="18925"/>
                    <a:pt x="12885" y="18925"/>
                  </a:cubicBezTo>
                  <a:cubicBezTo>
                    <a:pt x="12885" y="18925"/>
                    <a:pt x="12885" y="18925"/>
                    <a:pt x="12885" y="18924"/>
                  </a:cubicBezTo>
                  <a:cubicBezTo>
                    <a:pt x="10054" y="15249"/>
                    <a:pt x="9159" y="9407"/>
                    <a:pt x="9113" y="9210"/>
                  </a:cubicBezTo>
                  <a:lnTo>
                    <a:pt x="9113" y="9210"/>
                  </a:lnTo>
                  <a:cubicBezTo>
                    <a:pt x="9882" y="11431"/>
                    <a:pt x="11932" y="12264"/>
                    <a:pt x="11932" y="12264"/>
                  </a:cubicBezTo>
                  <a:cubicBezTo>
                    <a:pt x="9174" y="6598"/>
                    <a:pt x="8529" y="576"/>
                    <a:pt x="8456"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8"/>
          <p:cNvGrpSpPr/>
          <p:nvPr/>
        </p:nvGrpSpPr>
        <p:grpSpPr>
          <a:xfrm rot="655953">
            <a:off x="-886" y="4090343"/>
            <a:ext cx="592673" cy="769743"/>
            <a:chOff x="5749625" y="1901575"/>
            <a:chExt cx="1951432" cy="2534450"/>
          </a:xfrm>
        </p:grpSpPr>
        <p:sp>
          <p:nvSpPr>
            <p:cNvPr id="86" name="Google Shape;86;p8"/>
            <p:cNvSpPr/>
            <p:nvPr/>
          </p:nvSpPr>
          <p:spPr>
            <a:xfrm>
              <a:off x="5749625" y="1901575"/>
              <a:ext cx="1951432" cy="2534450"/>
            </a:xfrm>
            <a:custGeom>
              <a:avLst/>
              <a:gdLst/>
              <a:ahLst/>
              <a:cxnLst/>
              <a:rect l="l" t="t" r="r" b="b"/>
              <a:pathLst>
                <a:path w="19507" h="25335" extrusionOk="0">
                  <a:moveTo>
                    <a:pt x="8452" y="1"/>
                  </a:moveTo>
                  <a:cubicBezTo>
                    <a:pt x="8451" y="1"/>
                    <a:pt x="8449" y="2"/>
                    <a:pt x="8449" y="3"/>
                  </a:cubicBezTo>
                  <a:cubicBezTo>
                    <a:pt x="8449" y="2"/>
                    <a:pt x="8450" y="1"/>
                    <a:pt x="8451" y="1"/>
                  </a:cubicBezTo>
                  <a:lnTo>
                    <a:pt x="8451" y="1"/>
                  </a:lnTo>
                  <a:cubicBezTo>
                    <a:pt x="8520" y="1"/>
                    <a:pt x="8010" y="8637"/>
                    <a:pt x="3007" y="14979"/>
                  </a:cubicBezTo>
                  <a:cubicBezTo>
                    <a:pt x="5451" y="14782"/>
                    <a:pt x="7039" y="11483"/>
                    <a:pt x="7033" y="11483"/>
                  </a:cubicBezTo>
                  <a:lnTo>
                    <a:pt x="7033" y="11483"/>
                  </a:lnTo>
                  <a:cubicBezTo>
                    <a:pt x="7032" y="11483"/>
                    <a:pt x="7032" y="11483"/>
                    <a:pt x="7032" y="11484"/>
                  </a:cubicBezTo>
                  <a:cubicBezTo>
                    <a:pt x="7032" y="11483"/>
                    <a:pt x="7033" y="11483"/>
                    <a:pt x="7033" y="11483"/>
                  </a:cubicBezTo>
                  <a:lnTo>
                    <a:pt x="7033" y="11483"/>
                  </a:lnTo>
                  <a:cubicBezTo>
                    <a:pt x="7038" y="11483"/>
                    <a:pt x="5551" y="16883"/>
                    <a:pt x="968" y="20912"/>
                  </a:cubicBezTo>
                  <a:cubicBezTo>
                    <a:pt x="4755" y="20581"/>
                    <a:pt x="6648" y="17336"/>
                    <a:pt x="6635" y="17324"/>
                  </a:cubicBezTo>
                  <a:cubicBezTo>
                    <a:pt x="6635" y="17324"/>
                    <a:pt x="6635" y="17324"/>
                    <a:pt x="6635" y="17324"/>
                  </a:cubicBezTo>
                  <a:lnTo>
                    <a:pt x="6635" y="17324"/>
                  </a:lnTo>
                  <a:cubicBezTo>
                    <a:pt x="6646" y="17324"/>
                    <a:pt x="5976" y="21699"/>
                    <a:pt x="0" y="25335"/>
                  </a:cubicBezTo>
                  <a:cubicBezTo>
                    <a:pt x="3470" y="25031"/>
                    <a:pt x="6886" y="24713"/>
                    <a:pt x="10158" y="24368"/>
                  </a:cubicBezTo>
                  <a:cubicBezTo>
                    <a:pt x="13428" y="24024"/>
                    <a:pt x="16567" y="23653"/>
                    <a:pt x="19506" y="23283"/>
                  </a:cubicBezTo>
                  <a:cubicBezTo>
                    <a:pt x="14792" y="20721"/>
                    <a:pt x="14028" y="16632"/>
                    <a:pt x="14024" y="16609"/>
                  </a:cubicBezTo>
                  <a:lnTo>
                    <a:pt x="14024" y="16609"/>
                  </a:lnTo>
                  <a:cubicBezTo>
                    <a:pt x="14030" y="16630"/>
                    <a:pt x="15611" y="19070"/>
                    <a:pt x="18318" y="19070"/>
                  </a:cubicBezTo>
                  <a:cubicBezTo>
                    <a:pt x="18509" y="19070"/>
                    <a:pt x="18707" y="19058"/>
                    <a:pt x="18910" y="19031"/>
                  </a:cubicBezTo>
                  <a:cubicBezTo>
                    <a:pt x="15275" y="15978"/>
                    <a:pt x="13923" y="11987"/>
                    <a:pt x="13931" y="11987"/>
                  </a:cubicBezTo>
                  <a:lnTo>
                    <a:pt x="13931" y="11987"/>
                  </a:lnTo>
                  <a:cubicBezTo>
                    <a:pt x="13931" y="11987"/>
                    <a:pt x="13931" y="11987"/>
                    <a:pt x="13931" y="11987"/>
                  </a:cubicBezTo>
                  <a:cubicBezTo>
                    <a:pt x="13931" y="12000"/>
                    <a:pt x="14907" y="13738"/>
                    <a:pt x="16746" y="13738"/>
                  </a:cubicBezTo>
                  <a:cubicBezTo>
                    <a:pt x="16847" y="13738"/>
                    <a:pt x="16950" y="13733"/>
                    <a:pt x="17056" y="13722"/>
                  </a:cubicBezTo>
                  <a:cubicBezTo>
                    <a:pt x="12690" y="8556"/>
                    <a:pt x="8597" y="1"/>
                    <a:pt x="8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5749625" y="1901675"/>
              <a:ext cx="1451944" cy="2534350"/>
            </a:xfrm>
            <a:custGeom>
              <a:avLst/>
              <a:gdLst/>
              <a:ahLst/>
              <a:cxnLst/>
              <a:rect l="l" t="t" r="r" b="b"/>
              <a:pathLst>
                <a:path w="14514" h="25334" extrusionOk="0">
                  <a:moveTo>
                    <a:pt x="8451" y="0"/>
                  </a:moveTo>
                  <a:cubicBezTo>
                    <a:pt x="8450" y="0"/>
                    <a:pt x="8450" y="1"/>
                    <a:pt x="8450" y="1"/>
                  </a:cubicBezTo>
                  <a:lnTo>
                    <a:pt x="8450" y="1"/>
                  </a:lnTo>
                  <a:cubicBezTo>
                    <a:pt x="8449" y="1"/>
                    <a:pt x="8449" y="1"/>
                    <a:pt x="8449" y="1"/>
                  </a:cubicBezTo>
                  <a:cubicBezTo>
                    <a:pt x="8449" y="1"/>
                    <a:pt x="8449" y="1"/>
                    <a:pt x="8449" y="2"/>
                  </a:cubicBezTo>
                  <a:cubicBezTo>
                    <a:pt x="8449" y="2"/>
                    <a:pt x="8449" y="1"/>
                    <a:pt x="8450" y="1"/>
                  </a:cubicBezTo>
                  <a:lnTo>
                    <a:pt x="8450" y="1"/>
                  </a:lnTo>
                  <a:cubicBezTo>
                    <a:pt x="8451" y="3"/>
                    <a:pt x="8453" y="16"/>
                    <a:pt x="8456" y="40"/>
                  </a:cubicBezTo>
                  <a:lnTo>
                    <a:pt x="8456" y="40"/>
                  </a:lnTo>
                  <a:cubicBezTo>
                    <a:pt x="8455" y="14"/>
                    <a:pt x="8453" y="0"/>
                    <a:pt x="8451" y="0"/>
                  </a:cubicBezTo>
                  <a:close/>
                  <a:moveTo>
                    <a:pt x="8456" y="40"/>
                  </a:moveTo>
                  <a:lnTo>
                    <a:pt x="8456" y="40"/>
                  </a:lnTo>
                  <a:cubicBezTo>
                    <a:pt x="8473" y="675"/>
                    <a:pt x="7814" y="8885"/>
                    <a:pt x="3007" y="14978"/>
                  </a:cubicBezTo>
                  <a:cubicBezTo>
                    <a:pt x="5451" y="14781"/>
                    <a:pt x="7039" y="11482"/>
                    <a:pt x="7033" y="11482"/>
                  </a:cubicBezTo>
                  <a:lnTo>
                    <a:pt x="7033" y="11482"/>
                  </a:lnTo>
                  <a:cubicBezTo>
                    <a:pt x="7032" y="11482"/>
                    <a:pt x="7032" y="11482"/>
                    <a:pt x="7032" y="11483"/>
                  </a:cubicBezTo>
                  <a:cubicBezTo>
                    <a:pt x="7032" y="11482"/>
                    <a:pt x="7033" y="11482"/>
                    <a:pt x="7033" y="11482"/>
                  </a:cubicBezTo>
                  <a:lnTo>
                    <a:pt x="7033" y="11482"/>
                  </a:lnTo>
                  <a:cubicBezTo>
                    <a:pt x="7038" y="11482"/>
                    <a:pt x="5551" y="16882"/>
                    <a:pt x="968" y="20911"/>
                  </a:cubicBezTo>
                  <a:cubicBezTo>
                    <a:pt x="4755" y="20580"/>
                    <a:pt x="6648" y="17335"/>
                    <a:pt x="6635" y="17323"/>
                  </a:cubicBezTo>
                  <a:cubicBezTo>
                    <a:pt x="6635" y="17323"/>
                    <a:pt x="6635" y="17323"/>
                    <a:pt x="6635" y="17323"/>
                  </a:cubicBezTo>
                  <a:lnTo>
                    <a:pt x="6635" y="17323"/>
                  </a:lnTo>
                  <a:cubicBezTo>
                    <a:pt x="6646" y="17323"/>
                    <a:pt x="5976" y="21698"/>
                    <a:pt x="0" y="25334"/>
                  </a:cubicBezTo>
                  <a:cubicBezTo>
                    <a:pt x="5046" y="24897"/>
                    <a:pt x="9958" y="24407"/>
                    <a:pt x="14514" y="23891"/>
                  </a:cubicBezTo>
                  <a:cubicBezTo>
                    <a:pt x="10312" y="22374"/>
                    <a:pt x="9065" y="15906"/>
                    <a:pt x="8934" y="15490"/>
                  </a:cubicBezTo>
                  <a:lnTo>
                    <a:pt x="8934" y="15490"/>
                  </a:lnTo>
                  <a:cubicBezTo>
                    <a:pt x="9765" y="17417"/>
                    <a:pt x="12870" y="18925"/>
                    <a:pt x="12885" y="18925"/>
                  </a:cubicBezTo>
                  <a:cubicBezTo>
                    <a:pt x="12885" y="18925"/>
                    <a:pt x="12885" y="18925"/>
                    <a:pt x="12885" y="18924"/>
                  </a:cubicBezTo>
                  <a:cubicBezTo>
                    <a:pt x="10054" y="15249"/>
                    <a:pt x="9159" y="9407"/>
                    <a:pt x="9113" y="9210"/>
                  </a:cubicBezTo>
                  <a:lnTo>
                    <a:pt x="9113" y="9210"/>
                  </a:lnTo>
                  <a:cubicBezTo>
                    <a:pt x="9882" y="11431"/>
                    <a:pt x="11932" y="12264"/>
                    <a:pt x="11932" y="12264"/>
                  </a:cubicBezTo>
                  <a:cubicBezTo>
                    <a:pt x="9174" y="6598"/>
                    <a:pt x="8529" y="576"/>
                    <a:pt x="8456"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8"/>
          <p:cNvSpPr/>
          <p:nvPr/>
        </p:nvSpPr>
        <p:spPr>
          <a:xfrm>
            <a:off x="-49384" y="4722202"/>
            <a:ext cx="1569971" cy="442148"/>
          </a:xfrm>
          <a:custGeom>
            <a:avLst/>
            <a:gdLst/>
            <a:ahLst/>
            <a:cxnLst/>
            <a:rect l="l" t="t" r="r" b="b"/>
            <a:pathLst>
              <a:path w="55344" h="26468" extrusionOk="0">
                <a:moveTo>
                  <a:pt x="63" y="1"/>
                </a:moveTo>
                <a:cubicBezTo>
                  <a:pt x="21" y="1"/>
                  <a:pt x="0" y="1"/>
                  <a:pt x="0" y="1"/>
                </a:cubicBezTo>
                <a:lnTo>
                  <a:pt x="0" y="26434"/>
                </a:lnTo>
                <a:lnTo>
                  <a:pt x="55343" y="26467"/>
                </a:lnTo>
                <a:cubicBezTo>
                  <a:pt x="48943" y="20767"/>
                  <a:pt x="42680" y="19203"/>
                  <a:pt x="37734" y="19203"/>
                </a:cubicBezTo>
                <a:cubicBezTo>
                  <a:pt x="31726" y="19203"/>
                  <a:pt x="27664" y="21511"/>
                  <a:pt x="27664" y="21511"/>
                </a:cubicBezTo>
                <a:cubicBezTo>
                  <a:pt x="23870" y="318"/>
                  <a:pt x="1405"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p9"/>
          <p:cNvSpPr txBox="1">
            <a:spLocks noGrp="1"/>
          </p:cNvSpPr>
          <p:nvPr>
            <p:ph type="title"/>
          </p:nvPr>
        </p:nvSpPr>
        <p:spPr>
          <a:xfrm>
            <a:off x="2241425" y="1293100"/>
            <a:ext cx="46611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2" name="Google Shape;92;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3" name="Google Shape;93;p9"/>
          <p:cNvSpPr/>
          <p:nvPr/>
        </p:nvSpPr>
        <p:spPr>
          <a:xfrm rot="10213472" flipH="1">
            <a:off x="-983092" y="-601058"/>
            <a:ext cx="4488994" cy="1495945"/>
          </a:xfrm>
          <a:custGeom>
            <a:avLst/>
            <a:gdLst/>
            <a:ahLst/>
            <a:cxnLst/>
            <a:rect l="l" t="t" r="r" b="b"/>
            <a:pathLst>
              <a:path w="213196" h="71047" extrusionOk="0">
                <a:moveTo>
                  <a:pt x="26571" y="0"/>
                </a:moveTo>
                <a:cubicBezTo>
                  <a:pt x="11419" y="0"/>
                  <a:pt x="0" y="9467"/>
                  <a:pt x="0" y="9467"/>
                </a:cubicBezTo>
                <a:lnTo>
                  <a:pt x="0" y="65770"/>
                </a:lnTo>
                <a:lnTo>
                  <a:pt x="213196" y="71046"/>
                </a:lnTo>
                <a:lnTo>
                  <a:pt x="213196" y="34398"/>
                </a:lnTo>
                <a:cubicBezTo>
                  <a:pt x="210913" y="26677"/>
                  <a:pt x="206735" y="24760"/>
                  <a:pt x="203147" y="24760"/>
                </a:cubicBezTo>
                <a:cubicBezTo>
                  <a:pt x="199607" y="24760"/>
                  <a:pt x="196642" y="26627"/>
                  <a:pt x="196642" y="26627"/>
                </a:cubicBezTo>
                <a:cubicBezTo>
                  <a:pt x="191100" y="20665"/>
                  <a:pt x="185512" y="18548"/>
                  <a:pt x="180371" y="18548"/>
                </a:cubicBezTo>
                <a:cubicBezTo>
                  <a:pt x="167780" y="18548"/>
                  <a:pt x="157870" y="31246"/>
                  <a:pt x="157870" y="31246"/>
                </a:cubicBezTo>
                <a:cubicBezTo>
                  <a:pt x="152177" y="24137"/>
                  <a:pt x="143500" y="21875"/>
                  <a:pt x="134764" y="21875"/>
                </a:cubicBezTo>
                <a:cubicBezTo>
                  <a:pt x="119494" y="21875"/>
                  <a:pt x="104044" y="28785"/>
                  <a:pt x="104044" y="28785"/>
                </a:cubicBezTo>
                <a:cubicBezTo>
                  <a:pt x="92092" y="12875"/>
                  <a:pt x="81177" y="9034"/>
                  <a:pt x="73422" y="9034"/>
                </a:cubicBezTo>
                <a:cubicBezTo>
                  <a:pt x="66182" y="9034"/>
                  <a:pt x="61698" y="12382"/>
                  <a:pt x="61698" y="12382"/>
                </a:cubicBezTo>
                <a:cubicBezTo>
                  <a:pt x="60651" y="9172"/>
                  <a:pt x="57636" y="8411"/>
                  <a:pt x="55013" y="8411"/>
                </a:cubicBezTo>
                <a:cubicBezTo>
                  <a:pt x="52650" y="8411"/>
                  <a:pt x="50606" y="9028"/>
                  <a:pt x="50606" y="9028"/>
                </a:cubicBezTo>
                <a:cubicBezTo>
                  <a:pt x="42301" y="2269"/>
                  <a:pt x="33989" y="0"/>
                  <a:pt x="26571" y="0"/>
                </a:cubicBezTo>
                <a:close/>
              </a:path>
            </a:pathLst>
          </a:custGeom>
          <a:gradFill>
            <a:gsLst>
              <a:gs pos="0">
                <a:schemeClr val="accent4"/>
              </a:gs>
              <a:gs pos="100000">
                <a:schemeClr val="accent5"/>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689841" y="4381063"/>
            <a:ext cx="1589327" cy="208375"/>
          </a:xfrm>
          <a:custGeom>
            <a:avLst/>
            <a:gdLst/>
            <a:ahLst/>
            <a:cxnLst/>
            <a:rect l="l" t="t" r="r" b="b"/>
            <a:pathLst>
              <a:path w="108394" h="8335" extrusionOk="0">
                <a:moveTo>
                  <a:pt x="48963" y="1"/>
                </a:moveTo>
                <a:cubicBezTo>
                  <a:pt x="46314" y="1"/>
                  <a:pt x="43950" y="1994"/>
                  <a:pt x="40885" y="1994"/>
                </a:cubicBezTo>
                <a:cubicBezTo>
                  <a:pt x="39983" y="1994"/>
                  <a:pt x="39020" y="1821"/>
                  <a:pt x="37972" y="1375"/>
                </a:cubicBezTo>
                <a:cubicBezTo>
                  <a:pt x="36229" y="626"/>
                  <a:pt x="34412" y="293"/>
                  <a:pt x="32494" y="293"/>
                </a:cubicBezTo>
                <a:cubicBezTo>
                  <a:pt x="28546" y="293"/>
                  <a:pt x="24168" y="1703"/>
                  <a:pt x="19119" y="3798"/>
                </a:cubicBezTo>
                <a:cubicBezTo>
                  <a:pt x="11615" y="6896"/>
                  <a:pt x="1" y="8335"/>
                  <a:pt x="1" y="8335"/>
                </a:cubicBezTo>
                <a:lnTo>
                  <a:pt x="108393" y="8335"/>
                </a:lnTo>
                <a:cubicBezTo>
                  <a:pt x="108393" y="8335"/>
                  <a:pt x="94826" y="7395"/>
                  <a:pt x="91067" y="5222"/>
                </a:cubicBezTo>
                <a:cubicBezTo>
                  <a:pt x="88730" y="3857"/>
                  <a:pt x="86393" y="3401"/>
                  <a:pt x="83942" y="3401"/>
                </a:cubicBezTo>
                <a:cubicBezTo>
                  <a:pt x="82466" y="3401"/>
                  <a:pt x="80948" y="3566"/>
                  <a:pt x="79364" y="3798"/>
                </a:cubicBezTo>
                <a:cubicBezTo>
                  <a:pt x="78241" y="3958"/>
                  <a:pt x="77329" y="4046"/>
                  <a:pt x="76527" y="4046"/>
                </a:cubicBezTo>
                <a:cubicBezTo>
                  <a:pt x="74319" y="4046"/>
                  <a:pt x="72947" y="3384"/>
                  <a:pt x="70319" y="1757"/>
                </a:cubicBezTo>
                <a:cubicBezTo>
                  <a:pt x="68544" y="670"/>
                  <a:pt x="66922" y="319"/>
                  <a:pt x="65228" y="319"/>
                </a:cubicBezTo>
                <a:cubicBezTo>
                  <a:pt x="63490" y="319"/>
                  <a:pt x="61676" y="688"/>
                  <a:pt x="59541" y="1008"/>
                </a:cubicBezTo>
                <a:cubicBezTo>
                  <a:pt x="57729" y="1280"/>
                  <a:pt x="56610" y="1461"/>
                  <a:pt x="55587" y="1461"/>
                </a:cubicBezTo>
                <a:cubicBezTo>
                  <a:pt x="54231" y="1461"/>
                  <a:pt x="53045" y="1142"/>
                  <a:pt x="50643" y="288"/>
                </a:cubicBezTo>
                <a:cubicBezTo>
                  <a:pt x="50065" y="85"/>
                  <a:pt x="49508" y="1"/>
                  <a:pt x="48963" y="1"/>
                </a:cubicBezTo>
                <a:close/>
              </a:path>
            </a:pathLst>
          </a:cu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9"/>
          <p:cNvSpPr/>
          <p:nvPr/>
        </p:nvSpPr>
        <p:spPr>
          <a:xfrm flipH="1">
            <a:off x="8298136" y="227063"/>
            <a:ext cx="1295825" cy="83200"/>
          </a:xfrm>
          <a:custGeom>
            <a:avLst/>
            <a:gdLst/>
            <a:ahLst/>
            <a:cxnLst/>
            <a:rect l="l" t="t" r="r" b="b"/>
            <a:pathLst>
              <a:path w="51833" h="3328" extrusionOk="0">
                <a:moveTo>
                  <a:pt x="24567" y="0"/>
                </a:moveTo>
                <a:cubicBezTo>
                  <a:pt x="24369" y="0"/>
                  <a:pt x="24164" y="3"/>
                  <a:pt x="23950" y="9"/>
                </a:cubicBezTo>
                <a:cubicBezTo>
                  <a:pt x="19697" y="146"/>
                  <a:pt x="17214" y="2218"/>
                  <a:pt x="13917" y="2218"/>
                </a:cubicBezTo>
                <a:cubicBezTo>
                  <a:pt x="13674" y="2218"/>
                  <a:pt x="13426" y="2207"/>
                  <a:pt x="13172" y="2183"/>
                </a:cubicBezTo>
                <a:cubicBezTo>
                  <a:pt x="12775" y="2143"/>
                  <a:pt x="12310" y="2125"/>
                  <a:pt x="11797" y="2125"/>
                </a:cubicBezTo>
                <a:cubicBezTo>
                  <a:pt x="7558" y="2125"/>
                  <a:pt x="1" y="3328"/>
                  <a:pt x="1" y="3328"/>
                </a:cubicBezTo>
                <a:lnTo>
                  <a:pt x="51833" y="3328"/>
                </a:lnTo>
                <a:cubicBezTo>
                  <a:pt x="51833" y="3328"/>
                  <a:pt x="46151" y="2946"/>
                  <a:pt x="43537" y="2183"/>
                </a:cubicBezTo>
                <a:cubicBezTo>
                  <a:pt x="42283" y="1807"/>
                  <a:pt x="40488" y="1753"/>
                  <a:pt x="38575" y="1753"/>
                </a:cubicBezTo>
                <a:cubicBezTo>
                  <a:pt x="37801" y="1753"/>
                  <a:pt x="37007" y="1762"/>
                  <a:pt x="36223" y="1762"/>
                </a:cubicBezTo>
                <a:cubicBezTo>
                  <a:pt x="34929" y="1762"/>
                  <a:pt x="33660" y="1738"/>
                  <a:pt x="32539" y="1611"/>
                </a:cubicBezTo>
                <a:cubicBezTo>
                  <a:pt x="29237" y="1219"/>
                  <a:pt x="28562" y="0"/>
                  <a:pt x="24567" y="0"/>
                </a:cubicBezTo>
                <a:close/>
              </a:path>
            </a:pathLst>
          </a:cu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9"/>
          <p:cNvGrpSpPr/>
          <p:nvPr/>
        </p:nvGrpSpPr>
        <p:grpSpPr>
          <a:xfrm flipH="1">
            <a:off x="352794" y="1152475"/>
            <a:ext cx="841142" cy="572698"/>
            <a:chOff x="3964175" y="842400"/>
            <a:chExt cx="841142" cy="572698"/>
          </a:xfrm>
        </p:grpSpPr>
        <p:sp>
          <p:nvSpPr>
            <p:cNvPr id="97" name="Google Shape;97;p9"/>
            <p:cNvSpPr/>
            <p:nvPr/>
          </p:nvSpPr>
          <p:spPr>
            <a:xfrm>
              <a:off x="3964175" y="842400"/>
              <a:ext cx="287777" cy="147052"/>
            </a:xfrm>
            <a:custGeom>
              <a:avLst/>
              <a:gdLst/>
              <a:ahLst/>
              <a:cxnLst/>
              <a:rect l="l" t="t" r="r" b="b"/>
              <a:pathLst>
                <a:path w="4822" h="2464" extrusionOk="0">
                  <a:moveTo>
                    <a:pt x="759" y="0"/>
                  </a:moveTo>
                  <a:cubicBezTo>
                    <a:pt x="333" y="0"/>
                    <a:pt x="0" y="104"/>
                    <a:pt x="0" y="104"/>
                  </a:cubicBezTo>
                  <a:cubicBezTo>
                    <a:pt x="41" y="100"/>
                    <a:pt x="80" y="98"/>
                    <a:pt x="119" y="98"/>
                  </a:cubicBezTo>
                  <a:cubicBezTo>
                    <a:pt x="1558" y="98"/>
                    <a:pt x="2006" y="2464"/>
                    <a:pt x="2006" y="2464"/>
                  </a:cubicBezTo>
                  <a:cubicBezTo>
                    <a:pt x="2887" y="1275"/>
                    <a:pt x="4369" y="1198"/>
                    <a:pt x="4737" y="1198"/>
                  </a:cubicBezTo>
                  <a:cubicBezTo>
                    <a:pt x="4791" y="1198"/>
                    <a:pt x="4821" y="1200"/>
                    <a:pt x="4821" y="1200"/>
                  </a:cubicBezTo>
                  <a:cubicBezTo>
                    <a:pt x="4331" y="1057"/>
                    <a:pt x="3935" y="1004"/>
                    <a:pt x="3618" y="1004"/>
                  </a:cubicBezTo>
                  <a:cubicBezTo>
                    <a:pt x="2779" y="1004"/>
                    <a:pt x="2495" y="1369"/>
                    <a:pt x="2495" y="1369"/>
                  </a:cubicBezTo>
                  <a:cubicBezTo>
                    <a:pt x="2233" y="229"/>
                    <a:pt x="1392" y="0"/>
                    <a:pt x="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4592916" y="1294305"/>
              <a:ext cx="212401" cy="120792"/>
            </a:xfrm>
            <a:custGeom>
              <a:avLst/>
              <a:gdLst/>
              <a:ahLst/>
              <a:cxnLst/>
              <a:rect l="l" t="t" r="r" b="b"/>
              <a:pathLst>
                <a:path w="3559" h="2024" extrusionOk="0">
                  <a:moveTo>
                    <a:pt x="3558" y="0"/>
                  </a:moveTo>
                  <a:lnTo>
                    <a:pt x="3558" y="0"/>
                  </a:lnTo>
                  <a:cubicBezTo>
                    <a:pt x="2176" y="439"/>
                    <a:pt x="2142" y="1113"/>
                    <a:pt x="2142" y="1113"/>
                  </a:cubicBezTo>
                  <a:cubicBezTo>
                    <a:pt x="1830" y="829"/>
                    <a:pt x="1524" y="727"/>
                    <a:pt x="1246" y="727"/>
                  </a:cubicBezTo>
                  <a:cubicBezTo>
                    <a:pt x="533" y="727"/>
                    <a:pt x="0" y="1399"/>
                    <a:pt x="0" y="1399"/>
                  </a:cubicBezTo>
                  <a:cubicBezTo>
                    <a:pt x="196" y="1236"/>
                    <a:pt x="415" y="1172"/>
                    <a:pt x="637" y="1172"/>
                  </a:cubicBezTo>
                  <a:cubicBezTo>
                    <a:pt x="1448" y="1172"/>
                    <a:pt x="2311" y="2023"/>
                    <a:pt x="2311" y="2023"/>
                  </a:cubicBezTo>
                  <a:cubicBezTo>
                    <a:pt x="2360" y="708"/>
                    <a:pt x="3558" y="0"/>
                    <a:pt x="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9"/>
          <p:cNvGrpSpPr/>
          <p:nvPr/>
        </p:nvGrpSpPr>
        <p:grpSpPr>
          <a:xfrm rot="-486906" flipH="1">
            <a:off x="8269830" y="4642461"/>
            <a:ext cx="421633" cy="547602"/>
            <a:chOff x="5749625" y="1901575"/>
            <a:chExt cx="1951432" cy="2534450"/>
          </a:xfrm>
        </p:grpSpPr>
        <p:sp>
          <p:nvSpPr>
            <p:cNvPr id="100" name="Google Shape;100;p9"/>
            <p:cNvSpPr/>
            <p:nvPr/>
          </p:nvSpPr>
          <p:spPr>
            <a:xfrm>
              <a:off x="5749625" y="1901575"/>
              <a:ext cx="1951432" cy="2534450"/>
            </a:xfrm>
            <a:custGeom>
              <a:avLst/>
              <a:gdLst/>
              <a:ahLst/>
              <a:cxnLst/>
              <a:rect l="l" t="t" r="r" b="b"/>
              <a:pathLst>
                <a:path w="19507" h="25335" extrusionOk="0">
                  <a:moveTo>
                    <a:pt x="8452" y="1"/>
                  </a:moveTo>
                  <a:cubicBezTo>
                    <a:pt x="8451" y="1"/>
                    <a:pt x="8449" y="2"/>
                    <a:pt x="8449" y="3"/>
                  </a:cubicBezTo>
                  <a:cubicBezTo>
                    <a:pt x="8449" y="2"/>
                    <a:pt x="8450" y="1"/>
                    <a:pt x="8451" y="1"/>
                  </a:cubicBezTo>
                  <a:lnTo>
                    <a:pt x="8451" y="1"/>
                  </a:lnTo>
                  <a:cubicBezTo>
                    <a:pt x="8520" y="1"/>
                    <a:pt x="8010" y="8637"/>
                    <a:pt x="3007" y="14979"/>
                  </a:cubicBezTo>
                  <a:cubicBezTo>
                    <a:pt x="5451" y="14782"/>
                    <a:pt x="7039" y="11483"/>
                    <a:pt x="7033" y="11483"/>
                  </a:cubicBezTo>
                  <a:lnTo>
                    <a:pt x="7033" y="11483"/>
                  </a:lnTo>
                  <a:cubicBezTo>
                    <a:pt x="7032" y="11483"/>
                    <a:pt x="7032" y="11483"/>
                    <a:pt x="7032" y="11484"/>
                  </a:cubicBezTo>
                  <a:cubicBezTo>
                    <a:pt x="7032" y="11483"/>
                    <a:pt x="7033" y="11483"/>
                    <a:pt x="7033" y="11483"/>
                  </a:cubicBezTo>
                  <a:lnTo>
                    <a:pt x="7033" y="11483"/>
                  </a:lnTo>
                  <a:cubicBezTo>
                    <a:pt x="7038" y="11483"/>
                    <a:pt x="5551" y="16883"/>
                    <a:pt x="968" y="20912"/>
                  </a:cubicBezTo>
                  <a:cubicBezTo>
                    <a:pt x="4755" y="20581"/>
                    <a:pt x="6648" y="17336"/>
                    <a:pt x="6635" y="17324"/>
                  </a:cubicBezTo>
                  <a:cubicBezTo>
                    <a:pt x="6635" y="17324"/>
                    <a:pt x="6635" y="17324"/>
                    <a:pt x="6635" y="17324"/>
                  </a:cubicBezTo>
                  <a:lnTo>
                    <a:pt x="6635" y="17324"/>
                  </a:lnTo>
                  <a:cubicBezTo>
                    <a:pt x="6646" y="17324"/>
                    <a:pt x="5976" y="21699"/>
                    <a:pt x="0" y="25335"/>
                  </a:cubicBezTo>
                  <a:cubicBezTo>
                    <a:pt x="3470" y="25031"/>
                    <a:pt x="6886" y="24713"/>
                    <a:pt x="10158" y="24368"/>
                  </a:cubicBezTo>
                  <a:cubicBezTo>
                    <a:pt x="13428" y="24024"/>
                    <a:pt x="16567" y="23653"/>
                    <a:pt x="19506" y="23283"/>
                  </a:cubicBezTo>
                  <a:cubicBezTo>
                    <a:pt x="14792" y="20721"/>
                    <a:pt x="14028" y="16632"/>
                    <a:pt x="14024" y="16609"/>
                  </a:cubicBezTo>
                  <a:lnTo>
                    <a:pt x="14024" y="16609"/>
                  </a:lnTo>
                  <a:cubicBezTo>
                    <a:pt x="14030" y="16630"/>
                    <a:pt x="15611" y="19070"/>
                    <a:pt x="18318" y="19070"/>
                  </a:cubicBezTo>
                  <a:cubicBezTo>
                    <a:pt x="18509" y="19070"/>
                    <a:pt x="18707" y="19058"/>
                    <a:pt x="18910" y="19031"/>
                  </a:cubicBezTo>
                  <a:cubicBezTo>
                    <a:pt x="15275" y="15978"/>
                    <a:pt x="13923" y="11987"/>
                    <a:pt x="13931" y="11987"/>
                  </a:cubicBezTo>
                  <a:lnTo>
                    <a:pt x="13931" y="11987"/>
                  </a:lnTo>
                  <a:cubicBezTo>
                    <a:pt x="13931" y="11987"/>
                    <a:pt x="13931" y="11987"/>
                    <a:pt x="13931" y="11987"/>
                  </a:cubicBezTo>
                  <a:cubicBezTo>
                    <a:pt x="13931" y="12000"/>
                    <a:pt x="14907" y="13738"/>
                    <a:pt x="16746" y="13738"/>
                  </a:cubicBezTo>
                  <a:cubicBezTo>
                    <a:pt x="16847" y="13738"/>
                    <a:pt x="16950" y="13733"/>
                    <a:pt x="17056" y="13722"/>
                  </a:cubicBezTo>
                  <a:cubicBezTo>
                    <a:pt x="12690" y="8556"/>
                    <a:pt x="8597" y="1"/>
                    <a:pt x="8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a:off x="5749625" y="1901675"/>
              <a:ext cx="1451944" cy="2534350"/>
            </a:xfrm>
            <a:custGeom>
              <a:avLst/>
              <a:gdLst/>
              <a:ahLst/>
              <a:cxnLst/>
              <a:rect l="l" t="t" r="r" b="b"/>
              <a:pathLst>
                <a:path w="14514" h="25334" extrusionOk="0">
                  <a:moveTo>
                    <a:pt x="8451" y="0"/>
                  </a:moveTo>
                  <a:cubicBezTo>
                    <a:pt x="8450" y="0"/>
                    <a:pt x="8450" y="1"/>
                    <a:pt x="8450" y="1"/>
                  </a:cubicBezTo>
                  <a:lnTo>
                    <a:pt x="8450" y="1"/>
                  </a:lnTo>
                  <a:cubicBezTo>
                    <a:pt x="8449" y="1"/>
                    <a:pt x="8449" y="1"/>
                    <a:pt x="8449" y="1"/>
                  </a:cubicBezTo>
                  <a:cubicBezTo>
                    <a:pt x="8449" y="1"/>
                    <a:pt x="8449" y="1"/>
                    <a:pt x="8449" y="2"/>
                  </a:cubicBezTo>
                  <a:cubicBezTo>
                    <a:pt x="8449" y="2"/>
                    <a:pt x="8449" y="1"/>
                    <a:pt x="8450" y="1"/>
                  </a:cubicBezTo>
                  <a:lnTo>
                    <a:pt x="8450" y="1"/>
                  </a:lnTo>
                  <a:cubicBezTo>
                    <a:pt x="8451" y="3"/>
                    <a:pt x="8453" y="16"/>
                    <a:pt x="8456" y="40"/>
                  </a:cubicBezTo>
                  <a:lnTo>
                    <a:pt x="8456" y="40"/>
                  </a:lnTo>
                  <a:cubicBezTo>
                    <a:pt x="8455" y="14"/>
                    <a:pt x="8453" y="0"/>
                    <a:pt x="8451" y="0"/>
                  </a:cubicBezTo>
                  <a:close/>
                  <a:moveTo>
                    <a:pt x="8456" y="40"/>
                  </a:moveTo>
                  <a:lnTo>
                    <a:pt x="8456" y="40"/>
                  </a:lnTo>
                  <a:cubicBezTo>
                    <a:pt x="8473" y="675"/>
                    <a:pt x="7814" y="8885"/>
                    <a:pt x="3007" y="14978"/>
                  </a:cubicBezTo>
                  <a:cubicBezTo>
                    <a:pt x="5451" y="14781"/>
                    <a:pt x="7039" y="11482"/>
                    <a:pt x="7033" y="11482"/>
                  </a:cubicBezTo>
                  <a:lnTo>
                    <a:pt x="7033" y="11482"/>
                  </a:lnTo>
                  <a:cubicBezTo>
                    <a:pt x="7032" y="11482"/>
                    <a:pt x="7032" y="11482"/>
                    <a:pt x="7032" y="11483"/>
                  </a:cubicBezTo>
                  <a:cubicBezTo>
                    <a:pt x="7032" y="11482"/>
                    <a:pt x="7033" y="11482"/>
                    <a:pt x="7033" y="11482"/>
                  </a:cubicBezTo>
                  <a:lnTo>
                    <a:pt x="7033" y="11482"/>
                  </a:lnTo>
                  <a:cubicBezTo>
                    <a:pt x="7038" y="11482"/>
                    <a:pt x="5551" y="16882"/>
                    <a:pt x="968" y="20911"/>
                  </a:cubicBezTo>
                  <a:cubicBezTo>
                    <a:pt x="4755" y="20580"/>
                    <a:pt x="6648" y="17335"/>
                    <a:pt x="6635" y="17323"/>
                  </a:cubicBezTo>
                  <a:cubicBezTo>
                    <a:pt x="6635" y="17323"/>
                    <a:pt x="6635" y="17323"/>
                    <a:pt x="6635" y="17323"/>
                  </a:cubicBezTo>
                  <a:lnTo>
                    <a:pt x="6635" y="17323"/>
                  </a:lnTo>
                  <a:cubicBezTo>
                    <a:pt x="6646" y="17323"/>
                    <a:pt x="5976" y="21698"/>
                    <a:pt x="0" y="25334"/>
                  </a:cubicBezTo>
                  <a:cubicBezTo>
                    <a:pt x="5046" y="24897"/>
                    <a:pt x="9958" y="24407"/>
                    <a:pt x="14514" y="23891"/>
                  </a:cubicBezTo>
                  <a:cubicBezTo>
                    <a:pt x="10312" y="22374"/>
                    <a:pt x="9065" y="15906"/>
                    <a:pt x="8934" y="15490"/>
                  </a:cubicBezTo>
                  <a:lnTo>
                    <a:pt x="8934" y="15490"/>
                  </a:lnTo>
                  <a:cubicBezTo>
                    <a:pt x="9765" y="17417"/>
                    <a:pt x="12870" y="18925"/>
                    <a:pt x="12885" y="18925"/>
                  </a:cubicBezTo>
                  <a:cubicBezTo>
                    <a:pt x="12885" y="18925"/>
                    <a:pt x="12885" y="18925"/>
                    <a:pt x="12885" y="18924"/>
                  </a:cubicBezTo>
                  <a:cubicBezTo>
                    <a:pt x="10054" y="15249"/>
                    <a:pt x="9159" y="9407"/>
                    <a:pt x="9113" y="9210"/>
                  </a:cubicBezTo>
                  <a:lnTo>
                    <a:pt x="9113" y="9210"/>
                  </a:lnTo>
                  <a:cubicBezTo>
                    <a:pt x="9882" y="11431"/>
                    <a:pt x="11932" y="12264"/>
                    <a:pt x="11932" y="12264"/>
                  </a:cubicBezTo>
                  <a:cubicBezTo>
                    <a:pt x="9174" y="6598"/>
                    <a:pt x="8529" y="576"/>
                    <a:pt x="8456"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9"/>
          <p:cNvGrpSpPr/>
          <p:nvPr/>
        </p:nvGrpSpPr>
        <p:grpSpPr>
          <a:xfrm rot="-656437" flipH="1">
            <a:off x="8801304" y="4415864"/>
            <a:ext cx="421561" cy="547508"/>
            <a:chOff x="5749625" y="1901575"/>
            <a:chExt cx="1951432" cy="2534450"/>
          </a:xfrm>
        </p:grpSpPr>
        <p:sp>
          <p:nvSpPr>
            <p:cNvPr id="103" name="Google Shape;103;p9"/>
            <p:cNvSpPr/>
            <p:nvPr/>
          </p:nvSpPr>
          <p:spPr>
            <a:xfrm>
              <a:off x="5749625" y="1901575"/>
              <a:ext cx="1951432" cy="2534450"/>
            </a:xfrm>
            <a:custGeom>
              <a:avLst/>
              <a:gdLst/>
              <a:ahLst/>
              <a:cxnLst/>
              <a:rect l="l" t="t" r="r" b="b"/>
              <a:pathLst>
                <a:path w="19507" h="25335" extrusionOk="0">
                  <a:moveTo>
                    <a:pt x="8452" y="1"/>
                  </a:moveTo>
                  <a:cubicBezTo>
                    <a:pt x="8451" y="1"/>
                    <a:pt x="8449" y="2"/>
                    <a:pt x="8449" y="3"/>
                  </a:cubicBezTo>
                  <a:cubicBezTo>
                    <a:pt x="8449" y="2"/>
                    <a:pt x="8450" y="1"/>
                    <a:pt x="8451" y="1"/>
                  </a:cubicBezTo>
                  <a:lnTo>
                    <a:pt x="8451" y="1"/>
                  </a:lnTo>
                  <a:cubicBezTo>
                    <a:pt x="8520" y="1"/>
                    <a:pt x="8010" y="8637"/>
                    <a:pt x="3007" y="14979"/>
                  </a:cubicBezTo>
                  <a:cubicBezTo>
                    <a:pt x="5451" y="14782"/>
                    <a:pt x="7039" y="11483"/>
                    <a:pt x="7033" y="11483"/>
                  </a:cubicBezTo>
                  <a:lnTo>
                    <a:pt x="7033" y="11483"/>
                  </a:lnTo>
                  <a:cubicBezTo>
                    <a:pt x="7032" y="11483"/>
                    <a:pt x="7032" y="11483"/>
                    <a:pt x="7032" y="11484"/>
                  </a:cubicBezTo>
                  <a:cubicBezTo>
                    <a:pt x="7032" y="11483"/>
                    <a:pt x="7033" y="11483"/>
                    <a:pt x="7033" y="11483"/>
                  </a:cubicBezTo>
                  <a:lnTo>
                    <a:pt x="7033" y="11483"/>
                  </a:lnTo>
                  <a:cubicBezTo>
                    <a:pt x="7038" y="11483"/>
                    <a:pt x="5551" y="16883"/>
                    <a:pt x="968" y="20912"/>
                  </a:cubicBezTo>
                  <a:cubicBezTo>
                    <a:pt x="4755" y="20581"/>
                    <a:pt x="6648" y="17336"/>
                    <a:pt x="6635" y="17324"/>
                  </a:cubicBezTo>
                  <a:cubicBezTo>
                    <a:pt x="6635" y="17324"/>
                    <a:pt x="6635" y="17324"/>
                    <a:pt x="6635" y="17324"/>
                  </a:cubicBezTo>
                  <a:lnTo>
                    <a:pt x="6635" y="17324"/>
                  </a:lnTo>
                  <a:cubicBezTo>
                    <a:pt x="6646" y="17324"/>
                    <a:pt x="5976" y="21699"/>
                    <a:pt x="0" y="25335"/>
                  </a:cubicBezTo>
                  <a:cubicBezTo>
                    <a:pt x="3470" y="25031"/>
                    <a:pt x="6886" y="24713"/>
                    <a:pt x="10158" y="24368"/>
                  </a:cubicBezTo>
                  <a:cubicBezTo>
                    <a:pt x="13428" y="24024"/>
                    <a:pt x="16567" y="23653"/>
                    <a:pt x="19506" y="23283"/>
                  </a:cubicBezTo>
                  <a:cubicBezTo>
                    <a:pt x="14792" y="20721"/>
                    <a:pt x="14028" y="16632"/>
                    <a:pt x="14024" y="16609"/>
                  </a:cubicBezTo>
                  <a:lnTo>
                    <a:pt x="14024" y="16609"/>
                  </a:lnTo>
                  <a:cubicBezTo>
                    <a:pt x="14030" y="16630"/>
                    <a:pt x="15611" y="19070"/>
                    <a:pt x="18318" y="19070"/>
                  </a:cubicBezTo>
                  <a:cubicBezTo>
                    <a:pt x="18509" y="19070"/>
                    <a:pt x="18707" y="19058"/>
                    <a:pt x="18910" y="19031"/>
                  </a:cubicBezTo>
                  <a:cubicBezTo>
                    <a:pt x="15275" y="15978"/>
                    <a:pt x="13923" y="11987"/>
                    <a:pt x="13931" y="11987"/>
                  </a:cubicBezTo>
                  <a:lnTo>
                    <a:pt x="13931" y="11987"/>
                  </a:lnTo>
                  <a:cubicBezTo>
                    <a:pt x="13931" y="11987"/>
                    <a:pt x="13931" y="11987"/>
                    <a:pt x="13931" y="11987"/>
                  </a:cubicBezTo>
                  <a:cubicBezTo>
                    <a:pt x="13931" y="12000"/>
                    <a:pt x="14907" y="13738"/>
                    <a:pt x="16746" y="13738"/>
                  </a:cubicBezTo>
                  <a:cubicBezTo>
                    <a:pt x="16847" y="13738"/>
                    <a:pt x="16950" y="13733"/>
                    <a:pt x="17056" y="13722"/>
                  </a:cubicBezTo>
                  <a:cubicBezTo>
                    <a:pt x="12690" y="8556"/>
                    <a:pt x="8597" y="1"/>
                    <a:pt x="8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5749625" y="1901675"/>
              <a:ext cx="1451944" cy="2534350"/>
            </a:xfrm>
            <a:custGeom>
              <a:avLst/>
              <a:gdLst/>
              <a:ahLst/>
              <a:cxnLst/>
              <a:rect l="l" t="t" r="r" b="b"/>
              <a:pathLst>
                <a:path w="14514" h="25334" extrusionOk="0">
                  <a:moveTo>
                    <a:pt x="8451" y="0"/>
                  </a:moveTo>
                  <a:cubicBezTo>
                    <a:pt x="8450" y="0"/>
                    <a:pt x="8450" y="1"/>
                    <a:pt x="8450" y="1"/>
                  </a:cubicBezTo>
                  <a:lnTo>
                    <a:pt x="8450" y="1"/>
                  </a:lnTo>
                  <a:cubicBezTo>
                    <a:pt x="8449" y="1"/>
                    <a:pt x="8449" y="1"/>
                    <a:pt x="8449" y="1"/>
                  </a:cubicBezTo>
                  <a:cubicBezTo>
                    <a:pt x="8449" y="1"/>
                    <a:pt x="8449" y="1"/>
                    <a:pt x="8449" y="2"/>
                  </a:cubicBezTo>
                  <a:cubicBezTo>
                    <a:pt x="8449" y="2"/>
                    <a:pt x="8449" y="1"/>
                    <a:pt x="8450" y="1"/>
                  </a:cubicBezTo>
                  <a:lnTo>
                    <a:pt x="8450" y="1"/>
                  </a:lnTo>
                  <a:cubicBezTo>
                    <a:pt x="8451" y="3"/>
                    <a:pt x="8453" y="16"/>
                    <a:pt x="8456" y="40"/>
                  </a:cubicBezTo>
                  <a:lnTo>
                    <a:pt x="8456" y="40"/>
                  </a:lnTo>
                  <a:cubicBezTo>
                    <a:pt x="8455" y="14"/>
                    <a:pt x="8453" y="0"/>
                    <a:pt x="8451" y="0"/>
                  </a:cubicBezTo>
                  <a:close/>
                  <a:moveTo>
                    <a:pt x="8456" y="40"/>
                  </a:moveTo>
                  <a:lnTo>
                    <a:pt x="8456" y="40"/>
                  </a:lnTo>
                  <a:cubicBezTo>
                    <a:pt x="8473" y="675"/>
                    <a:pt x="7814" y="8885"/>
                    <a:pt x="3007" y="14978"/>
                  </a:cubicBezTo>
                  <a:cubicBezTo>
                    <a:pt x="5451" y="14781"/>
                    <a:pt x="7039" y="11482"/>
                    <a:pt x="7033" y="11482"/>
                  </a:cubicBezTo>
                  <a:lnTo>
                    <a:pt x="7033" y="11482"/>
                  </a:lnTo>
                  <a:cubicBezTo>
                    <a:pt x="7032" y="11482"/>
                    <a:pt x="7032" y="11482"/>
                    <a:pt x="7032" y="11483"/>
                  </a:cubicBezTo>
                  <a:cubicBezTo>
                    <a:pt x="7032" y="11482"/>
                    <a:pt x="7033" y="11482"/>
                    <a:pt x="7033" y="11482"/>
                  </a:cubicBezTo>
                  <a:lnTo>
                    <a:pt x="7033" y="11482"/>
                  </a:lnTo>
                  <a:cubicBezTo>
                    <a:pt x="7038" y="11482"/>
                    <a:pt x="5551" y="16882"/>
                    <a:pt x="968" y="20911"/>
                  </a:cubicBezTo>
                  <a:cubicBezTo>
                    <a:pt x="4755" y="20580"/>
                    <a:pt x="6648" y="17335"/>
                    <a:pt x="6635" y="17323"/>
                  </a:cubicBezTo>
                  <a:cubicBezTo>
                    <a:pt x="6635" y="17323"/>
                    <a:pt x="6635" y="17323"/>
                    <a:pt x="6635" y="17323"/>
                  </a:cubicBezTo>
                  <a:lnTo>
                    <a:pt x="6635" y="17323"/>
                  </a:lnTo>
                  <a:cubicBezTo>
                    <a:pt x="6646" y="17323"/>
                    <a:pt x="5976" y="21698"/>
                    <a:pt x="0" y="25334"/>
                  </a:cubicBezTo>
                  <a:cubicBezTo>
                    <a:pt x="5046" y="24897"/>
                    <a:pt x="9958" y="24407"/>
                    <a:pt x="14514" y="23891"/>
                  </a:cubicBezTo>
                  <a:cubicBezTo>
                    <a:pt x="10312" y="22374"/>
                    <a:pt x="9065" y="15906"/>
                    <a:pt x="8934" y="15490"/>
                  </a:cubicBezTo>
                  <a:lnTo>
                    <a:pt x="8934" y="15490"/>
                  </a:lnTo>
                  <a:cubicBezTo>
                    <a:pt x="9765" y="17417"/>
                    <a:pt x="12870" y="18925"/>
                    <a:pt x="12885" y="18925"/>
                  </a:cubicBezTo>
                  <a:cubicBezTo>
                    <a:pt x="12885" y="18925"/>
                    <a:pt x="12885" y="18925"/>
                    <a:pt x="12885" y="18924"/>
                  </a:cubicBezTo>
                  <a:cubicBezTo>
                    <a:pt x="10054" y="15249"/>
                    <a:pt x="9159" y="9407"/>
                    <a:pt x="9113" y="9210"/>
                  </a:cubicBezTo>
                  <a:lnTo>
                    <a:pt x="9113" y="9210"/>
                  </a:lnTo>
                  <a:cubicBezTo>
                    <a:pt x="9882" y="11431"/>
                    <a:pt x="11932" y="12264"/>
                    <a:pt x="11932" y="12264"/>
                  </a:cubicBezTo>
                  <a:cubicBezTo>
                    <a:pt x="9174" y="6598"/>
                    <a:pt x="8529" y="576"/>
                    <a:pt x="8456"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9"/>
          <p:cNvSpPr/>
          <p:nvPr/>
        </p:nvSpPr>
        <p:spPr>
          <a:xfrm flipH="1">
            <a:off x="8140530" y="4865093"/>
            <a:ext cx="1116704" cy="314506"/>
          </a:xfrm>
          <a:custGeom>
            <a:avLst/>
            <a:gdLst/>
            <a:ahLst/>
            <a:cxnLst/>
            <a:rect l="l" t="t" r="r" b="b"/>
            <a:pathLst>
              <a:path w="55344" h="26468" extrusionOk="0">
                <a:moveTo>
                  <a:pt x="63" y="1"/>
                </a:moveTo>
                <a:cubicBezTo>
                  <a:pt x="21" y="1"/>
                  <a:pt x="0" y="1"/>
                  <a:pt x="0" y="1"/>
                </a:cubicBezTo>
                <a:lnTo>
                  <a:pt x="0" y="26434"/>
                </a:lnTo>
                <a:lnTo>
                  <a:pt x="55343" y="26467"/>
                </a:lnTo>
                <a:cubicBezTo>
                  <a:pt x="48943" y="20767"/>
                  <a:pt x="42680" y="19203"/>
                  <a:pt x="37734" y="19203"/>
                </a:cubicBezTo>
                <a:cubicBezTo>
                  <a:pt x="31726" y="19203"/>
                  <a:pt x="27664" y="21511"/>
                  <a:pt x="27664" y="21511"/>
                </a:cubicBezTo>
                <a:cubicBezTo>
                  <a:pt x="23870" y="318"/>
                  <a:pt x="1405"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9"/>
        <p:cNvGrpSpPr/>
        <p:nvPr/>
      </p:nvGrpSpPr>
      <p:grpSpPr>
        <a:xfrm>
          <a:off x="0" y="0"/>
          <a:ext cx="0" cy="0"/>
          <a:chOff x="0" y="0"/>
          <a:chExt cx="0" cy="0"/>
        </a:xfrm>
      </p:grpSpPr>
      <p:sp>
        <p:nvSpPr>
          <p:cNvPr id="110" name="Google Shape;110;p11"/>
          <p:cNvSpPr/>
          <p:nvPr/>
        </p:nvSpPr>
        <p:spPr>
          <a:xfrm rot="9699904">
            <a:off x="-1657598" y="-827215"/>
            <a:ext cx="5599789" cy="1766361"/>
          </a:xfrm>
          <a:custGeom>
            <a:avLst/>
            <a:gdLst/>
            <a:ahLst/>
            <a:cxnLst/>
            <a:rect l="l" t="t" r="r" b="b"/>
            <a:pathLst>
              <a:path w="213196" h="71047" extrusionOk="0">
                <a:moveTo>
                  <a:pt x="26571" y="0"/>
                </a:moveTo>
                <a:cubicBezTo>
                  <a:pt x="11419" y="0"/>
                  <a:pt x="0" y="9467"/>
                  <a:pt x="0" y="9467"/>
                </a:cubicBezTo>
                <a:lnTo>
                  <a:pt x="0" y="65770"/>
                </a:lnTo>
                <a:lnTo>
                  <a:pt x="213196" y="71046"/>
                </a:lnTo>
                <a:lnTo>
                  <a:pt x="213196" y="34398"/>
                </a:lnTo>
                <a:cubicBezTo>
                  <a:pt x="210913" y="26677"/>
                  <a:pt x="206735" y="24760"/>
                  <a:pt x="203147" y="24760"/>
                </a:cubicBezTo>
                <a:cubicBezTo>
                  <a:pt x="199607" y="24760"/>
                  <a:pt x="196642" y="26627"/>
                  <a:pt x="196642" y="26627"/>
                </a:cubicBezTo>
                <a:cubicBezTo>
                  <a:pt x="191100" y="20665"/>
                  <a:pt x="185512" y="18548"/>
                  <a:pt x="180371" y="18548"/>
                </a:cubicBezTo>
                <a:cubicBezTo>
                  <a:pt x="167780" y="18548"/>
                  <a:pt x="157870" y="31246"/>
                  <a:pt x="157870" y="31246"/>
                </a:cubicBezTo>
                <a:cubicBezTo>
                  <a:pt x="152177" y="24137"/>
                  <a:pt x="143500" y="21875"/>
                  <a:pt x="134764" y="21875"/>
                </a:cubicBezTo>
                <a:cubicBezTo>
                  <a:pt x="119494" y="21875"/>
                  <a:pt x="104044" y="28785"/>
                  <a:pt x="104044" y="28785"/>
                </a:cubicBezTo>
                <a:cubicBezTo>
                  <a:pt x="92092" y="12875"/>
                  <a:pt x="81177" y="9034"/>
                  <a:pt x="73422" y="9034"/>
                </a:cubicBezTo>
                <a:cubicBezTo>
                  <a:pt x="66182" y="9034"/>
                  <a:pt x="61698" y="12382"/>
                  <a:pt x="61698" y="12382"/>
                </a:cubicBezTo>
                <a:cubicBezTo>
                  <a:pt x="60651" y="9172"/>
                  <a:pt x="57636" y="8411"/>
                  <a:pt x="55013" y="8411"/>
                </a:cubicBezTo>
                <a:cubicBezTo>
                  <a:pt x="52650" y="8411"/>
                  <a:pt x="50606" y="9028"/>
                  <a:pt x="50606" y="9028"/>
                </a:cubicBezTo>
                <a:cubicBezTo>
                  <a:pt x="42301" y="2269"/>
                  <a:pt x="33989" y="0"/>
                  <a:pt x="26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a:off x="929800" y="4400113"/>
            <a:ext cx="1589327" cy="208375"/>
          </a:xfrm>
          <a:custGeom>
            <a:avLst/>
            <a:gdLst/>
            <a:ahLst/>
            <a:cxnLst/>
            <a:rect l="l" t="t" r="r" b="b"/>
            <a:pathLst>
              <a:path w="108394" h="8335" extrusionOk="0">
                <a:moveTo>
                  <a:pt x="48963" y="1"/>
                </a:moveTo>
                <a:cubicBezTo>
                  <a:pt x="46314" y="1"/>
                  <a:pt x="43950" y="1994"/>
                  <a:pt x="40885" y="1994"/>
                </a:cubicBezTo>
                <a:cubicBezTo>
                  <a:pt x="39983" y="1994"/>
                  <a:pt x="39020" y="1821"/>
                  <a:pt x="37972" y="1375"/>
                </a:cubicBezTo>
                <a:cubicBezTo>
                  <a:pt x="36229" y="626"/>
                  <a:pt x="34412" y="293"/>
                  <a:pt x="32494" y="293"/>
                </a:cubicBezTo>
                <a:cubicBezTo>
                  <a:pt x="28546" y="293"/>
                  <a:pt x="24168" y="1703"/>
                  <a:pt x="19119" y="3798"/>
                </a:cubicBezTo>
                <a:cubicBezTo>
                  <a:pt x="11615" y="6896"/>
                  <a:pt x="1" y="8335"/>
                  <a:pt x="1" y="8335"/>
                </a:cubicBezTo>
                <a:lnTo>
                  <a:pt x="108393" y="8335"/>
                </a:lnTo>
                <a:cubicBezTo>
                  <a:pt x="108393" y="8335"/>
                  <a:pt x="94826" y="7395"/>
                  <a:pt x="91067" y="5222"/>
                </a:cubicBezTo>
                <a:cubicBezTo>
                  <a:pt x="88730" y="3857"/>
                  <a:pt x="86393" y="3401"/>
                  <a:pt x="83942" y="3401"/>
                </a:cubicBezTo>
                <a:cubicBezTo>
                  <a:pt x="82466" y="3401"/>
                  <a:pt x="80948" y="3566"/>
                  <a:pt x="79364" y="3798"/>
                </a:cubicBezTo>
                <a:cubicBezTo>
                  <a:pt x="78241" y="3958"/>
                  <a:pt x="77329" y="4046"/>
                  <a:pt x="76527" y="4046"/>
                </a:cubicBezTo>
                <a:cubicBezTo>
                  <a:pt x="74319" y="4046"/>
                  <a:pt x="72947" y="3384"/>
                  <a:pt x="70319" y="1757"/>
                </a:cubicBezTo>
                <a:cubicBezTo>
                  <a:pt x="68544" y="670"/>
                  <a:pt x="66922" y="319"/>
                  <a:pt x="65228" y="319"/>
                </a:cubicBezTo>
                <a:cubicBezTo>
                  <a:pt x="63490" y="319"/>
                  <a:pt x="61676" y="688"/>
                  <a:pt x="59541" y="1008"/>
                </a:cubicBezTo>
                <a:cubicBezTo>
                  <a:pt x="57729" y="1280"/>
                  <a:pt x="56610" y="1461"/>
                  <a:pt x="55587" y="1461"/>
                </a:cubicBezTo>
                <a:cubicBezTo>
                  <a:pt x="54231" y="1461"/>
                  <a:pt x="53045" y="1142"/>
                  <a:pt x="50643" y="288"/>
                </a:cubicBezTo>
                <a:cubicBezTo>
                  <a:pt x="50065" y="85"/>
                  <a:pt x="49508" y="1"/>
                  <a:pt x="48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a:off x="-580750" y="1366353"/>
            <a:ext cx="1295850" cy="169888"/>
          </a:xfrm>
          <a:custGeom>
            <a:avLst/>
            <a:gdLst/>
            <a:ahLst/>
            <a:cxnLst/>
            <a:rect l="l" t="t" r="r" b="b"/>
            <a:pathLst>
              <a:path w="108394" h="8335" extrusionOk="0">
                <a:moveTo>
                  <a:pt x="48963" y="1"/>
                </a:moveTo>
                <a:cubicBezTo>
                  <a:pt x="46314" y="1"/>
                  <a:pt x="43950" y="1994"/>
                  <a:pt x="40885" y="1994"/>
                </a:cubicBezTo>
                <a:cubicBezTo>
                  <a:pt x="39983" y="1994"/>
                  <a:pt x="39020" y="1821"/>
                  <a:pt x="37972" y="1375"/>
                </a:cubicBezTo>
                <a:cubicBezTo>
                  <a:pt x="36229" y="626"/>
                  <a:pt x="34412" y="293"/>
                  <a:pt x="32494" y="293"/>
                </a:cubicBezTo>
                <a:cubicBezTo>
                  <a:pt x="28546" y="293"/>
                  <a:pt x="24168" y="1703"/>
                  <a:pt x="19119" y="3798"/>
                </a:cubicBezTo>
                <a:cubicBezTo>
                  <a:pt x="11615" y="6896"/>
                  <a:pt x="1" y="8335"/>
                  <a:pt x="1" y="8335"/>
                </a:cubicBezTo>
                <a:lnTo>
                  <a:pt x="108393" y="8335"/>
                </a:lnTo>
                <a:cubicBezTo>
                  <a:pt x="108393" y="8335"/>
                  <a:pt x="94826" y="7395"/>
                  <a:pt x="91067" y="5222"/>
                </a:cubicBezTo>
                <a:cubicBezTo>
                  <a:pt x="88730" y="3857"/>
                  <a:pt x="86393" y="3401"/>
                  <a:pt x="83942" y="3401"/>
                </a:cubicBezTo>
                <a:cubicBezTo>
                  <a:pt x="82466" y="3401"/>
                  <a:pt x="80948" y="3566"/>
                  <a:pt x="79364" y="3798"/>
                </a:cubicBezTo>
                <a:cubicBezTo>
                  <a:pt x="78241" y="3958"/>
                  <a:pt x="77329" y="4046"/>
                  <a:pt x="76527" y="4046"/>
                </a:cubicBezTo>
                <a:cubicBezTo>
                  <a:pt x="74319" y="4046"/>
                  <a:pt x="72947" y="3384"/>
                  <a:pt x="70319" y="1757"/>
                </a:cubicBezTo>
                <a:cubicBezTo>
                  <a:pt x="68544" y="670"/>
                  <a:pt x="66922" y="319"/>
                  <a:pt x="65228" y="319"/>
                </a:cubicBezTo>
                <a:cubicBezTo>
                  <a:pt x="63490" y="319"/>
                  <a:pt x="61676" y="688"/>
                  <a:pt x="59541" y="1008"/>
                </a:cubicBezTo>
                <a:cubicBezTo>
                  <a:pt x="57729" y="1280"/>
                  <a:pt x="56610" y="1461"/>
                  <a:pt x="55587" y="1461"/>
                </a:cubicBezTo>
                <a:cubicBezTo>
                  <a:pt x="54231" y="1461"/>
                  <a:pt x="53045" y="1142"/>
                  <a:pt x="50643" y="288"/>
                </a:cubicBezTo>
                <a:cubicBezTo>
                  <a:pt x="50065" y="85"/>
                  <a:pt x="49508" y="1"/>
                  <a:pt x="48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txBox="1">
            <a:spLocks noGrp="1"/>
          </p:cNvSpPr>
          <p:nvPr>
            <p:ph type="title" hasCustomPrompt="1"/>
          </p:nvPr>
        </p:nvSpPr>
        <p:spPr>
          <a:xfrm>
            <a:off x="715100" y="1682038"/>
            <a:ext cx="4493400" cy="11397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4" name="Google Shape;114;p11"/>
          <p:cNvSpPr txBox="1">
            <a:spLocks noGrp="1"/>
          </p:cNvSpPr>
          <p:nvPr>
            <p:ph type="subTitle" idx="1"/>
          </p:nvPr>
        </p:nvSpPr>
        <p:spPr>
          <a:xfrm>
            <a:off x="715100" y="3008163"/>
            <a:ext cx="4493400" cy="45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09"/>
        <p:cNvGrpSpPr/>
        <p:nvPr/>
      </p:nvGrpSpPr>
      <p:grpSpPr>
        <a:xfrm>
          <a:off x="0" y="0"/>
          <a:ext cx="0" cy="0"/>
          <a:chOff x="0" y="0"/>
          <a:chExt cx="0" cy="0"/>
        </a:xfrm>
      </p:grpSpPr>
      <p:sp>
        <p:nvSpPr>
          <p:cNvPr id="310" name="Google Shape;310;p25"/>
          <p:cNvSpPr/>
          <p:nvPr/>
        </p:nvSpPr>
        <p:spPr>
          <a:xfrm rot="10800000">
            <a:off x="4869197" y="-822982"/>
            <a:ext cx="5022898" cy="1673867"/>
          </a:xfrm>
          <a:custGeom>
            <a:avLst/>
            <a:gdLst/>
            <a:ahLst/>
            <a:cxnLst/>
            <a:rect l="l" t="t" r="r" b="b"/>
            <a:pathLst>
              <a:path w="213196" h="71047" extrusionOk="0">
                <a:moveTo>
                  <a:pt x="26571" y="0"/>
                </a:moveTo>
                <a:cubicBezTo>
                  <a:pt x="11419" y="0"/>
                  <a:pt x="0" y="9467"/>
                  <a:pt x="0" y="9467"/>
                </a:cubicBezTo>
                <a:lnTo>
                  <a:pt x="0" y="65770"/>
                </a:lnTo>
                <a:lnTo>
                  <a:pt x="213196" y="71046"/>
                </a:lnTo>
                <a:lnTo>
                  <a:pt x="213196" y="34398"/>
                </a:lnTo>
                <a:cubicBezTo>
                  <a:pt x="210913" y="26677"/>
                  <a:pt x="206735" y="24760"/>
                  <a:pt x="203147" y="24760"/>
                </a:cubicBezTo>
                <a:cubicBezTo>
                  <a:pt x="199607" y="24760"/>
                  <a:pt x="196642" y="26627"/>
                  <a:pt x="196642" y="26627"/>
                </a:cubicBezTo>
                <a:cubicBezTo>
                  <a:pt x="191100" y="20665"/>
                  <a:pt x="185512" y="18548"/>
                  <a:pt x="180371" y="18548"/>
                </a:cubicBezTo>
                <a:cubicBezTo>
                  <a:pt x="167780" y="18548"/>
                  <a:pt x="157870" y="31246"/>
                  <a:pt x="157870" y="31246"/>
                </a:cubicBezTo>
                <a:cubicBezTo>
                  <a:pt x="152177" y="24137"/>
                  <a:pt x="143500" y="21875"/>
                  <a:pt x="134764" y="21875"/>
                </a:cubicBezTo>
                <a:cubicBezTo>
                  <a:pt x="119494" y="21875"/>
                  <a:pt x="104044" y="28785"/>
                  <a:pt x="104044" y="28785"/>
                </a:cubicBezTo>
                <a:cubicBezTo>
                  <a:pt x="92092" y="12875"/>
                  <a:pt x="81177" y="9034"/>
                  <a:pt x="73422" y="9034"/>
                </a:cubicBezTo>
                <a:cubicBezTo>
                  <a:pt x="66182" y="9034"/>
                  <a:pt x="61698" y="12382"/>
                  <a:pt x="61698" y="12382"/>
                </a:cubicBezTo>
                <a:cubicBezTo>
                  <a:pt x="60651" y="9172"/>
                  <a:pt x="57636" y="8411"/>
                  <a:pt x="55013" y="8411"/>
                </a:cubicBezTo>
                <a:cubicBezTo>
                  <a:pt x="52650" y="8411"/>
                  <a:pt x="50606" y="9028"/>
                  <a:pt x="50606" y="9028"/>
                </a:cubicBezTo>
                <a:cubicBezTo>
                  <a:pt x="42301" y="2269"/>
                  <a:pt x="33989" y="0"/>
                  <a:pt x="26571" y="0"/>
                </a:cubicBezTo>
                <a:close/>
              </a:path>
            </a:pathLst>
          </a:custGeom>
          <a:gradFill>
            <a:gsLst>
              <a:gs pos="0">
                <a:schemeClr val="accent4"/>
              </a:gs>
              <a:gs pos="100000">
                <a:schemeClr val="accent5"/>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5"/>
          <p:cNvSpPr/>
          <p:nvPr/>
        </p:nvSpPr>
        <p:spPr>
          <a:xfrm>
            <a:off x="8053750" y="2830763"/>
            <a:ext cx="1589327" cy="208375"/>
          </a:xfrm>
          <a:custGeom>
            <a:avLst/>
            <a:gdLst/>
            <a:ahLst/>
            <a:cxnLst/>
            <a:rect l="l" t="t" r="r" b="b"/>
            <a:pathLst>
              <a:path w="108394" h="8335" extrusionOk="0">
                <a:moveTo>
                  <a:pt x="48963" y="1"/>
                </a:moveTo>
                <a:cubicBezTo>
                  <a:pt x="46314" y="1"/>
                  <a:pt x="43950" y="1994"/>
                  <a:pt x="40885" y="1994"/>
                </a:cubicBezTo>
                <a:cubicBezTo>
                  <a:pt x="39983" y="1994"/>
                  <a:pt x="39020" y="1821"/>
                  <a:pt x="37972" y="1375"/>
                </a:cubicBezTo>
                <a:cubicBezTo>
                  <a:pt x="36229" y="626"/>
                  <a:pt x="34412" y="293"/>
                  <a:pt x="32494" y="293"/>
                </a:cubicBezTo>
                <a:cubicBezTo>
                  <a:pt x="28546" y="293"/>
                  <a:pt x="24168" y="1703"/>
                  <a:pt x="19119" y="3798"/>
                </a:cubicBezTo>
                <a:cubicBezTo>
                  <a:pt x="11615" y="6896"/>
                  <a:pt x="1" y="8335"/>
                  <a:pt x="1" y="8335"/>
                </a:cubicBezTo>
                <a:lnTo>
                  <a:pt x="108393" y="8335"/>
                </a:lnTo>
                <a:cubicBezTo>
                  <a:pt x="108393" y="8335"/>
                  <a:pt x="94826" y="7395"/>
                  <a:pt x="91067" y="5222"/>
                </a:cubicBezTo>
                <a:cubicBezTo>
                  <a:pt x="88730" y="3857"/>
                  <a:pt x="86393" y="3401"/>
                  <a:pt x="83942" y="3401"/>
                </a:cubicBezTo>
                <a:cubicBezTo>
                  <a:pt x="82466" y="3401"/>
                  <a:pt x="80948" y="3566"/>
                  <a:pt x="79364" y="3798"/>
                </a:cubicBezTo>
                <a:cubicBezTo>
                  <a:pt x="78241" y="3958"/>
                  <a:pt x="77329" y="4046"/>
                  <a:pt x="76527" y="4046"/>
                </a:cubicBezTo>
                <a:cubicBezTo>
                  <a:pt x="74319" y="4046"/>
                  <a:pt x="72947" y="3384"/>
                  <a:pt x="70319" y="1757"/>
                </a:cubicBezTo>
                <a:cubicBezTo>
                  <a:pt x="68544" y="670"/>
                  <a:pt x="66922" y="319"/>
                  <a:pt x="65228" y="319"/>
                </a:cubicBezTo>
                <a:cubicBezTo>
                  <a:pt x="63490" y="319"/>
                  <a:pt x="61676" y="688"/>
                  <a:pt x="59541" y="1008"/>
                </a:cubicBezTo>
                <a:cubicBezTo>
                  <a:pt x="57729" y="1280"/>
                  <a:pt x="56610" y="1461"/>
                  <a:pt x="55587" y="1461"/>
                </a:cubicBezTo>
                <a:cubicBezTo>
                  <a:pt x="54231" y="1461"/>
                  <a:pt x="53045" y="1142"/>
                  <a:pt x="50643" y="288"/>
                </a:cubicBezTo>
                <a:cubicBezTo>
                  <a:pt x="50065" y="85"/>
                  <a:pt x="49508" y="1"/>
                  <a:pt x="48963" y="1"/>
                </a:cubicBezTo>
                <a:close/>
              </a:path>
            </a:pathLst>
          </a:cu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5"/>
          <p:cNvSpPr/>
          <p:nvPr/>
        </p:nvSpPr>
        <p:spPr>
          <a:xfrm>
            <a:off x="-391700" y="227063"/>
            <a:ext cx="1295825" cy="83200"/>
          </a:xfrm>
          <a:custGeom>
            <a:avLst/>
            <a:gdLst/>
            <a:ahLst/>
            <a:cxnLst/>
            <a:rect l="l" t="t" r="r" b="b"/>
            <a:pathLst>
              <a:path w="51833" h="3328" extrusionOk="0">
                <a:moveTo>
                  <a:pt x="24567" y="0"/>
                </a:moveTo>
                <a:cubicBezTo>
                  <a:pt x="24369" y="0"/>
                  <a:pt x="24164" y="3"/>
                  <a:pt x="23950" y="9"/>
                </a:cubicBezTo>
                <a:cubicBezTo>
                  <a:pt x="19697" y="146"/>
                  <a:pt x="17214" y="2218"/>
                  <a:pt x="13917" y="2218"/>
                </a:cubicBezTo>
                <a:cubicBezTo>
                  <a:pt x="13674" y="2218"/>
                  <a:pt x="13426" y="2207"/>
                  <a:pt x="13172" y="2183"/>
                </a:cubicBezTo>
                <a:cubicBezTo>
                  <a:pt x="12775" y="2143"/>
                  <a:pt x="12310" y="2125"/>
                  <a:pt x="11797" y="2125"/>
                </a:cubicBezTo>
                <a:cubicBezTo>
                  <a:pt x="7558" y="2125"/>
                  <a:pt x="1" y="3328"/>
                  <a:pt x="1" y="3328"/>
                </a:cubicBezTo>
                <a:lnTo>
                  <a:pt x="51833" y="3328"/>
                </a:lnTo>
                <a:cubicBezTo>
                  <a:pt x="51833" y="3328"/>
                  <a:pt x="46151" y="2946"/>
                  <a:pt x="43537" y="2183"/>
                </a:cubicBezTo>
                <a:cubicBezTo>
                  <a:pt x="42283" y="1807"/>
                  <a:pt x="40488" y="1753"/>
                  <a:pt x="38575" y="1753"/>
                </a:cubicBezTo>
                <a:cubicBezTo>
                  <a:pt x="37801" y="1753"/>
                  <a:pt x="37007" y="1762"/>
                  <a:pt x="36223" y="1762"/>
                </a:cubicBezTo>
                <a:cubicBezTo>
                  <a:pt x="34929" y="1762"/>
                  <a:pt x="33660" y="1738"/>
                  <a:pt x="32539" y="1611"/>
                </a:cubicBezTo>
                <a:cubicBezTo>
                  <a:pt x="29237" y="1219"/>
                  <a:pt x="28562" y="0"/>
                  <a:pt x="24567" y="0"/>
                </a:cubicBezTo>
                <a:close/>
              </a:path>
            </a:pathLst>
          </a:cu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25"/>
          <p:cNvGrpSpPr/>
          <p:nvPr/>
        </p:nvGrpSpPr>
        <p:grpSpPr>
          <a:xfrm>
            <a:off x="8008325" y="1152475"/>
            <a:ext cx="841142" cy="572698"/>
            <a:chOff x="3964175" y="842400"/>
            <a:chExt cx="841142" cy="572698"/>
          </a:xfrm>
        </p:grpSpPr>
        <p:sp>
          <p:nvSpPr>
            <p:cNvPr id="314" name="Google Shape;314;p25"/>
            <p:cNvSpPr/>
            <p:nvPr/>
          </p:nvSpPr>
          <p:spPr>
            <a:xfrm>
              <a:off x="3964175" y="842400"/>
              <a:ext cx="287777" cy="147052"/>
            </a:xfrm>
            <a:custGeom>
              <a:avLst/>
              <a:gdLst/>
              <a:ahLst/>
              <a:cxnLst/>
              <a:rect l="l" t="t" r="r" b="b"/>
              <a:pathLst>
                <a:path w="4822" h="2464" extrusionOk="0">
                  <a:moveTo>
                    <a:pt x="759" y="0"/>
                  </a:moveTo>
                  <a:cubicBezTo>
                    <a:pt x="333" y="0"/>
                    <a:pt x="0" y="104"/>
                    <a:pt x="0" y="104"/>
                  </a:cubicBezTo>
                  <a:cubicBezTo>
                    <a:pt x="41" y="100"/>
                    <a:pt x="80" y="98"/>
                    <a:pt x="119" y="98"/>
                  </a:cubicBezTo>
                  <a:cubicBezTo>
                    <a:pt x="1558" y="98"/>
                    <a:pt x="2006" y="2464"/>
                    <a:pt x="2006" y="2464"/>
                  </a:cubicBezTo>
                  <a:cubicBezTo>
                    <a:pt x="2887" y="1275"/>
                    <a:pt x="4369" y="1198"/>
                    <a:pt x="4737" y="1198"/>
                  </a:cubicBezTo>
                  <a:cubicBezTo>
                    <a:pt x="4791" y="1198"/>
                    <a:pt x="4821" y="1200"/>
                    <a:pt x="4821" y="1200"/>
                  </a:cubicBezTo>
                  <a:cubicBezTo>
                    <a:pt x="4331" y="1057"/>
                    <a:pt x="3935" y="1004"/>
                    <a:pt x="3618" y="1004"/>
                  </a:cubicBezTo>
                  <a:cubicBezTo>
                    <a:pt x="2779" y="1004"/>
                    <a:pt x="2495" y="1369"/>
                    <a:pt x="2495" y="1369"/>
                  </a:cubicBezTo>
                  <a:cubicBezTo>
                    <a:pt x="2233" y="229"/>
                    <a:pt x="1392" y="0"/>
                    <a:pt x="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5"/>
            <p:cNvSpPr/>
            <p:nvPr/>
          </p:nvSpPr>
          <p:spPr>
            <a:xfrm>
              <a:off x="4592916" y="1294305"/>
              <a:ext cx="212401" cy="120792"/>
            </a:xfrm>
            <a:custGeom>
              <a:avLst/>
              <a:gdLst/>
              <a:ahLst/>
              <a:cxnLst/>
              <a:rect l="l" t="t" r="r" b="b"/>
              <a:pathLst>
                <a:path w="3559" h="2024" extrusionOk="0">
                  <a:moveTo>
                    <a:pt x="3558" y="0"/>
                  </a:moveTo>
                  <a:lnTo>
                    <a:pt x="3558" y="0"/>
                  </a:lnTo>
                  <a:cubicBezTo>
                    <a:pt x="2176" y="439"/>
                    <a:pt x="2142" y="1113"/>
                    <a:pt x="2142" y="1113"/>
                  </a:cubicBezTo>
                  <a:cubicBezTo>
                    <a:pt x="1830" y="829"/>
                    <a:pt x="1524" y="727"/>
                    <a:pt x="1246" y="727"/>
                  </a:cubicBezTo>
                  <a:cubicBezTo>
                    <a:pt x="533" y="727"/>
                    <a:pt x="0" y="1399"/>
                    <a:pt x="0" y="1399"/>
                  </a:cubicBezTo>
                  <a:cubicBezTo>
                    <a:pt x="196" y="1236"/>
                    <a:pt x="415" y="1172"/>
                    <a:pt x="637" y="1172"/>
                  </a:cubicBezTo>
                  <a:cubicBezTo>
                    <a:pt x="1448" y="1172"/>
                    <a:pt x="2311" y="2023"/>
                    <a:pt x="2311" y="2023"/>
                  </a:cubicBezTo>
                  <a:cubicBezTo>
                    <a:pt x="2360" y="708"/>
                    <a:pt x="3558" y="0"/>
                    <a:pt x="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25"/>
          <p:cNvGrpSpPr/>
          <p:nvPr/>
        </p:nvGrpSpPr>
        <p:grpSpPr>
          <a:xfrm rot="486801">
            <a:off x="839669" y="4316093"/>
            <a:ext cx="660930" cy="858393"/>
            <a:chOff x="5749625" y="1901575"/>
            <a:chExt cx="1951432" cy="2534450"/>
          </a:xfrm>
        </p:grpSpPr>
        <p:sp>
          <p:nvSpPr>
            <p:cNvPr id="317" name="Google Shape;317;p25"/>
            <p:cNvSpPr/>
            <p:nvPr/>
          </p:nvSpPr>
          <p:spPr>
            <a:xfrm>
              <a:off x="5749625" y="1901575"/>
              <a:ext cx="1951432" cy="2534450"/>
            </a:xfrm>
            <a:custGeom>
              <a:avLst/>
              <a:gdLst/>
              <a:ahLst/>
              <a:cxnLst/>
              <a:rect l="l" t="t" r="r" b="b"/>
              <a:pathLst>
                <a:path w="19507" h="25335" extrusionOk="0">
                  <a:moveTo>
                    <a:pt x="8452" y="1"/>
                  </a:moveTo>
                  <a:cubicBezTo>
                    <a:pt x="8451" y="1"/>
                    <a:pt x="8449" y="2"/>
                    <a:pt x="8449" y="3"/>
                  </a:cubicBezTo>
                  <a:cubicBezTo>
                    <a:pt x="8449" y="2"/>
                    <a:pt x="8450" y="1"/>
                    <a:pt x="8451" y="1"/>
                  </a:cubicBezTo>
                  <a:lnTo>
                    <a:pt x="8451" y="1"/>
                  </a:lnTo>
                  <a:cubicBezTo>
                    <a:pt x="8520" y="1"/>
                    <a:pt x="8010" y="8637"/>
                    <a:pt x="3007" y="14979"/>
                  </a:cubicBezTo>
                  <a:cubicBezTo>
                    <a:pt x="5451" y="14782"/>
                    <a:pt x="7039" y="11483"/>
                    <a:pt x="7033" y="11483"/>
                  </a:cubicBezTo>
                  <a:lnTo>
                    <a:pt x="7033" y="11483"/>
                  </a:lnTo>
                  <a:cubicBezTo>
                    <a:pt x="7032" y="11483"/>
                    <a:pt x="7032" y="11483"/>
                    <a:pt x="7032" y="11484"/>
                  </a:cubicBezTo>
                  <a:cubicBezTo>
                    <a:pt x="7032" y="11483"/>
                    <a:pt x="7033" y="11483"/>
                    <a:pt x="7033" y="11483"/>
                  </a:cubicBezTo>
                  <a:lnTo>
                    <a:pt x="7033" y="11483"/>
                  </a:lnTo>
                  <a:cubicBezTo>
                    <a:pt x="7038" y="11483"/>
                    <a:pt x="5551" y="16883"/>
                    <a:pt x="968" y="20912"/>
                  </a:cubicBezTo>
                  <a:cubicBezTo>
                    <a:pt x="4755" y="20581"/>
                    <a:pt x="6648" y="17336"/>
                    <a:pt x="6635" y="17324"/>
                  </a:cubicBezTo>
                  <a:cubicBezTo>
                    <a:pt x="6635" y="17324"/>
                    <a:pt x="6635" y="17324"/>
                    <a:pt x="6635" y="17324"/>
                  </a:cubicBezTo>
                  <a:lnTo>
                    <a:pt x="6635" y="17324"/>
                  </a:lnTo>
                  <a:cubicBezTo>
                    <a:pt x="6646" y="17324"/>
                    <a:pt x="5976" y="21699"/>
                    <a:pt x="0" y="25335"/>
                  </a:cubicBezTo>
                  <a:cubicBezTo>
                    <a:pt x="3470" y="25031"/>
                    <a:pt x="6886" y="24713"/>
                    <a:pt x="10158" y="24368"/>
                  </a:cubicBezTo>
                  <a:cubicBezTo>
                    <a:pt x="13428" y="24024"/>
                    <a:pt x="16567" y="23653"/>
                    <a:pt x="19506" y="23283"/>
                  </a:cubicBezTo>
                  <a:cubicBezTo>
                    <a:pt x="14792" y="20721"/>
                    <a:pt x="14028" y="16632"/>
                    <a:pt x="14024" y="16609"/>
                  </a:cubicBezTo>
                  <a:lnTo>
                    <a:pt x="14024" y="16609"/>
                  </a:lnTo>
                  <a:cubicBezTo>
                    <a:pt x="14030" y="16630"/>
                    <a:pt x="15611" y="19070"/>
                    <a:pt x="18318" y="19070"/>
                  </a:cubicBezTo>
                  <a:cubicBezTo>
                    <a:pt x="18509" y="19070"/>
                    <a:pt x="18707" y="19058"/>
                    <a:pt x="18910" y="19031"/>
                  </a:cubicBezTo>
                  <a:cubicBezTo>
                    <a:pt x="15275" y="15978"/>
                    <a:pt x="13923" y="11987"/>
                    <a:pt x="13931" y="11987"/>
                  </a:cubicBezTo>
                  <a:lnTo>
                    <a:pt x="13931" y="11987"/>
                  </a:lnTo>
                  <a:cubicBezTo>
                    <a:pt x="13931" y="11987"/>
                    <a:pt x="13931" y="11987"/>
                    <a:pt x="13931" y="11987"/>
                  </a:cubicBezTo>
                  <a:cubicBezTo>
                    <a:pt x="13931" y="12000"/>
                    <a:pt x="14907" y="13738"/>
                    <a:pt x="16746" y="13738"/>
                  </a:cubicBezTo>
                  <a:cubicBezTo>
                    <a:pt x="16847" y="13738"/>
                    <a:pt x="16950" y="13733"/>
                    <a:pt x="17056" y="13722"/>
                  </a:cubicBezTo>
                  <a:cubicBezTo>
                    <a:pt x="12690" y="8556"/>
                    <a:pt x="8597" y="1"/>
                    <a:pt x="8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5"/>
            <p:cNvSpPr/>
            <p:nvPr/>
          </p:nvSpPr>
          <p:spPr>
            <a:xfrm>
              <a:off x="5749625" y="1901675"/>
              <a:ext cx="1451944" cy="2534350"/>
            </a:xfrm>
            <a:custGeom>
              <a:avLst/>
              <a:gdLst/>
              <a:ahLst/>
              <a:cxnLst/>
              <a:rect l="l" t="t" r="r" b="b"/>
              <a:pathLst>
                <a:path w="14514" h="25334" extrusionOk="0">
                  <a:moveTo>
                    <a:pt x="8451" y="0"/>
                  </a:moveTo>
                  <a:cubicBezTo>
                    <a:pt x="8450" y="0"/>
                    <a:pt x="8450" y="1"/>
                    <a:pt x="8450" y="1"/>
                  </a:cubicBezTo>
                  <a:lnTo>
                    <a:pt x="8450" y="1"/>
                  </a:lnTo>
                  <a:cubicBezTo>
                    <a:pt x="8449" y="1"/>
                    <a:pt x="8449" y="1"/>
                    <a:pt x="8449" y="1"/>
                  </a:cubicBezTo>
                  <a:cubicBezTo>
                    <a:pt x="8449" y="1"/>
                    <a:pt x="8449" y="1"/>
                    <a:pt x="8449" y="2"/>
                  </a:cubicBezTo>
                  <a:cubicBezTo>
                    <a:pt x="8449" y="2"/>
                    <a:pt x="8449" y="1"/>
                    <a:pt x="8450" y="1"/>
                  </a:cubicBezTo>
                  <a:lnTo>
                    <a:pt x="8450" y="1"/>
                  </a:lnTo>
                  <a:cubicBezTo>
                    <a:pt x="8451" y="3"/>
                    <a:pt x="8453" y="16"/>
                    <a:pt x="8456" y="40"/>
                  </a:cubicBezTo>
                  <a:lnTo>
                    <a:pt x="8456" y="40"/>
                  </a:lnTo>
                  <a:cubicBezTo>
                    <a:pt x="8455" y="14"/>
                    <a:pt x="8453" y="0"/>
                    <a:pt x="8451" y="0"/>
                  </a:cubicBezTo>
                  <a:close/>
                  <a:moveTo>
                    <a:pt x="8456" y="40"/>
                  </a:moveTo>
                  <a:lnTo>
                    <a:pt x="8456" y="40"/>
                  </a:lnTo>
                  <a:cubicBezTo>
                    <a:pt x="8473" y="675"/>
                    <a:pt x="7814" y="8885"/>
                    <a:pt x="3007" y="14978"/>
                  </a:cubicBezTo>
                  <a:cubicBezTo>
                    <a:pt x="5451" y="14781"/>
                    <a:pt x="7039" y="11482"/>
                    <a:pt x="7033" y="11482"/>
                  </a:cubicBezTo>
                  <a:lnTo>
                    <a:pt x="7033" y="11482"/>
                  </a:lnTo>
                  <a:cubicBezTo>
                    <a:pt x="7032" y="11482"/>
                    <a:pt x="7032" y="11482"/>
                    <a:pt x="7032" y="11483"/>
                  </a:cubicBezTo>
                  <a:cubicBezTo>
                    <a:pt x="7032" y="11482"/>
                    <a:pt x="7033" y="11482"/>
                    <a:pt x="7033" y="11482"/>
                  </a:cubicBezTo>
                  <a:lnTo>
                    <a:pt x="7033" y="11482"/>
                  </a:lnTo>
                  <a:cubicBezTo>
                    <a:pt x="7038" y="11482"/>
                    <a:pt x="5551" y="16882"/>
                    <a:pt x="968" y="20911"/>
                  </a:cubicBezTo>
                  <a:cubicBezTo>
                    <a:pt x="4755" y="20580"/>
                    <a:pt x="6648" y="17335"/>
                    <a:pt x="6635" y="17323"/>
                  </a:cubicBezTo>
                  <a:cubicBezTo>
                    <a:pt x="6635" y="17323"/>
                    <a:pt x="6635" y="17323"/>
                    <a:pt x="6635" y="17323"/>
                  </a:cubicBezTo>
                  <a:lnTo>
                    <a:pt x="6635" y="17323"/>
                  </a:lnTo>
                  <a:cubicBezTo>
                    <a:pt x="6646" y="17323"/>
                    <a:pt x="5976" y="21698"/>
                    <a:pt x="0" y="25334"/>
                  </a:cubicBezTo>
                  <a:cubicBezTo>
                    <a:pt x="5046" y="24897"/>
                    <a:pt x="9958" y="24407"/>
                    <a:pt x="14514" y="23891"/>
                  </a:cubicBezTo>
                  <a:cubicBezTo>
                    <a:pt x="10312" y="22374"/>
                    <a:pt x="9065" y="15906"/>
                    <a:pt x="8934" y="15490"/>
                  </a:cubicBezTo>
                  <a:lnTo>
                    <a:pt x="8934" y="15490"/>
                  </a:lnTo>
                  <a:cubicBezTo>
                    <a:pt x="9765" y="17417"/>
                    <a:pt x="12870" y="18925"/>
                    <a:pt x="12885" y="18925"/>
                  </a:cubicBezTo>
                  <a:cubicBezTo>
                    <a:pt x="12885" y="18925"/>
                    <a:pt x="12885" y="18925"/>
                    <a:pt x="12885" y="18924"/>
                  </a:cubicBezTo>
                  <a:cubicBezTo>
                    <a:pt x="10054" y="15249"/>
                    <a:pt x="9159" y="9407"/>
                    <a:pt x="9113" y="9210"/>
                  </a:cubicBezTo>
                  <a:lnTo>
                    <a:pt x="9113" y="9210"/>
                  </a:lnTo>
                  <a:cubicBezTo>
                    <a:pt x="9882" y="11431"/>
                    <a:pt x="11932" y="12264"/>
                    <a:pt x="11932" y="12264"/>
                  </a:cubicBezTo>
                  <a:cubicBezTo>
                    <a:pt x="9174" y="6598"/>
                    <a:pt x="8529" y="576"/>
                    <a:pt x="8456"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25"/>
          <p:cNvGrpSpPr/>
          <p:nvPr/>
        </p:nvGrpSpPr>
        <p:grpSpPr>
          <a:xfrm rot="656697">
            <a:off x="6585" y="3961156"/>
            <a:ext cx="660872" cy="858317"/>
            <a:chOff x="5749625" y="1901575"/>
            <a:chExt cx="1951432" cy="2534450"/>
          </a:xfrm>
        </p:grpSpPr>
        <p:sp>
          <p:nvSpPr>
            <p:cNvPr id="320" name="Google Shape;320;p25"/>
            <p:cNvSpPr/>
            <p:nvPr/>
          </p:nvSpPr>
          <p:spPr>
            <a:xfrm>
              <a:off x="5749625" y="1901575"/>
              <a:ext cx="1951432" cy="2534450"/>
            </a:xfrm>
            <a:custGeom>
              <a:avLst/>
              <a:gdLst/>
              <a:ahLst/>
              <a:cxnLst/>
              <a:rect l="l" t="t" r="r" b="b"/>
              <a:pathLst>
                <a:path w="19507" h="25335" extrusionOk="0">
                  <a:moveTo>
                    <a:pt x="8452" y="1"/>
                  </a:moveTo>
                  <a:cubicBezTo>
                    <a:pt x="8451" y="1"/>
                    <a:pt x="8449" y="2"/>
                    <a:pt x="8449" y="3"/>
                  </a:cubicBezTo>
                  <a:cubicBezTo>
                    <a:pt x="8449" y="2"/>
                    <a:pt x="8450" y="1"/>
                    <a:pt x="8451" y="1"/>
                  </a:cubicBezTo>
                  <a:lnTo>
                    <a:pt x="8451" y="1"/>
                  </a:lnTo>
                  <a:cubicBezTo>
                    <a:pt x="8520" y="1"/>
                    <a:pt x="8010" y="8637"/>
                    <a:pt x="3007" y="14979"/>
                  </a:cubicBezTo>
                  <a:cubicBezTo>
                    <a:pt x="5451" y="14782"/>
                    <a:pt x="7039" y="11483"/>
                    <a:pt x="7033" y="11483"/>
                  </a:cubicBezTo>
                  <a:lnTo>
                    <a:pt x="7033" y="11483"/>
                  </a:lnTo>
                  <a:cubicBezTo>
                    <a:pt x="7032" y="11483"/>
                    <a:pt x="7032" y="11483"/>
                    <a:pt x="7032" y="11484"/>
                  </a:cubicBezTo>
                  <a:cubicBezTo>
                    <a:pt x="7032" y="11483"/>
                    <a:pt x="7033" y="11483"/>
                    <a:pt x="7033" y="11483"/>
                  </a:cubicBezTo>
                  <a:lnTo>
                    <a:pt x="7033" y="11483"/>
                  </a:lnTo>
                  <a:cubicBezTo>
                    <a:pt x="7038" y="11483"/>
                    <a:pt x="5551" y="16883"/>
                    <a:pt x="968" y="20912"/>
                  </a:cubicBezTo>
                  <a:cubicBezTo>
                    <a:pt x="4755" y="20581"/>
                    <a:pt x="6648" y="17336"/>
                    <a:pt x="6635" y="17324"/>
                  </a:cubicBezTo>
                  <a:cubicBezTo>
                    <a:pt x="6635" y="17324"/>
                    <a:pt x="6635" y="17324"/>
                    <a:pt x="6635" y="17324"/>
                  </a:cubicBezTo>
                  <a:lnTo>
                    <a:pt x="6635" y="17324"/>
                  </a:lnTo>
                  <a:cubicBezTo>
                    <a:pt x="6646" y="17324"/>
                    <a:pt x="5976" y="21699"/>
                    <a:pt x="0" y="25335"/>
                  </a:cubicBezTo>
                  <a:cubicBezTo>
                    <a:pt x="3470" y="25031"/>
                    <a:pt x="6886" y="24713"/>
                    <a:pt x="10158" y="24368"/>
                  </a:cubicBezTo>
                  <a:cubicBezTo>
                    <a:pt x="13428" y="24024"/>
                    <a:pt x="16567" y="23653"/>
                    <a:pt x="19506" y="23283"/>
                  </a:cubicBezTo>
                  <a:cubicBezTo>
                    <a:pt x="14792" y="20721"/>
                    <a:pt x="14028" y="16632"/>
                    <a:pt x="14024" y="16609"/>
                  </a:cubicBezTo>
                  <a:lnTo>
                    <a:pt x="14024" y="16609"/>
                  </a:lnTo>
                  <a:cubicBezTo>
                    <a:pt x="14030" y="16630"/>
                    <a:pt x="15611" y="19070"/>
                    <a:pt x="18318" y="19070"/>
                  </a:cubicBezTo>
                  <a:cubicBezTo>
                    <a:pt x="18509" y="19070"/>
                    <a:pt x="18707" y="19058"/>
                    <a:pt x="18910" y="19031"/>
                  </a:cubicBezTo>
                  <a:cubicBezTo>
                    <a:pt x="15275" y="15978"/>
                    <a:pt x="13923" y="11987"/>
                    <a:pt x="13931" y="11987"/>
                  </a:cubicBezTo>
                  <a:lnTo>
                    <a:pt x="13931" y="11987"/>
                  </a:lnTo>
                  <a:cubicBezTo>
                    <a:pt x="13931" y="11987"/>
                    <a:pt x="13931" y="11987"/>
                    <a:pt x="13931" y="11987"/>
                  </a:cubicBezTo>
                  <a:cubicBezTo>
                    <a:pt x="13931" y="12000"/>
                    <a:pt x="14907" y="13738"/>
                    <a:pt x="16746" y="13738"/>
                  </a:cubicBezTo>
                  <a:cubicBezTo>
                    <a:pt x="16847" y="13738"/>
                    <a:pt x="16950" y="13733"/>
                    <a:pt x="17056" y="13722"/>
                  </a:cubicBezTo>
                  <a:cubicBezTo>
                    <a:pt x="12690" y="8556"/>
                    <a:pt x="8597" y="1"/>
                    <a:pt x="8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5"/>
            <p:cNvSpPr/>
            <p:nvPr/>
          </p:nvSpPr>
          <p:spPr>
            <a:xfrm>
              <a:off x="5749625" y="1901675"/>
              <a:ext cx="1451944" cy="2534350"/>
            </a:xfrm>
            <a:custGeom>
              <a:avLst/>
              <a:gdLst/>
              <a:ahLst/>
              <a:cxnLst/>
              <a:rect l="l" t="t" r="r" b="b"/>
              <a:pathLst>
                <a:path w="14514" h="25334" extrusionOk="0">
                  <a:moveTo>
                    <a:pt x="8451" y="0"/>
                  </a:moveTo>
                  <a:cubicBezTo>
                    <a:pt x="8450" y="0"/>
                    <a:pt x="8450" y="1"/>
                    <a:pt x="8450" y="1"/>
                  </a:cubicBezTo>
                  <a:lnTo>
                    <a:pt x="8450" y="1"/>
                  </a:lnTo>
                  <a:cubicBezTo>
                    <a:pt x="8449" y="1"/>
                    <a:pt x="8449" y="1"/>
                    <a:pt x="8449" y="1"/>
                  </a:cubicBezTo>
                  <a:cubicBezTo>
                    <a:pt x="8449" y="1"/>
                    <a:pt x="8449" y="1"/>
                    <a:pt x="8449" y="2"/>
                  </a:cubicBezTo>
                  <a:cubicBezTo>
                    <a:pt x="8449" y="2"/>
                    <a:pt x="8449" y="1"/>
                    <a:pt x="8450" y="1"/>
                  </a:cubicBezTo>
                  <a:lnTo>
                    <a:pt x="8450" y="1"/>
                  </a:lnTo>
                  <a:cubicBezTo>
                    <a:pt x="8451" y="3"/>
                    <a:pt x="8453" y="16"/>
                    <a:pt x="8456" y="40"/>
                  </a:cubicBezTo>
                  <a:lnTo>
                    <a:pt x="8456" y="40"/>
                  </a:lnTo>
                  <a:cubicBezTo>
                    <a:pt x="8455" y="14"/>
                    <a:pt x="8453" y="0"/>
                    <a:pt x="8451" y="0"/>
                  </a:cubicBezTo>
                  <a:close/>
                  <a:moveTo>
                    <a:pt x="8456" y="40"/>
                  </a:moveTo>
                  <a:lnTo>
                    <a:pt x="8456" y="40"/>
                  </a:lnTo>
                  <a:cubicBezTo>
                    <a:pt x="8473" y="675"/>
                    <a:pt x="7814" y="8885"/>
                    <a:pt x="3007" y="14978"/>
                  </a:cubicBezTo>
                  <a:cubicBezTo>
                    <a:pt x="5451" y="14781"/>
                    <a:pt x="7039" y="11482"/>
                    <a:pt x="7033" y="11482"/>
                  </a:cubicBezTo>
                  <a:lnTo>
                    <a:pt x="7033" y="11482"/>
                  </a:lnTo>
                  <a:cubicBezTo>
                    <a:pt x="7032" y="11482"/>
                    <a:pt x="7032" y="11482"/>
                    <a:pt x="7032" y="11483"/>
                  </a:cubicBezTo>
                  <a:cubicBezTo>
                    <a:pt x="7032" y="11482"/>
                    <a:pt x="7033" y="11482"/>
                    <a:pt x="7033" y="11482"/>
                  </a:cubicBezTo>
                  <a:lnTo>
                    <a:pt x="7033" y="11482"/>
                  </a:lnTo>
                  <a:cubicBezTo>
                    <a:pt x="7038" y="11482"/>
                    <a:pt x="5551" y="16882"/>
                    <a:pt x="968" y="20911"/>
                  </a:cubicBezTo>
                  <a:cubicBezTo>
                    <a:pt x="4755" y="20580"/>
                    <a:pt x="6648" y="17335"/>
                    <a:pt x="6635" y="17323"/>
                  </a:cubicBezTo>
                  <a:cubicBezTo>
                    <a:pt x="6635" y="17323"/>
                    <a:pt x="6635" y="17323"/>
                    <a:pt x="6635" y="17323"/>
                  </a:cubicBezTo>
                  <a:lnTo>
                    <a:pt x="6635" y="17323"/>
                  </a:lnTo>
                  <a:cubicBezTo>
                    <a:pt x="6646" y="17323"/>
                    <a:pt x="5976" y="21698"/>
                    <a:pt x="0" y="25334"/>
                  </a:cubicBezTo>
                  <a:cubicBezTo>
                    <a:pt x="5046" y="24897"/>
                    <a:pt x="9958" y="24407"/>
                    <a:pt x="14514" y="23891"/>
                  </a:cubicBezTo>
                  <a:cubicBezTo>
                    <a:pt x="10312" y="22374"/>
                    <a:pt x="9065" y="15906"/>
                    <a:pt x="8934" y="15490"/>
                  </a:cubicBezTo>
                  <a:lnTo>
                    <a:pt x="8934" y="15490"/>
                  </a:lnTo>
                  <a:cubicBezTo>
                    <a:pt x="9765" y="17417"/>
                    <a:pt x="12870" y="18925"/>
                    <a:pt x="12885" y="18925"/>
                  </a:cubicBezTo>
                  <a:cubicBezTo>
                    <a:pt x="12885" y="18925"/>
                    <a:pt x="12885" y="18925"/>
                    <a:pt x="12885" y="18924"/>
                  </a:cubicBezTo>
                  <a:cubicBezTo>
                    <a:pt x="10054" y="15249"/>
                    <a:pt x="9159" y="9407"/>
                    <a:pt x="9113" y="9210"/>
                  </a:cubicBezTo>
                  <a:lnTo>
                    <a:pt x="9113" y="9210"/>
                  </a:lnTo>
                  <a:cubicBezTo>
                    <a:pt x="9882" y="11431"/>
                    <a:pt x="11932" y="12264"/>
                    <a:pt x="11932" y="12264"/>
                  </a:cubicBezTo>
                  <a:cubicBezTo>
                    <a:pt x="9174" y="6598"/>
                    <a:pt x="8529" y="576"/>
                    <a:pt x="8456"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 name="Google Shape;322;p25"/>
          <p:cNvSpPr/>
          <p:nvPr/>
        </p:nvSpPr>
        <p:spPr>
          <a:xfrm>
            <a:off x="-47158" y="4665263"/>
            <a:ext cx="1750669" cy="493033"/>
          </a:xfrm>
          <a:custGeom>
            <a:avLst/>
            <a:gdLst/>
            <a:ahLst/>
            <a:cxnLst/>
            <a:rect l="l" t="t" r="r" b="b"/>
            <a:pathLst>
              <a:path w="55344" h="26468" extrusionOk="0">
                <a:moveTo>
                  <a:pt x="63" y="1"/>
                </a:moveTo>
                <a:cubicBezTo>
                  <a:pt x="21" y="1"/>
                  <a:pt x="0" y="1"/>
                  <a:pt x="0" y="1"/>
                </a:cubicBezTo>
                <a:lnTo>
                  <a:pt x="0" y="26434"/>
                </a:lnTo>
                <a:lnTo>
                  <a:pt x="55343" y="26467"/>
                </a:lnTo>
                <a:cubicBezTo>
                  <a:pt x="48943" y="20767"/>
                  <a:pt x="42680" y="19203"/>
                  <a:pt x="37734" y="19203"/>
                </a:cubicBezTo>
                <a:cubicBezTo>
                  <a:pt x="31726" y="19203"/>
                  <a:pt x="27664" y="21511"/>
                  <a:pt x="27664" y="21511"/>
                </a:cubicBezTo>
                <a:cubicBezTo>
                  <a:pt x="23870" y="318"/>
                  <a:pt x="1405"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5"/>
          <p:cNvSpPr/>
          <p:nvPr/>
        </p:nvSpPr>
        <p:spPr>
          <a:xfrm>
            <a:off x="1232300" y="310275"/>
            <a:ext cx="2383584" cy="312521"/>
          </a:xfrm>
          <a:custGeom>
            <a:avLst/>
            <a:gdLst/>
            <a:ahLst/>
            <a:cxnLst/>
            <a:rect l="l" t="t" r="r" b="b"/>
            <a:pathLst>
              <a:path w="108394" h="8335" extrusionOk="0">
                <a:moveTo>
                  <a:pt x="48963" y="1"/>
                </a:moveTo>
                <a:cubicBezTo>
                  <a:pt x="46314" y="1"/>
                  <a:pt x="43950" y="1994"/>
                  <a:pt x="40885" y="1994"/>
                </a:cubicBezTo>
                <a:cubicBezTo>
                  <a:pt x="39983" y="1994"/>
                  <a:pt x="39020" y="1821"/>
                  <a:pt x="37972" y="1375"/>
                </a:cubicBezTo>
                <a:cubicBezTo>
                  <a:pt x="36229" y="626"/>
                  <a:pt x="34412" y="293"/>
                  <a:pt x="32494" y="293"/>
                </a:cubicBezTo>
                <a:cubicBezTo>
                  <a:pt x="28546" y="293"/>
                  <a:pt x="24168" y="1703"/>
                  <a:pt x="19119" y="3798"/>
                </a:cubicBezTo>
                <a:cubicBezTo>
                  <a:pt x="11615" y="6896"/>
                  <a:pt x="1" y="8335"/>
                  <a:pt x="1" y="8335"/>
                </a:cubicBezTo>
                <a:lnTo>
                  <a:pt x="108393" y="8335"/>
                </a:lnTo>
                <a:cubicBezTo>
                  <a:pt x="108393" y="8335"/>
                  <a:pt x="94826" y="7395"/>
                  <a:pt x="91067" y="5222"/>
                </a:cubicBezTo>
                <a:cubicBezTo>
                  <a:pt x="88730" y="3857"/>
                  <a:pt x="86393" y="3401"/>
                  <a:pt x="83942" y="3401"/>
                </a:cubicBezTo>
                <a:cubicBezTo>
                  <a:pt x="82466" y="3401"/>
                  <a:pt x="80948" y="3566"/>
                  <a:pt x="79364" y="3798"/>
                </a:cubicBezTo>
                <a:cubicBezTo>
                  <a:pt x="78241" y="3958"/>
                  <a:pt x="77329" y="4046"/>
                  <a:pt x="76527" y="4046"/>
                </a:cubicBezTo>
                <a:cubicBezTo>
                  <a:pt x="74319" y="4046"/>
                  <a:pt x="72947" y="3384"/>
                  <a:pt x="70319" y="1757"/>
                </a:cubicBezTo>
                <a:cubicBezTo>
                  <a:pt x="68544" y="670"/>
                  <a:pt x="66922" y="319"/>
                  <a:pt x="65228" y="319"/>
                </a:cubicBezTo>
                <a:cubicBezTo>
                  <a:pt x="63490" y="319"/>
                  <a:pt x="61676" y="688"/>
                  <a:pt x="59541" y="1008"/>
                </a:cubicBezTo>
                <a:cubicBezTo>
                  <a:pt x="57729" y="1280"/>
                  <a:pt x="56610" y="1461"/>
                  <a:pt x="55587" y="1461"/>
                </a:cubicBezTo>
                <a:cubicBezTo>
                  <a:pt x="54231" y="1461"/>
                  <a:pt x="53045" y="1142"/>
                  <a:pt x="50643" y="288"/>
                </a:cubicBezTo>
                <a:cubicBezTo>
                  <a:pt x="50065" y="85"/>
                  <a:pt x="49508" y="1"/>
                  <a:pt x="48963" y="1"/>
                </a:cubicBezTo>
                <a:close/>
              </a:path>
            </a:pathLst>
          </a:cu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5"/>
          <p:cNvSpPr/>
          <p:nvPr/>
        </p:nvSpPr>
        <p:spPr>
          <a:xfrm>
            <a:off x="6129275" y="622788"/>
            <a:ext cx="1295825" cy="83200"/>
          </a:xfrm>
          <a:custGeom>
            <a:avLst/>
            <a:gdLst/>
            <a:ahLst/>
            <a:cxnLst/>
            <a:rect l="l" t="t" r="r" b="b"/>
            <a:pathLst>
              <a:path w="51833" h="3328" extrusionOk="0">
                <a:moveTo>
                  <a:pt x="24567" y="0"/>
                </a:moveTo>
                <a:cubicBezTo>
                  <a:pt x="24369" y="0"/>
                  <a:pt x="24164" y="3"/>
                  <a:pt x="23950" y="9"/>
                </a:cubicBezTo>
                <a:cubicBezTo>
                  <a:pt x="19697" y="146"/>
                  <a:pt x="17214" y="2218"/>
                  <a:pt x="13917" y="2218"/>
                </a:cubicBezTo>
                <a:cubicBezTo>
                  <a:pt x="13674" y="2218"/>
                  <a:pt x="13426" y="2207"/>
                  <a:pt x="13172" y="2183"/>
                </a:cubicBezTo>
                <a:cubicBezTo>
                  <a:pt x="12775" y="2143"/>
                  <a:pt x="12310" y="2125"/>
                  <a:pt x="11797" y="2125"/>
                </a:cubicBezTo>
                <a:cubicBezTo>
                  <a:pt x="7558" y="2125"/>
                  <a:pt x="1" y="3328"/>
                  <a:pt x="1" y="3328"/>
                </a:cubicBezTo>
                <a:lnTo>
                  <a:pt x="51833" y="3328"/>
                </a:lnTo>
                <a:cubicBezTo>
                  <a:pt x="51833" y="3328"/>
                  <a:pt x="46151" y="2946"/>
                  <a:pt x="43537" y="2183"/>
                </a:cubicBezTo>
                <a:cubicBezTo>
                  <a:pt x="42283" y="1807"/>
                  <a:pt x="40488" y="1753"/>
                  <a:pt x="38575" y="1753"/>
                </a:cubicBezTo>
                <a:cubicBezTo>
                  <a:pt x="37801" y="1753"/>
                  <a:pt x="37007" y="1762"/>
                  <a:pt x="36223" y="1762"/>
                </a:cubicBezTo>
                <a:cubicBezTo>
                  <a:pt x="34929" y="1762"/>
                  <a:pt x="33660" y="1738"/>
                  <a:pt x="32539" y="1611"/>
                </a:cubicBezTo>
                <a:cubicBezTo>
                  <a:pt x="29237" y="1219"/>
                  <a:pt x="28562" y="0"/>
                  <a:pt x="24567" y="0"/>
                </a:cubicBezTo>
                <a:close/>
              </a:path>
            </a:pathLst>
          </a:cu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oogle Shape;325;p25"/>
          <p:cNvGrpSpPr/>
          <p:nvPr/>
        </p:nvGrpSpPr>
        <p:grpSpPr>
          <a:xfrm flipH="1">
            <a:off x="294525" y="3039150"/>
            <a:ext cx="841142" cy="572698"/>
            <a:chOff x="3964175" y="842400"/>
            <a:chExt cx="841142" cy="572698"/>
          </a:xfrm>
        </p:grpSpPr>
        <p:sp>
          <p:nvSpPr>
            <p:cNvPr id="326" name="Google Shape;326;p25"/>
            <p:cNvSpPr/>
            <p:nvPr/>
          </p:nvSpPr>
          <p:spPr>
            <a:xfrm>
              <a:off x="3964175" y="842400"/>
              <a:ext cx="287777" cy="147052"/>
            </a:xfrm>
            <a:custGeom>
              <a:avLst/>
              <a:gdLst/>
              <a:ahLst/>
              <a:cxnLst/>
              <a:rect l="l" t="t" r="r" b="b"/>
              <a:pathLst>
                <a:path w="4822" h="2464" extrusionOk="0">
                  <a:moveTo>
                    <a:pt x="759" y="0"/>
                  </a:moveTo>
                  <a:cubicBezTo>
                    <a:pt x="333" y="0"/>
                    <a:pt x="0" y="104"/>
                    <a:pt x="0" y="104"/>
                  </a:cubicBezTo>
                  <a:cubicBezTo>
                    <a:pt x="41" y="100"/>
                    <a:pt x="80" y="98"/>
                    <a:pt x="119" y="98"/>
                  </a:cubicBezTo>
                  <a:cubicBezTo>
                    <a:pt x="1558" y="98"/>
                    <a:pt x="2006" y="2464"/>
                    <a:pt x="2006" y="2464"/>
                  </a:cubicBezTo>
                  <a:cubicBezTo>
                    <a:pt x="2887" y="1275"/>
                    <a:pt x="4369" y="1198"/>
                    <a:pt x="4737" y="1198"/>
                  </a:cubicBezTo>
                  <a:cubicBezTo>
                    <a:pt x="4791" y="1198"/>
                    <a:pt x="4821" y="1200"/>
                    <a:pt x="4821" y="1200"/>
                  </a:cubicBezTo>
                  <a:cubicBezTo>
                    <a:pt x="4331" y="1057"/>
                    <a:pt x="3935" y="1004"/>
                    <a:pt x="3618" y="1004"/>
                  </a:cubicBezTo>
                  <a:cubicBezTo>
                    <a:pt x="2779" y="1004"/>
                    <a:pt x="2495" y="1369"/>
                    <a:pt x="2495" y="1369"/>
                  </a:cubicBezTo>
                  <a:cubicBezTo>
                    <a:pt x="2233" y="229"/>
                    <a:pt x="1392" y="0"/>
                    <a:pt x="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5"/>
            <p:cNvSpPr/>
            <p:nvPr/>
          </p:nvSpPr>
          <p:spPr>
            <a:xfrm>
              <a:off x="4592916" y="1294305"/>
              <a:ext cx="212401" cy="120792"/>
            </a:xfrm>
            <a:custGeom>
              <a:avLst/>
              <a:gdLst/>
              <a:ahLst/>
              <a:cxnLst/>
              <a:rect l="l" t="t" r="r" b="b"/>
              <a:pathLst>
                <a:path w="3559" h="2024" extrusionOk="0">
                  <a:moveTo>
                    <a:pt x="3558" y="0"/>
                  </a:moveTo>
                  <a:lnTo>
                    <a:pt x="3558" y="0"/>
                  </a:lnTo>
                  <a:cubicBezTo>
                    <a:pt x="2176" y="439"/>
                    <a:pt x="2142" y="1113"/>
                    <a:pt x="2142" y="1113"/>
                  </a:cubicBezTo>
                  <a:cubicBezTo>
                    <a:pt x="1830" y="829"/>
                    <a:pt x="1524" y="727"/>
                    <a:pt x="1246" y="727"/>
                  </a:cubicBezTo>
                  <a:cubicBezTo>
                    <a:pt x="533" y="727"/>
                    <a:pt x="0" y="1399"/>
                    <a:pt x="0" y="1399"/>
                  </a:cubicBezTo>
                  <a:cubicBezTo>
                    <a:pt x="196" y="1236"/>
                    <a:pt x="415" y="1172"/>
                    <a:pt x="637" y="1172"/>
                  </a:cubicBezTo>
                  <a:cubicBezTo>
                    <a:pt x="1448" y="1172"/>
                    <a:pt x="2311" y="2023"/>
                    <a:pt x="2311" y="2023"/>
                  </a:cubicBezTo>
                  <a:cubicBezTo>
                    <a:pt x="2360" y="708"/>
                    <a:pt x="3558" y="0"/>
                    <a:pt x="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25"/>
          <p:cNvGrpSpPr/>
          <p:nvPr/>
        </p:nvGrpSpPr>
        <p:grpSpPr>
          <a:xfrm>
            <a:off x="8548383" y="3873554"/>
            <a:ext cx="600065" cy="779343"/>
            <a:chOff x="5749625" y="1901575"/>
            <a:chExt cx="1951432" cy="2534450"/>
          </a:xfrm>
        </p:grpSpPr>
        <p:sp>
          <p:nvSpPr>
            <p:cNvPr id="329" name="Google Shape;329;p25"/>
            <p:cNvSpPr/>
            <p:nvPr/>
          </p:nvSpPr>
          <p:spPr>
            <a:xfrm>
              <a:off x="5749625" y="1901575"/>
              <a:ext cx="1951432" cy="2534450"/>
            </a:xfrm>
            <a:custGeom>
              <a:avLst/>
              <a:gdLst/>
              <a:ahLst/>
              <a:cxnLst/>
              <a:rect l="l" t="t" r="r" b="b"/>
              <a:pathLst>
                <a:path w="19507" h="25335" extrusionOk="0">
                  <a:moveTo>
                    <a:pt x="8452" y="1"/>
                  </a:moveTo>
                  <a:cubicBezTo>
                    <a:pt x="8451" y="1"/>
                    <a:pt x="8449" y="2"/>
                    <a:pt x="8449" y="3"/>
                  </a:cubicBezTo>
                  <a:cubicBezTo>
                    <a:pt x="8449" y="2"/>
                    <a:pt x="8450" y="1"/>
                    <a:pt x="8451" y="1"/>
                  </a:cubicBezTo>
                  <a:lnTo>
                    <a:pt x="8451" y="1"/>
                  </a:lnTo>
                  <a:cubicBezTo>
                    <a:pt x="8520" y="1"/>
                    <a:pt x="8010" y="8637"/>
                    <a:pt x="3007" y="14979"/>
                  </a:cubicBezTo>
                  <a:cubicBezTo>
                    <a:pt x="5451" y="14782"/>
                    <a:pt x="7039" y="11483"/>
                    <a:pt x="7033" y="11483"/>
                  </a:cubicBezTo>
                  <a:lnTo>
                    <a:pt x="7033" y="11483"/>
                  </a:lnTo>
                  <a:cubicBezTo>
                    <a:pt x="7032" y="11483"/>
                    <a:pt x="7032" y="11483"/>
                    <a:pt x="7032" y="11484"/>
                  </a:cubicBezTo>
                  <a:cubicBezTo>
                    <a:pt x="7032" y="11483"/>
                    <a:pt x="7033" y="11483"/>
                    <a:pt x="7033" y="11483"/>
                  </a:cubicBezTo>
                  <a:lnTo>
                    <a:pt x="7033" y="11483"/>
                  </a:lnTo>
                  <a:cubicBezTo>
                    <a:pt x="7038" y="11483"/>
                    <a:pt x="5551" y="16883"/>
                    <a:pt x="968" y="20912"/>
                  </a:cubicBezTo>
                  <a:cubicBezTo>
                    <a:pt x="4755" y="20581"/>
                    <a:pt x="6648" y="17336"/>
                    <a:pt x="6635" y="17324"/>
                  </a:cubicBezTo>
                  <a:cubicBezTo>
                    <a:pt x="6635" y="17324"/>
                    <a:pt x="6635" y="17324"/>
                    <a:pt x="6635" y="17324"/>
                  </a:cubicBezTo>
                  <a:lnTo>
                    <a:pt x="6635" y="17324"/>
                  </a:lnTo>
                  <a:cubicBezTo>
                    <a:pt x="6646" y="17324"/>
                    <a:pt x="5976" y="21699"/>
                    <a:pt x="0" y="25335"/>
                  </a:cubicBezTo>
                  <a:cubicBezTo>
                    <a:pt x="3470" y="25031"/>
                    <a:pt x="6886" y="24713"/>
                    <a:pt x="10158" y="24368"/>
                  </a:cubicBezTo>
                  <a:cubicBezTo>
                    <a:pt x="13428" y="24024"/>
                    <a:pt x="16567" y="23653"/>
                    <a:pt x="19506" y="23283"/>
                  </a:cubicBezTo>
                  <a:cubicBezTo>
                    <a:pt x="14792" y="20721"/>
                    <a:pt x="14028" y="16632"/>
                    <a:pt x="14024" y="16609"/>
                  </a:cubicBezTo>
                  <a:lnTo>
                    <a:pt x="14024" y="16609"/>
                  </a:lnTo>
                  <a:cubicBezTo>
                    <a:pt x="14030" y="16630"/>
                    <a:pt x="15611" y="19070"/>
                    <a:pt x="18318" y="19070"/>
                  </a:cubicBezTo>
                  <a:cubicBezTo>
                    <a:pt x="18509" y="19070"/>
                    <a:pt x="18707" y="19058"/>
                    <a:pt x="18910" y="19031"/>
                  </a:cubicBezTo>
                  <a:cubicBezTo>
                    <a:pt x="15275" y="15978"/>
                    <a:pt x="13923" y="11987"/>
                    <a:pt x="13931" y="11987"/>
                  </a:cubicBezTo>
                  <a:lnTo>
                    <a:pt x="13931" y="11987"/>
                  </a:lnTo>
                  <a:cubicBezTo>
                    <a:pt x="13931" y="11987"/>
                    <a:pt x="13931" y="11987"/>
                    <a:pt x="13931" y="11987"/>
                  </a:cubicBezTo>
                  <a:cubicBezTo>
                    <a:pt x="13931" y="12000"/>
                    <a:pt x="14907" y="13738"/>
                    <a:pt x="16746" y="13738"/>
                  </a:cubicBezTo>
                  <a:cubicBezTo>
                    <a:pt x="16847" y="13738"/>
                    <a:pt x="16950" y="13733"/>
                    <a:pt x="17056" y="13722"/>
                  </a:cubicBezTo>
                  <a:cubicBezTo>
                    <a:pt x="12690" y="8556"/>
                    <a:pt x="8597" y="1"/>
                    <a:pt x="8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5"/>
            <p:cNvSpPr/>
            <p:nvPr/>
          </p:nvSpPr>
          <p:spPr>
            <a:xfrm>
              <a:off x="5749625" y="1901675"/>
              <a:ext cx="1451944" cy="2534350"/>
            </a:xfrm>
            <a:custGeom>
              <a:avLst/>
              <a:gdLst/>
              <a:ahLst/>
              <a:cxnLst/>
              <a:rect l="l" t="t" r="r" b="b"/>
              <a:pathLst>
                <a:path w="14514" h="25334" extrusionOk="0">
                  <a:moveTo>
                    <a:pt x="8451" y="0"/>
                  </a:moveTo>
                  <a:cubicBezTo>
                    <a:pt x="8450" y="0"/>
                    <a:pt x="8450" y="1"/>
                    <a:pt x="8450" y="1"/>
                  </a:cubicBezTo>
                  <a:lnTo>
                    <a:pt x="8450" y="1"/>
                  </a:lnTo>
                  <a:cubicBezTo>
                    <a:pt x="8449" y="1"/>
                    <a:pt x="8449" y="1"/>
                    <a:pt x="8449" y="1"/>
                  </a:cubicBezTo>
                  <a:cubicBezTo>
                    <a:pt x="8449" y="1"/>
                    <a:pt x="8449" y="1"/>
                    <a:pt x="8449" y="2"/>
                  </a:cubicBezTo>
                  <a:cubicBezTo>
                    <a:pt x="8449" y="2"/>
                    <a:pt x="8449" y="1"/>
                    <a:pt x="8450" y="1"/>
                  </a:cubicBezTo>
                  <a:lnTo>
                    <a:pt x="8450" y="1"/>
                  </a:lnTo>
                  <a:cubicBezTo>
                    <a:pt x="8451" y="3"/>
                    <a:pt x="8453" y="16"/>
                    <a:pt x="8456" y="40"/>
                  </a:cubicBezTo>
                  <a:lnTo>
                    <a:pt x="8456" y="40"/>
                  </a:lnTo>
                  <a:cubicBezTo>
                    <a:pt x="8455" y="14"/>
                    <a:pt x="8453" y="0"/>
                    <a:pt x="8451" y="0"/>
                  </a:cubicBezTo>
                  <a:close/>
                  <a:moveTo>
                    <a:pt x="8456" y="40"/>
                  </a:moveTo>
                  <a:lnTo>
                    <a:pt x="8456" y="40"/>
                  </a:lnTo>
                  <a:cubicBezTo>
                    <a:pt x="8473" y="675"/>
                    <a:pt x="7814" y="8885"/>
                    <a:pt x="3007" y="14978"/>
                  </a:cubicBezTo>
                  <a:cubicBezTo>
                    <a:pt x="5451" y="14781"/>
                    <a:pt x="7039" y="11482"/>
                    <a:pt x="7033" y="11482"/>
                  </a:cubicBezTo>
                  <a:lnTo>
                    <a:pt x="7033" y="11482"/>
                  </a:lnTo>
                  <a:cubicBezTo>
                    <a:pt x="7032" y="11482"/>
                    <a:pt x="7032" y="11482"/>
                    <a:pt x="7032" y="11483"/>
                  </a:cubicBezTo>
                  <a:cubicBezTo>
                    <a:pt x="7032" y="11482"/>
                    <a:pt x="7033" y="11482"/>
                    <a:pt x="7033" y="11482"/>
                  </a:cubicBezTo>
                  <a:lnTo>
                    <a:pt x="7033" y="11482"/>
                  </a:lnTo>
                  <a:cubicBezTo>
                    <a:pt x="7038" y="11482"/>
                    <a:pt x="5551" y="16882"/>
                    <a:pt x="968" y="20911"/>
                  </a:cubicBezTo>
                  <a:cubicBezTo>
                    <a:pt x="4755" y="20580"/>
                    <a:pt x="6648" y="17335"/>
                    <a:pt x="6635" y="17323"/>
                  </a:cubicBezTo>
                  <a:cubicBezTo>
                    <a:pt x="6635" y="17323"/>
                    <a:pt x="6635" y="17323"/>
                    <a:pt x="6635" y="17323"/>
                  </a:cubicBezTo>
                  <a:lnTo>
                    <a:pt x="6635" y="17323"/>
                  </a:lnTo>
                  <a:cubicBezTo>
                    <a:pt x="6646" y="17323"/>
                    <a:pt x="5976" y="21698"/>
                    <a:pt x="0" y="25334"/>
                  </a:cubicBezTo>
                  <a:cubicBezTo>
                    <a:pt x="5046" y="24897"/>
                    <a:pt x="9958" y="24407"/>
                    <a:pt x="14514" y="23891"/>
                  </a:cubicBezTo>
                  <a:cubicBezTo>
                    <a:pt x="10312" y="22374"/>
                    <a:pt x="9065" y="15906"/>
                    <a:pt x="8934" y="15490"/>
                  </a:cubicBezTo>
                  <a:lnTo>
                    <a:pt x="8934" y="15490"/>
                  </a:lnTo>
                  <a:cubicBezTo>
                    <a:pt x="9765" y="17417"/>
                    <a:pt x="12870" y="18925"/>
                    <a:pt x="12885" y="18925"/>
                  </a:cubicBezTo>
                  <a:cubicBezTo>
                    <a:pt x="12885" y="18925"/>
                    <a:pt x="12885" y="18925"/>
                    <a:pt x="12885" y="18924"/>
                  </a:cubicBezTo>
                  <a:cubicBezTo>
                    <a:pt x="10054" y="15249"/>
                    <a:pt x="9159" y="9407"/>
                    <a:pt x="9113" y="9210"/>
                  </a:cubicBezTo>
                  <a:lnTo>
                    <a:pt x="9113" y="9210"/>
                  </a:lnTo>
                  <a:cubicBezTo>
                    <a:pt x="9882" y="11431"/>
                    <a:pt x="11932" y="12264"/>
                    <a:pt x="11932" y="12264"/>
                  </a:cubicBezTo>
                  <a:cubicBezTo>
                    <a:pt x="9174" y="6598"/>
                    <a:pt x="8529" y="576"/>
                    <a:pt x="8456"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25"/>
          <p:cNvSpPr/>
          <p:nvPr/>
        </p:nvSpPr>
        <p:spPr>
          <a:xfrm>
            <a:off x="7153871" y="4522750"/>
            <a:ext cx="2038800" cy="660850"/>
          </a:xfrm>
          <a:custGeom>
            <a:avLst/>
            <a:gdLst/>
            <a:ahLst/>
            <a:cxnLst/>
            <a:rect l="l" t="t" r="r" b="b"/>
            <a:pathLst>
              <a:path w="55327" h="26434" extrusionOk="0">
                <a:moveTo>
                  <a:pt x="55264" y="1"/>
                </a:moveTo>
                <a:cubicBezTo>
                  <a:pt x="53923" y="1"/>
                  <a:pt x="31474" y="318"/>
                  <a:pt x="27681" y="21511"/>
                </a:cubicBezTo>
                <a:cubicBezTo>
                  <a:pt x="27681" y="21511"/>
                  <a:pt x="23602" y="19184"/>
                  <a:pt x="17574" y="19184"/>
                </a:cubicBezTo>
                <a:cubicBezTo>
                  <a:pt x="12634" y="19184"/>
                  <a:pt x="6386" y="20747"/>
                  <a:pt x="1" y="26434"/>
                </a:cubicBezTo>
                <a:lnTo>
                  <a:pt x="55327" y="26434"/>
                </a:lnTo>
                <a:lnTo>
                  <a:pt x="55327" y="1"/>
                </a:lnTo>
                <a:cubicBezTo>
                  <a:pt x="55327" y="1"/>
                  <a:pt x="55305" y="1"/>
                  <a:pt x="55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32"/>
        <p:cNvGrpSpPr/>
        <p:nvPr/>
      </p:nvGrpSpPr>
      <p:grpSpPr>
        <a:xfrm>
          <a:off x="0" y="0"/>
          <a:ext cx="0" cy="0"/>
          <a:chOff x="0" y="0"/>
          <a:chExt cx="0" cy="0"/>
        </a:xfrm>
      </p:grpSpPr>
      <p:sp>
        <p:nvSpPr>
          <p:cNvPr id="333" name="Google Shape;333;p26"/>
          <p:cNvSpPr/>
          <p:nvPr/>
        </p:nvSpPr>
        <p:spPr>
          <a:xfrm rot="10800000">
            <a:off x="0" y="-2094325"/>
            <a:ext cx="9496283" cy="3164611"/>
          </a:xfrm>
          <a:custGeom>
            <a:avLst/>
            <a:gdLst/>
            <a:ahLst/>
            <a:cxnLst/>
            <a:rect l="l" t="t" r="r" b="b"/>
            <a:pathLst>
              <a:path w="213196" h="71047" extrusionOk="0">
                <a:moveTo>
                  <a:pt x="26571" y="0"/>
                </a:moveTo>
                <a:cubicBezTo>
                  <a:pt x="11419" y="0"/>
                  <a:pt x="0" y="9467"/>
                  <a:pt x="0" y="9467"/>
                </a:cubicBezTo>
                <a:lnTo>
                  <a:pt x="0" y="65770"/>
                </a:lnTo>
                <a:lnTo>
                  <a:pt x="213196" y="71046"/>
                </a:lnTo>
                <a:lnTo>
                  <a:pt x="213196" y="34398"/>
                </a:lnTo>
                <a:cubicBezTo>
                  <a:pt x="210913" y="26677"/>
                  <a:pt x="206735" y="24760"/>
                  <a:pt x="203147" y="24760"/>
                </a:cubicBezTo>
                <a:cubicBezTo>
                  <a:pt x="199607" y="24760"/>
                  <a:pt x="196642" y="26627"/>
                  <a:pt x="196642" y="26627"/>
                </a:cubicBezTo>
                <a:cubicBezTo>
                  <a:pt x="191100" y="20665"/>
                  <a:pt x="185512" y="18548"/>
                  <a:pt x="180371" y="18548"/>
                </a:cubicBezTo>
                <a:cubicBezTo>
                  <a:pt x="167780" y="18548"/>
                  <a:pt x="157870" y="31246"/>
                  <a:pt x="157870" y="31246"/>
                </a:cubicBezTo>
                <a:cubicBezTo>
                  <a:pt x="152177" y="24137"/>
                  <a:pt x="143500" y="21875"/>
                  <a:pt x="134764" y="21875"/>
                </a:cubicBezTo>
                <a:cubicBezTo>
                  <a:pt x="119494" y="21875"/>
                  <a:pt x="104044" y="28785"/>
                  <a:pt x="104044" y="28785"/>
                </a:cubicBezTo>
                <a:cubicBezTo>
                  <a:pt x="92092" y="12875"/>
                  <a:pt x="81177" y="9034"/>
                  <a:pt x="73422" y="9034"/>
                </a:cubicBezTo>
                <a:cubicBezTo>
                  <a:pt x="66182" y="9034"/>
                  <a:pt x="61698" y="12382"/>
                  <a:pt x="61698" y="12382"/>
                </a:cubicBezTo>
                <a:cubicBezTo>
                  <a:pt x="60651" y="9172"/>
                  <a:pt x="57636" y="8411"/>
                  <a:pt x="55013" y="8411"/>
                </a:cubicBezTo>
                <a:cubicBezTo>
                  <a:pt x="52650" y="8411"/>
                  <a:pt x="50606" y="9028"/>
                  <a:pt x="50606" y="9028"/>
                </a:cubicBezTo>
                <a:cubicBezTo>
                  <a:pt x="42301" y="2269"/>
                  <a:pt x="33989" y="0"/>
                  <a:pt x="26571" y="0"/>
                </a:cubicBezTo>
                <a:close/>
              </a:path>
            </a:pathLst>
          </a:cu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26"/>
          <p:cNvGrpSpPr/>
          <p:nvPr/>
        </p:nvGrpSpPr>
        <p:grpSpPr>
          <a:xfrm>
            <a:off x="-99204" y="4125204"/>
            <a:ext cx="600065" cy="779343"/>
            <a:chOff x="5749625" y="1901575"/>
            <a:chExt cx="1951432" cy="2534450"/>
          </a:xfrm>
        </p:grpSpPr>
        <p:sp>
          <p:nvSpPr>
            <p:cNvPr id="335" name="Google Shape;335;p26"/>
            <p:cNvSpPr/>
            <p:nvPr/>
          </p:nvSpPr>
          <p:spPr>
            <a:xfrm>
              <a:off x="5749625" y="1901575"/>
              <a:ext cx="1951432" cy="2534450"/>
            </a:xfrm>
            <a:custGeom>
              <a:avLst/>
              <a:gdLst/>
              <a:ahLst/>
              <a:cxnLst/>
              <a:rect l="l" t="t" r="r" b="b"/>
              <a:pathLst>
                <a:path w="19507" h="25335" extrusionOk="0">
                  <a:moveTo>
                    <a:pt x="8452" y="1"/>
                  </a:moveTo>
                  <a:cubicBezTo>
                    <a:pt x="8451" y="1"/>
                    <a:pt x="8449" y="2"/>
                    <a:pt x="8449" y="3"/>
                  </a:cubicBezTo>
                  <a:cubicBezTo>
                    <a:pt x="8449" y="2"/>
                    <a:pt x="8450" y="1"/>
                    <a:pt x="8451" y="1"/>
                  </a:cubicBezTo>
                  <a:lnTo>
                    <a:pt x="8451" y="1"/>
                  </a:lnTo>
                  <a:cubicBezTo>
                    <a:pt x="8520" y="1"/>
                    <a:pt x="8010" y="8637"/>
                    <a:pt x="3007" y="14979"/>
                  </a:cubicBezTo>
                  <a:cubicBezTo>
                    <a:pt x="5451" y="14782"/>
                    <a:pt x="7039" y="11483"/>
                    <a:pt x="7033" y="11483"/>
                  </a:cubicBezTo>
                  <a:lnTo>
                    <a:pt x="7033" y="11483"/>
                  </a:lnTo>
                  <a:cubicBezTo>
                    <a:pt x="7032" y="11483"/>
                    <a:pt x="7032" y="11483"/>
                    <a:pt x="7032" y="11484"/>
                  </a:cubicBezTo>
                  <a:cubicBezTo>
                    <a:pt x="7032" y="11483"/>
                    <a:pt x="7033" y="11483"/>
                    <a:pt x="7033" y="11483"/>
                  </a:cubicBezTo>
                  <a:lnTo>
                    <a:pt x="7033" y="11483"/>
                  </a:lnTo>
                  <a:cubicBezTo>
                    <a:pt x="7038" y="11483"/>
                    <a:pt x="5551" y="16883"/>
                    <a:pt x="968" y="20912"/>
                  </a:cubicBezTo>
                  <a:cubicBezTo>
                    <a:pt x="4755" y="20581"/>
                    <a:pt x="6648" y="17336"/>
                    <a:pt x="6635" y="17324"/>
                  </a:cubicBezTo>
                  <a:cubicBezTo>
                    <a:pt x="6635" y="17324"/>
                    <a:pt x="6635" y="17324"/>
                    <a:pt x="6635" y="17324"/>
                  </a:cubicBezTo>
                  <a:lnTo>
                    <a:pt x="6635" y="17324"/>
                  </a:lnTo>
                  <a:cubicBezTo>
                    <a:pt x="6646" y="17324"/>
                    <a:pt x="5976" y="21699"/>
                    <a:pt x="0" y="25335"/>
                  </a:cubicBezTo>
                  <a:cubicBezTo>
                    <a:pt x="3470" y="25031"/>
                    <a:pt x="6886" y="24713"/>
                    <a:pt x="10158" y="24368"/>
                  </a:cubicBezTo>
                  <a:cubicBezTo>
                    <a:pt x="13428" y="24024"/>
                    <a:pt x="16567" y="23653"/>
                    <a:pt x="19506" y="23283"/>
                  </a:cubicBezTo>
                  <a:cubicBezTo>
                    <a:pt x="14792" y="20721"/>
                    <a:pt x="14028" y="16632"/>
                    <a:pt x="14024" y="16609"/>
                  </a:cubicBezTo>
                  <a:lnTo>
                    <a:pt x="14024" y="16609"/>
                  </a:lnTo>
                  <a:cubicBezTo>
                    <a:pt x="14030" y="16630"/>
                    <a:pt x="15611" y="19070"/>
                    <a:pt x="18318" y="19070"/>
                  </a:cubicBezTo>
                  <a:cubicBezTo>
                    <a:pt x="18509" y="19070"/>
                    <a:pt x="18707" y="19058"/>
                    <a:pt x="18910" y="19031"/>
                  </a:cubicBezTo>
                  <a:cubicBezTo>
                    <a:pt x="15275" y="15978"/>
                    <a:pt x="13923" y="11987"/>
                    <a:pt x="13931" y="11987"/>
                  </a:cubicBezTo>
                  <a:lnTo>
                    <a:pt x="13931" y="11987"/>
                  </a:lnTo>
                  <a:cubicBezTo>
                    <a:pt x="13931" y="11987"/>
                    <a:pt x="13931" y="11987"/>
                    <a:pt x="13931" y="11987"/>
                  </a:cubicBezTo>
                  <a:cubicBezTo>
                    <a:pt x="13931" y="12000"/>
                    <a:pt x="14907" y="13738"/>
                    <a:pt x="16746" y="13738"/>
                  </a:cubicBezTo>
                  <a:cubicBezTo>
                    <a:pt x="16847" y="13738"/>
                    <a:pt x="16950" y="13733"/>
                    <a:pt x="17056" y="13722"/>
                  </a:cubicBezTo>
                  <a:cubicBezTo>
                    <a:pt x="12690" y="8556"/>
                    <a:pt x="8597" y="1"/>
                    <a:pt x="8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6"/>
            <p:cNvSpPr/>
            <p:nvPr/>
          </p:nvSpPr>
          <p:spPr>
            <a:xfrm>
              <a:off x="5749625" y="1901675"/>
              <a:ext cx="1451944" cy="2534350"/>
            </a:xfrm>
            <a:custGeom>
              <a:avLst/>
              <a:gdLst/>
              <a:ahLst/>
              <a:cxnLst/>
              <a:rect l="l" t="t" r="r" b="b"/>
              <a:pathLst>
                <a:path w="14514" h="25334" extrusionOk="0">
                  <a:moveTo>
                    <a:pt x="8451" y="0"/>
                  </a:moveTo>
                  <a:cubicBezTo>
                    <a:pt x="8450" y="0"/>
                    <a:pt x="8450" y="1"/>
                    <a:pt x="8450" y="1"/>
                  </a:cubicBezTo>
                  <a:lnTo>
                    <a:pt x="8450" y="1"/>
                  </a:lnTo>
                  <a:cubicBezTo>
                    <a:pt x="8449" y="1"/>
                    <a:pt x="8449" y="1"/>
                    <a:pt x="8449" y="1"/>
                  </a:cubicBezTo>
                  <a:cubicBezTo>
                    <a:pt x="8449" y="1"/>
                    <a:pt x="8449" y="1"/>
                    <a:pt x="8449" y="2"/>
                  </a:cubicBezTo>
                  <a:cubicBezTo>
                    <a:pt x="8449" y="2"/>
                    <a:pt x="8449" y="1"/>
                    <a:pt x="8450" y="1"/>
                  </a:cubicBezTo>
                  <a:lnTo>
                    <a:pt x="8450" y="1"/>
                  </a:lnTo>
                  <a:cubicBezTo>
                    <a:pt x="8451" y="3"/>
                    <a:pt x="8453" y="16"/>
                    <a:pt x="8456" y="40"/>
                  </a:cubicBezTo>
                  <a:lnTo>
                    <a:pt x="8456" y="40"/>
                  </a:lnTo>
                  <a:cubicBezTo>
                    <a:pt x="8455" y="14"/>
                    <a:pt x="8453" y="0"/>
                    <a:pt x="8451" y="0"/>
                  </a:cubicBezTo>
                  <a:close/>
                  <a:moveTo>
                    <a:pt x="8456" y="40"/>
                  </a:moveTo>
                  <a:lnTo>
                    <a:pt x="8456" y="40"/>
                  </a:lnTo>
                  <a:cubicBezTo>
                    <a:pt x="8473" y="675"/>
                    <a:pt x="7814" y="8885"/>
                    <a:pt x="3007" y="14978"/>
                  </a:cubicBezTo>
                  <a:cubicBezTo>
                    <a:pt x="5451" y="14781"/>
                    <a:pt x="7039" y="11482"/>
                    <a:pt x="7033" y="11482"/>
                  </a:cubicBezTo>
                  <a:lnTo>
                    <a:pt x="7033" y="11482"/>
                  </a:lnTo>
                  <a:cubicBezTo>
                    <a:pt x="7032" y="11482"/>
                    <a:pt x="7032" y="11482"/>
                    <a:pt x="7032" y="11483"/>
                  </a:cubicBezTo>
                  <a:cubicBezTo>
                    <a:pt x="7032" y="11482"/>
                    <a:pt x="7033" y="11482"/>
                    <a:pt x="7033" y="11482"/>
                  </a:cubicBezTo>
                  <a:lnTo>
                    <a:pt x="7033" y="11482"/>
                  </a:lnTo>
                  <a:cubicBezTo>
                    <a:pt x="7038" y="11482"/>
                    <a:pt x="5551" y="16882"/>
                    <a:pt x="968" y="20911"/>
                  </a:cubicBezTo>
                  <a:cubicBezTo>
                    <a:pt x="4755" y="20580"/>
                    <a:pt x="6648" y="17335"/>
                    <a:pt x="6635" y="17323"/>
                  </a:cubicBezTo>
                  <a:cubicBezTo>
                    <a:pt x="6635" y="17323"/>
                    <a:pt x="6635" y="17323"/>
                    <a:pt x="6635" y="17323"/>
                  </a:cubicBezTo>
                  <a:lnTo>
                    <a:pt x="6635" y="17323"/>
                  </a:lnTo>
                  <a:cubicBezTo>
                    <a:pt x="6646" y="17323"/>
                    <a:pt x="5976" y="21698"/>
                    <a:pt x="0" y="25334"/>
                  </a:cubicBezTo>
                  <a:cubicBezTo>
                    <a:pt x="5046" y="24897"/>
                    <a:pt x="9958" y="24407"/>
                    <a:pt x="14514" y="23891"/>
                  </a:cubicBezTo>
                  <a:cubicBezTo>
                    <a:pt x="10312" y="22374"/>
                    <a:pt x="9065" y="15906"/>
                    <a:pt x="8934" y="15490"/>
                  </a:cubicBezTo>
                  <a:lnTo>
                    <a:pt x="8934" y="15490"/>
                  </a:lnTo>
                  <a:cubicBezTo>
                    <a:pt x="9765" y="17417"/>
                    <a:pt x="12870" y="18925"/>
                    <a:pt x="12885" y="18925"/>
                  </a:cubicBezTo>
                  <a:cubicBezTo>
                    <a:pt x="12885" y="18925"/>
                    <a:pt x="12885" y="18925"/>
                    <a:pt x="12885" y="18924"/>
                  </a:cubicBezTo>
                  <a:cubicBezTo>
                    <a:pt x="10054" y="15249"/>
                    <a:pt x="9159" y="9407"/>
                    <a:pt x="9113" y="9210"/>
                  </a:cubicBezTo>
                  <a:lnTo>
                    <a:pt x="9113" y="9210"/>
                  </a:lnTo>
                  <a:cubicBezTo>
                    <a:pt x="9882" y="11431"/>
                    <a:pt x="11932" y="12264"/>
                    <a:pt x="11932" y="12264"/>
                  </a:cubicBezTo>
                  <a:cubicBezTo>
                    <a:pt x="9174" y="6598"/>
                    <a:pt x="8529" y="576"/>
                    <a:pt x="8456"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26"/>
          <p:cNvGrpSpPr/>
          <p:nvPr/>
        </p:nvGrpSpPr>
        <p:grpSpPr>
          <a:xfrm>
            <a:off x="8548383" y="3873554"/>
            <a:ext cx="600065" cy="779343"/>
            <a:chOff x="5749625" y="1901575"/>
            <a:chExt cx="1951432" cy="2534450"/>
          </a:xfrm>
        </p:grpSpPr>
        <p:sp>
          <p:nvSpPr>
            <p:cNvPr id="338" name="Google Shape;338;p26"/>
            <p:cNvSpPr/>
            <p:nvPr/>
          </p:nvSpPr>
          <p:spPr>
            <a:xfrm>
              <a:off x="5749625" y="1901575"/>
              <a:ext cx="1951432" cy="2534450"/>
            </a:xfrm>
            <a:custGeom>
              <a:avLst/>
              <a:gdLst/>
              <a:ahLst/>
              <a:cxnLst/>
              <a:rect l="l" t="t" r="r" b="b"/>
              <a:pathLst>
                <a:path w="19507" h="25335" extrusionOk="0">
                  <a:moveTo>
                    <a:pt x="8452" y="1"/>
                  </a:moveTo>
                  <a:cubicBezTo>
                    <a:pt x="8451" y="1"/>
                    <a:pt x="8449" y="2"/>
                    <a:pt x="8449" y="3"/>
                  </a:cubicBezTo>
                  <a:cubicBezTo>
                    <a:pt x="8449" y="2"/>
                    <a:pt x="8450" y="1"/>
                    <a:pt x="8451" y="1"/>
                  </a:cubicBezTo>
                  <a:lnTo>
                    <a:pt x="8451" y="1"/>
                  </a:lnTo>
                  <a:cubicBezTo>
                    <a:pt x="8520" y="1"/>
                    <a:pt x="8010" y="8637"/>
                    <a:pt x="3007" y="14979"/>
                  </a:cubicBezTo>
                  <a:cubicBezTo>
                    <a:pt x="5451" y="14782"/>
                    <a:pt x="7039" y="11483"/>
                    <a:pt x="7033" y="11483"/>
                  </a:cubicBezTo>
                  <a:lnTo>
                    <a:pt x="7033" y="11483"/>
                  </a:lnTo>
                  <a:cubicBezTo>
                    <a:pt x="7032" y="11483"/>
                    <a:pt x="7032" y="11483"/>
                    <a:pt x="7032" y="11484"/>
                  </a:cubicBezTo>
                  <a:cubicBezTo>
                    <a:pt x="7032" y="11483"/>
                    <a:pt x="7033" y="11483"/>
                    <a:pt x="7033" y="11483"/>
                  </a:cubicBezTo>
                  <a:lnTo>
                    <a:pt x="7033" y="11483"/>
                  </a:lnTo>
                  <a:cubicBezTo>
                    <a:pt x="7038" y="11483"/>
                    <a:pt x="5551" y="16883"/>
                    <a:pt x="968" y="20912"/>
                  </a:cubicBezTo>
                  <a:cubicBezTo>
                    <a:pt x="4755" y="20581"/>
                    <a:pt x="6648" y="17336"/>
                    <a:pt x="6635" y="17324"/>
                  </a:cubicBezTo>
                  <a:cubicBezTo>
                    <a:pt x="6635" y="17324"/>
                    <a:pt x="6635" y="17324"/>
                    <a:pt x="6635" y="17324"/>
                  </a:cubicBezTo>
                  <a:lnTo>
                    <a:pt x="6635" y="17324"/>
                  </a:lnTo>
                  <a:cubicBezTo>
                    <a:pt x="6646" y="17324"/>
                    <a:pt x="5976" y="21699"/>
                    <a:pt x="0" y="25335"/>
                  </a:cubicBezTo>
                  <a:cubicBezTo>
                    <a:pt x="3470" y="25031"/>
                    <a:pt x="6886" y="24713"/>
                    <a:pt x="10158" y="24368"/>
                  </a:cubicBezTo>
                  <a:cubicBezTo>
                    <a:pt x="13428" y="24024"/>
                    <a:pt x="16567" y="23653"/>
                    <a:pt x="19506" y="23283"/>
                  </a:cubicBezTo>
                  <a:cubicBezTo>
                    <a:pt x="14792" y="20721"/>
                    <a:pt x="14028" y="16632"/>
                    <a:pt x="14024" y="16609"/>
                  </a:cubicBezTo>
                  <a:lnTo>
                    <a:pt x="14024" y="16609"/>
                  </a:lnTo>
                  <a:cubicBezTo>
                    <a:pt x="14030" y="16630"/>
                    <a:pt x="15611" y="19070"/>
                    <a:pt x="18318" y="19070"/>
                  </a:cubicBezTo>
                  <a:cubicBezTo>
                    <a:pt x="18509" y="19070"/>
                    <a:pt x="18707" y="19058"/>
                    <a:pt x="18910" y="19031"/>
                  </a:cubicBezTo>
                  <a:cubicBezTo>
                    <a:pt x="15275" y="15978"/>
                    <a:pt x="13923" y="11987"/>
                    <a:pt x="13931" y="11987"/>
                  </a:cubicBezTo>
                  <a:lnTo>
                    <a:pt x="13931" y="11987"/>
                  </a:lnTo>
                  <a:cubicBezTo>
                    <a:pt x="13931" y="11987"/>
                    <a:pt x="13931" y="11987"/>
                    <a:pt x="13931" y="11987"/>
                  </a:cubicBezTo>
                  <a:cubicBezTo>
                    <a:pt x="13931" y="12000"/>
                    <a:pt x="14907" y="13738"/>
                    <a:pt x="16746" y="13738"/>
                  </a:cubicBezTo>
                  <a:cubicBezTo>
                    <a:pt x="16847" y="13738"/>
                    <a:pt x="16950" y="13733"/>
                    <a:pt x="17056" y="13722"/>
                  </a:cubicBezTo>
                  <a:cubicBezTo>
                    <a:pt x="12690" y="8556"/>
                    <a:pt x="8597" y="1"/>
                    <a:pt x="8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6"/>
            <p:cNvSpPr/>
            <p:nvPr/>
          </p:nvSpPr>
          <p:spPr>
            <a:xfrm>
              <a:off x="5749625" y="1901675"/>
              <a:ext cx="1451944" cy="2534350"/>
            </a:xfrm>
            <a:custGeom>
              <a:avLst/>
              <a:gdLst/>
              <a:ahLst/>
              <a:cxnLst/>
              <a:rect l="l" t="t" r="r" b="b"/>
              <a:pathLst>
                <a:path w="14514" h="25334" extrusionOk="0">
                  <a:moveTo>
                    <a:pt x="8451" y="0"/>
                  </a:moveTo>
                  <a:cubicBezTo>
                    <a:pt x="8450" y="0"/>
                    <a:pt x="8450" y="1"/>
                    <a:pt x="8450" y="1"/>
                  </a:cubicBezTo>
                  <a:lnTo>
                    <a:pt x="8450" y="1"/>
                  </a:lnTo>
                  <a:cubicBezTo>
                    <a:pt x="8449" y="1"/>
                    <a:pt x="8449" y="1"/>
                    <a:pt x="8449" y="1"/>
                  </a:cubicBezTo>
                  <a:cubicBezTo>
                    <a:pt x="8449" y="1"/>
                    <a:pt x="8449" y="1"/>
                    <a:pt x="8449" y="2"/>
                  </a:cubicBezTo>
                  <a:cubicBezTo>
                    <a:pt x="8449" y="2"/>
                    <a:pt x="8449" y="1"/>
                    <a:pt x="8450" y="1"/>
                  </a:cubicBezTo>
                  <a:lnTo>
                    <a:pt x="8450" y="1"/>
                  </a:lnTo>
                  <a:cubicBezTo>
                    <a:pt x="8451" y="3"/>
                    <a:pt x="8453" y="16"/>
                    <a:pt x="8456" y="40"/>
                  </a:cubicBezTo>
                  <a:lnTo>
                    <a:pt x="8456" y="40"/>
                  </a:lnTo>
                  <a:cubicBezTo>
                    <a:pt x="8455" y="14"/>
                    <a:pt x="8453" y="0"/>
                    <a:pt x="8451" y="0"/>
                  </a:cubicBezTo>
                  <a:close/>
                  <a:moveTo>
                    <a:pt x="8456" y="40"/>
                  </a:moveTo>
                  <a:lnTo>
                    <a:pt x="8456" y="40"/>
                  </a:lnTo>
                  <a:cubicBezTo>
                    <a:pt x="8473" y="675"/>
                    <a:pt x="7814" y="8885"/>
                    <a:pt x="3007" y="14978"/>
                  </a:cubicBezTo>
                  <a:cubicBezTo>
                    <a:pt x="5451" y="14781"/>
                    <a:pt x="7039" y="11482"/>
                    <a:pt x="7033" y="11482"/>
                  </a:cubicBezTo>
                  <a:lnTo>
                    <a:pt x="7033" y="11482"/>
                  </a:lnTo>
                  <a:cubicBezTo>
                    <a:pt x="7032" y="11482"/>
                    <a:pt x="7032" y="11482"/>
                    <a:pt x="7032" y="11483"/>
                  </a:cubicBezTo>
                  <a:cubicBezTo>
                    <a:pt x="7032" y="11482"/>
                    <a:pt x="7033" y="11482"/>
                    <a:pt x="7033" y="11482"/>
                  </a:cubicBezTo>
                  <a:lnTo>
                    <a:pt x="7033" y="11482"/>
                  </a:lnTo>
                  <a:cubicBezTo>
                    <a:pt x="7038" y="11482"/>
                    <a:pt x="5551" y="16882"/>
                    <a:pt x="968" y="20911"/>
                  </a:cubicBezTo>
                  <a:cubicBezTo>
                    <a:pt x="4755" y="20580"/>
                    <a:pt x="6648" y="17335"/>
                    <a:pt x="6635" y="17323"/>
                  </a:cubicBezTo>
                  <a:cubicBezTo>
                    <a:pt x="6635" y="17323"/>
                    <a:pt x="6635" y="17323"/>
                    <a:pt x="6635" y="17323"/>
                  </a:cubicBezTo>
                  <a:lnTo>
                    <a:pt x="6635" y="17323"/>
                  </a:lnTo>
                  <a:cubicBezTo>
                    <a:pt x="6646" y="17323"/>
                    <a:pt x="5976" y="21698"/>
                    <a:pt x="0" y="25334"/>
                  </a:cubicBezTo>
                  <a:cubicBezTo>
                    <a:pt x="5046" y="24897"/>
                    <a:pt x="9958" y="24407"/>
                    <a:pt x="14514" y="23891"/>
                  </a:cubicBezTo>
                  <a:cubicBezTo>
                    <a:pt x="10312" y="22374"/>
                    <a:pt x="9065" y="15906"/>
                    <a:pt x="8934" y="15490"/>
                  </a:cubicBezTo>
                  <a:lnTo>
                    <a:pt x="8934" y="15490"/>
                  </a:lnTo>
                  <a:cubicBezTo>
                    <a:pt x="9765" y="17417"/>
                    <a:pt x="12870" y="18925"/>
                    <a:pt x="12885" y="18925"/>
                  </a:cubicBezTo>
                  <a:cubicBezTo>
                    <a:pt x="12885" y="18925"/>
                    <a:pt x="12885" y="18925"/>
                    <a:pt x="12885" y="18924"/>
                  </a:cubicBezTo>
                  <a:cubicBezTo>
                    <a:pt x="10054" y="15249"/>
                    <a:pt x="9159" y="9407"/>
                    <a:pt x="9113" y="9210"/>
                  </a:cubicBezTo>
                  <a:lnTo>
                    <a:pt x="9113" y="9210"/>
                  </a:lnTo>
                  <a:cubicBezTo>
                    <a:pt x="9882" y="11431"/>
                    <a:pt x="11932" y="12264"/>
                    <a:pt x="11932" y="12264"/>
                  </a:cubicBezTo>
                  <a:cubicBezTo>
                    <a:pt x="9174" y="6598"/>
                    <a:pt x="8529" y="576"/>
                    <a:pt x="8456"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 name="Google Shape;340;p26"/>
          <p:cNvSpPr/>
          <p:nvPr/>
        </p:nvSpPr>
        <p:spPr>
          <a:xfrm>
            <a:off x="8424000" y="2467563"/>
            <a:ext cx="1589327" cy="208375"/>
          </a:xfrm>
          <a:custGeom>
            <a:avLst/>
            <a:gdLst/>
            <a:ahLst/>
            <a:cxnLst/>
            <a:rect l="l" t="t" r="r" b="b"/>
            <a:pathLst>
              <a:path w="108394" h="8335" extrusionOk="0">
                <a:moveTo>
                  <a:pt x="48963" y="1"/>
                </a:moveTo>
                <a:cubicBezTo>
                  <a:pt x="46314" y="1"/>
                  <a:pt x="43950" y="1994"/>
                  <a:pt x="40885" y="1994"/>
                </a:cubicBezTo>
                <a:cubicBezTo>
                  <a:pt x="39983" y="1994"/>
                  <a:pt x="39020" y="1821"/>
                  <a:pt x="37972" y="1375"/>
                </a:cubicBezTo>
                <a:cubicBezTo>
                  <a:pt x="36229" y="626"/>
                  <a:pt x="34412" y="293"/>
                  <a:pt x="32494" y="293"/>
                </a:cubicBezTo>
                <a:cubicBezTo>
                  <a:pt x="28546" y="293"/>
                  <a:pt x="24168" y="1703"/>
                  <a:pt x="19119" y="3798"/>
                </a:cubicBezTo>
                <a:cubicBezTo>
                  <a:pt x="11615" y="6896"/>
                  <a:pt x="1" y="8335"/>
                  <a:pt x="1" y="8335"/>
                </a:cubicBezTo>
                <a:lnTo>
                  <a:pt x="108393" y="8335"/>
                </a:lnTo>
                <a:cubicBezTo>
                  <a:pt x="108393" y="8335"/>
                  <a:pt x="94826" y="7395"/>
                  <a:pt x="91067" y="5222"/>
                </a:cubicBezTo>
                <a:cubicBezTo>
                  <a:pt x="88730" y="3857"/>
                  <a:pt x="86393" y="3401"/>
                  <a:pt x="83942" y="3401"/>
                </a:cubicBezTo>
                <a:cubicBezTo>
                  <a:pt x="82466" y="3401"/>
                  <a:pt x="80948" y="3566"/>
                  <a:pt x="79364" y="3798"/>
                </a:cubicBezTo>
                <a:cubicBezTo>
                  <a:pt x="78241" y="3958"/>
                  <a:pt x="77329" y="4046"/>
                  <a:pt x="76527" y="4046"/>
                </a:cubicBezTo>
                <a:cubicBezTo>
                  <a:pt x="74319" y="4046"/>
                  <a:pt x="72947" y="3384"/>
                  <a:pt x="70319" y="1757"/>
                </a:cubicBezTo>
                <a:cubicBezTo>
                  <a:pt x="68544" y="670"/>
                  <a:pt x="66922" y="319"/>
                  <a:pt x="65228" y="319"/>
                </a:cubicBezTo>
                <a:cubicBezTo>
                  <a:pt x="63490" y="319"/>
                  <a:pt x="61676" y="688"/>
                  <a:pt x="59541" y="1008"/>
                </a:cubicBezTo>
                <a:cubicBezTo>
                  <a:pt x="57729" y="1280"/>
                  <a:pt x="56610" y="1461"/>
                  <a:pt x="55587" y="1461"/>
                </a:cubicBezTo>
                <a:cubicBezTo>
                  <a:pt x="54231" y="1461"/>
                  <a:pt x="53045" y="1142"/>
                  <a:pt x="50643" y="288"/>
                </a:cubicBezTo>
                <a:cubicBezTo>
                  <a:pt x="50065" y="85"/>
                  <a:pt x="49508" y="1"/>
                  <a:pt x="48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6"/>
          <p:cNvSpPr/>
          <p:nvPr/>
        </p:nvSpPr>
        <p:spPr>
          <a:xfrm>
            <a:off x="8424000" y="1397663"/>
            <a:ext cx="1295825" cy="83200"/>
          </a:xfrm>
          <a:custGeom>
            <a:avLst/>
            <a:gdLst/>
            <a:ahLst/>
            <a:cxnLst/>
            <a:rect l="l" t="t" r="r" b="b"/>
            <a:pathLst>
              <a:path w="51833" h="3328" extrusionOk="0">
                <a:moveTo>
                  <a:pt x="24567" y="0"/>
                </a:moveTo>
                <a:cubicBezTo>
                  <a:pt x="24369" y="0"/>
                  <a:pt x="24164" y="3"/>
                  <a:pt x="23950" y="9"/>
                </a:cubicBezTo>
                <a:cubicBezTo>
                  <a:pt x="19697" y="146"/>
                  <a:pt x="17214" y="2218"/>
                  <a:pt x="13917" y="2218"/>
                </a:cubicBezTo>
                <a:cubicBezTo>
                  <a:pt x="13674" y="2218"/>
                  <a:pt x="13426" y="2207"/>
                  <a:pt x="13172" y="2183"/>
                </a:cubicBezTo>
                <a:cubicBezTo>
                  <a:pt x="12775" y="2143"/>
                  <a:pt x="12310" y="2125"/>
                  <a:pt x="11797" y="2125"/>
                </a:cubicBezTo>
                <a:cubicBezTo>
                  <a:pt x="7558" y="2125"/>
                  <a:pt x="1" y="3328"/>
                  <a:pt x="1" y="3328"/>
                </a:cubicBezTo>
                <a:lnTo>
                  <a:pt x="51833" y="3328"/>
                </a:lnTo>
                <a:cubicBezTo>
                  <a:pt x="51833" y="3328"/>
                  <a:pt x="46151" y="2946"/>
                  <a:pt x="43537" y="2183"/>
                </a:cubicBezTo>
                <a:cubicBezTo>
                  <a:pt x="42283" y="1807"/>
                  <a:pt x="40488" y="1753"/>
                  <a:pt x="38575" y="1753"/>
                </a:cubicBezTo>
                <a:cubicBezTo>
                  <a:pt x="37801" y="1753"/>
                  <a:pt x="37007" y="1762"/>
                  <a:pt x="36223" y="1762"/>
                </a:cubicBezTo>
                <a:cubicBezTo>
                  <a:pt x="34929" y="1762"/>
                  <a:pt x="33660" y="1738"/>
                  <a:pt x="32539" y="1611"/>
                </a:cubicBezTo>
                <a:cubicBezTo>
                  <a:pt x="29237" y="1219"/>
                  <a:pt x="28562" y="0"/>
                  <a:pt x="245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 name="Google Shape;342;p26"/>
          <p:cNvGrpSpPr/>
          <p:nvPr/>
        </p:nvGrpSpPr>
        <p:grpSpPr>
          <a:xfrm>
            <a:off x="7917525" y="3079350"/>
            <a:ext cx="841142" cy="572698"/>
            <a:chOff x="3964175" y="842400"/>
            <a:chExt cx="841142" cy="572698"/>
          </a:xfrm>
        </p:grpSpPr>
        <p:sp>
          <p:nvSpPr>
            <p:cNvPr id="343" name="Google Shape;343;p26"/>
            <p:cNvSpPr/>
            <p:nvPr/>
          </p:nvSpPr>
          <p:spPr>
            <a:xfrm>
              <a:off x="3964175" y="842400"/>
              <a:ext cx="287777" cy="147052"/>
            </a:xfrm>
            <a:custGeom>
              <a:avLst/>
              <a:gdLst/>
              <a:ahLst/>
              <a:cxnLst/>
              <a:rect l="l" t="t" r="r" b="b"/>
              <a:pathLst>
                <a:path w="4822" h="2464" extrusionOk="0">
                  <a:moveTo>
                    <a:pt x="759" y="0"/>
                  </a:moveTo>
                  <a:cubicBezTo>
                    <a:pt x="333" y="0"/>
                    <a:pt x="0" y="104"/>
                    <a:pt x="0" y="104"/>
                  </a:cubicBezTo>
                  <a:cubicBezTo>
                    <a:pt x="41" y="100"/>
                    <a:pt x="80" y="98"/>
                    <a:pt x="119" y="98"/>
                  </a:cubicBezTo>
                  <a:cubicBezTo>
                    <a:pt x="1558" y="98"/>
                    <a:pt x="2006" y="2464"/>
                    <a:pt x="2006" y="2464"/>
                  </a:cubicBezTo>
                  <a:cubicBezTo>
                    <a:pt x="2887" y="1275"/>
                    <a:pt x="4369" y="1198"/>
                    <a:pt x="4737" y="1198"/>
                  </a:cubicBezTo>
                  <a:cubicBezTo>
                    <a:pt x="4791" y="1198"/>
                    <a:pt x="4821" y="1200"/>
                    <a:pt x="4821" y="1200"/>
                  </a:cubicBezTo>
                  <a:cubicBezTo>
                    <a:pt x="4331" y="1057"/>
                    <a:pt x="3935" y="1004"/>
                    <a:pt x="3618" y="1004"/>
                  </a:cubicBezTo>
                  <a:cubicBezTo>
                    <a:pt x="2779" y="1004"/>
                    <a:pt x="2495" y="1369"/>
                    <a:pt x="2495" y="1369"/>
                  </a:cubicBezTo>
                  <a:cubicBezTo>
                    <a:pt x="2233" y="229"/>
                    <a:pt x="1392" y="0"/>
                    <a:pt x="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6"/>
            <p:cNvSpPr/>
            <p:nvPr/>
          </p:nvSpPr>
          <p:spPr>
            <a:xfrm>
              <a:off x="4592916" y="1294305"/>
              <a:ext cx="212401" cy="120792"/>
            </a:xfrm>
            <a:custGeom>
              <a:avLst/>
              <a:gdLst/>
              <a:ahLst/>
              <a:cxnLst/>
              <a:rect l="l" t="t" r="r" b="b"/>
              <a:pathLst>
                <a:path w="3559" h="2024" extrusionOk="0">
                  <a:moveTo>
                    <a:pt x="3558" y="0"/>
                  </a:moveTo>
                  <a:lnTo>
                    <a:pt x="3558" y="0"/>
                  </a:lnTo>
                  <a:cubicBezTo>
                    <a:pt x="2176" y="439"/>
                    <a:pt x="2142" y="1113"/>
                    <a:pt x="2142" y="1113"/>
                  </a:cubicBezTo>
                  <a:cubicBezTo>
                    <a:pt x="1830" y="829"/>
                    <a:pt x="1524" y="727"/>
                    <a:pt x="1246" y="727"/>
                  </a:cubicBezTo>
                  <a:cubicBezTo>
                    <a:pt x="533" y="727"/>
                    <a:pt x="0" y="1399"/>
                    <a:pt x="0" y="1399"/>
                  </a:cubicBezTo>
                  <a:cubicBezTo>
                    <a:pt x="196" y="1236"/>
                    <a:pt x="415" y="1172"/>
                    <a:pt x="637" y="1172"/>
                  </a:cubicBezTo>
                  <a:cubicBezTo>
                    <a:pt x="1448" y="1172"/>
                    <a:pt x="2311" y="2023"/>
                    <a:pt x="2311" y="2023"/>
                  </a:cubicBezTo>
                  <a:cubicBezTo>
                    <a:pt x="2360" y="708"/>
                    <a:pt x="3558" y="0"/>
                    <a:pt x="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26"/>
          <p:cNvSpPr/>
          <p:nvPr/>
        </p:nvSpPr>
        <p:spPr>
          <a:xfrm>
            <a:off x="7153871" y="4522750"/>
            <a:ext cx="2038800" cy="660850"/>
          </a:xfrm>
          <a:custGeom>
            <a:avLst/>
            <a:gdLst/>
            <a:ahLst/>
            <a:cxnLst/>
            <a:rect l="l" t="t" r="r" b="b"/>
            <a:pathLst>
              <a:path w="55327" h="26434" extrusionOk="0">
                <a:moveTo>
                  <a:pt x="55264" y="1"/>
                </a:moveTo>
                <a:cubicBezTo>
                  <a:pt x="53923" y="1"/>
                  <a:pt x="31474" y="318"/>
                  <a:pt x="27681" y="21511"/>
                </a:cubicBezTo>
                <a:cubicBezTo>
                  <a:pt x="27681" y="21511"/>
                  <a:pt x="23602" y="19184"/>
                  <a:pt x="17574" y="19184"/>
                </a:cubicBezTo>
                <a:cubicBezTo>
                  <a:pt x="12634" y="19184"/>
                  <a:pt x="6386" y="20747"/>
                  <a:pt x="1" y="26434"/>
                </a:cubicBezTo>
                <a:lnTo>
                  <a:pt x="55327" y="26434"/>
                </a:lnTo>
                <a:lnTo>
                  <a:pt x="55327" y="1"/>
                </a:lnTo>
                <a:cubicBezTo>
                  <a:pt x="55327" y="1"/>
                  <a:pt x="55305" y="1"/>
                  <a:pt x="55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6"/>
          <p:cNvSpPr/>
          <p:nvPr/>
        </p:nvSpPr>
        <p:spPr>
          <a:xfrm>
            <a:off x="-49144" y="4716175"/>
            <a:ext cx="1589341" cy="447574"/>
          </a:xfrm>
          <a:custGeom>
            <a:avLst/>
            <a:gdLst/>
            <a:ahLst/>
            <a:cxnLst/>
            <a:rect l="l" t="t" r="r" b="b"/>
            <a:pathLst>
              <a:path w="55344" h="26468" extrusionOk="0">
                <a:moveTo>
                  <a:pt x="63" y="1"/>
                </a:moveTo>
                <a:cubicBezTo>
                  <a:pt x="21" y="1"/>
                  <a:pt x="0" y="1"/>
                  <a:pt x="0" y="1"/>
                </a:cubicBezTo>
                <a:lnTo>
                  <a:pt x="0" y="26434"/>
                </a:lnTo>
                <a:lnTo>
                  <a:pt x="55343" y="26467"/>
                </a:lnTo>
                <a:cubicBezTo>
                  <a:pt x="48943" y="20767"/>
                  <a:pt x="42680" y="19203"/>
                  <a:pt x="37734" y="19203"/>
                </a:cubicBezTo>
                <a:cubicBezTo>
                  <a:pt x="31726" y="19203"/>
                  <a:pt x="27664" y="21511"/>
                  <a:pt x="27664" y="21511"/>
                </a:cubicBezTo>
                <a:cubicBezTo>
                  <a:pt x="23870" y="318"/>
                  <a:pt x="1405"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6"/>
          <p:cNvSpPr/>
          <p:nvPr/>
        </p:nvSpPr>
        <p:spPr>
          <a:xfrm>
            <a:off x="-580737" y="2851613"/>
            <a:ext cx="1295825" cy="83200"/>
          </a:xfrm>
          <a:custGeom>
            <a:avLst/>
            <a:gdLst/>
            <a:ahLst/>
            <a:cxnLst/>
            <a:rect l="l" t="t" r="r" b="b"/>
            <a:pathLst>
              <a:path w="51833" h="3328" extrusionOk="0">
                <a:moveTo>
                  <a:pt x="24567" y="0"/>
                </a:moveTo>
                <a:cubicBezTo>
                  <a:pt x="24369" y="0"/>
                  <a:pt x="24164" y="3"/>
                  <a:pt x="23950" y="9"/>
                </a:cubicBezTo>
                <a:cubicBezTo>
                  <a:pt x="19697" y="146"/>
                  <a:pt x="17214" y="2218"/>
                  <a:pt x="13917" y="2218"/>
                </a:cubicBezTo>
                <a:cubicBezTo>
                  <a:pt x="13674" y="2218"/>
                  <a:pt x="13426" y="2207"/>
                  <a:pt x="13172" y="2183"/>
                </a:cubicBezTo>
                <a:cubicBezTo>
                  <a:pt x="12775" y="2143"/>
                  <a:pt x="12310" y="2125"/>
                  <a:pt x="11797" y="2125"/>
                </a:cubicBezTo>
                <a:cubicBezTo>
                  <a:pt x="7558" y="2125"/>
                  <a:pt x="1" y="3328"/>
                  <a:pt x="1" y="3328"/>
                </a:cubicBezTo>
                <a:lnTo>
                  <a:pt x="51833" y="3328"/>
                </a:lnTo>
                <a:cubicBezTo>
                  <a:pt x="51833" y="3328"/>
                  <a:pt x="46151" y="2946"/>
                  <a:pt x="43537" y="2183"/>
                </a:cubicBezTo>
                <a:cubicBezTo>
                  <a:pt x="42283" y="1807"/>
                  <a:pt x="40488" y="1753"/>
                  <a:pt x="38575" y="1753"/>
                </a:cubicBezTo>
                <a:cubicBezTo>
                  <a:pt x="37801" y="1753"/>
                  <a:pt x="37007" y="1762"/>
                  <a:pt x="36223" y="1762"/>
                </a:cubicBezTo>
                <a:cubicBezTo>
                  <a:pt x="34929" y="1762"/>
                  <a:pt x="33660" y="1738"/>
                  <a:pt x="32539" y="1611"/>
                </a:cubicBezTo>
                <a:cubicBezTo>
                  <a:pt x="29237" y="1219"/>
                  <a:pt x="28562" y="0"/>
                  <a:pt x="245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132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lt1"/>
            </a:gs>
            <a:gs pos="100000">
              <a:schemeClr val="accent4"/>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Holtwood One SC"/>
              <a:buNone/>
              <a:defRPr sz="2500">
                <a:solidFill>
                  <a:schemeClr val="dk1"/>
                </a:solidFill>
                <a:latin typeface="Holtwood One SC"/>
                <a:ea typeface="Holtwood One SC"/>
                <a:cs typeface="Holtwood One SC"/>
                <a:sym typeface="Holtwood One SC"/>
              </a:defRPr>
            </a:lvl1pPr>
            <a:lvl2pPr lvl="1" rtl="0">
              <a:spcBef>
                <a:spcPts val="0"/>
              </a:spcBef>
              <a:spcAft>
                <a:spcPts val="0"/>
              </a:spcAft>
              <a:buClr>
                <a:schemeClr val="dk1"/>
              </a:buClr>
              <a:buSzPts val="2500"/>
              <a:buFont typeface="Holtwood One SC"/>
              <a:buNone/>
              <a:defRPr sz="2500">
                <a:solidFill>
                  <a:schemeClr val="dk1"/>
                </a:solidFill>
                <a:latin typeface="Holtwood One SC"/>
                <a:ea typeface="Holtwood One SC"/>
                <a:cs typeface="Holtwood One SC"/>
                <a:sym typeface="Holtwood One SC"/>
              </a:defRPr>
            </a:lvl2pPr>
            <a:lvl3pPr lvl="2" rtl="0">
              <a:spcBef>
                <a:spcPts val="0"/>
              </a:spcBef>
              <a:spcAft>
                <a:spcPts val="0"/>
              </a:spcAft>
              <a:buClr>
                <a:schemeClr val="dk1"/>
              </a:buClr>
              <a:buSzPts val="2500"/>
              <a:buFont typeface="Holtwood One SC"/>
              <a:buNone/>
              <a:defRPr sz="2500">
                <a:solidFill>
                  <a:schemeClr val="dk1"/>
                </a:solidFill>
                <a:latin typeface="Holtwood One SC"/>
                <a:ea typeface="Holtwood One SC"/>
                <a:cs typeface="Holtwood One SC"/>
                <a:sym typeface="Holtwood One SC"/>
              </a:defRPr>
            </a:lvl3pPr>
            <a:lvl4pPr lvl="3" rtl="0">
              <a:spcBef>
                <a:spcPts val="0"/>
              </a:spcBef>
              <a:spcAft>
                <a:spcPts val="0"/>
              </a:spcAft>
              <a:buClr>
                <a:schemeClr val="dk1"/>
              </a:buClr>
              <a:buSzPts val="2500"/>
              <a:buFont typeface="Holtwood One SC"/>
              <a:buNone/>
              <a:defRPr sz="2500">
                <a:solidFill>
                  <a:schemeClr val="dk1"/>
                </a:solidFill>
                <a:latin typeface="Holtwood One SC"/>
                <a:ea typeface="Holtwood One SC"/>
                <a:cs typeface="Holtwood One SC"/>
                <a:sym typeface="Holtwood One SC"/>
              </a:defRPr>
            </a:lvl4pPr>
            <a:lvl5pPr lvl="4" rtl="0">
              <a:spcBef>
                <a:spcPts val="0"/>
              </a:spcBef>
              <a:spcAft>
                <a:spcPts val="0"/>
              </a:spcAft>
              <a:buClr>
                <a:schemeClr val="dk1"/>
              </a:buClr>
              <a:buSzPts val="2500"/>
              <a:buFont typeface="Holtwood One SC"/>
              <a:buNone/>
              <a:defRPr sz="2500">
                <a:solidFill>
                  <a:schemeClr val="dk1"/>
                </a:solidFill>
                <a:latin typeface="Holtwood One SC"/>
                <a:ea typeface="Holtwood One SC"/>
                <a:cs typeface="Holtwood One SC"/>
                <a:sym typeface="Holtwood One SC"/>
              </a:defRPr>
            </a:lvl5pPr>
            <a:lvl6pPr lvl="5" rtl="0">
              <a:spcBef>
                <a:spcPts val="0"/>
              </a:spcBef>
              <a:spcAft>
                <a:spcPts val="0"/>
              </a:spcAft>
              <a:buClr>
                <a:schemeClr val="dk1"/>
              </a:buClr>
              <a:buSzPts val="2500"/>
              <a:buFont typeface="Holtwood One SC"/>
              <a:buNone/>
              <a:defRPr sz="2500">
                <a:solidFill>
                  <a:schemeClr val="dk1"/>
                </a:solidFill>
                <a:latin typeface="Holtwood One SC"/>
                <a:ea typeface="Holtwood One SC"/>
                <a:cs typeface="Holtwood One SC"/>
                <a:sym typeface="Holtwood One SC"/>
              </a:defRPr>
            </a:lvl6pPr>
            <a:lvl7pPr lvl="6" rtl="0">
              <a:spcBef>
                <a:spcPts val="0"/>
              </a:spcBef>
              <a:spcAft>
                <a:spcPts val="0"/>
              </a:spcAft>
              <a:buClr>
                <a:schemeClr val="dk1"/>
              </a:buClr>
              <a:buSzPts val="2500"/>
              <a:buFont typeface="Holtwood One SC"/>
              <a:buNone/>
              <a:defRPr sz="2500">
                <a:solidFill>
                  <a:schemeClr val="dk1"/>
                </a:solidFill>
                <a:latin typeface="Holtwood One SC"/>
                <a:ea typeface="Holtwood One SC"/>
                <a:cs typeface="Holtwood One SC"/>
                <a:sym typeface="Holtwood One SC"/>
              </a:defRPr>
            </a:lvl7pPr>
            <a:lvl8pPr lvl="7" rtl="0">
              <a:spcBef>
                <a:spcPts val="0"/>
              </a:spcBef>
              <a:spcAft>
                <a:spcPts val="0"/>
              </a:spcAft>
              <a:buClr>
                <a:schemeClr val="dk1"/>
              </a:buClr>
              <a:buSzPts val="2500"/>
              <a:buFont typeface="Holtwood One SC"/>
              <a:buNone/>
              <a:defRPr sz="2500">
                <a:solidFill>
                  <a:schemeClr val="dk1"/>
                </a:solidFill>
                <a:latin typeface="Holtwood One SC"/>
                <a:ea typeface="Holtwood One SC"/>
                <a:cs typeface="Holtwood One SC"/>
                <a:sym typeface="Holtwood One SC"/>
              </a:defRPr>
            </a:lvl8pPr>
            <a:lvl9pPr lvl="8" rtl="0">
              <a:spcBef>
                <a:spcPts val="0"/>
              </a:spcBef>
              <a:spcAft>
                <a:spcPts val="0"/>
              </a:spcAft>
              <a:buClr>
                <a:schemeClr val="dk1"/>
              </a:buClr>
              <a:buSzPts val="2500"/>
              <a:buFont typeface="Holtwood One SC"/>
              <a:buNone/>
              <a:defRPr sz="2500">
                <a:solidFill>
                  <a:schemeClr val="dk1"/>
                </a:solidFill>
                <a:latin typeface="Holtwood One SC"/>
                <a:ea typeface="Holtwood One SC"/>
                <a:cs typeface="Holtwood One SC"/>
                <a:sym typeface="Holtwood One SC"/>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nek Gujarati"/>
              <a:buChar char="●"/>
              <a:defRPr sz="1200">
                <a:solidFill>
                  <a:schemeClr val="dk1"/>
                </a:solidFill>
                <a:latin typeface="Anek Gujarati"/>
                <a:ea typeface="Anek Gujarati"/>
                <a:cs typeface="Anek Gujarati"/>
                <a:sym typeface="Anek Gujarati"/>
              </a:defRPr>
            </a:lvl1pPr>
            <a:lvl2pPr marL="914400" lvl="1" indent="-304800">
              <a:lnSpc>
                <a:spcPct val="100000"/>
              </a:lnSpc>
              <a:spcBef>
                <a:spcPts val="0"/>
              </a:spcBef>
              <a:spcAft>
                <a:spcPts val="0"/>
              </a:spcAft>
              <a:buClr>
                <a:schemeClr val="dk1"/>
              </a:buClr>
              <a:buSzPts val="1200"/>
              <a:buFont typeface="Anek Gujarati"/>
              <a:buChar char="○"/>
              <a:defRPr sz="1200">
                <a:solidFill>
                  <a:schemeClr val="dk1"/>
                </a:solidFill>
                <a:latin typeface="Anek Gujarati"/>
                <a:ea typeface="Anek Gujarati"/>
                <a:cs typeface="Anek Gujarati"/>
                <a:sym typeface="Anek Gujarati"/>
              </a:defRPr>
            </a:lvl2pPr>
            <a:lvl3pPr marL="1371600" lvl="2" indent="-304800">
              <a:lnSpc>
                <a:spcPct val="100000"/>
              </a:lnSpc>
              <a:spcBef>
                <a:spcPts val="0"/>
              </a:spcBef>
              <a:spcAft>
                <a:spcPts val="0"/>
              </a:spcAft>
              <a:buClr>
                <a:schemeClr val="dk1"/>
              </a:buClr>
              <a:buSzPts val="1200"/>
              <a:buFont typeface="Anek Gujarati"/>
              <a:buChar char="■"/>
              <a:defRPr sz="1200">
                <a:solidFill>
                  <a:schemeClr val="dk1"/>
                </a:solidFill>
                <a:latin typeface="Anek Gujarati"/>
                <a:ea typeface="Anek Gujarati"/>
                <a:cs typeface="Anek Gujarati"/>
                <a:sym typeface="Anek Gujarati"/>
              </a:defRPr>
            </a:lvl3pPr>
            <a:lvl4pPr marL="1828800" lvl="3" indent="-304800">
              <a:lnSpc>
                <a:spcPct val="100000"/>
              </a:lnSpc>
              <a:spcBef>
                <a:spcPts val="0"/>
              </a:spcBef>
              <a:spcAft>
                <a:spcPts val="0"/>
              </a:spcAft>
              <a:buClr>
                <a:schemeClr val="dk1"/>
              </a:buClr>
              <a:buSzPts val="1200"/>
              <a:buFont typeface="Anek Gujarati"/>
              <a:buChar char="●"/>
              <a:defRPr sz="1200">
                <a:solidFill>
                  <a:schemeClr val="dk1"/>
                </a:solidFill>
                <a:latin typeface="Anek Gujarati"/>
                <a:ea typeface="Anek Gujarati"/>
                <a:cs typeface="Anek Gujarati"/>
                <a:sym typeface="Anek Gujarati"/>
              </a:defRPr>
            </a:lvl4pPr>
            <a:lvl5pPr marL="2286000" lvl="4" indent="-304800">
              <a:lnSpc>
                <a:spcPct val="100000"/>
              </a:lnSpc>
              <a:spcBef>
                <a:spcPts val="0"/>
              </a:spcBef>
              <a:spcAft>
                <a:spcPts val="0"/>
              </a:spcAft>
              <a:buClr>
                <a:schemeClr val="dk1"/>
              </a:buClr>
              <a:buSzPts val="1200"/>
              <a:buFont typeface="Anek Gujarati"/>
              <a:buChar char="○"/>
              <a:defRPr sz="1200">
                <a:solidFill>
                  <a:schemeClr val="dk1"/>
                </a:solidFill>
                <a:latin typeface="Anek Gujarati"/>
                <a:ea typeface="Anek Gujarati"/>
                <a:cs typeface="Anek Gujarati"/>
                <a:sym typeface="Anek Gujarati"/>
              </a:defRPr>
            </a:lvl5pPr>
            <a:lvl6pPr marL="2743200" lvl="5" indent="-304800">
              <a:lnSpc>
                <a:spcPct val="100000"/>
              </a:lnSpc>
              <a:spcBef>
                <a:spcPts val="0"/>
              </a:spcBef>
              <a:spcAft>
                <a:spcPts val="0"/>
              </a:spcAft>
              <a:buClr>
                <a:schemeClr val="dk1"/>
              </a:buClr>
              <a:buSzPts val="1200"/>
              <a:buFont typeface="Anek Gujarati"/>
              <a:buChar char="■"/>
              <a:defRPr sz="1200">
                <a:solidFill>
                  <a:schemeClr val="dk1"/>
                </a:solidFill>
                <a:latin typeface="Anek Gujarati"/>
                <a:ea typeface="Anek Gujarati"/>
                <a:cs typeface="Anek Gujarati"/>
                <a:sym typeface="Anek Gujarati"/>
              </a:defRPr>
            </a:lvl6pPr>
            <a:lvl7pPr marL="3200400" lvl="6" indent="-304800">
              <a:lnSpc>
                <a:spcPct val="100000"/>
              </a:lnSpc>
              <a:spcBef>
                <a:spcPts val="0"/>
              </a:spcBef>
              <a:spcAft>
                <a:spcPts val="0"/>
              </a:spcAft>
              <a:buClr>
                <a:schemeClr val="dk1"/>
              </a:buClr>
              <a:buSzPts val="1200"/>
              <a:buFont typeface="Anek Gujarati"/>
              <a:buChar char="●"/>
              <a:defRPr sz="1200">
                <a:solidFill>
                  <a:schemeClr val="dk1"/>
                </a:solidFill>
                <a:latin typeface="Anek Gujarati"/>
                <a:ea typeface="Anek Gujarati"/>
                <a:cs typeface="Anek Gujarati"/>
                <a:sym typeface="Anek Gujarati"/>
              </a:defRPr>
            </a:lvl7pPr>
            <a:lvl8pPr marL="3657600" lvl="7" indent="-304800">
              <a:lnSpc>
                <a:spcPct val="100000"/>
              </a:lnSpc>
              <a:spcBef>
                <a:spcPts val="0"/>
              </a:spcBef>
              <a:spcAft>
                <a:spcPts val="0"/>
              </a:spcAft>
              <a:buClr>
                <a:schemeClr val="dk1"/>
              </a:buClr>
              <a:buSzPts val="1200"/>
              <a:buFont typeface="Anek Gujarati"/>
              <a:buChar char="○"/>
              <a:defRPr sz="1200">
                <a:solidFill>
                  <a:schemeClr val="dk1"/>
                </a:solidFill>
                <a:latin typeface="Anek Gujarati"/>
                <a:ea typeface="Anek Gujarati"/>
                <a:cs typeface="Anek Gujarati"/>
                <a:sym typeface="Anek Gujarati"/>
              </a:defRPr>
            </a:lvl8pPr>
            <a:lvl9pPr marL="4114800" lvl="8" indent="-304800">
              <a:lnSpc>
                <a:spcPct val="100000"/>
              </a:lnSpc>
              <a:spcBef>
                <a:spcPts val="0"/>
              </a:spcBef>
              <a:spcAft>
                <a:spcPts val="0"/>
              </a:spcAft>
              <a:buClr>
                <a:schemeClr val="dk1"/>
              </a:buClr>
              <a:buSzPts val="1200"/>
              <a:buFont typeface="Anek Gujarati"/>
              <a:buChar char="■"/>
              <a:defRPr sz="1200">
                <a:solidFill>
                  <a:schemeClr val="dk1"/>
                </a:solidFill>
                <a:latin typeface="Anek Gujarati"/>
                <a:ea typeface="Anek Gujarati"/>
                <a:cs typeface="Anek Gujarati"/>
                <a:sym typeface="Anek Gujarat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7" r:id="rId5"/>
    <p:sldLayoutId id="2147483658" r:id="rId6"/>
    <p:sldLayoutId id="2147483671" r:id="rId7"/>
    <p:sldLayoutId id="2147483672" r:id="rId8"/>
    <p:sldLayoutId id="2147483676" r:id="rId9"/>
    <p:sldLayoutId id="2147483677" r:id="rId10"/>
    <p:sldLayoutId id="2147483678" r:id="rId11"/>
    <p:sldLayoutId id="214748367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eg"/><Relationship Id="rId7"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3.jpe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2.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Đố vui - Do vui dan gian - Cau – Apps on Google Play">
            <a:extLst>
              <a:ext uri="{FF2B5EF4-FFF2-40B4-BE49-F238E27FC236}">
                <a16:creationId xmlns:a16="http://schemas.microsoft.com/office/drawing/2014/main" id="{9232D71D-CAF5-4E8E-BE67-63EF2B32B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180" y="308610"/>
            <a:ext cx="5501640" cy="452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804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6215F-3C40-48BB-B39A-EA4F59AA5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614" y="489857"/>
            <a:ext cx="4163786" cy="4163786"/>
          </a:xfrm>
          <a:prstGeom prst="rect">
            <a:avLst/>
          </a:prstGeom>
        </p:spPr>
      </p:pic>
      <p:pic>
        <p:nvPicPr>
          <p:cNvPr id="3" name="Picture 2">
            <a:extLst>
              <a:ext uri="{FF2B5EF4-FFF2-40B4-BE49-F238E27FC236}">
                <a16:creationId xmlns:a16="http://schemas.microsoft.com/office/drawing/2014/main" id="{02DC6E23-737C-4914-B7D6-2BB59E22E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63583"/>
            <a:ext cx="4523015" cy="3771899"/>
          </a:xfrm>
          <a:prstGeom prst="rect">
            <a:avLst/>
          </a:prstGeom>
        </p:spPr>
      </p:pic>
      <p:sp>
        <p:nvSpPr>
          <p:cNvPr id="4" name="TextBox 3">
            <a:extLst>
              <a:ext uri="{FF2B5EF4-FFF2-40B4-BE49-F238E27FC236}">
                <a16:creationId xmlns:a16="http://schemas.microsoft.com/office/drawing/2014/main" id="{9CBFEF7C-CE49-4B8F-81A5-7BF572B08B80}"/>
              </a:ext>
            </a:extLst>
          </p:cNvPr>
          <p:cNvSpPr txBox="1"/>
          <p:nvPr/>
        </p:nvSpPr>
        <p:spPr>
          <a:xfrm>
            <a:off x="987876" y="1495584"/>
            <a:ext cx="2881993" cy="1200329"/>
          </a:xfrm>
          <a:prstGeom prst="rect">
            <a:avLst/>
          </a:prstGeom>
          <a:noFill/>
        </p:spPr>
        <p:txBody>
          <a:bodyPr wrap="square" rtlCol="0">
            <a:spAutoFit/>
          </a:bodyPr>
          <a:lstStyle/>
          <a:p>
            <a:pPr algn="ctr"/>
            <a:r>
              <a:rPr lang="en-US" sz="2400" dirty="0" err="1">
                <a:solidFill>
                  <a:srgbClr val="FF0000"/>
                </a:solidFill>
                <a:latin typeface="#9Slide03 AllRoundGothic" panose="020B0703020202020104" pitchFamily="34" charset="0"/>
              </a:rPr>
              <a:t>Làm</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việc</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nhóm</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bốn</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và</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hoàn</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thiện</a:t>
            </a:r>
            <a:r>
              <a:rPr lang="en-US" sz="2400" dirty="0">
                <a:solidFill>
                  <a:srgbClr val="FF0000"/>
                </a:solidFill>
                <a:latin typeface="#9Slide03 AllRoundGothic" panose="020B0703020202020104" pitchFamily="34" charset="0"/>
              </a:rPr>
              <a:t> Story Map (10’)</a:t>
            </a:r>
          </a:p>
        </p:txBody>
      </p:sp>
    </p:spTree>
    <p:extLst>
      <p:ext uri="{BB962C8B-B14F-4D97-AF65-F5344CB8AC3E}">
        <p14:creationId xmlns:p14="http://schemas.microsoft.com/office/powerpoint/2010/main" val="411748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73BFDD-8D5E-467C-B816-E11584B4E979}"/>
              </a:ext>
            </a:extLst>
          </p:cNvPr>
          <p:cNvGrpSpPr/>
          <p:nvPr/>
        </p:nvGrpSpPr>
        <p:grpSpPr>
          <a:xfrm>
            <a:off x="3321082" y="10036"/>
            <a:ext cx="2297720" cy="635718"/>
            <a:chOff x="2605071" y="111687"/>
            <a:chExt cx="2806137" cy="775559"/>
          </a:xfrm>
        </p:grpSpPr>
        <p:pic>
          <p:nvPicPr>
            <p:cNvPr id="3" name="Picture 2">
              <a:extLst>
                <a:ext uri="{FF2B5EF4-FFF2-40B4-BE49-F238E27FC236}">
                  <a16:creationId xmlns:a16="http://schemas.microsoft.com/office/drawing/2014/main" id="{76EF2ADE-CBAB-4812-AD7F-378843661FBC}"/>
                </a:ext>
              </a:extLst>
            </p:cNvPr>
            <p:cNvPicPr>
              <a:picLocks noChangeAspect="1"/>
            </p:cNvPicPr>
            <p:nvPr/>
          </p:nvPicPr>
          <p:blipFill>
            <a:blip r:embed="rId3"/>
            <a:stretch>
              <a:fillRect/>
            </a:stretch>
          </p:blipFill>
          <p:spPr>
            <a:xfrm>
              <a:off x="3808885" y="111687"/>
              <a:ext cx="775559" cy="775559"/>
            </a:xfrm>
            <a:prstGeom prst="rect">
              <a:avLst/>
            </a:prstGeom>
          </p:spPr>
        </p:pic>
        <p:sp>
          <p:nvSpPr>
            <p:cNvPr id="4" name="TextBox 3">
              <a:extLst>
                <a:ext uri="{FF2B5EF4-FFF2-40B4-BE49-F238E27FC236}">
                  <a16:creationId xmlns:a16="http://schemas.microsoft.com/office/drawing/2014/main" id="{414BE612-7A75-40BE-9449-790FC44AF77C}"/>
                </a:ext>
              </a:extLst>
            </p:cNvPr>
            <p:cNvSpPr txBox="1"/>
            <p:nvPr/>
          </p:nvSpPr>
          <p:spPr>
            <a:xfrm flipH="1">
              <a:off x="2605071" y="149376"/>
              <a:ext cx="1354210" cy="563219"/>
            </a:xfrm>
            <a:prstGeom prst="rect">
              <a:avLst/>
            </a:prstGeom>
            <a:noFill/>
          </p:spPr>
          <p:txBody>
            <a:bodyPr wrap="square" rtlCol="0">
              <a:spAutoFit/>
            </a:bodyPr>
            <a:lstStyle/>
            <a:p>
              <a:pPr algn="ctr"/>
              <a:r>
                <a:rPr lang="en-US" sz="2400" b="1" dirty="0">
                  <a:solidFill>
                    <a:srgbClr val="FF0000"/>
                  </a:solidFill>
                  <a:latin typeface="#9Slide07 SVNBeachwood Sans" pitchFamily="2" charset="0"/>
                </a:rPr>
                <a:t>STORY</a:t>
              </a:r>
            </a:p>
          </p:txBody>
        </p:sp>
        <p:sp>
          <p:nvSpPr>
            <p:cNvPr id="5" name="TextBox 4">
              <a:extLst>
                <a:ext uri="{FF2B5EF4-FFF2-40B4-BE49-F238E27FC236}">
                  <a16:creationId xmlns:a16="http://schemas.microsoft.com/office/drawing/2014/main" id="{908A6637-4A9D-4269-AC73-D47EF1C581AB}"/>
                </a:ext>
              </a:extLst>
            </p:cNvPr>
            <p:cNvSpPr txBox="1"/>
            <p:nvPr/>
          </p:nvSpPr>
          <p:spPr>
            <a:xfrm flipH="1">
              <a:off x="4535240" y="149376"/>
              <a:ext cx="875968" cy="563219"/>
            </a:xfrm>
            <a:prstGeom prst="rect">
              <a:avLst/>
            </a:prstGeom>
            <a:noFill/>
          </p:spPr>
          <p:txBody>
            <a:bodyPr wrap="square" rtlCol="0">
              <a:spAutoFit/>
            </a:bodyPr>
            <a:lstStyle/>
            <a:p>
              <a:pPr algn="ctr"/>
              <a:r>
                <a:rPr lang="en-US" sz="2400" b="1" dirty="0">
                  <a:solidFill>
                    <a:srgbClr val="FF0000"/>
                  </a:solidFill>
                  <a:latin typeface="#9Slide07 SVNBeachwood Sans" pitchFamily="2" charset="0"/>
                </a:rPr>
                <a:t>MAP</a:t>
              </a:r>
            </a:p>
          </p:txBody>
        </p:sp>
      </p:grpSp>
      <p:pic>
        <p:nvPicPr>
          <p:cNvPr id="6" name="Picture 5">
            <a:extLst>
              <a:ext uri="{FF2B5EF4-FFF2-40B4-BE49-F238E27FC236}">
                <a16:creationId xmlns:a16="http://schemas.microsoft.com/office/drawing/2014/main" id="{20EFFE3B-E91A-473C-9836-E87D0B3D72FF}"/>
              </a:ext>
            </a:extLst>
          </p:cNvPr>
          <p:cNvPicPr>
            <a:picLocks noChangeAspect="1"/>
          </p:cNvPicPr>
          <p:nvPr/>
        </p:nvPicPr>
        <p:blipFill>
          <a:blip r:embed="rId4"/>
          <a:stretch>
            <a:fillRect/>
          </a:stretch>
        </p:blipFill>
        <p:spPr>
          <a:xfrm>
            <a:off x="159951" y="468956"/>
            <a:ext cx="552120" cy="552120"/>
          </a:xfrm>
          <a:prstGeom prst="rect">
            <a:avLst/>
          </a:prstGeom>
        </p:spPr>
      </p:pic>
      <p:sp>
        <p:nvSpPr>
          <p:cNvPr id="7" name="TextBox 6">
            <a:extLst>
              <a:ext uri="{FF2B5EF4-FFF2-40B4-BE49-F238E27FC236}">
                <a16:creationId xmlns:a16="http://schemas.microsoft.com/office/drawing/2014/main" id="{620F53E6-A427-403C-A184-BD000312723F}"/>
              </a:ext>
            </a:extLst>
          </p:cNvPr>
          <p:cNvSpPr txBox="1"/>
          <p:nvPr/>
        </p:nvSpPr>
        <p:spPr>
          <a:xfrm>
            <a:off x="790040" y="562582"/>
            <a:ext cx="5383032" cy="369332"/>
          </a:xfrm>
          <a:prstGeom prst="rect">
            <a:avLst/>
          </a:prstGeom>
          <a:noFill/>
        </p:spPr>
        <p:txBody>
          <a:bodyPr wrap="square">
            <a:spAutoFit/>
          </a:bodyPr>
          <a:lstStyle/>
          <a:p>
            <a:pPr algn="just" rtl="0"/>
            <a:r>
              <a:rPr lang="en-US" sz="1500" b="1" dirty="0" err="1">
                <a:solidFill>
                  <a:srgbClr val="0070C0"/>
                </a:solidFill>
                <a:latin typeface="#9Slide05 Braxton Regular" panose="03060000000000000000" pitchFamily="66" charset="0"/>
              </a:rPr>
              <a:t>Học</a:t>
            </a:r>
            <a:r>
              <a:rPr lang="en-US" sz="1500" b="1" dirty="0">
                <a:solidFill>
                  <a:srgbClr val="0070C0"/>
                </a:solidFill>
                <a:latin typeface="#9Slide05 Braxton Regular" panose="03060000000000000000" pitchFamily="66" charset="0"/>
              </a:rPr>
              <a:t> </a:t>
            </a:r>
            <a:r>
              <a:rPr lang="en-US" sz="1500" b="1" dirty="0" err="1">
                <a:solidFill>
                  <a:srgbClr val="0070C0"/>
                </a:solidFill>
                <a:latin typeface="#9Slide05 Braxton Regular" panose="03060000000000000000" pitchFamily="66" charset="0"/>
              </a:rPr>
              <a:t>sinh</a:t>
            </a:r>
            <a:r>
              <a:rPr lang="en-US" sz="1500" b="1" dirty="0">
                <a:solidFill>
                  <a:srgbClr val="0070C0"/>
                </a:solidFill>
                <a:latin typeface="#9Slide05 Braxton Regular" panose="03060000000000000000" pitchFamily="66" charset="0"/>
              </a:rPr>
              <a:t>: </a:t>
            </a:r>
            <a:r>
              <a:rPr lang="en-US" sz="1800" dirty="0">
                <a:solidFill>
                  <a:schemeClr val="accent3">
                    <a:lumMod val="50000"/>
                  </a:schemeClr>
                </a:solidFill>
                <a:latin typeface="#9Slide05 Braxton Regular" panose="03060000000000000000" pitchFamily="66" charset="0"/>
              </a:rPr>
              <a:t>……………………………………………………………………………………………………</a:t>
            </a:r>
            <a:endParaRPr lang="en-US" altLang="en-US" sz="1800" dirty="0">
              <a:solidFill>
                <a:schemeClr val="accent3">
                  <a:lumMod val="50000"/>
                </a:schemeClr>
              </a:solidFill>
              <a:latin typeface="#9Slide05 Braxton Regular" panose="03060000000000000000" pitchFamily="66" charset="0"/>
            </a:endParaRPr>
          </a:p>
        </p:txBody>
      </p:sp>
      <p:pic>
        <p:nvPicPr>
          <p:cNvPr id="8" name="Picture 7">
            <a:extLst>
              <a:ext uri="{FF2B5EF4-FFF2-40B4-BE49-F238E27FC236}">
                <a16:creationId xmlns:a16="http://schemas.microsoft.com/office/drawing/2014/main" id="{32E8CEC2-FA0F-460C-AF25-D72EB0604620}"/>
              </a:ext>
            </a:extLst>
          </p:cNvPr>
          <p:cNvPicPr>
            <a:picLocks noChangeAspect="1"/>
          </p:cNvPicPr>
          <p:nvPr/>
        </p:nvPicPr>
        <p:blipFill>
          <a:blip r:embed="rId5"/>
          <a:stretch>
            <a:fillRect/>
          </a:stretch>
        </p:blipFill>
        <p:spPr>
          <a:xfrm>
            <a:off x="6636776" y="561508"/>
            <a:ext cx="689548" cy="440135"/>
          </a:xfrm>
          <a:prstGeom prst="rect">
            <a:avLst/>
          </a:prstGeom>
        </p:spPr>
      </p:pic>
      <p:sp>
        <p:nvSpPr>
          <p:cNvPr id="9" name="TextBox 8">
            <a:extLst>
              <a:ext uri="{FF2B5EF4-FFF2-40B4-BE49-F238E27FC236}">
                <a16:creationId xmlns:a16="http://schemas.microsoft.com/office/drawing/2014/main" id="{50343184-3F17-4959-A513-31D68B6677F4}"/>
              </a:ext>
            </a:extLst>
          </p:cNvPr>
          <p:cNvSpPr txBox="1"/>
          <p:nvPr/>
        </p:nvSpPr>
        <p:spPr>
          <a:xfrm>
            <a:off x="7477170" y="562582"/>
            <a:ext cx="1421957" cy="369332"/>
          </a:xfrm>
          <a:prstGeom prst="rect">
            <a:avLst/>
          </a:prstGeom>
          <a:noFill/>
        </p:spPr>
        <p:txBody>
          <a:bodyPr wrap="square">
            <a:spAutoFit/>
          </a:bodyPr>
          <a:lstStyle/>
          <a:p>
            <a:pPr algn="just" rtl="0"/>
            <a:r>
              <a:rPr lang="en-US" sz="1500" b="1" dirty="0" err="1">
                <a:solidFill>
                  <a:srgbClr val="0070C0"/>
                </a:solidFill>
                <a:latin typeface="#9Slide05 Braxton Regular" panose="03060000000000000000" pitchFamily="66" charset="0"/>
              </a:rPr>
              <a:t>Lớp</a:t>
            </a:r>
            <a:r>
              <a:rPr lang="en-US" sz="1500" b="1" dirty="0">
                <a:solidFill>
                  <a:srgbClr val="0070C0"/>
                </a:solidFill>
                <a:latin typeface="#9Slide05 Braxton Regular" panose="03060000000000000000" pitchFamily="66" charset="0"/>
              </a:rPr>
              <a:t>: </a:t>
            </a:r>
            <a:r>
              <a:rPr lang="en-US" sz="1800" dirty="0">
                <a:solidFill>
                  <a:schemeClr val="accent3">
                    <a:lumMod val="50000"/>
                  </a:schemeClr>
                </a:solidFill>
                <a:latin typeface="#9Slide05 Braxton Regular" panose="03060000000000000000" pitchFamily="66" charset="0"/>
              </a:rPr>
              <a:t>………..</a:t>
            </a:r>
            <a:endParaRPr lang="en-US" altLang="en-US" sz="1800" dirty="0">
              <a:solidFill>
                <a:schemeClr val="accent3">
                  <a:lumMod val="50000"/>
                </a:schemeClr>
              </a:solidFill>
              <a:latin typeface="#9Slide05 Braxton Regular" panose="03060000000000000000" pitchFamily="66" charset="0"/>
            </a:endParaRPr>
          </a:p>
        </p:txBody>
      </p:sp>
      <p:grpSp>
        <p:nvGrpSpPr>
          <p:cNvPr id="10" name="Google Shape;1016;p33">
            <a:extLst>
              <a:ext uri="{FF2B5EF4-FFF2-40B4-BE49-F238E27FC236}">
                <a16:creationId xmlns:a16="http://schemas.microsoft.com/office/drawing/2014/main" id="{AE2B2631-4143-4D9D-879C-F3433ABD385F}"/>
              </a:ext>
            </a:extLst>
          </p:cNvPr>
          <p:cNvGrpSpPr/>
          <p:nvPr/>
        </p:nvGrpSpPr>
        <p:grpSpPr>
          <a:xfrm>
            <a:off x="124609" y="1155902"/>
            <a:ext cx="3698864" cy="1502919"/>
            <a:chOff x="3744312" y="1175069"/>
            <a:chExt cx="4397555" cy="1502919"/>
          </a:xfrm>
        </p:grpSpPr>
        <p:sp>
          <p:nvSpPr>
            <p:cNvPr id="11" name="Google Shape;1017;p33">
              <a:extLst>
                <a:ext uri="{FF2B5EF4-FFF2-40B4-BE49-F238E27FC236}">
                  <a16:creationId xmlns:a16="http://schemas.microsoft.com/office/drawing/2014/main" id="{FCEDA853-390D-4A09-86B8-5EF4163A3C2D}"/>
                </a:ext>
              </a:extLst>
            </p:cNvPr>
            <p:cNvSpPr/>
            <p:nvPr/>
          </p:nvSpPr>
          <p:spPr>
            <a:xfrm>
              <a:off x="3744312" y="1364969"/>
              <a:ext cx="4397555" cy="1313019"/>
            </a:xfrm>
            <a:prstGeom prst="round2DiagRect">
              <a:avLst>
                <a:gd name="adj1" fmla="val 35325"/>
                <a:gd name="adj2" fmla="val 0"/>
              </a:avLst>
            </a:prstGeom>
            <a:solidFill>
              <a:srgbClr val="EED1ED"/>
            </a:solidFill>
            <a:ln>
              <a:noFill/>
            </a:ln>
          </p:spPr>
          <p:txBody>
            <a:bodyPr spcFirstLastPara="1" wrap="square" lIns="91425" tIns="91425" rIns="91425" bIns="91425" anchor="ctr" anchorCtr="0">
              <a:noAutofit/>
            </a:bodyPr>
            <a:lstStyle/>
            <a:p>
              <a:endParaRPr sz="1050" dirty="0"/>
            </a:p>
          </p:txBody>
        </p:sp>
        <p:sp>
          <p:nvSpPr>
            <p:cNvPr id="12" name="Google Shape;1018;p33">
              <a:extLst>
                <a:ext uri="{FF2B5EF4-FFF2-40B4-BE49-F238E27FC236}">
                  <a16:creationId xmlns:a16="http://schemas.microsoft.com/office/drawing/2014/main" id="{26B49C83-B5DD-4F6E-BC79-E34CFD23C695}"/>
                </a:ext>
              </a:extLst>
            </p:cNvPr>
            <p:cNvSpPr/>
            <p:nvPr/>
          </p:nvSpPr>
          <p:spPr>
            <a:xfrm>
              <a:off x="3834265" y="1460925"/>
              <a:ext cx="4227256" cy="1117536"/>
            </a:xfrm>
            <a:prstGeom prst="round2DiagRect">
              <a:avLst>
                <a:gd name="adj1" fmla="val 33797"/>
                <a:gd name="adj2" fmla="val 0"/>
              </a:avLst>
            </a:prstGeom>
            <a:solidFill>
              <a:schemeClr val="lt1"/>
            </a:solidFill>
            <a:ln>
              <a:noFill/>
            </a:ln>
            <a:effectLst>
              <a:outerShdw blurRad="100013" dist="47625" dir="5400000" algn="bl" rotWithShape="0">
                <a:srgbClr val="000000">
                  <a:alpha val="23000"/>
                </a:srgbClr>
              </a:outerShdw>
            </a:effectLst>
          </p:spPr>
          <p:txBody>
            <a:bodyPr spcFirstLastPara="1" wrap="square" lIns="91425" tIns="91425" rIns="91425" bIns="91425" anchor="ctr" anchorCtr="0">
              <a:noAutofit/>
            </a:bodyPr>
            <a:lstStyle/>
            <a:p>
              <a:endParaRPr lang="en-US" sz="450" b="1" dirty="0">
                <a:latin typeface="#9Slide03 Arima Madurai" panose="00000500000000000000" pitchFamily="2" charset="0"/>
                <a:cs typeface="#9Slide03 Arima Madurai" panose="00000500000000000000" pitchFamily="2" charset="0"/>
              </a:endParaRPr>
            </a:p>
            <a:p>
              <a:endParaRPr lang="en-US" sz="825" dirty="0">
                <a:latin typeface="#9Slide03 Arima Madurai" panose="00000500000000000000" pitchFamily="2" charset="0"/>
                <a:cs typeface="#9Slide03 Arima Madurai" panose="00000500000000000000" pitchFamily="2" charset="0"/>
              </a:endParaRPr>
            </a:p>
            <a:p>
              <a:r>
                <a:rPr lang="en-US" sz="1200" dirty="0" err="1">
                  <a:latin typeface="#9Slide03 Arima Madurai" panose="00000500000000000000" pitchFamily="2" charset="0"/>
                  <a:cs typeface="#9Slide03 Arima Madurai" panose="00000500000000000000" pitchFamily="2" charset="0"/>
                </a:rPr>
                <a:t>Người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kể</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chuyện</a:t>
              </a:r>
              <a:r>
                <a:rPr lang="en-US" sz="1200" dirty="0">
                  <a:latin typeface="#9Slide03 Arima Madurai" panose="00000500000000000000" pitchFamily="2" charset="0"/>
                  <a:cs typeface="#9Slide03 Arima Madurai" panose="00000500000000000000" pitchFamily="2" charset="0"/>
                </a:rPr>
                <a:t>: ...............................................</a:t>
              </a:r>
              <a:endParaRPr lang="en-US" sz="1050" dirty="0">
                <a:latin typeface="#9Slide03 Arima Madurai" panose="00000500000000000000" pitchFamily="2" charset="0"/>
                <a:cs typeface="#9Slide03 Arima Madurai" panose="00000500000000000000" pitchFamily="2" charset="0"/>
              </a:endParaRPr>
            </a:p>
            <a:p>
              <a:r>
                <a:rPr lang="en-US" sz="1200" dirty="0" err="1">
                  <a:latin typeface="#9Slide03 Arima Madurai" panose="00000500000000000000" pitchFamily="2" charset="0"/>
                  <a:cs typeface="#9Slide03 Arima Madurai" panose="00000500000000000000" pitchFamily="2" charset="0"/>
                </a:rPr>
                <a:t>Ngôi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kể</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và</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tác</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dụng</a:t>
              </a:r>
              <a:r>
                <a:rPr lang="en-US" sz="1200" dirty="0">
                  <a:latin typeface="#9Slide03 Arima Madurai" panose="00000500000000000000" pitchFamily="2" charset="0"/>
                  <a:cs typeface="#9Slide03 Arima Madurai" panose="00000500000000000000" pitchFamily="2" charset="0"/>
                </a:rPr>
                <a:t>: ..........................................</a:t>
              </a:r>
            </a:p>
            <a:p>
              <a:r>
                <a:rPr lang="en-US" sz="1200" dirty="0">
                  <a:latin typeface="#9Slide03 Arima Madurai" panose="00000500000000000000" pitchFamily="2" charset="0"/>
                  <a:cs typeface="#9Slide03 Arima Madurai" panose="00000500000000000000" pitchFamily="2" charset="0"/>
                </a:rPr>
                <a:t>.................................................................</a:t>
              </a:r>
            </a:p>
            <a:p>
              <a:r>
                <a:rPr lang="en-US" sz="1200" dirty="0">
                  <a:latin typeface="#9Slide03 Arima Madurai" panose="00000500000000000000" pitchFamily="2" charset="0"/>
                  <a:cs typeface="#9Slide03 Arima Madurai" panose="00000500000000000000" pitchFamily="2" charset="0"/>
                </a:rPr>
                <a:t>.................................................................</a:t>
              </a:r>
            </a:p>
          </p:txBody>
        </p:sp>
        <p:sp>
          <p:nvSpPr>
            <p:cNvPr id="13" name="Google Shape;1019;p33">
              <a:extLst>
                <a:ext uri="{FF2B5EF4-FFF2-40B4-BE49-F238E27FC236}">
                  <a16:creationId xmlns:a16="http://schemas.microsoft.com/office/drawing/2014/main" id="{0DBB95A7-825D-452A-975E-BA994968CCDD}"/>
                </a:ext>
              </a:extLst>
            </p:cNvPr>
            <p:cNvSpPr/>
            <p:nvPr/>
          </p:nvSpPr>
          <p:spPr>
            <a:xfrm>
              <a:off x="5358364" y="1175069"/>
              <a:ext cx="1348920" cy="413512"/>
            </a:xfrm>
            <a:prstGeom prst="round2DiagRect">
              <a:avLst>
                <a:gd name="adj1" fmla="val 50000"/>
                <a:gd name="adj2" fmla="val 0"/>
              </a:avLst>
            </a:prstGeom>
            <a:solidFill>
              <a:srgbClr val="E3F3D1"/>
            </a:solidFill>
            <a:ln>
              <a:noFill/>
            </a:ln>
            <a:effectLst>
              <a:outerShdw blurRad="100013" dist="47625" dir="5400000" algn="bl" rotWithShape="0">
                <a:srgbClr val="000000">
                  <a:alpha val="23000"/>
                </a:srgbClr>
              </a:outerShdw>
            </a:effectLst>
          </p:spPr>
          <p:txBody>
            <a:bodyPr spcFirstLastPara="1" wrap="square" lIns="91425" tIns="91425" rIns="91425" bIns="91425" anchor="ctr" anchorCtr="0">
              <a:noAutofit/>
            </a:bodyPr>
            <a:lstStyle/>
            <a:p>
              <a:pPr algn="ctr"/>
              <a:r>
                <a:rPr lang="en-US" sz="1200" b="1" dirty="0" err="1">
                  <a:latin typeface="#9Slide03 Arima Madurai" panose="00000500000000000000" pitchFamily="2" charset="0"/>
                  <a:ea typeface="Fira Sans Extra Condensed SemiBold"/>
                  <a:cs typeface="#9Slide03 Arima Madurai" panose="00000500000000000000" pitchFamily="2" charset="0"/>
                  <a:sym typeface="Fira Sans Extra Condensed SemiBold"/>
                </a:rPr>
                <a:t>Ngôi</a:t>
              </a:r>
              <a:r>
                <a:rPr lang="en-US" sz="1200" b="1" dirty="0">
                  <a:latin typeface="#9Slide03 Arima Madurai" panose="00000500000000000000" pitchFamily="2" charset="0"/>
                  <a:ea typeface="Fira Sans Extra Condensed SemiBold"/>
                  <a:cs typeface="#9Slide03 Arima Madurai" panose="00000500000000000000" pitchFamily="2" charset="0"/>
                  <a:sym typeface="Fira Sans Extra Condensed SemiBold"/>
                </a:rPr>
                <a:t> </a:t>
              </a:r>
              <a:r>
                <a:rPr lang="en-US" sz="1200" b="1" dirty="0" err="1">
                  <a:latin typeface="#9Slide03 Arima Madurai" panose="00000500000000000000" pitchFamily="2" charset="0"/>
                  <a:ea typeface="Fira Sans Extra Condensed SemiBold"/>
                  <a:cs typeface="#9Slide03 Arima Madurai" panose="00000500000000000000" pitchFamily="2" charset="0"/>
                  <a:sym typeface="Fira Sans Extra Condensed SemiBold"/>
                </a:rPr>
                <a:t>kể</a:t>
              </a:r>
              <a:endParaRPr lang="en-US" sz="1200" b="1" dirty="0">
                <a:latin typeface="#9Slide03 Arima Madurai" panose="00000500000000000000" pitchFamily="2" charset="0"/>
                <a:ea typeface="Fira Sans Extra Condensed SemiBold"/>
                <a:cs typeface="#9Slide03 Arima Madurai" panose="00000500000000000000" pitchFamily="2" charset="0"/>
                <a:sym typeface="Fira Sans Extra Condensed SemiBold"/>
              </a:endParaRPr>
            </a:p>
          </p:txBody>
        </p:sp>
      </p:grpSp>
      <p:grpSp>
        <p:nvGrpSpPr>
          <p:cNvPr id="14" name="Google Shape;1016;p33">
            <a:extLst>
              <a:ext uri="{FF2B5EF4-FFF2-40B4-BE49-F238E27FC236}">
                <a16:creationId xmlns:a16="http://schemas.microsoft.com/office/drawing/2014/main" id="{37394E05-B707-4157-A916-F5D9A5638AB9}"/>
              </a:ext>
            </a:extLst>
          </p:cNvPr>
          <p:cNvGrpSpPr/>
          <p:nvPr/>
        </p:nvGrpSpPr>
        <p:grpSpPr>
          <a:xfrm>
            <a:off x="4062047" y="1171181"/>
            <a:ext cx="4957344" cy="1478308"/>
            <a:chOff x="3343121" y="1192285"/>
            <a:chExt cx="3265109" cy="1478308"/>
          </a:xfrm>
        </p:grpSpPr>
        <p:sp>
          <p:nvSpPr>
            <p:cNvPr id="15" name="Google Shape;1017;p33">
              <a:extLst>
                <a:ext uri="{FF2B5EF4-FFF2-40B4-BE49-F238E27FC236}">
                  <a16:creationId xmlns:a16="http://schemas.microsoft.com/office/drawing/2014/main" id="{565EAFA9-D06F-40AA-934D-16178F90550A}"/>
                </a:ext>
              </a:extLst>
            </p:cNvPr>
            <p:cNvSpPr/>
            <p:nvPr/>
          </p:nvSpPr>
          <p:spPr>
            <a:xfrm>
              <a:off x="3343121" y="1357574"/>
              <a:ext cx="3265109" cy="1313019"/>
            </a:xfrm>
            <a:prstGeom prst="round2DiagRect">
              <a:avLst>
                <a:gd name="adj1" fmla="val 35325"/>
                <a:gd name="adj2" fmla="val 0"/>
              </a:avLst>
            </a:prstGeom>
            <a:solidFill>
              <a:srgbClr val="C6E6A2"/>
            </a:solidFill>
            <a:ln>
              <a:noFill/>
            </a:ln>
          </p:spPr>
          <p:txBody>
            <a:bodyPr spcFirstLastPara="1" wrap="square" lIns="91425" tIns="91425" rIns="91425" bIns="91425" anchor="ctr" anchorCtr="0">
              <a:noAutofit/>
            </a:bodyPr>
            <a:lstStyle/>
            <a:p>
              <a:endParaRPr sz="1050" dirty="0"/>
            </a:p>
          </p:txBody>
        </p:sp>
        <p:sp>
          <p:nvSpPr>
            <p:cNvPr id="16" name="Google Shape;1018;p33">
              <a:extLst>
                <a:ext uri="{FF2B5EF4-FFF2-40B4-BE49-F238E27FC236}">
                  <a16:creationId xmlns:a16="http://schemas.microsoft.com/office/drawing/2014/main" id="{0A591A77-1103-456D-8866-0A93A097E352}"/>
                </a:ext>
              </a:extLst>
            </p:cNvPr>
            <p:cNvSpPr/>
            <p:nvPr/>
          </p:nvSpPr>
          <p:spPr>
            <a:xfrm>
              <a:off x="3431061" y="1460925"/>
              <a:ext cx="3073505" cy="1117536"/>
            </a:xfrm>
            <a:prstGeom prst="round2DiagRect">
              <a:avLst>
                <a:gd name="adj1" fmla="val 33797"/>
                <a:gd name="adj2" fmla="val 0"/>
              </a:avLst>
            </a:prstGeom>
            <a:solidFill>
              <a:schemeClr val="lt1"/>
            </a:solidFill>
            <a:ln>
              <a:noFill/>
            </a:ln>
            <a:effectLst>
              <a:outerShdw blurRad="100013" dist="47625" dir="5400000" algn="bl" rotWithShape="0">
                <a:srgbClr val="000000">
                  <a:alpha val="23000"/>
                </a:srgbClr>
              </a:outerShdw>
            </a:effectLst>
          </p:spPr>
          <p:txBody>
            <a:bodyPr spcFirstLastPara="1" wrap="square" lIns="91425" tIns="91425" rIns="91425" bIns="91425" anchor="ctr" anchorCtr="0">
              <a:noAutofit/>
            </a:bodyPr>
            <a:lstStyle/>
            <a:p>
              <a:endParaRPr lang="en-US" sz="675" b="1" dirty="0">
                <a:latin typeface="#9Slide03 Arima Madurai" panose="00000500000000000000" pitchFamily="2" charset="0"/>
                <a:cs typeface="#9Slide03 Arima Madurai" panose="00000500000000000000" pitchFamily="2" charset="0"/>
              </a:endParaRPr>
            </a:p>
            <a:p>
              <a:r>
                <a:rPr lang="en-US" sz="1200" dirty="0">
                  <a:latin typeface="#9Slide03 Arima Madurai" panose="00000500000000000000" pitchFamily="2" charset="0"/>
                  <a:cs typeface="#9Slide03 Arima Madurai" panose="00000500000000000000" pitchFamily="2" charset="0"/>
                </a:rPr>
                <a:t>.......................................................................................................</a:t>
              </a:r>
            </a:p>
            <a:p>
              <a:r>
                <a:rPr lang="en-US" sz="1200" dirty="0">
                  <a:latin typeface="#9Slide03 Arima Madurai" panose="00000500000000000000" pitchFamily="2" charset="0"/>
                  <a:cs typeface="#9Slide03 Arima Madurai" panose="00000500000000000000" pitchFamily="2" charset="0"/>
                </a:rPr>
                <a:t>.......................................................................................................</a:t>
              </a:r>
              <a:endParaRPr lang="en-US" sz="675" b="1" dirty="0">
                <a:latin typeface="#9Slide03 Arima Madurai" panose="00000500000000000000" pitchFamily="2" charset="0"/>
                <a:cs typeface="#9Slide03 Arima Madurai" panose="00000500000000000000" pitchFamily="2" charset="0"/>
              </a:endParaRPr>
            </a:p>
            <a:p>
              <a:r>
                <a:rPr lang="en-US" sz="1200" dirty="0">
                  <a:latin typeface="#9Slide03 Arima Madurai" panose="00000500000000000000" pitchFamily="2" charset="0"/>
                  <a:cs typeface="#9Slide03 Arima Madurai" panose="00000500000000000000" pitchFamily="2" charset="0"/>
                </a:rPr>
                <a:t>.......................................................................................................</a:t>
              </a:r>
            </a:p>
            <a:p>
              <a:r>
                <a:rPr lang="en-US" sz="1200" dirty="0">
                  <a:latin typeface="#9Slide03 Arima Madurai" panose="00000500000000000000" pitchFamily="2" charset="0"/>
                  <a:cs typeface="#9Slide03 Arima Madurai" panose="00000500000000000000" pitchFamily="2" charset="0"/>
                </a:rPr>
                <a:t>.......................................................................................................</a:t>
              </a:r>
            </a:p>
          </p:txBody>
        </p:sp>
        <p:sp>
          <p:nvSpPr>
            <p:cNvPr id="17" name="Google Shape;1019;p33">
              <a:extLst>
                <a:ext uri="{FF2B5EF4-FFF2-40B4-BE49-F238E27FC236}">
                  <a16:creationId xmlns:a16="http://schemas.microsoft.com/office/drawing/2014/main" id="{A6A6F63F-D441-4F0E-9D34-3182612BE161}"/>
                </a:ext>
              </a:extLst>
            </p:cNvPr>
            <p:cNvSpPr/>
            <p:nvPr/>
          </p:nvSpPr>
          <p:spPr>
            <a:xfrm>
              <a:off x="4252510" y="1192285"/>
              <a:ext cx="1572865" cy="413512"/>
            </a:xfrm>
            <a:prstGeom prst="round2DiagRect">
              <a:avLst>
                <a:gd name="adj1" fmla="val 50000"/>
                <a:gd name="adj2" fmla="val 0"/>
              </a:avLst>
            </a:prstGeom>
            <a:solidFill>
              <a:schemeClr val="accent6">
                <a:lumMod val="20000"/>
                <a:lumOff val="80000"/>
              </a:schemeClr>
            </a:solidFill>
            <a:ln>
              <a:noFill/>
            </a:ln>
            <a:effectLst>
              <a:outerShdw blurRad="100013" dist="47625" dir="5400000" algn="bl" rotWithShape="0">
                <a:srgbClr val="000000">
                  <a:alpha val="23000"/>
                </a:srgbClr>
              </a:outerShdw>
            </a:effectLst>
          </p:spPr>
          <p:txBody>
            <a:bodyPr spcFirstLastPara="1" wrap="square" lIns="91425" tIns="91425" rIns="91425" bIns="91425" anchor="ctr" anchorCtr="0">
              <a:noAutofit/>
            </a:bodyPr>
            <a:lstStyle/>
            <a:p>
              <a:pPr algn="ctr"/>
              <a:r>
                <a:rPr lang="en-US" sz="1200" b="1" dirty="0" err="1">
                  <a:latin typeface="#9Slide03 Arima Madurai" panose="00000500000000000000" pitchFamily="2" charset="0"/>
                  <a:ea typeface="Fira Sans Extra Condensed SemiBold"/>
                  <a:cs typeface="#9Slide03 Arima Madurai" panose="00000500000000000000" pitchFamily="2" charset="0"/>
                  <a:sym typeface="Fira Sans Extra Condensed SemiBold"/>
                </a:rPr>
                <a:t>Tình</a:t>
              </a:r>
              <a:r>
                <a:rPr lang="en-US" sz="1200" b="1" dirty="0">
                  <a:latin typeface="#9Slide03 Arima Madurai" panose="00000500000000000000" pitchFamily="2" charset="0"/>
                  <a:ea typeface="Fira Sans Extra Condensed SemiBold"/>
                  <a:cs typeface="#9Slide03 Arima Madurai" panose="00000500000000000000" pitchFamily="2" charset="0"/>
                  <a:sym typeface="Fira Sans Extra Condensed SemiBold"/>
                </a:rPr>
                <a:t> </a:t>
              </a:r>
              <a:r>
                <a:rPr lang="en-US" sz="1200" b="1" dirty="0" err="1">
                  <a:latin typeface="#9Slide03 Arima Madurai" panose="00000500000000000000" pitchFamily="2" charset="0"/>
                  <a:ea typeface="Fira Sans Extra Condensed SemiBold"/>
                  <a:cs typeface="#9Slide03 Arima Madurai" panose="00000500000000000000" pitchFamily="2" charset="0"/>
                  <a:sym typeface="Fira Sans Extra Condensed SemiBold"/>
                </a:rPr>
                <a:t>huống</a:t>
              </a:r>
              <a:r>
                <a:rPr lang="en-US" sz="1200" b="1" dirty="0">
                  <a:latin typeface="#9Slide03 Arima Madurai" panose="00000500000000000000" pitchFamily="2" charset="0"/>
                  <a:ea typeface="Fira Sans Extra Condensed SemiBold"/>
                  <a:cs typeface="#9Slide03 Arima Madurai" panose="00000500000000000000" pitchFamily="2" charset="0"/>
                  <a:sym typeface="Fira Sans Extra Condensed SemiBold"/>
                </a:rPr>
                <a:t> </a:t>
              </a:r>
              <a:r>
                <a:rPr lang="en-US" sz="1200" b="1" dirty="0" err="1">
                  <a:latin typeface="#9Slide03 Arima Madurai" panose="00000500000000000000" pitchFamily="2" charset="0"/>
                  <a:ea typeface="Fira Sans Extra Condensed SemiBold"/>
                  <a:cs typeface="#9Slide03 Arima Madurai" panose="00000500000000000000" pitchFamily="2" charset="0"/>
                  <a:sym typeface="Fira Sans Extra Condensed SemiBold"/>
                </a:rPr>
                <a:t>truyện</a:t>
              </a:r>
              <a:r>
                <a:rPr lang="en-US" sz="1200" b="1" dirty="0">
                  <a:latin typeface="#9Slide03 Arima Madurai" panose="00000500000000000000" pitchFamily="2" charset="0"/>
                  <a:ea typeface="Fira Sans Extra Condensed SemiBold"/>
                  <a:cs typeface="#9Slide03 Arima Madurai" panose="00000500000000000000" pitchFamily="2" charset="0"/>
                  <a:sym typeface="Fira Sans Extra Condensed SemiBold"/>
                </a:rPr>
                <a:t> </a:t>
              </a:r>
              <a:r>
                <a:rPr lang="en-US" sz="1200" b="1" dirty="0" err="1">
                  <a:latin typeface="#9Slide03 Arima Madurai" panose="00000500000000000000" pitchFamily="2" charset="0"/>
                  <a:ea typeface="Fira Sans Extra Condensed SemiBold"/>
                  <a:cs typeface="#9Slide03 Arima Madurai" panose="00000500000000000000" pitchFamily="2" charset="0"/>
                  <a:sym typeface="Fira Sans Extra Condensed SemiBold"/>
                </a:rPr>
                <a:t>và</a:t>
              </a:r>
              <a:r>
                <a:rPr lang="en-US" sz="1200" b="1" dirty="0">
                  <a:latin typeface="#9Slide03 Arima Madurai" panose="00000500000000000000" pitchFamily="2" charset="0"/>
                  <a:ea typeface="Fira Sans Extra Condensed SemiBold"/>
                  <a:cs typeface="#9Slide03 Arima Madurai" panose="00000500000000000000" pitchFamily="2" charset="0"/>
                  <a:sym typeface="Fira Sans Extra Condensed SemiBold"/>
                </a:rPr>
                <a:t> </a:t>
              </a:r>
              <a:r>
                <a:rPr lang="en-US" sz="1200" b="1" dirty="0" err="1">
                  <a:latin typeface="#9Slide03 Arima Madurai" panose="00000500000000000000" pitchFamily="2" charset="0"/>
                  <a:ea typeface="Fira Sans Extra Condensed SemiBold"/>
                  <a:cs typeface="#9Slide03 Arima Madurai" panose="00000500000000000000" pitchFamily="2" charset="0"/>
                  <a:sym typeface="Fira Sans Extra Condensed SemiBold"/>
                </a:rPr>
                <a:t>tác</a:t>
              </a:r>
              <a:r>
                <a:rPr lang="en-US" sz="1200" b="1" dirty="0">
                  <a:latin typeface="#9Slide03 Arima Madurai" panose="00000500000000000000" pitchFamily="2" charset="0"/>
                  <a:ea typeface="Fira Sans Extra Condensed SemiBold"/>
                  <a:cs typeface="#9Slide03 Arima Madurai" panose="00000500000000000000" pitchFamily="2" charset="0"/>
                  <a:sym typeface="Fira Sans Extra Condensed SemiBold"/>
                </a:rPr>
                <a:t> </a:t>
              </a:r>
              <a:r>
                <a:rPr lang="en-US" sz="1200" b="1" dirty="0" err="1">
                  <a:latin typeface="#9Slide03 Arima Madurai" panose="00000500000000000000" pitchFamily="2" charset="0"/>
                  <a:ea typeface="Fira Sans Extra Condensed SemiBold"/>
                  <a:cs typeface="#9Slide03 Arima Madurai" panose="00000500000000000000" pitchFamily="2" charset="0"/>
                  <a:sym typeface="Fira Sans Extra Condensed SemiBold"/>
                </a:rPr>
                <a:t>dụng</a:t>
              </a:r>
              <a:endParaRPr sz="1200" b="1" dirty="0">
                <a:latin typeface="#9Slide03 Arima Madurai" panose="00000500000000000000" pitchFamily="2" charset="0"/>
                <a:ea typeface="Fira Sans Extra Condensed SemiBold"/>
                <a:cs typeface="#9Slide03 Arima Madurai" panose="00000500000000000000" pitchFamily="2" charset="0"/>
                <a:sym typeface="Fira Sans Extra Condensed SemiBold"/>
              </a:endParaRPr>
            </a:p>
          </p:txBody>
        </p:sp>
      </p:grpSp>
      <p:grpSp>
        <p:nvGrpSpPr>
          <p:cNvPr id="18" name="Google Shape;1016;p33">
            <a:extLst>
              <a:ext uri="{FF2B5EF4-FFF2-40B4-BE49-F238E27FC236}">
                <a16:creationId xmlns:a16="http://schemas.microsoft.com/office/drawing/2014/main" id="{C542048A-FE25-4581-BBA6-E9F26A65A2F7}"/>
              </a:ext>
            </a:extLst>
          </p:cNvPr>
          <p:cNvGrpSpPr/>
          <p:nvPr/>
        </p:nvGrpSpPr>
        <p:grpSpPr>
          <a:xfrm>
            <a:off x="127085" y="2871152"/>
            <a:ext cx="8889831" cy="2140132"/>
            <a:chOff x="3744312" y="1216808"/>
            <a:chExt cx="7671278" cy="2004311"/>
          </a:xfrm>
        </p:grpSpPr>
        <p:sp>
          <p:nvSpPr>
            <p:cNvPr id="19" name="Google Shape;1017;p33">
              <a:extLst>
                <a:ext uri="{FF2B5EF4-FFF2-40B4-BE49-F238E27FC236}">
                  <a16:creationId xmlns:a16="http://schemas.microsoft.com/office/drawing/2014/main" id="{CFA62FBF-2426-4ED3-A151-B2BE67D2C662}"/>
                </a:ext>
              </a:extLst>
            </p:cNvPr>
            <p:cNvSpPr/>
            <p:nvPr/>
          </p:nvSpPr>
          <p:spPr>
            <a:xfrm>
              <a:off x="3744312" y="1364969"/>
              <a:ext cx="7671278" cy="1856150"/>
            </a:xfrm>
            <a:prstGeom prst="round2DiagRect">
              <a:avLst>
                <a:gd name="adj1" fmla="val 35325"/>
                <a:gd name="adj2" fmla="val 0"/>
              </a:avLst>
            </a:prstGeom>
            <a:solidFill>
              <a:srgbClr val="FFD9D9"/>
            </a:solidFill>
            <a:ln>
              <a:noFill/>
            </a:ln>
          </p:spPr>
          <p:txBody>
            <a:bodyPr spcFirstLastPara="1" wrap="square" lIns="91425" tIns="91425" rIns="91425" bIns="91425" anchor="ctr" anchorCtr="0">
              <a:noAutofit/>
            </a:bodyPr>
            <a:lstStyle/>
            <a:p>
              <a:endParaRPr sz="1050" dirty="0"/>
            </a:p>
          </p:txBody>
        </p:sp>
        <p:sp>
          <p:nvSpPr>
            <p:cNvPr id="20" name="Google Shape;1018;p33">
              <a:extLst>
                <a:ext uri="{FF2B5EF4-FFF2-40B4-BE49-F238E27FC236}">
                  <a16:creationId xmlns:a16="http://schemas.microsoft.com/office/drawing/2014/main" id="{EBC8C0EE-57DC-4256-8407-DCCC75EEB54F}"/>
                </a:ext>
              </a:extLst>
            </p:cNvPr>
            <p:cNvSpPr/>
            <p:nvPr/>
          </p:nvSpPr>
          <p:spPr>
            <a:xfrm>
              <a:off x="3834265" y="1460923"/>
              <a:ext cx="7488129" cy="1638638"/>
            </a:xfrm>
            <a:prstGeom prst="round2DiagRect">
              <a:avLst>
                <a:gd name="adj1" fmla="val 33797"/>
                <a:gd name="adj2" fmla="val 0"/>
              </a:avLst>
            </a:prstGeom>
            <a:solidFill>
              <a:schemeClr val="lt1"/>
            </a:solidFill>
            <a:ln>
              <a:noFill/>
            </a:ln>
            <a:effectLst>
              <a:outerShdw blurRad="100013" dist="47625" dir="5400000" algn="bl" rotWithShape="0">
                <a:srgbClr val="000000">
                  <a:alpha val="23000"/>
                </a:srgbClr>
              </a:outerShdw>
            </a:effectLst>
          </p:spPr>
          <p:txBody>
            <a:bodyPr spcFirstLastPara="1" wrap="square" lIns="91425" tIns="91425" rIns="91425" bIns="91425" anchor="ctr" anchorCtr="0">
              <a:noAutofit/>
            </a:bodyPr>
            <a:lstStyle/>
            <a:p>
              <a:endParaRPr lang="en-US" sz="450" dirty="0">
                <a:latin typeface="#9Slide03 Arima Madurai" panose="00000500000000000000" pitchFamily="2" charset="0"/>
                <a:cs typeface="#9Slide03 Arima Madurai" panose="00000500000000000000" pitchFamily="2" charset="0"/>
              </a:endParaRPr>
            </a:p>
            <a:p>
              <a:endParaRPr lang="en-US" sz="750" dirty="0">
                <a:latin typeface="#9Slide03 Arima Madurai" panose="00000500000000000000" pitchFamily="2" charset="0"/>
                <a:cs typeface="#9Slide03 Arima Madurai" panose="00000500000000000000" pitchFamily="2" charset="0"/>
              </a:endParaRPr>
            </a:p>
            <a:p>
              <a:r>
                <a:rPr lang="en-US" sz="105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Mở</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đầu</a:t>
              </a:r>
              <a:r>
                <a:rPr lang="en-US" sz="1200" dirty="0">
                  <a:latin typeface="#9Slide03 Arima Madurai" panose="00000500000000000000" pitchFamily="2" charset="0"/>
                  <a:cs typeface="#9Slide03 Arima Madurai" panose="00000500000000000000" pitchFamily="2" charset="0"/>
                </a:rPr>
                <a:t>: .....................................................................................................................................................................................</a:t>
              </a:r>
            </a:p>
            <a:p>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Diễn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biến</a:t>
              </a:r>
              <a:r>
                <a:rPr lang="en-US" sz="1200" dirty="0">
                  <a:latin typeface="#9Slide03 Arima Madurai" panose="00000500000000000000" pitchFamily="2" charset="0"/>
                  <a:cs typeface="#9Slide03 Arima Madurai" panose="00000500000000000000" pitchFamily="2" charset="0"/>
                </a:rPr>
                <a:t>: ..................................................................................................................................................................................</a:t>
              </a:r>
            </a:p>
            <a:p>
              <a:r>
                <a:rPr lang="en-US" sz="1200" dirty="0">
                  <a:latin typeface="#9Slide03 Arima Madurai" panose="00000500000000000000" pitchFamily="2" charset="0"/>
                  <a:cs typeface="#9Slide03 Arima Madurai" panose="00000500000000000000" pitchFamily="2" charset="0"/>
                </a:rPr>
                <a:t>............................................................................................................................................................................................</a:t>
              </a:r>
            </a:p>
            <a:p>
              <a:r>
                <a:rPr lang="en-US" sz="1200" dirty="0">
                  <a:latin typeface="#9Slide03 Arima Madurai" panose="00000500000000000000" pitchFamily="2" charset="0"/>
                  <a:cs typeface="#9Slide03 Arima Madurai" panose="00000500000000000000" pitchFamily="2" charset="0"/>
                </a:rPr>
                <a:t>............................................................................................................................................................................................</a:t>
              </a:r>
            </a:p>
            <a:p>
              <a:r>
                <a:rPr lang="en-US" sz="1200" dirty="0">
                  <a:latin typeface="#9Slide03 Arima Madurai" panose="00000500000000000000" pitchFamily="2" charset="0"/>
                  <a:cs typeface="#9Slide03 Arima Madurai" panose="00000500000000000000" pitchFamily="2" charset="0"/>
                </a:rPr>
                <a:t>............................................................................................................................................................................................</a:t>
              </a:r>
            </a:p>
            <a:p>
              <a:r>
                <a:rPr lang="en-US" sz="1200" dirty="0">
                  <a:latin typeface="#9Slide03 Arima Madurai" panose="00000500000000000000" pitchFamily="2" charset="0"/>
                  <a:cs typeface="#9Slide03 Arima Madurai" panose="00000500000000000000" pitchFamily="2" charset="0"/>
                </a:rPr>
                <a:t>.....................................................................................................................................................................................................</a:t>
              </a:r>
            </a:p>
            <a:p>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Kết</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thúc</a:t>
              </a:r>
              <a:r>
                <a:rPr lang="en-US" sz="1200" dirty="0">
                  <a:latin typeface="#9Slide03 Arima Madurai" panose="00000500000000000000" pitchFamily="2" charset="0"/>
                  <a:cs typeface="#9Slide03 Arima Madurai" panose="00000500000000000000" pitchFamily="2" charset="0"/>
                </a:rPr>
                <a:t>: ....................................................................................................................................................................................</a:t>
              </a:r>
            </a:p>
          </p:txBody>
        </p:sp>
        <p:sp>
          <p:nvSpPr>
            <p:cNvPr id="21" name="Google Shape;1019;p33">
              <a:extLst>
                <a:ext uri="{FF2B5EF4-FFF2-40B4-BE49-F238E27FC236}">
                  <a16:creationId xmlns:a16="http://schemas.microsoft.com/office/drawing/2014/main" id="{B43B9BE9-5F01-45D7-A7F1-A788345267AA}"/>
                </a:ext>
              </a:extLst>
            </p:cNvPr>
            <p:cNvSpPr/>
            <p:nvPr/>
          </p:nvSpPr>
          <p:spPr>
            <a:xfrm>
              <a:off x="6459770" y="1216808"/>
              <a:ext cx="2237117" cy="413512"/>
            </a:xfrm>
            <a:prstGeom prst="round2DiagRect">
              <a:avLst>
                <a:gd name="adj1" fmla="val 50000"/>
                <a:gd name="adj2" fmla="val 0"/>
              </a:avLst>
            </a:prstGeom>
            <a:solidFill>
              <a:srgbClr val="D1EBFF"/>
            </a:solidFill>
            <a:ln>
              <a:noFill/>
            </a:ln>
            <a:effectLst>
              <a:outerShdw blurRad="100013" dist="47625" dir="5400000" algn="bl" rotWithShape="0">
                <a:srgbClr val="000000">
                  <a:alpha val="23000"/>
                </a:srgbClr>
              </a:outerShdw>
            </a:effectLst>
          </p:spPr>
          <p:txBody>
            <a:bodyPr spcFirstLastPara="1" wrap="square" lIns="91425" tIns="91425" rIns="91425" bIns="91425" anchor="ctr" anchorCtr="0">
              <a:noAutofit/>
            </a:bodyPr>
            <a:lstStyle/>
            <a:p>
              <a:r>
                <a:rPr lang="en-US" sz="1200" b="1" dirty="0" err="1">
                  <a:latin typeface="#9Slide03 Arima Madurai" panose="00000500000000000000" pitchFamily="2" charset="0"/>
                  <a:ea typeface="Fira Sans Extra Condensed SemiBold"/>
                  <a:cs typeface="#9Slide03 Arima Madurai" panose="00000500000000000000" pitchFamily="2" charset="0"/>
                  <a:sym typeface="Fira Sans Extra Condensed SemiBold"/>
                </a:rPr>
                <a:t>Cốt</a:t>
              </a:r>
              <a:r>
                <a:rPr lang="en-US" sz="1200" b="1" dirty="0">
                  <a:latin typeface="#9Slide03 Arima Madurai" panose="00000500000000000000" pitchFamily="2" charset="0"/>
                  <a:ea typeface="Fira Sans Extra Condensed SemiBold"/>
                  <a:cs typeface="#9Slide03 Arima Madurai" panose="00000500000000000000" pitchFamily="2" charset="0"/>
                  <a:sym typeface="Fira Sans Extra Condensed SemiBold"/>
                </a:rPr>
                <a:t> </a:t>
              </a:r>
              <a:r>
                <a:rPr lang="en-US" sz="1200" b="1" dirty="0" err="1">
                  <a:latin typeface="#9Slide03 Arima Madurai" panose="00000500000000000000" pitchFamily="2" charset="0"/>
                  <a:ea typeface="Fira Sans Extra Condensed SemiBold"/>
                  <a:cs typeface="#9Slide03 Arima Madurai" panose="00000500000000000000" pitchFamily="2" charset="0"/>
                  <a:sym typeface="Fira Sans Extra Condensed SemiBold"/>
                </a:rPr>
                <a:t>truyện</a:t>
              </a:r>
              <a:endParaRPr sz="1200" b="1" dirty="0">
                <a:latin typeface="#9Slide03 Arima Madurai" panose="00000500000000000000" pitchFamily="2" charset="0"/>
                <a:ea typeface="Fira Sans Extra Condensed SemiBold"/>
                <a:cs typeface="#9Slide03 Arima Madurai" panose="00000500000000000000" pitchFamily="2" charset="0"/>
                <a:sym typeface="Fira Sans Extra Condensed SemiBold"/>
              </a:endParaRPr>
            </a:p>
          </p:txBody>
        </p:sp>
      </p:grpSp>
      <p:pic>
        <p:nvPicPr>
          <p:cNvPr id="22" name="Picture 21">
            <a:extLst>
              <a:ext uri="{FF2B5EF4-FFF2-40B4-BE49-F238E27FC236}">
                <a16:creationId xmlns:a16="http://schemas.microsoft.com/office/drawing/2014/main" id="{5AA47E31-5105-4FE6-89B1-98551A8D34B3}"/>
              </a:ext>
            </a:extLst>
          </p:cNvPr>
          <p:cNvPicPr>
            <a:picLocks noChangeAspect="1"/>
          </p:cNvPicPr>
          <p:nvPr/>
        </p:nvPicPr>
        <p:blipFill>
          <a:blip r:embed="rId6"/>
          <a:stretch>
            <a:fillRect/>
          </a:stretch>
        </p:blipFill>
        <p:spPr>
          <a:xfrm>
            <a:off x="3169229" y="2045983"/>
            <a:ext cx="458690" cy="458690"/>
          </a:xfrm>
          <a:prstGeom prst="rect">
            <a:avLst/>
          </a:prstGeom>
        </p:spPr>
      </p:pic>
      <p:pic>
        <p:nvPicPr>
          <p:cNvPr id="23" name="Picture 22">
            <a:extLst>
              <a:ext uri="{FF2B5EF4-FFF2-40B4-BE49-F238E27FC236}">
                <a16:creationId xmlns:a16="http://schemas.microsoft.com/office/drawing/2014/main" id="{2FE7DAD2-619D-4A02-961B-A9FF0EB05FB4}"/>
              </a:ext>
            </a:extLst>
          </p:cNvPr>
          <p:cNvPicPr>
            <a:picLocks noChangeAspect="1"/>
          </p:cNvPicPr>
          <p:nvPr/>
        </p:nvPicPr>
        <p:blipFill>
          <a:blip r:embed="rId7"/>
          <a:stretch>
            <a:fillRect/>
          </a:stretch>
        </p:blipFill>
        <p:spPr>
          <a:xfrm>
            <a:off x="4366003" y="2903545"/>
            <a:ext cx="1441671" cy="412842"/>
          </a:xfrm>
          <a:prstGeom prst="rect">
            <a:avLst/>
          </a:prstGeom>
        </p:spPr>
      </p:pic>
      <p:pic>
        <p:nvPicPr>
          <p:cNvPr id="24" name="Picture 23">
            <a:extLst>
              <a:ext uri="{FF2B5EF4-FFF2-40B4-BE49-F238E27FC236}">
                <a16:creationId xmlns:a16="http://schemas.microsoft.com/office/drawing/2014/main" id="{88A9059F-7C04-49FD-A678-51088DC15E95}"/>
              </a:ext>
            </a:extLst>
          </p:cNvPr>
          <p:cNvPicPr>
            <a:picLocks noChangeAspect="1"/>
          </p:cNvPicPr>
          <p:nvPr/>
        </p:nvPicPr>
        <p:blipFill>
          <a:blip r:embed="rId8"/>
          <a:stretch>
            <a:fillRect/>
          </a:stretch>
        </p:blipFill>
        <p:spPr>
          <a:xfrm>
            <a:off x="8602047" y="94684"/>
            <a:ext cx="431753" cy="396570"/>
          </a:xfrm>
          <a:prstGeom prst="rect">
            <a:avLst/>
          </a:prstGeom>
        </p:spPr>
      </p:pic>
      <p:pic>
        <p:nvPicPr>
          <p:cNvPr id="25" name="Picture 24">
            <a:extLst>
              <a:ext uri="{FF2B5EF4-FFF2-40B4-BE49-F238E27FC236}">
                <a16:creationId xmlns:a16="http://schemas.microsoft.com/office/drawing/2014/main" id="{87ADA3F2-8867-43BC-9D0A-70452EB42E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9580" y="3757825"/>
            <a:ext cx="684933" cy="684933"/>
          </a:xfrm>
          <a:prstGeom prst="rect">
            <a:avLst/>
          </a:prstGeom>
        </p:spPr>
      </p:pic>
    </p:spTree>
    <p:extLst>
      <p:ext uri="{BB962C8B-B14F-4D97-AF65-F5344CB8AC3E}">
        <p14:creationId xmlns:p14="http://schemas.microsoft.com/office/powerpoint/2010/main" val="4229473897"/>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EAB3B-FB20-46FE-82E6-10516818B906}"/>
              </a:ext>
            </a:extLst>
          </p:cNvPr>
          <p:cNvSpPr txBox="1"/>
          <p:nvPr/>
        </p:nvSpPr>
        <p:spPr>
          <a:xfrm flipH="1">
            <a:off x="1209608" y="207547"/>
            <a:ext cx="6965944" cy="507831"/>
          </a:xfrm>
          <a:prstGeom prst="rect">
            <a:avLst/>
          </a:prstGeom>
          <a:noFill/>
        </p:spPr>
        <p:txBody>
          <a:bodyPr wrap="square" rtlCol="0">
            <a:spAutoFit/>
          </a:bodyPr>
          <a:lstStyle/>
          <a:p>
            <a:pPr algn="ctr"/>
            <a:r>
              <a:rPr lang="en-US" sz="2700" b="1" dirty="0">
                <a:solidFill>
                  <a:srgbClr val="FF0000"/>
                </a:solidFill>
                <a:latin typeface="#9Slide07 SVNBeachwood Sans" pitchFamily="2" charset="0"/>
              </a:rPr>
              <a:t>1. </a:t>
            </a:r>
            <a:r>
              <a:rPr lang="en-US" sz="2700" b="1" dirty="0" err="1">
                <a:solidFill>
                  <a:srgbClr val="FF0000"/>
                </a:solidFill>
                <a:latin typeface="#9Slide07 SVNBeachwood Sans" pitchFamily="2" charset="0"/>
              </a:rPr>
              <a:t>Tình</a:t>
            </a:r>
            <a:r>
              <a:rPr lang="en-US" sz="2700" b="1" dirty="0">
                <a:solidFill>
                  <a:srgbClr val="FF0000"/>
                </a:solidFill>
                <a:latin typeface="#9Slide07 SVNBeachwood Sans" pitchFamily="2" charset="0"/>
              </a:rPr>
              <a:t> </a:t>
            </a:r>
            <a:r>
              <a:rPr lang="en-US" sz="2700" b="1" dirty="0" err="1">
                <a:solidFill>
                  <a:srgbClr val="FF0000"/>
                </a:solidFill>
                <a:latin typeface="#9Slide07 SVNBeachwood Sans" pitchFamily="2" charset="0"/>
              </a:rPr>
              <a:t>huống</a:t>
            </a:r>
            <a:r>
              <a:rPr lang="en-US" sz="2700" b="1" dirty="0">
                <a:solidFill>
                  <a:srgbClr val="FF0000"/>
                </a:solidFill>
                <a:latin typeface="#9Slide07 SVNBeachwood Sans" pitchFamily="2" charset="0"/>
              </a:rPr>
              <a:t> </a:t>
            </a:r>
            <a:r>
              <a:rPr lang="en-US" sz="2700" b="1" dirty="0" err="1">
                <a:solidFill>
                  <a:srgbClr val="FF0000"/>
                </a:solidFill>
                <a:latin typeface="#9Slide07 SVNBeachwood Sans" pitchFamily="2" charset="0"/>
              </a:rPr>
              <a:t>truyện</a:t>
            </a:r>
            <a:r>
              <a:rPr lang="en-US" sz="2700" b="1" dirty="0">
                <a:solidFill>
                  <a:srgbClr val="FF0000"/>
                </a:solidFill>
                <a:latin typeface="#9Slide07 SVNBeachwood Sans" pitchFamily="2" charset="0"/>
              </a:rPr>
              <a:t>, </a:t>
            </a:r>
            <a:r>
              <a:rPr lang="en-US" sz="2700" b="1" dirty="0" err="1">
                <a:solidFill>
                  <a:srgbClr val="FF0000"/>
                </a:solidFill>
                <a:latin typeface="#9Slide07 SVNBeachwood Sans" pitchFamily="2" charset="0"/>
              </a:rPr>
              <a:t>Cốt</a:t>
            </a:r>
            <a:r>
              <a:rPr lang="en-US" sz="2700" b="1" dirty="0">
                <a:solidFill>
                  <a:srgbClr val="FF0000"/>
                </a:solidFill>
                <a:latin typeface="#9Slide07 SVNBeachwood Sans" pitchFamily="2" charset="0"/>
              </a:rPr>
              <a:t> </a:t>
            </a:r>
            <a:r>
              <a:rPr lang="en-US" sz="2700" b="1" dirty="0" err="1">
                <a:solidFill>
                  <a:srgbClr val="FF0000"/>
                </a:solidFill>
                <a:latin typeface="#9Slide07 SVNBeachwood Sans" pitchFamily="2" charset="0"/>
              </a:rPr>
              <a:t>truyện</a:t>
            </a:r>
            <a:r>
              <a:rPr lang="en-US" sz="2700" b="1" dirty="0">
                <a:solidFill>
                  <a:srgbClr val="FF0000"/>
                </a:solidFill>
                <a:latin typeface="#9Slide07 SVNBeachwood Sans" pitchFamily="2" charset="0"/>
              </a:rPr>
              <a:t>, </a:t>
            </a:r>
            <a:r>
              <a:rPr lang="en-US" sz="2700" b="1" dirty="0" err="1">
                <a:solidFill>
                  <a:srgbClr val="FF0000"/>
                </a:solidFill>
                <a:latin typeface="#9Slide07 SVNBeachwood Sans" pitchFamily="2" charset="0"/>
              </a:rPr>
              <a:t>ngôi</a:t>
            </a:r>
            <a:r>
              <a:rPr lang="en-US" sz="2700" b="1" dirty="0">
                <a:solidFill>
                  <a:srgbClr val="FF0000"/>
                </a:solidFill>
                <a:latin typeface="#9Slide07 SVNBeachwood Sans" pitchFamily="2" charset="0"/>
              </a:rPr>
              <a:t> </a:t>
            </a:r>
            <a:r>
              <a:rPr lang="en-US" sz="2700" b="1" dirty="0" err="1">
                <a:solidFill>
                  <a:srgbClr val="FF0000"/>
                </a:solidFill>
                <a:latin typeface="#9Slide07 SVNBeachwood Sans" pitchFamily="2" charset="0"/>
              </a:rPr>
              <a:t>kể</a:t>
            </a:r>
            <a:endParaRPr lang="en-US" sz="2700" b="1" dirty="0">
              <a:solidFill>
                <a:srgbClr val="FF0000"/>
              </a:solidFill>
              <a:latin typeface="#9Slide07 SVNBeachwood Sans" pitchFamily="2" charset="0"/>
            </a:endParaRPr>
          </a:p>
        </p:txBody>
      </p:sp>
      <p:sp>
        <p:nvSpPr>
          <p:cNvPr id="7" name="Rectangle: Rounded Corners 6">
            <a:extLst>
              <a:ext uri="{FF2B5EF4-FFF2-40B4-BE49-F238E27FC236}">
                <a16:creationId xmlns:a16="http://schemas.microsoft.com/office/drawing/2014/main" id="{930A01DE-6639-45A8-B36D-E7D134F0EAC3}"/>
              </a:ext>
            </a:extLst>
          </p:cNvPr>
          <p:cNvSpPr/>
          <p:nvPr/>
        </p:nvSpPr>
        <p:spPr>
          <a:xfrm>
            <a:off x="3144128" y="1071175"/>
            <a:ext cx="5690885" cy="84203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200" dirty="0" err="1">
                <a:solidFill>
                  <a:schemeClr val="tx1"/>
                </a:solidFill>
                <a:latin typeface="#9Slide05 Braxton Regular" panose="03060000000000000000" pitchFamily="66" charset="0"/>
                <a:cs typeface="Times New Roman" pitchFamily="18" charset="0"/>
              </a:rPr>
              <a:t>Cuộc</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gặp</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gỡ</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tình</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cờ</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ngắn</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ngủi</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của</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ông</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họa</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sĩ</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cô</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kĩ</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sư</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với</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anh</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thanh</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niên</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làm</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công</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tác</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khí</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tượng</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trên</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đỉnh</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Yên</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Sơn</a:t>
            </a:r>
            <a:endParaRPr lang="en-US" sz="2200" dirty="0">
              <a:solidFill>
                <a:schemeClr val="tx1"/>
              </a:solidFill>
              <a:latin typeface="#9Slide05 Braxton Regular" panose="03060000000000000000" pitchFamily="66" charset="0"/>
              <a:cs typeface="Times New Roman" pitchFamily="18" charset="0"/>
            </a:endParaRPr>
          </a:p>
        </p:txBody>
      </p:sp>
      <p:sp>
        <p:nvSpPr>
          <p:cNvPr id="8" name="Rectangle: Rounded Corners 7">
            <a:extLst>
              <a:ext uri="{FF2B5EF4-FFF2-40B4-BE49-F238E27FC236}">
                <a16:creationId xmlns:a16="http://schemas.microsoft.com/office/drawing/2014/main" id="{454EEC58-E3EE-453C-9A62-E9651B4AB93B}"/>
              </a:ext>
            </a:extLst>
          </p:cNvPr>
          <p:cNvSpPr/>
          <p:nvPr/>
        </p:nvSpPr>
        <p:spPr>
          <a:xfrm>
            <a:off x="3178859" y="2419823"/>
            <a:ext cx="1738368" cy="2474107"/>
          </a:xfrm>
          <a:prstGeom prst="roundRect">
            <a:avLst>
              <a:gd name="adj" fmla="val 986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de-DE" sz="2200" dirty="0">
                <a:solidFill>
                  <a:schemeClr val="tx1"/>
                </a:solidFill>
                <a:latin typeface="#9Slide05 Braxton Regular" panose="03060000000000000000" pitchFamily="66" charset="0"/>
                <a:cs typeface="Times New Roman" pitchFamily="18" charset="0"/>
              </a:rPr>
              <a:t>Thúc đẩy cốt truyện phát triển, khiến truyện trở nên hấp dẫn hơn</a:t>
            </a:r>
            <a:endParaRPr lang="en-US" sz="2200" dirty="0">
              <a:solidFill>
                <a:schemeClr val="tx1"/>
              </a:solidFill>
              <a:latin typeface="#9Slide05 Braxton Regular" panose="03060000000000000000" pitchFamily="66" charset="0"/>
              <a:cs typeface="Times New Roman" pitchFamily="18" charset="0"/>
            </a:endParaRPr>
          </a:p>
        </p:txBody>
      </p:sp>
      <p:cxnSp>
        <p:nvCxnSpPr>
          <p:cNvPr id="9" name="Straight Arrow Connector 8">
            <a:extLst>
              <a:ext uri="{FF2B5EF4-FFF2-40B4-BE49-F238E27FC236}">
                <a16:creationId xmlns:a16="http://schemas.microsoft.com/office/drawing/2014/main" id="{68CF4418-7560-4FAE-AD26-A91B5B03A2E1}"/>
              </a:ext>
            </a:extLst>
          </p:cNvPr>
          <p:cNvCxnSpPr>
            <a:cxnSpLocks/>
            <a:stCxn id="7" idx="2"/>
            <a:endCxn id="8" idx="0"/>
          </p:cNvCxnSpPr>
          <p:nvPr/>
        </p:nvCxnSpPr>
        <p:spPr>
          <a:xfrm flipH="1">
            <a:off x="4048043" y="1913206"/>
            <a:ext cx="1941528" cy="5066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227030CC-0DA7-47B1-9235-6C1335C34853}"/>
              </a:ext>
            </a:extLst>
          </p:cNvPr>
          <p:cNvSpPr/>
          <p:nvPr/>
        </p:nvSpPr>
        <p:spPr>
          <a:xfrm>
            <a:off x="5215541" y="2437632"/>
            <a:ext cx="1967481" cy="2438491"/>
          </a:xfrm>
          <a:prstGeom prst="roundRect">
            <a:avLst>
              <a:gd name="adj" fmla="val 1034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200" dirty="0" err="1">
                <a:solidFill>
                  <a:schemeClr val="tx1"/>
                </a:solidFill>
                <a:latin typeface="#9Slide05 Braxton Regular" panose="03060000000000000000" pitchFamily="66" charset="0"/>
                <a:cs typeface="Times New Roman" pitchFamily="18" charset="0"/>
              </a:rPr>
              <a:t>Giúp</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thể</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hiện</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rõ</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vẻ</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đẹp</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phẩm</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chất</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suy</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nghĩ</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cảm</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xúc</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của</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nhân</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vật</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đặc</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biệt</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là</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anh</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thanh</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niên</a:t>
            </a:r>
            <a:r>
              <a:rPr lang="en-US" sz="2200" dirty="0">
                <a:solidFill>
                  <a:schemeClr val="tx1"/>
                </a:solidFill>
                <a:latin typeface="#9Slide05 Braxton Regular" panose="03060000000000000000" pitchFamily="66" charset="0"/>
                <a:cs typeface="Times New Roman" pitchFamily="18" charset="0"/>
              </a:rPr>
              <a:t>)</a:t>
            </a:r>
          </a:p>
        </p:txBody>
      </p:sp>
      <p:cxnSp>
        <p:nvCxnSpPr>
          <p:cNvPr id="14" name="Straight Arrow Connector 13">
            <a:extLst>
              <a:ext uri="{FF2B5EF4-FFF2-40B4-BE49-F238E27FC236}">
                <a16:creationId xmlns:a16="http://schemas.microsoft.com/office/drawing/2014/main" id="{A5F7CD3E-7F6D-446E-8FC0-465E38FFF16D}"/>
              </a:ext>
            </a:extLst>
          </p:cNvPr>
          <p:cNvCxnSpPr>
            <a:cxnSpLocks/>
            <a:stCxn id="7" idx="2"/>
            <a:endCxn id="13" idx="0"/>
          </p:cNvCxnSpPr>
          <p:nvPr/>
        </p:nvCxnSpPr>
        <p:spPr>
          <a:xfrm>
            <a:off x="5989571" y="1913206"/>
            <a:ext cx="209711" cy="524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8E451C1-7214-4A74-9D49-2E59E441BD78}"/>
              </a:ext>
            </a:extLst>
          </p:cNvPr>
          <p:cNvSpPr/>
          <p:nvPr/>
        </p:nvSpPr>
        <p:spPr>
          <a:xfrm>
            <a:off x="7481337" y="2437632"/>
            <a:ext cx="1360711" cy="243849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200" dirty="0" err="1">
                <a:solidFill>
                  <a:schemeClr val="tx1"/>
                </a:solidFill>
                <a:latin typeface="#9Slide05 Braxton Regular" panose="03060000000000000000" pitchFamily="66" charset="0"/>
                <a:cs typeface="Times New Roman" pitchFamily="18" charset="0"/>
              </a:rPr>
              <a:t>Góp</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phần</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bộc</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lộ</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chủ</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đề</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của</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tác</a:t>
            </a:r>
            <a:r>
              <a:rPr lang="en-US" sz="2200" dirty="0">
                <a:solidFill>
                  <a:schemeClr val="tx1"/>
                </a:solidFill>
                <a:latin typeface="#9Slide05 Braxton Regular" panose="03060000000000000000" pitchFamily="66" charset="0"/>
                <a:cs typeface="Times New Roman" pitchFamily="18" charset="0"/>
              </a:rPr>
              <a:t> </a:t>
            </a:r>
            <a:r>
              <a:rPr lang="en-US" sz="2200" dirty="0" err="1">
                <a:solidFill>
                  <a:schemeClr val="tx1"/>
                </a:solidFill>
                <a:latin typeface="#9Slide05 Braxton Regular" panose="03060000000000000000" pitchFamily="66" charset="0"/>
                <a:cs typeface="Times New Roman" pitchFamily="18" charset="0"/>
              </a:rPr>
              <a:t>phẩm</a:t>
            </a:r>
            <a:endParaRPr lang="en-US" sz="2200" dirty="0">
              <a:solidFill>
                <a:schemeClr val="tx1"/>
              </a:solidFill>
              <a:latin typeface="#9Slide05 Braxton Regular" panose="03060000000000000000" pitchFamily="66" charset="0"/>
              <a:cs typeface="Times New Roman" pitchFamily="18" charset="0"/>
            </a:endParaRPr>
          </a:p>
        </p:txBody>
      </p:sp>
      <p:cxnSp>
        <p:nvCxnSpPr>
          <p:cNvPr id="16" name="Straight Arrow Connector 15">
            <a:extLst>
              <a:ext uri="{FF2B5EF4-FFF2-40B4-BE49-F238E27FC236}">
                <a16:creationId xmlns:a16="http://schemas.microsoft.com/office/drawing/2014/main" id="{2A0F89CE-7A53-4B7F-80EF-FA9DB736C1E1}"/>
              </a:ext>
            </a:extLst>
          </p:cNvPr>
          <p:cNvCxnSpPr>
            <a:cxnSpLocks/>
            <a:stCxn id="7" idx="2"/>
            <a:endCxn id="15" idx="0"/>
          </p:cNvCxnSpPr>
          <p:nvPr/>
        </p:nvCxnSpPr>
        <p:spPr>
          <a:xfrm>
            <a:off x="5989571" y="1913206"/>
            <a:ext cx="2172122" cy="524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6DFAEAEC-B05A-4DB0-BFFE-471408C7E441}"/>
              </a:ext>
            </a:extLst>
          </p:cNvPr>
          <p:cNvGrpSpPr/>
          <p:nvPr/>
        </p:nvGrpSpPr>
        <p:grpSpPr>
          <a:xfrm>
            <a:off x="394703" y="1725323"/>
            <a:ext cx="2422974" cy="2452781"/>
            <a:chOff x="322632" y="935514"/>
            <a:chExt cx="2219848" cy="2419387"/>
          </a:xfrm>
        </p:grpSpPr>
        <p:sp>
          <p:nvSpPr>
            <p:cNvPr id="5" name="Text Box 4">
              <a:extLst>
                <a:ext uri="{FF2B5EF4-FFF2-40B4-BE49-F238E27FC236}">
                  <a16:creationId xmlns:a16="http://schemas.microsoft.com/office/drawing/2014/main" id="{E5189ECA-DC60-425E-A353-A9F10C166701}"/>
                </a:ext>
              </a:extLst>
            </p:cNvPr>
            <p:cNvSpPr txBox="1">
              <a:spLocks noChangeArrowheads="1"/>
            </p:cNvSpPr>
            <p:nvPr/>
          </p:nvSpPr>
          <p:spPr bwMode="auto">
            <a:xfrm>
              <a:off x="322632" y="935514"/>
              <a:ext cx="221984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200" b="1" dirty="0">
                  <a:solidFill>
                    <a:srgbClr val="0070C0"/>
                  </a:solidFill>
                  <a:latin typeface="#9Slide05 Braxton Regular" panose="03060000000000000000" pitchFamily="66" charset="0"/>
                  <a:cs typeface="Times New Roman" pitchFamily="18" charset="0"/>
                </a:rPr>
                <a:t>a/ </a:t>
              </a:r>
              <a:r>
                <a:rPr lang="en-US" sz="2200" b="1" dirty="0" err="1">
                  <a:solidFill>
                    <a:srgbClr val="0070C0"/>
                  </a:solidFill>
                  <a:latin typeface="#9Slide05 Braxton Regular" panose="03060000000000000000" pitchFamily="66" charset="0"/>
                  <a:cs typeface="Times New Roman" pitchFamily="18" charset="0"/>
                </a:rPr>
                <a:t>Tình</a:t>
              </a:r>
              <a:r>
                <a:rPr lang="en-US" sz="2200" b="1" dirty="0">
                  <a:solidFill>
                    <a:srgbClr val="0070C0"/>
                  </a:solidFill>
                  <a:latin typeface="#9Slide05 Braxton Regular" panose="03060000000000000000" pitchFamily="66" charset="0"/>
                  <a:cs typeface="Times New Roman" pitchFamily="18" charset="0"/>
                </a:rPr>
                <a:t> </a:t>
              </a:r>
              <a:r>
                <a:rPr lang="en-US" sz="2200" b="1" dirty="0" err="1">
                  <a:solidFill>
                    <a:srgbClr val="0070C0"/>
                  </a:solidFill>
                  <a:latin typeface="#9Slide05 Braxton Regular" panose="03060000000000000000" pitchFamily="66" charset="0"/>
                  <a:cs typeface="Times New Roman" pitchFamily="18" charset="0"/>
                </a:rPr>
                <a:t>huống</a:t>
              </a:r>
              <a:r>
                <a:rPr lang="en-US" sz="2200" b="1" dirty="0">
                  <a:solidFill>
                    <a:srgbClr val="0070C0"/>
                  </a:solidFill>
                  <a:latin typeface="#9Slide05 Braxton Regular" panose="03060000000000000000" pitchFamily="66" charset="0"/>
                  <a:cs typeface="Times New Roman" pitchFamily="18" charset="0"/>
                </a:rPr>
                <a:t> </a:t>
              </a:r>
              <a:r>
                <a:rPr lang="en-US" sz="2200" b="1" dirty="0" err="1">
                  <a:solidFill>
                    <a:srgbClr val="0070C0"/>
                  </a:solidFill>
                  <a:latin typeface="#9Slide05 Braxton Regular" panose="03060000000000000000" pitchFamily="66" charset="0"/>
                  <a:cs typeface="Times New Roman" pitchFamily="18" charset="0"/>
                </a:rPr>
                <a:t>truyện</a:t>
              </a:r>
              <a:endParaRPr lang="en-US" sz="2200" b="1" dirty="0">
                <a:solidFill>
                  <a:srgbClr val="0070C0"/>
                </a:solidFill>
                <a:latin typeface="#9Slide05 Braxton Regular" panose="03060000000000000000" pitchFamily="66" charset="0"/>
                <a:cs typeface="Times New Roman" pitchFamily="18" charset="0"/>
              </a:endParaRPr>
            </a:p>
          </p:txBody>
        </p:sp>
        <p:pic>
          <p:nvPicPr>
            <p:cNvPr id="24" name="Picture 23">
              <a:extLst>
                <a:ext uri="{FF2B5EF4-FFF2-40B4-BE49-F238E27FC236}">
                  <a16:creationId xmlns:a16="http://schemas.microsoft.com/office/drawing/2014/main" id="{2E69BE8C-5BB6-4BE3-8E34-132C7A2F5025}"/>
                </a:ext>
              </a:extLst>
            </p:cNvPr>
            <p:cNvPicPr>
              <a:picLocks noChangeAspect="1"/>
            </p:cNvPicPr>
            <p:nvPr/>
          </p:nvPicPr>
          <p:blipFill rotWithShape="1">
            <a:blip r:embed="rId3"/>
            <a:srcRect r="5819"/>
            <a:stretch/>
          </p:blipFill>
          <p:spPr>
            <a:xfrm>
              <a:off x="322632" y="1565842"/>
              <a:ext cx="2219848" cy="1789059"/>
            </a:xfrm>
            <a:prstGeom prst="rect">
              <a:avLst/>
            </a:prstGeom>
          </p:spPr>
        </p:pic>
      </p:grpSp>
    </p:spTree>
    <p:extLst>
      <p:ext uri="{BB962C8B-B14F-4D97-AF65-F5344CB8AC3E}">
        <p14:creationId xmlns:p14="http://schemas.microsoft.com/office/powerpoint/2010/main" val="35876026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randombar(horizontal)">
                                      <p:cBhvr>
                                        <p:cTn id="38" dur="500"/>
                                        <p:tgtEl>
                                          <p:spTgt spid="1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2;p21">
            <a:extLst>
              <a:ext uri="{FF2B5EF4-FFF2-40B4-BE49-F238E27FC236}">
                <a16:creationId xmlns:a16="http://schemas.microsoft.com/office/drawing/2014/main" id="{A46D9AC0-37FA-4777-BD16-AA5F533ADCDA}"/>
              </a:ext>
            </a:extLst>
          </p:cNvPr>
          <p:cNvSpPr/>
          <p:nvPr/>
        </p:nvSpPr>
        <p:spPr>
          <a:xfrm>
            <a:off x="683754" y="4282782"/>
            <a:ext cx="8807218" cy="22309"/>
          </a:xfrm>
          <a:custGeom>
            <a:avLst/>
            <a:gdLst/>
            <a:ahLst/>
            <a:cxnLst/>
            <a:rect l="l" t="t" r="r" b="b"/>
            <a:pathLst>
              <a:path w="291075" h="835" extrusionOk="0">
                <a:moveTo>
                  <a:pt x="0" y="0"/>
                </a:moveTo>
                <a:lnTo>
                  <a:pt x="0" y="834"/>
                </a:lnTo>
                <a:lnTo>
                  <a:pt x="291075" y="834"/>
                </a:lnTo>
                <a:lnTo>
                  <a:pt x="291075" y="0"/>
                </a:lnTo>
                <a:close/>
              </a:path>
            </a:pathLst>
          </a:custGeom>
          <a:solidFill>
            <a:schemeClr val="lt2"/>
          </a:solidFill>
          <a:ln>
            <a:noFill/>
          </a:ln>
        </p:spPr>
        <p:txBody>
          <a:bodyPr spcFirstLastPara="1" wrap="square" lIns="91425" tIns="91425" rIns="91425" bIns="91425" anchor="ctr" anchorCtr="0">
            <a:noAutofit/>
          </a:bodyPr>
          <a:lstStyle/>
          <a:p>
            <a:endParaRPr sz="1800"/>
          </a:p>
        </p:txBody>
      </p:sp>
      <p:grpSp>
        <p:nvGrpSpPr>
          <p:cNvPr id="3" name="Google Shape;183;p21">
            <a:extLst>
              <a:ext uri="{FF2B5EF4-FFF2-40B4-BE49-F238E27FC236}">
                <a16:creationId xmlns:a16="http://schemas.microsoft.com/office/drawing/2014/main" id="{5139625E-970C-4024-A24C-8A99D3A8B63B}"/>
              </a:ext>
            </a:extLst>
          </p:cNvPr>
          <p:cNvGrpSpPr/>
          <p:nvPr/>
        </p:nvGrpSpPr>
        <p:grpSpPr>
          <a:xfrm>
            <a:off x="183716" y="875358"/>
            <a:ext cx="1635119" cy="3539821"/>
            <a:chOff x="659675" y="944889"/>
            <a:chExt cx="1443814" cy="3539821"/>
          </a:xfrm>
        </p:grpSpPr>
        <p:sp>
          <p:nvSpPr>
            <p:cNvPr id="4" name="Google Shape;184;p21">
              <a:extLst>
                <a:ext uri="{FF2B5EF4-FFF2-40B4-BE49-F238E27FC236}">
                  <a16:creationId xmlns:a16="http://schemas.microsoft.com/office/drawing/2014/main" id="{D936F3B1-5EF5-439B-94FB-8AFD84C80576}"/>
                </a:ext>
              </a:extLst>
            </p:cNvPr>
            <p:cNvSpPr/>
            <p:nvPr/>
          </p:nvSpPr>
          <p:spPr>
            <a:xfrm>
              <a:off x="659675" y="944889"/>
              <a:ext cx="1443814" cy="2893796"/>
            </a:xfrm>
            <a:custGeom>
              <a:avLst/>
              <a:gdLst/>
              <a:ahLst/>
              <a:cxnLst/>
              <a:rect l="l" t="t" r="r" b="b"/>
              <a:pathLst>
                <a:path w="54040" h="69084" extrusionOk="0">
                  <a:moveTo>
                    <a:pt x="3003" y="0"/>
                  </a:moveTo>
                  <a:cubicBezTo>
                    <a:pt x="1335" y="0"/>
                    <a:pt x="1" y="1335"/>
                    <a:pt x="1" y="3003"/>
                  </a:cubicBezTo>
                  <a:lnTo>
                    <a:pt x="1" y="66048"/>
                  </a:lnTo>
                  <a:cubicBezTo>
                    <a:pt x="1" y="66148"/>
                    <a:pt x="1" y="66281"/>
                    <a:pt x="1" y="66381"/>
                  </a:cubicBezTo>
                  <a:cubicBezTo>
                    <a:pt x="34" y="66681"/>
                    <a:pt x="101" y="66948"/>
                    <a:pt x="201" y="67182"/>
                  </a:cubicBezTo>
                  <a:cubicBezTo>
                    <a:pt x="668" y="68283"/>
                    <a:pt x="1735" y="69083"/>
                    <a:pt x="3003" y="69083"/>
                  </a:cubicBezTo>
                  <a:lnTo>
                    <a:pt x="51004" y="69083"/>
                  </a:lnTo>
                  <a:cubicBezTo>
                    <a:pt x="52672" y="69083"/>
                    <a:pt x="54039" y="67716"/>
                    <a:pt x="54039" y="66048"/>
                  </a:cubicBezTo>
                  <a:lnTo>
                    <a:pt x="54039" y="3003"/>
                  </a:lnTo>
                  <a:cubicBezTo>
                    <a:pt x="54039" y="1335"/>
                    <a:pt x="52672" y="0"/>
                    <a:pt x="51004" y="0"/>
                  </a:cubicBezTo>
                  <a:close/>
                </a:path>
              </a:pathLst>
            </a:custGeom>
            <a:solidFill>
              <a:srgbClr val="FEE0DE"/>
            </a:solidFill>
            <a:ln>
              <a:noFill/>
            </a:ln>
          </p:spPr>
          <p:txBody>
            <a:bodyPr spcFirstLastPara="1" wrap="square" lIns="91425" tIns="91425" rIns="91425" bIns="91425" anchor="ctr" anchorCtr="0">
              <a:noAutofit/>
            </a:bodyPr>
            <a:lstStyle/>
            <a:p>
              <a:endParaRPr sz="1800" dirty="0"/>
            </a:p>
          </p:txBody>
        </p:sp>
        <p:sp>
          <p:nvSpPr>
            <p:cNvPr id="5" name="Google Shape;185;p21">
              <a:extLst>
                <a:ext uri="{FF2B5EF4-FFF2-40B4-BE49-F238E27FC236}">
                  <a16:creationId xmlns:a16="http://schemas.microsoft.com/office/drawing/2014/main" id="{B4E211F3-3EF5-4339-A7B4-6742E74FD4B8}"/>
                </a:ext>
              </a:extLst>
            </p:cNvPr>
            <p:cNvSpPr/>
            <p:nvPr/>
          </p:nvSpPr>
          <p:spPr>
            <a:xfrm>
              <a:off x="659675" y="3703278"/>
              <a:ext cx="1443814" cy="135259"/>
            </a:xfrm>
            <a:custGeom>
              <a:avLst/>
              <a:gdLst/>
              <a:ahLst/>
              <a:cxnLst/>
              <a:rect l="l" t="t" r="r" b="b"/>
              <a:pathLst>
                <a:path w="54040" h="4438" extrusionOk="0">
                  <a:moveTo>
                    <a:pt x="54039" y="1"/>
                  </a:moveTo>
                  <a:cubicBezTo>
                    <a:pt x="54039" y="1669"/>
                    <a:pt x="52672" y="3036"/>
                    <a:pt x="51004" y="3036"/>
                  </a:cubicBezTo>
                  <a:lnTo>
                    <a:pt x="3003" y="3036"/>
                  </a:lnTo>
                  <a:cubicBezTo>
                    <a:pt x="1735" y="3036"/>
                    <a:pt x="668" y="2269"/>
                    <a:pt x="201" y="1168"/>
                  </a:cubicBezTo>
                  <a:cubicBezTo>
                    <a:pt x="101" y="901"/>
                    <a:pt x="34" y="634"/>
                    <a:pt x="1" y="368"/>
                  </a:cubicBezTo>
                  <a:lnTo>
                    <a:pt x="1" y="1402"/>
                  </a:lnTo>
                  <a:cubicBezTo>
                    <a:pt x="1" y="1502"/>
                    <a:pt x="1" y="1635"/>
                    <a:pt x="1" y="1735"/>
                  </a:cubicBezTo>
                  <a:cubicBezTo>
                    <a:pt x="34" y="2035"/>
                    <a:pt x="101" y="2302"/>
                    <a:pt x="201" y="2569"/>
                  </a:cubicBezTo>
                  <a:cubicBezTo>
                    <a:pt x="668" y="3637"/>
                    <a:pt x="1735" y="4437"/>
                    <a:pt x="3003" y="4437"/>
                  </a:cubicBezTo>
                  <a:lnTo>
                    <a:pt x="51004" y="4437"/>
                  </a:lnTo>
                  <a:cubicBezTo>
                    <a:pt x="52672" y="4437"/>
                    <a:pt x="54039" y="3070"/>
                    <a:pt x="54039" y="1402"/>
                  </a:cubicBezTo>
                  <a:lnTo>
                    <a:pt x="54039" y="1"/>
                  </a:lnTo>
                  <a:close/>
                </a:path>
              </a:pathLst>
            </a:custGeom>
            <a:solidFill>
              <a:srgbClr val="E06261"/>
            </a:solidFill>
            <a:ln>
              <a:noFill/>
            </a:ln>
          </p:spPr>
          <p:txBody>
            <a:bodyPr spcFirstLastPara="1" wrap="square" lIns="91425" tIns="91425" rIns="91425" bIns="91425" anchor="ctr" anchorCtr="0">
              <a:noAutofit/>
            </a:bodyPr>
            <a:lstStyle/>
            <a:p>
              <a:endParaRPr sz="1800"/>
            </a:p>
          </p:txBody>
        </p:sp>
        <p:sp>
          <p:nvSpPr>
            <p:cNvPr id="6" name="Google Shape;189;p21">
              <a:extLst>
                <a:ext uri="{FF2B5EF4-FFF2-40B4-BE49-F238E27FC236}">
                  <a16:creationId xmlns:a16="http://schemas.microsoft.com/office/drawing/2014/main" id="{133E1CE4-8846-49B9-B466-87E6EC2C3A67}"/>
                </a:ext>
              </a:extLst>
            </p:cNvPr>
            <p:cNvSpPr/>
            <p:nvPr/>
          </p:nvSpPr>
          <p:spPr>
            <a:xfrm>
              <a:off x="738115" y="3838497"/>
              <a:ext cx="1286047" cy="117948"/>
            </a:xfrm>
            <a:custGeom>
              <a:avLst/>
              <a:gdLst/>
              <a:ahLst/>
              <a:cxnLst/>
              <a:rect l="l" t="t" r="r" b="b"/>
              <a:pathLst>
                <a:path w="48135" h="3870" extrusionOk="0">
                  <a:moveTo>
                    <a:pt x="44265" y="3870"/>
                  </a:moveTo>
                  <a:lnTo>
                    <a:pt x="3870" y="3870"/>
                  </a:lnTo>
                  <a:cubicBezTo>
                    <a:pt x="1735" y="3870"/>
                    <a:pt x="0" y="2135"/>
                    <a:pt x="0" y="0"/>
                  </a:cubicBezTo>
                  <a:lnTo>
                    <a:pt x="0" y="0"/>
                  </a:lnTo>
                  <a:lnTo>
                    <a:pt x="48134" y="0"/>
                  </a:lnTo>
                  <a:lnTo>
                    <a:pt x="48134" y="0"/>
                  </a:lnTo>
                  <a:cubicBezTo>
                    <a:pt x="48134" y="2135"/>
                    <a:pt x="46400" y="3870"/>
                    <a:pt x="44265" y="3870"/>
                  </a:cubicBezTo>
                  <a:close/>
                </a:path>
              </a:pathLst>
            </a:custGeom>
            <a:solidFill>
              <a:srgbClr val="FEE0DE"/>
            </a:solidFill>
            <a:ln>
              <a:noFill/>
            </a:ln>
          </p:spPr>
          <p:txBody>
            <a:bodyPr spcFirstLastPara="1" wrap="square" lIns="91425" tIns="91425" rIns="91425" bIns="91425" anchor="ctr" anchorCtr="0">
              <a:noAutofit/>
            </a:bodyPr>
            <a:lstStyle/>
            <a:p>
              <a:endParaRPr sz="1800" dirty="0"/>
            </a:p>
          </p:txBody>
        </p:sp>
        <p:sp>
          <p:nvSpPr>
            <p:cNvPr id="7" name="Google Shape;190;p21">
              <a:extLst>
                <a:ext uri="{FF2B5EF4-FFF2-40B4-BE49-F238E27FC236}">
                  <a16:creationId xmlns:a16="http://schemas.microsoft.com/office/drawing/2014/main" id="{73EFB535-C143-41AE-8324-7C3E4B627ACE}"/>
                </a:ext>
              </a:extLst>
            </p:cNvPr>
            <p:cNvSpPr/>
            <p:nvPr/>
          </p:nvSpPr>
          <p:spPr>
            <a:xfrm>
              <a:off x="1242528" y="4224562"/>
              <a:ext cx="279866" cy="260148"/>
            </a:xfrm>
            <a:custGeom>
              <a:avLst/>
              <a:gdLst/>
              <a:ahLst/>
              <a:cxnLst/>
              <a:rect l="l" t="t" r="r" b="b"/>
              <a:pathLst>
                <a:path w="10475" h="9737" extrusionOk="0">
                  <a:moveTo>
                    <a:pt x="5219" y="1"/>
                  </a:moveTo>
                  <a:cubicBezTo>
                    <a:pt x="2889" y="1"/>
                    <a:pt x="824" y="1697"/>
                    <a:pt x="434" y="4068"/>
                  </a:cubicBezTo>
                  <a:cubicBezTo>
                    <a:pt x="0" y="6736"/>
                    <a:pt x="1802" y="9238"/>
                    <a:pt x="4437" y="9672"/>
                  </a:cubicBezTo>
                  <a:cubicBezTo>
                    <a:pt x="4704" y="9715"/>
                    <a:pt x="4969" y="9736"/>
                    <a:pt x="5231" y="9736"/>
                  </a:cubicBezTo>
                  <a:cubicBezTo>
                    <a:pt x="7585" y="9736"/>
                    <a:pt x="9650" y="8037"/>
                    <a:pt x="10041" y="5636"/>
                  </a:cubicBezTo>
                  <a:cubicBezTo>
                    <a:pt x="10474" y="3000"/>
                    <a:pt x="8673" y="499"/>
                    <a:pt x="6005" y="65"/>
                  </a:cubicBezTo>
                  <a:cubicBezTo>
                    <a:pt x="5741" y="22"/>
                    <a:pt x="5478" y="1"/>
                    <a:pt x="5219" y="1"/>
                  </a:cubicBezTo>
                  <a:close/>
                </a:path>
              </a:pathLst>
            </a:custGeom>
            <a:solidFill>
              <a:srgbClr val="EAEAEA"/>
            </a:solidFill>
            <a:ln>
              <a:noFill/>
            </a:ln>
          </p:spPr>
          <p:txBody>
            <a:bodyPr spcFirstLastPara="1" wrap="square" lIns="91425" tIns="91425" rIns="91425" bIns="91425" anchor="ctr" anchorCtr="0">
              <a:noAutofit/>
            </a:bodyPr>
            <a:lstStyle/>
            <a:p>
              <a:endParaRPr sz="1800"/>
            </a:p>
          </p:txBody>
        </p:sp>
        <p:sp>
          <p:nvSpPr>
            <p:cNvPr id="8" name="Google Shape;191;p21">
              <a:extLst>
                <a:ext uri="{FF2B5EF4-FFF2-40B4-BE49-F238E27FC236}">
                  <a16:creationId xmlns:a16="http://schemas.microsoft.com/office/drawing/2014/main" id="{35236715-C7EE-44E7-B2F0-D1ECF5357058}"/>
                </a:ext>
              </a:extLst>
            </p:cNvPr>
            <p:cNvSpPr/>
            <p:nvPr/>
          </p:nvSpPr>
          <p:spPr>
            <a:xfrm>
              <a:off x="1295988" y="4269953"/>
              <a:ext cx="170244" cy="170244"/>
            </a:xfrm>
            <a:custGeom>
              <a:avLst/>
              <a:gdLst/>
              <a:ahLst/>
              <a:cxnLst/>
              <a:rect l="l" t="t" r="r" b="b"/>
              <a:pathLst>
                <a:path w="6372" h="6372" extrusionOk="0">
                  <a:moveTo>
                    <a:pt x="6372" y="3169"/>
                  </a:moveTo>
                  <a:cubicBezTo>
                    <a:pt x="6372" y="4937"/>
                    <a:pt x="4938" y="6372"/>
                    <a:pt x="3170" y="6372"/>
                  </a:cubicBezTo>
                  <a:cubicBezTo>
                    <a:pt x="1435" y="6372"/>
                    <a:pt x="1" y="4937"/>
                    <a:pt x="1" y="3169"/>
                  </a:cubicBezTo>
                  <a:cubicBezTo>
                    <a:pt x="1" y="1435"/>
                    <a:pt x="1435" y="0"/>
                    <a:pt x="3170" y="0"/>
                  </a:cubicBezTo>
                  <a:cubicBezTo>
                    <a:pt x="4938" y="0"/>
                    <a:pt x="6372" y="1435"/>
                    <a:pt x="6372" y="3169"/>
                  </a:cubicBezTo>
                  <a:close/>
                </a:path>
              </a:pathLst>
            </a:custGeom>
            <a:solidFill>
              <a:srgbClr val="FEE0DE"/>
            </a:solidFill>
            <a:ln>
              <a:noFill/>
            </a:ln>
          </p:spPr>
          <p:txBody>
            <a:bodyPr spcFirstLastPara="1" wrap="square" lIns="91425" tIns="91425" rIns="91425" bIns="91425" anchor="ctr" anchorCtr="0">
              <a:noAutofit/>
            </a:bodyPr>
            <a:lstStyle/>
            <a:p>
              <a:endParaRPr sz="1800" dirty="0"/>
            </a:p>
          </p:txBody>
        </p:sp>
        <p:sp>
          <p:nvSpPr>
            <p:cNvPr id="9" name="Google Shape;192;p21">
              <a:extLst>
                <a:ext uri="{FF2B5EF4-FFF2-40B4-BE49-F238E27FC236}">
                  <a16:creationId xmlns:a16="http://schemas.microsoft.com/office/drawing/2014/main" id="{1F8B57AC-44C8-4CF9-8DBB-8E61A8F0D97C}"/>
                </a:ext>
              </a:extLst>
            </p:cNvPr>
            <p:cNvSpPr/>
            <p:nvPr/>
          </p:nvSpPr>
          <p:spPr>
            <a:xfrm>
              <a:off x="1259460" y="3951797"/>
              <a:ext cx="243316" cy="266404"/>
            </a:xfrm>
            <a:custGeom>
              <a:avLst/>
              <a:gdLst/>
              <a:ahLst/>
              <a:cxnLst/>
              <a:rect l="l" t="t" r="r" b="b"/>
              <a:pathLst>
                <a:path w="9107" h="8741" extrusionOk="0">
                  <a:moveTo>
                    <a:pt x="4537" y="8740"/>
                  </a:moveTo>
                  <a:lnTo>
                    <a:pt x="0" y="1"/>
                  </a:lnTo>
                  <a:lnTo>
                    <a:pt x="9107" y="1"/>
                  </a:lnTo>
                  <a:close/>
                </a:path>
              </a:pathLst>
            </a:custGeom>
            <a:solidFill>
              <a:srgbClr val="FEE0DE"/>
            </a:solidFill>
            <a:ln>
              <a:noFill/>
            </a:ln>
          </p:spPr>
          <p:txBody>
            <a:bodyPr spcFirstLastPara="1" wrap="square" lIns="91425" tIns="91425" rIns="91425" bIns="91425" anchor="ctr" anchorCtr="0">
              <a:noAutofit/>
            </a:bodyPr>
            <a:lstStyle/>
            <a:p>
              <a:endParaRPr sz="1800" dirty="0"/>
            </a:p>
          </p:txBody>
        </p:sp>
      </p:grpSp>
      <p:grpSp>
        <p:nvGrpSpPr>
          <p:cNvPr id="10" name="Google Shape;194;p21">
            <a:extLst>
              <a:ext uri="{FF2B5EF4-FFF2-40B4-BE49-F238E27FC236}">
                <a16:creationId xmlns:a16="http://schemas.microsoft.com/office/drawing/2014/main" id="{099C6B9F-E4B9-4520-883A-6F410AAEA794}"/>
              </a:ext>
            </a:extLst>
          </p:cNvPr>
          <p:cNvGrpSpPr/>
          <p:nvPr/>
        </p:nvGrpSpPr>
        <p:grpSpPr>
          <a:xfrm>
            <a:off x="1988074" y="877252"/>
            <a:ext cx="1635119" cy="3539075"/>
            <a:chOff x="2254888" y="944887"/>
            <a:chExt cx="1443814" cy="3539075"/>
          </a:xfrm>
        </p:grpSpPr>
        <p:sp>
          <p:nvSpPr>
            <p:cNvPr id="11" name="Google Shape;195;p21">
              <a:extLst>
                <a:ext uri="{FF2B5EF4-FFF2-40B4-BE49-F238E27FC236}">
                  <a16:creationId xmlns:a16="http://schemas.microsoft.com/office/drawing/2014/main" id="{59D8B0CF-D866-4FEC-B364-3EA43C33635E}"/>
                </a:ext>
              </a:extLst>
            </p:cNvPr>
            <p:cNvSpPr/>
            <p:nvPr/>
          </p:nvSpPr>
          <p:spPr>
            <a:xfrm>
              <a:off x="2833279" y="4223814"/>
              <a:ext cx="286118" cy="260148"/>
            </a:xfrm>
            <a:custGeom>
              <a:avLst/>
              <a:gdLst/>
              <a:ahLst/>
              <a:cxnLst/>
              <a:rect l="l" t="t" r="r" b="b"/>
              <a:pathLst>
                <a:path w="10709" h="9737" extrusionOk="0">
                  <a:moveTo>
                    <a:pt x="5370" y="0"/>
                  </a:moveTo>
                  <a:cubicBezTo>
                    <a:pt x="3164" y="0"/>
                    <a:pt x="1145" y="1500"/>
                    <a:pt x="601" y="3762"/>
                  </a:cubicBezTo>
                  <a:cubicBezTo>
                    <a:pt x="1" y="6364"/>
                    <a:pt x="1602" y="8999"/>
                    <a:pt x="4237" y="9600"/>
                  </a:cubicBezTo>
                  <a:cubicBezTo>
                    <a:pt x="4616" y="9692"/>
                    <a:pt x="4997" y="9736"/>
                    <a:pt x="5371" y="9736"/>
                  </a:cubicBezTo>
                  <a:cubicBezTo>
                    <a:pt x="7564" y="9736"/>
                    <a:pt x="9562" y="8220"/>
                    <a:pt x="10075" y="5997"/>
                  </a:cubicBezTo>
                  <a:cubicBezTo>
                    <a:pt x="10708" y="3395"/>
                    <a:pt x="9074" y="760"/>
                    <a:pt x="6472" y="126"/>
                  </a:cubicBezTo>
                  <a:cubicBezTo>
                    <a:pt x="6103" y="41"/>
                    <a:pt x="5734" y="0"/>
                    <a:pt x="5370" y="0"/>
                  </a:cubicBezTo>
                  <a:close/>
                </a:path>
              </a:pathLst>
            </a:custGeom>
            <a:solidFill>
              <a:srgbClr val="EAEAEA"/>
            </a:solidFill>
            <a:ln>
              <a:noFill/>
            </a:ln>
          </p:spPr>
          <p:txBody>
            <a:bodyPr spcFirstLastPara="1" wrap="square" lIns="91425" tIns="91425" rIns="91425" bIns="91425" anchor="ctr" anchorCtr="0">
              <a:noAutofit/>
            </a:bodyPr>
            <a:lstStyle/>
            <a:p>
              <a:endParaRPr sz="1800"/>
            </a:p>
          </p:txBody>
        </p:sp>
        <p:sp>
          <p:nvSpPr>
            <p:cNvPr id="12" name="Google Shape;196;p21">
              <a:extLst>
                <a:ext uri="{FF2B5EF4-FFF2-40B4-BE49-F238E27FC236}">
                  <a16:creationId xmlns:a16="http://schemas.microsoft.com/office/drawing/2014/main" id="{EEC6AECE-F58F-4000-B468-B97F413EA1A0}"/>
                </a:ext>
              </a:extLst>
            </p:cNvPr>
            <p:cNvSpPr/>
            <p:nvPr/>
          </p:nvSpPr>
          <p:spPr>
            <a:xfrm>
              <a:off x="2891201" y="4269953"/>
              <a:ext cx="170271" cy="170244"/>
            </a:xfrm>
            <a:custGeom>
              <a:avLst/>
              <a:gdLst/>
              <a:ahLst/>
              <a:cxnLst/>
              <a:rect l="l" t="t" r="r" b="b"/>
              <a:pathLst>
                <a:path w="6373" h="6372" extrusionOk="0">
                  <a:moveTo>
                    <a:pt x="6372" y="3169"/>
                  </a:moveTo>
                  <a:cubicBezTo>
                    <a:pt x="6372" y="4937"/>
                    <a:pt x="4938" y="6372"/>
                    <a:pt x="3203" y="6372"/>
                  </a:cubicBezTo>
                  <a:cubicBezTo>
                    <a:pt x="1435" y="6372"/>
                    <a:pt x="1" y="4937"/>
                    <a:pt x="1" y="3169"/>
                  </a:cubicBezTo>
                  <a:cubicBezTo>
                    <a:pt x="1" y="1435"/>
                    <a:pt x="1435" y="0"/>
                    <a:pt x="3203" y="0"/>
                  </a:cubicBezTo>
                  <a:cubicBezTo>
                    <a:pt x="4938" y="0"/>
                    <a:pt x="6372" y="1435"/>
                    <a:pt x="6372" y="3169"/>
                  </a:cubicBezTo>
                  <a:close/>
                </a:path>
              </a:pathLst>
            </a:custGeom>
            <a:solidFill>
              <a:srgbClr val="E4D2F2"/>
            </a:solidFill>
            <a:ln>
              <a:noFill/>
            </a:ln>
          </p:spPr>
          <p:txBody>
            <a:bodyPr spcFirstLastPara="1" wrap="square" lIns="91425" tIns="91425" rIns="91425" bIns="91425" anchor="ctr" anchorCtr="0">
              <a:noAutofit/>
            </a:bodyPr>
            <a:lstStyle/>
            <a:p>
              <a:endParaRPr sz="1800"/>
            </a:p>
          </p:txBody>
        </p:sp>
        <p:sp>
          <p:nvSpPr>
            <p:cNvPr id="13" name="Google Shape;197;p21">
              <a:extLst>
                <a:ext uri="{FF2B5EF4-FFF2-40B4-BE49-F238E27FC236}">
                  <a16:creationId xmlns:a16="http://schemas.microsoft.com/office/drawing/2014/main" id="{AE961358-893D-46EA-9DD3-F5AF6DB45BA9}"/>
                </a:ext>
              </a:extLst>
            </p:cNvPr>
            <p:cNvSpPr/>
            <p:nvPr/>
          </p:nvSpPr>
          <p:spPr>
            <a:xfrm>
              <a:off x="2254888" y="944887"/>
              <a:ext cx="1443814" cy="2893797"/>
            </a:xfrm>
            <a:custGeom>
              <a:avLst/>
              <a:gdLst/>
              <a:ahLst/>
              <a:cxnLst/>
              <a:rect l="l" t="t" r="r" b="b"/>
              <a:pathLst>
                <a:path w="54040" h="69084" extrusionOk="0">
                  <a:moveTo>
                    <a:pt x="3003" y="0"/>
                  </a:moveTo>
                  <a:cubicBezTo>
                    <a:pt x="1335" y="0"/>
                    <a:pt x="1" y="1335"/>
                    <a:pt x="1" y="3003"/>
                  </a:cubicBezTo>
                  <a:lnTo>
                    <a:pt x="1" y="66048"/>
                  </a:lnTo>
                  <a:cubicBezTo>
                    <a:pt x="1" y="66148"/>
                    <a:pt x="1" y="66281"/>
                    <a:pt x="1" y="66381"/>
                  </a:cubicBezTo>
                  <a:cubicBezTo>
                    <a:pt x="34" y="66681"/>
                    <a:pt x="101" y="66948"/>
                    <a:pt x="234" y="67182"/>
                  </a:cubicBezTo>
                  <a:cubicBezTo>
                    <a:pt x="668" y="68283"/>
                    <a:pt x="1736" y="69083"/>
                    <a:pt x="3003" y="69083"/>
                  </a:cubicBezTo>
                  <a:lnTo>
                    <a:pt x="51004" y="69083"/>
                  </a:lnTo>
                  <a:cubicBezTo>
                    <a:pt x="52672" y="69083"/>
                    <a:pt x="54040" y="67716"/>
                    <a:pt x="54040" y="66048"/>
                  </a:cubicBezTo>
                  <a:lnTo>
                    <a:pt x="54040" y="3003"/>
                  </a:lnTo>
                  <a:cubicBezTo>
                    <a:pt x="54040" y="1335"/>
                    <a:pt x="52672" y="0"/>
                    <a:pt x="51004" y="0"/>
                  </a:cubicBezTo>
                  <a:close/>
                </a:path>
              </a:pathLst>
            </a:custGeom>
            <a:solidFill>
              <a:srgbClr val="E4D2F2"/>
            </a:solidFill>
            <a:ln>
              <a:noFill/>
            </a:ln>
          </p:spPr>
          <p:txBody>
            <a:bodyPr spcFirstLastPara="1" wrap="square" lIns="91425" tIns="91425" rIns="91425" bIns="91425" anchor="ctr" anchorCtr="0">
              <a:noAutofit/>
            </a:bodyPr>
            <a:lstStyle/>
            <a:p>
              <a:endParaRPr sz="1800" dirty="0"/>
            </a:p>
          </p:txBody>
        </p:sp>
        <p:sp>
          <p:nvSpPr>
            <p:cNvPr id="14" name="Google Shape;198;p21">
              <a:extLst>
                <a:ext uri="{FF2B5EF4-FFF2-40B4-BE49-F238E27FC236}">
                  <a16:creationId xmlns:a16="http://schemas.microsoft.com/office/drawing/2014/main" id="{9BC281D9-FBCE-4E81-9DD7-47DB627718E5}"/>
                </a:ext>
              </a:extLst>
            </p:cNvPr>
            <p:cNvSpPr/>
            <p:nvPr/>
          </p:nvSpPr>
          <p:spPr>
            <a:xfrm>
              <a:off x="2254888" y="3703278"/>
              <a:ext cx="1443814" cy="135259"/>
            </a:xfrm>
            <a:custGeom>
              <a:avLst/>
              <a:gdLst/>
              <a:ahLst/>
              <a:cxnLst/>
              <a:rect l="l" t="t" r="r" b="b"/>
              <a:pathLst>
                <a:path w="54040" h="4438" extrusionOk="0">
                  <a:moveTo>
                    <a:pt x="54040" y="1"/>
                  </a:moveTo>
                  <a:cubicBezTo>
                    <a:pt x="54040" y="1669"/>
                    <a:pt x="52672" y="3036"/>
                    <a:pt x="51004" y="3036"/>
                  </a:cubicBezTo>
                  <a:lnTo>
                    <a:pt x="3003" y="3036"/>
                  </a:lnTo>
                  <a:cubicBezTo>
                    <a:pt x="1769" y="3036"/>
                    <a:pt x="668" y="2269"/>
                    <a:pt x="234" y="1168"/>
                  </a:cubicBezTo>
                  <a:cubicBezTo>
                    <a:pt x="101" y="901"/>
                    <a:pt x="34" y="634"/>
                    <a:pt x="1" y="368"/>
                  </a:cubicBezTo>
                  <a:lnTo>
                    <a:pt x="1" y="1402"/>
                  </a:lnTo>
                  <a:cubicBezTo>
                    <a:pt x="1" y="1502"/>
                    <a:pt x="1" y="1635"/>
                    <a:pt x="1" y="1735"/>
                  </a:cubicBezTo>
                  <a:cubicBezTo>
                    <a:pt x="34" y="2035"/>
                    <a:pt x="101" y="2302"/>
                    <a:pt x="234" y="2569"/>
                  </a:cubicBezTo>
                  <a:cubicBezTo>
                    <a:pt x="668" y="3637"/>
                    <a:pt x="1736" y="4437"/>
                    <a:pt x="3003" y="4437"/>
                  </a:cubicBezTo>
                  <a:lnTo>
                    <a:pt x="51004" y="4437"/>
                  </a:lnTo>
                  <a:cubicBezTo>
                    <a:pt x="52672" y="4437"/>
                    <a:pt x="54040" y="3070"/>
                    <a:pt x="54040" y="1402"/>
                  </a:cubicBezTo>
                  <a:lnTo>
                    <a:pt x="54040" y="1"/>
                  </a:lnTo>
                  <a:close/>
                </a:path>
              </a:pathLst>
            </a:custGeom>
            <a:solidFill>
              <a:srgbClr val="B1829D"/>
            </a:solidFill>
            <a:ln>
              <a:noFill/>
            </a:ln>
          </p:spPr>
          <p:txBody>
            <a:bodyPr spcFirstLastPara="1" wrap="square" lIns="91425" tIns="91425" rIns="91425" bIns="91425" anchor="ctr" anchorCtr="0">
              <a:noAutofit/>
            </a:bodyPr>
            <a:lstStyle/>
            <a:p>
              <a:endParaRPr sz="1800"/>
            </a:p>
          </p:txBody>
        </p:sp>
        <p:sp>
          <p:nvSpPr>
            <p:cNvPr id="15" name="Google Shape;202;p21">
              <a:extLst>
                <a:ext uri="{FF2B5EF4-FFF2-40B4-BE49-F238E27FC236}">
                  <a16:creationId xmlns:a16="http://schemas.microsoft.com/office/drawing/2014/main" id="{E8128273-D111-418B-9549-83ECC42917FF}"/>
                </a:ext>
              </a:extLst>
            </p:cNvPr>
            <p:cNvSpPr/>
            <p:nvPr/>
          </p:nvSpPr>
          <p:spPr>
            <a:xfrm>
              <a:off x="2333328" y="3838497"/>
              <a:ext cx="1286929" cy="117948"/>
            </a:xfrm>
            <a:custGeom>
              <a:avLst/>
              <a:gdLst/>
              <a:ahLst/>
              <a:cxnLst/>
              <a:rect l="l" t="t" r="r" b="b"/>
              <a:pathLst>
                <a:path w="48168" h="3870" extrusionOk="0">
                  <a:moveTo>
                    <a:pt x="44265" y="3870"/>
                  </a:moveTo>
                  <a:lnTo>
                    <a:pt x="3903" y="3870"/>
                  </a:lnTo>
                  <a:cubicBezTo>
                    <a:pt x="1735" y="3870"/>
                    <a:pt x="0" y="2135"/>
                    <a:pt x="0" y="0"/>
                  </a:cubicBezTo>
                  <a:lnTo>
                    <a:pt x="0" y="0"/>
                  </a:lnTo>
                  <a:lnTo>
                    <a:pt x="48168" y="0"/>
                  </a:lnTo>
                  <a:lnTo>
                    <a:pt x="48168" y="0"/>
                  </a:lnTo>
                  <a:cubicBezTo>
                    <a:pt x="48168" y="2135"/>
                    <a:pt x="46400" y="3870"/>
                    <a:pt x="44265" y="3870"/>
                  </a:cubicBezTo>
                  <a:close/>
                </a:path>
              </a:pathLst>
            </a:custGeom>
            <a:solidFill>
              <a:srgbClr val="E4D2F2"/>
            </a:solidFill>
            <a:ln>
              <a:noFill/>
            </a:ln>
          </p:spPr>
          <p:txBody>
            <a:bodyPr spcFirstLastPara="1" wrap="square" lIns="91425" tIns="91425" rIns="91425" bIns="91425" anchor="ctr" anchorCtr="0">
              <a:noAutofit/>
            </a:bodyPr>
            <a:lstStyle/>
            <a:p>
              <a:endParaRPr sz="1800"/>
            </a:p>
          </p:txBody>
        </p:sp>
        <p:sp>
          <p:nvSpPr>
            <p:cNvPr id="16" name="Google Shape;203;p21">
              <a:extLst>
                <a:ext uri="{FF2B5EF4-FFF2-40B4-BE49-F238E27FC236}">
                  <a16:creationId xmlns:a16="http://schemas.microsoft.com/office/drawing/2014/main" id="{D78CD31B-E4C7-4E6E-9C65-0B5853309207}"/>
                </a:ext>
              </a:extLst>
            </p:cNvPr>
            <p:cNvSpPr/>
            <p:nvPr/>
          </p:nvSpPr>
          <p:spPr>
            <a:xfrm>
              <a:off x="2855554" y="3951797"/>
              <a:ext cx="242435" cy="266404"/>
            </a:xfrm>
            <a:custGeom>
              <a:avLst/>
              <a:gdLst/>
              <a:ahLst/>
              <a:cxnLst/>
              <a:rect l="l" t="t" r="r" b="b"/>
              <a:pathLst>
                <a:path w="9074" h="8741" extrusionOk="0">
                  <a:moveTo>
                    <a:pt x="4537" y="8740"/>
                  </a:moveTo>
                  <a:lnTo>
                    <a:pt x="1" y="1"/>
                  </a:lnTo>
                  <a:lnTo>
                    <a:pt x="9074" y="1"/>
                  </a:lnTo>
                  <a:close/>
                </a:path>
              </a:pathLst>
            </a:custGeom>
            <a:solidFill>
              <a:srgbClr val="E4D2F2"/>
            </a:solidFill>
            <a:ln>
              <a:noFill/>
            </a:ln>
          </p:spPr>
          <p:txBody>
            <a:bodyPr spcFirstLastPara="1" wrap="square" lIns="91425" tIns="91425" rIns="91425" bIns="91425" anchor="ctr" anchorCtr="0">
              <a:noAutofit/>
            </a:bodyPr>
            <a:lstStyle/>
            <a:p>
              <a:endParaRPr sz="1800" dirty="0"/>
            </a:p>
          </p:txBody>
        </p:sp>
      </p:grpSp>
      <p:grpSp>
        <p:nvGrpSpPr>
          <p:cNvPr id="17" name="Google Shape;205;p21">
            <a:extLst>
              <a:ext uri="{FF2B5EF4-FFF2-40B4-BE49-F238E27FC236}">
                <a16:creationId xmlns:a16="http://schemas.microsoft.com/office/drawing/2014/main" id="{A21CBF75-B64D-4958-9EDF-183F3F90F7EF}"/>
              </a:ext>
            </a:extLst>
          </p:cNvPr>
          <p:cNvGrpSpPr/>
          <p:nvPr/>
        </p:nvGrpSpPr>
        <p:grpSpPr>
          <a:xfrm>
            <a:off x="3774234" y="877252"/>
            <a:ext cx="1635088" cy="3537365"/>
            <a:chOff x="3850128" y="945635"/>
            <a:chExt cx="1443787" cy="3537366"/>
          </a:xfrm>
        </p:grpSpPr>
        <p:sp>
          <p:nvSpPr>
            <p:cNvPr id="18" name="Google Shape;206;p21">
              <a:extLst>
                <a:ext uri="{FF2B5EF4-FFF2-40B4-BE49-F238E27FC236}">
                  <a16:creationId xmlns:a16="http://schemas.microsoft.com/office/drawing/2014/main" id="{A4E88627-9BEA-4A7B-9BBE-863FE288A3D5}"/>
                </a:ext>
              </a:extLst>
            </p:cNvPr>
            <p:cNvSpPr/>
            <p:nvPr/>
          </p:nvSpPr>
          <p:spPr>
            <a:xfrm>
              <a:off x="3850128" y="945635"/>
              <a:ext cx="1443787" cy="2893049"/>
            </a:xfrm>
            <a:custGeom>
              <a:avLst/>
              <a:gdLst/>
              <a:ahLst/>
              <a:cxnLst/>
              <a:rect l="l" t="t" r="r" b="b"/>
              <a:pathLst>
                <a:path w="54039" h="69084" extrusionOk="0">
                  <a:moveTo>
                    <a:pt x="3036" y="0"/>
                  </a:moveTo>
                  <a:cubicBezTo>
                    <a:pt x="1368" y="0"/>
                    <a:pt x="0" y="1335"/>
                    <a:pt x="0" y="3003"/>
                  </a:cubicBezTo>
                  <a:lnTo>
                    <a:pt x="0" y="66048"/>
                  </a:lnTo>
                  <a:cubicBezTo>
                    <a:pt x="0" y="66148"/>
                    <a:pt x="0" y="66281"/>
                    <a:pt x="0" y="66381"/>
                  </a:cubicBezTo>
                  <a:cubicBezTo>
                    <a:pt x="34" y="66681"/>
                    <a:pt x="100" y="66948"/>
                    <a:pt x="234" y="67182"/>
                  </a:cubicBezTo>
                  <a:cubicBezTo>
                    <a:pt x="667" y="68283"/>
                    <a:pt x="1768" y="69083"/>
                    <a:pt x="3002" y="69083"/>
                  </a:cubicBezTo>
                  <a:lnTo>
                    <a:pt x="51003" y="69083"/>
                  </a:lnTo>
                  <a:cubicBezTo>
                    <a:pt x="52705" y="69083"/>
                    <a:pt x="54039" y="67716"/>
                    <a:pt x="54039" y="66048"/>
                  </a:cubicBezTo>
                  <a:lnTo>
                    <a:pt x="54039" y="3003"/>
                  </a:lnTo>
                  <a:cubicBezTo>
                    <a:pt x="54039" y="1335"/>
                    <a:pt x="52705" y="0"/>
                    <a:pt x="51037" y="0"/>
                  </a:cubicBezTo>
                  <a:close/>
                </a:path>
              </a:pathLst>
            </a:custGeom>
            <a:solidFill>
              <a:srgbClr val="FFFFFF"/>
            </a:solidFill>
            <a:ln>
              <a:noFill/>
            </a:ln>
          </p:spPr>
          <p:txBody>
            <a:bodyPr spcFirstLastPara="1" wrap="square" lIns="91425" tIns="91425" rIns="91425" bIns="91425" anchor="ctr" anchorCtr="0">
              <a:noAutofit/>
            </a:bodyPr>
            <a:lstStyle/>
            <a:p>
              <a:endParaRPr sz="1800" dirty="0"/>
            </a:p>
          </p:txBody>
        </p:sp>
        <p:sp>
          <p:nvSpPr>
            <p:cNvPr id="19" name="Google Shape;207;p21">
              <a:extLst>
                <a:ext uri="{FF2B5EF4-FFF2-40B4-BE49-F238E27FC236}">
                  <a16:creationId xmlns:a16="http://schemas.microsoft.com/office/drawing/2014/main" id="{C1843800-EC64-4983-98C7-E79D0BFD7F99}"/>
                </a:ext>
              </a:extLst>
            </p:cNvPr>
            <p:cNvSpPr/>
            <p:nvPr/>
          </p:nvSpPr>
          <p:spPr>
            <a:xfrm>
              <a:off x="3850128" y="3703278"/>
              <a:ext cx="1443787" cy="135259"/>
            </a:xfrm>
            <a:custGeom>
              <a:avLst/>
              <a:gdLst/>
              <a:ahLst/>
              <a:cxnLst/>
              <a:rect l="l" t="t" r="r" b="b"/>
              <a:pathLst>
                <a:path w="54039" h="4438" extrusionOk="0">
                  <a:moveTo>
                    <a:pt x="54039" y="1"/>
                  </a:moveTo>
                  <a:cubicBezTo>
                    <a:pt x="54039" y="1669"/>
                    <a:pt x="52705" y="3036"/>
                    <a:pt x="51003" y="3036"/>
                  </a:cubicBezTo>
                  <a:lnTo>
                    <a:pt x="3002" y="3036"/>
                  </a:lnTo>
                  <a:cubicBezTo>
                    <a:pt x="1768" y="3036"/>
                    <a:pt x="667" y="2269"/>
                    <a:pt x="234" y="1168"/>
                  </a:cubicBezTo>
                  <a:cubicBezTo>
                    <a:pt x="134" y="901"/>
                    <a:pt x="34" y="634"/>
                    <a:pt x="0" y="368"/>
                  </a:cubicBezTo>
                  <a:lnTo>
                    <a:pt x="0" y="1402"/>
                  </a:lnTo>
                  <a:cubicBezTo>
                    <a:pt x="0" y="1502"/>
                    <a:pt x="0" y="1635"/>
                    <a:pt x="0" y="1735"/>
                  </a:cubicBezTo>
                  <a:cubicBezTo>
                    <a:pt x="34" y="2035"/>
                    <a:pt x="100" y="2302"/>
                    <a:pt x="234" y="2569"/>
                  </a:cubicBezTo>
                  <a:cubicBezTo>
                    <a:pt x="667" y="3637"/>
                    <a:pt x="1768" y="4437"/>
                    <a:pt x="3002" y="4437"/>
                  </a:cubicBezTo>
                  <a:lnTo>
                    <a:pt x="51003" y="4437"/>
                  </a:lnTo>
                  <a:cubicBezTo>
                    <a:pt x="52705" y="4437"/>
                    <a:pt x="54039" y="3070"/>
                    <a:pt x="54039" y="1402"/>
                  </a:cubicBezTo>
                  <a:lnTo>
                    <a:pt x="54039" y="1"/>
                  </a:lnTo>
                  <a:close/>
                </a:path>
              </a:pathLst>
            </a:custGeom>
            <a:solidFill>
              <a:schemeClr val="accent6"/>
            </a:solidFill>
            <a:ln>
              <a:noFill/>
            </a:ln>
          </p:spPr>
          <p:txBody>
            <a:bodyPr spcFirstLastPara="1" wrap="square" lIns="91425" tIns="91425" rIns="91425" bIns="91425" anchor="ctr" anchorCtr="0">
              <a:noAutofit/>
            </a:bodyPr>
            <a:lstStyle/>
            <a:p>
              <a:endParaRPr sz="1800" dirty="0"/>
            </a:p>
          </p:txBody>
        </p:sp>
        <p:sp>
          <p:nvSpPr>
            <p:cNvPr id="20" name="Google Shape;211;p21">
              <a:extLst>
                <a:ext uri="{FF2B5EF4-FFF2-40B4-BE49-F238E27FC236}">
                  <a16:creationId xmlns:a16="http://schemas.microsoft.com/office/drawing/2014/main" id="{843FF331-1747-4E36-B548-6815C3B1E7E3}"/>
                </a:ext>
              </a:extLst>
            </p:cNvPr>
            <p:cNvSpPr/>
            <p:nvPr/>
          </p:nvSpPr>
          <p:spPr>
            <a:xfrm>
              <a:off x="3928541" y="3838497"/>
              <a:ext cx="1286955" cy="117948"/>
            </a:xfrm>
            <a:custGeom>
              <a:avLst/>
              <a:gdLst/>
              <a:ahLst/>
              <a:cxnLst/>
              <a:rect l="l" t="t" r="r" b="b"/>
              <a:pathLst>
                <a:path w="48169" h="3870" extrusionOk="0">
                  <a:moveTo>
                    <a:pt x="44266" y="3870"/>
                  </a:moveTo>
                  <a:lnTo>
                    <a:pt x="3903" y="3870"/>
                  </a:lnTo>
                  <a:cubicBezTo>
                    <a:pt x="1735" y="3870"/>
                    <a:pt x="1" y="2135"/>
                    <a:pt x="1" y="0"/>
                  </a:cubicBezTo>
                  <a:lnTo>
                    <a:pt x="1" y="0"/>
                  </a:lnTo>
                  <a:lnTo>
                    <a:pt x="48168" y="0"/>
                  </a:lnTo>
                  <a:lnTo>
                    <a:pt x="48168" y="0"/>
                  </a:lnTo>
                  <a:cubicBezTo>
                    <a:pt x="48168" y="2135"/>
                    <a:pt x="46434" y="3870"/>
                    <a:pt x="44266" y="3870"/>
                  </a:cubicBezTo>
                  <a:close/>
                </a:path>
              </a:pathLst>
            </a:custGeom>
            <a:solidFill>
              <a:srgbClr val="FFFFFF"/>
            </a:solidFill>
            <a:ln>
              <a:noFill/>
            </a:ln>
          </p:spPr>
          <p:txBody>
            <a:bodyPr spcFirstLastPara="1" wrap="square" lIns="91425" tIns="91425" rIns="91425" bIns="91425" anchor="ctr" anchorCtr="0">
              <a:noAutofit/>
            </a:bodyPr>
            <a:lstStyle/>
            <a:p>
              <a:endParaRPr sz="1800" dirty="0"/>
            </a:p>
          </p:txBody>
        </p:sp>
        <p:sp>
          <p:nvSpPr>
            <p:cNvPr id="21" name="Google Shape;212;p21">
              <a:extLst>
                <a:ext uri="{FF2B5EF4-FFF2-40B4-BE49-F238E27FC236}">
                  <a16:creationId xmlns:a16="http://schemas.microsoft.com/office/drawing/2014/main" id="{6A03D766-BCB2-4ABF-92DB-2DEFEACF492F}"/>
                </a:ext>
              </a:extLst>
            </p:cNvPr>
            <p:cNvSpPr/>
            <p:nvPr/>
          </p:nvSpPr>
          <p:spPr>
            <a:xfrm>
              <a:off x="4428519" y="4222799"/>
              <a:ext cx="289671" cy="260202"/>
            </a:xfrm>
            <a:custGeom>
              <a:avLst/>
              <a:gdLst/>
              <a:ahLst/>
              <a:cxnLst/>
              <a:rect l="l" t="t" r="r" b="b"/>
              <a:pathLst>
                <a:path w="10842" h="9739" extrusionOk="0">
                  <a:moveTo>
                    <a:pt x="5424" y="1"/>
                  </a:moveTo>
                  <a:cubicBezTo>
                    <a:pt x="4104" y="1"/>
                    <a:pt x="2791" y="537"/>
                    <a:pt x="1835" y="1599"/>
                  </a:cubicBezTo>
                  <a:cubicBezTo>
                    <a:pt x="0" y="3567"/>
                    <a:pt x="167" y="6669"/>
                    <a:pt x="2135" y="8470"/>
                  </a:cubicBezTo>
                  <a:cubicBezTo>
                    <a:pt x="3078" y="9319"/>
                    <a:pt x="4258" y="9738"/>
                    <a:pt x="5431" y="9738"/>
                  </a:cubicBezTo>
                  <a:cubicBezTo>
                    <a:pt x="6747" y="9738"/>
                    <a:pt x="8054" y="9211"/>
                    <a:pt x="9006" y="8170"/>
                  </a:cubicBezTo>
                  <a:cubicBezTo>
                    <a:pt x="10841" y="6169"/>
                    <a:pt x="10674" y="3100"/>
                    <a:pt x="8706" y="1265"/>
                  </a:cubicBezTo>
                  <a:cubicBezTo>
                    <a:pt x="7767" y="420"/>
                    <a:pt x="6593" y="1"/>
                    <a:pt x="5424" y="1"/>
                  </a:cubicBezTo>
                  <a:close/>
                </a:path>
              </a:pathLst>
            </a:custGeom>
            <a:solidFill>
              <a:srgbClr val="EAEAEA"/>
            </a:solidFill>
            <a:ln>
              <a:noFill/>
            </a:ln>
          </p:spPr>
          <p:txBody>
            <a:bodyPr spcFirstLastPara="1" wrap="square" lIns="91425" tIns="91425" rIns="91425" bIns="91425" anchor="ctr" anchorCtr="0">
              <a:noAutofit/>
            </a:bodyPr>
            <a:lstStyle/>
            <a:p>
              <a:endParaRPr sz="1800"/>
            </a:p>
          </p:txBody>
        </p:sp>
        <p:sp>
          <p:nvSpPr>
            <p:cNvPr id="22" name="Google Shape;213;p21">
              <a:extLst>
                <a:ext uri="{FF2B5EF4-FFF2-40B4-BE49-F238E27FC236}">
                  <a16:creationId xmlns:a16="http://schemas.microsoft.com/office/drawing/2014/main" id="{9970B5C0-9B53-4E4E-8DF3-13697AE9A3D5}"/>
                </a:ext>
              </a:extLst>
            </p:cNvPr>
            <p:cNvSpPr/>
            <p:nvPr/>
          </p:nvSpPr>
          <p:spPr>
            <a:xfrm>
              <a:off x="4487322" y="4269953"/>
              <a:ext cx="169362" cy="170244"/>
            </a:xfrm>
            <a:custGeom>
              <a:avLst/>
              <a:gdLst/>
              <a:ahLst/>
              <a:cxnLst/>
              <a:rect l="l" t="t" r="r" b="b"/>
              <a:pathLst>
                <a:path w="6339" h="6372" extrusionOk="0">
                  <a:moveTo>
                    <a:pt x="6338" y="3169"/>
                  </a:moveTo>
                  <a:cubicBezTo>
                    <a:pt x="6338" y="4937"/>
                    <a:pt x="4937" y="6372"/>
                    <a:pt x="3170" y="6372"/>
                  </a:cubicBezTo>
                  <a:cubicBezTo>
                    <a:pt x="1402" y="6372"/>
                    <a:pt x="1" y="4937"/>
                    <a:pt x="1" y="3169"/>
                  </a:cubicBezTo>
                  <a:cubicBezTo>
                    <a:pt x="1" y="1435"/>
                    <a:pt x="1402" y="0"/>
                    <a:pt x="3170" y="0"/>
                  </a:cubicBezTo>
                  <a:cubicBezTo>
                    <a:pt x="4937" y="0"/>
                    <a:pt x="6338" y="1435"/>
                    <a:pt x="6338" y="3169"/>
                  </a:cubicBezTo>
                  <a:close/>
                </a:path>
              </a:pathLst>
            </a:custGeom>
            <a:solidFill>
              <a:srgbClr val="FFFFFF"/>
            </a:solidFill>
            <a:ln>
              <a:noFill/>
            </a:ln>
          </p:spPr>
          <p:txBody>
            <a:bodyPr spcFirstLastPara="1" wrap="square" lIns="91425" tIns="91425" rIns="91425" bIns="91425" anchor="ctr" anchorCtr="0">
              <a:noAutofit/>
            </a:bodyPr>
            <a:lstStyle/>
            <a:p>
              <a:endParaRPr sz="1800"/>
            </a:p>
          </p:txBody>
        </p:sp>
        <p:sp>
          <p:nvSpPr>
            <p:cNvPr id="23" name="Google Shape;214;p21">
              <a:extLst>
                <a:ext uri="{FF2B5EF4-FFF2-40B4-BE49-F238E27FC236}">
                  <a16:creationId xmlns:a16="http://schemas.microsoft.com/office/drawing/2014/main" id="{9143CF6D-F8AC-43D8-B7C3-E7140F30E68E}"/>
                </a:ext>
              </a:extLst>
            </p:cNvPr>
            <p:cNvSpPr/>
            <p:nvPr/>
          </p:nvSpPr>
          <p:spPr>
            <a:xfrm>
              <a:off x="4450768" y="3951797"/>
              <a:ext cx="242461" cy="266404"/>
            </a:xfrm>
            <a:custGeom>
              <a:avLst/>
              <a:gdLst/>
              <a:ahLst/>
              <a:cxnLst/>
              <a:rect l="l" t="t" r="r" b="b"/>
              <a:pathLst>
                <a:path w="9075" h="8741" extrusionOk="0">
                  <a:moveTo>
                    <a:pt x="4538" y="8740"/>
                  </a:moveTo>
                  <a:lnTo>
                    <a:pt x="1" y="1"/>
                  </a:lnTo>
                  <a:lnTo>
                    <a:pt x="9074" y="1"/>
                  </a:lnTo>
                  <a:close/>
                </a:path>
              </a:pathLst>
            </a:custGeom>
            <a:solidFill>
              <a:srgbClr val="FFFFFF"/>
            </a:solidFill>
            <a:ln>
              <a:noFill/>
            </a:ln>
          </p:spPr>
          <p:txBody>
            <a:bodyPr spcFirstLastPara="1" wrap="square" lIns="91425" tIns="91425" rIns="91425" bIns="91425" anchor="ctr" anchorCtr="0">
              <a:noAutofit/>
            </a:bodyPr>
            <a:lstStyle/>
            <a:p>
              <a:endParaRPr sz="1800"/>
            </a:p>
          </p:txBody>
        </p:sp>
      </p:grpSp>
      <p:grpSp>
        <p:nvGrpSpPr>
          <p:cNvPr id="24" name="Google Shape;216;p21">
            <a:extLst>
              <a:ext uri="{FF2B5EF4-FFF2-40B4-BE49-F238E27FC236}">
                <a16:creationId xmlns:a16="http://schemas.microsoft.com/office/drawing/2014/main" id="{A87E2241-8BB6-494E-B46A-9D555E668CEA}"/>
              </a:ext>
            </a:extLst>
          </p:cNvPr>
          <p:cNvGrpSpPr/>
          <p:nvPr/>
        </p:nvGrpSpPr>
        <p:grpSpPr>
          <a:xfrm>
            <a:off x="5560357" y="877252"/>
            <a:ext cx="1635119" cy="3537365"/>
            <a:chOff x="5445341" y="947344"/>
            <a:chExt cx="1443814" cy="3537366"/>
          </a:xfrm>
        </p:grpSpPr>
        <p:sp>
          <p:nvSpPr>
            <p:cNvPr id="25" name="Google Shape;217;p21">
              <a:extLst>
                <a:ext uri="{FF2B5EF4-FFF2-40B4-BE49-F238E27FC236}">
                  <a16:creationId xmlns:a16="http://schemas.microsoft.com/office/drawing/2014/main" id="{FCC7A270-30D0-4349-B748-3883BCA2C337}"/>
                </a:ext>
              </a:extLst>
            </p:cNvPr>
            <p:cNvSpPr/>
            <p:nvPr/>
          </p:nvSpPr>
          <p:spPr>
            <a:xfrm>
              <a:off x="6029076" y="4224562"/>
              <a:ext cx="279866" cy="260148"/>
            </a:xfrm>
            <a:custGeom>
              <a:avLst/>
              <a:gdLst/>
              <a:ahLst/>
              <a:cxnLst/>
              <a:rect l="l" t="t" r="r" b="b"/>
              <a:pathLst>
                <a:path w="10475" h="9737" extrusionOk="0">
                  <a:moveTo>
                    <a:pt x="5219" y="1"/>
                  </a:moveTo>
                  <a:cubicBezTo>
                    <a:pt x="2889" y="1"/>
                    <a:pt x="824" y="1697"/>
                    <a:pt x="434" y="4068"/>
                  </a:cubicBezTo>
                  <a:cubicBezTo>
                    <a:pt x="0" y="6736"/>
                    <a:pt x="1802" y="9238"/>
                    <a:pt x="4437" y="9672"/>
                  </a:cubicBezTo>
                  <a:cubicBezTo>
                    <a:pt x="4704" y="9715"/>
                    <a:pt x="4969" y="9736"/>
                    <a:pt x="5231" y="9736"/>
                  </a:cubicBezTo>
                  <a:cubicBezTo>
                    <a:pt x="7586" y="9736"/>
                    <a:pt x="9651" y="8037"/>
                    <a:pt x="10041" y="5636"/>
                  </a:cubicBezTo>
                  <a:cubicBezTo>
                    <a:pt x="10475" y="3000"/>
                    <a:pt x="8673" y="499"/>
                    <a:pt x="6005" y="65"/>
                  </a:cubicBezTo>
                  <a:cubicBezTo>
                    <a:pt x="5741" y="22"/>
                    <a:pt x="5478" y="1"/>
                    <a:pt x="5219" y="1"/>
                  </a:cubicBezTo>
                  <a:close/>
                </a:path>
              </a:pathLst>
            </a:custGeom>
            <a:solidFill>
              <a:srgbClr val="EAEAEA"/>
            </a:solidFill>
            <a:ln>
              <a:noFill/>
            </a:ln>
          </p:spPr>
          <p:txBody>
            <a:bodyPr spcFirstLastPara="1" wrap="square" lIns="91425" tIns="91425" rIns="91425" bIns="91425" anchor="ctr" anchorCtr="0">
              <a:noAutofit/>
            </a:bodyPr>
            <a:lstStyle/>
            <a:p>
              <a:endParaRPr sz="1800"/>
            </a:p>
          </p:txBody>
        </p:sp>
        <p:sp>
          <p:nvSpPr>
            <p:cNvPr id="26" name="Google Shape;218;p21">
              <a:extLst>
                <a:ext uri="{FF2B5EF4-FFF2-40B4-BE49-F238E27FC236}">
                  <a16:creationId xmlns:a16="http://schemas.microsoft.com/office/drawing/2014/main" id="{10779A11-9564-48A7-8535-3B269D8519DC}"/>
                </a:ext>
              </a:extLst>
            </p:cNvPr>
            <p:cNvSpPr/>
            <p:nvPr/>
          </p:nvSpPr>
          <p:spPr>
            <a:xfrm>
              <a:off x="6082535" y="4269953"/>
              <a:ext cx="170271" cy="170244"/>
            </a:xfrm>
            <a:custGeom>
              <a:avLst/>
              <a:gdLst/>
              <a:ahLst/>
              <a:cxnLst/>
              <a:rect l="l" t="t" r="r" b="b"/>
              <a:pathLst>
                <a:path w="6373" h="6372" extrusionOk="0">
                  <a:moveTo>
                    <a:pt x="6372" y="3169"/>
                  </a:moveTo>
                  <a:cubicBezTo>
                    <a:pt x="6372" y="4937"/>
                    <a:pt x="4938" y="6372"/>
                    <a:pt x="3170" y="6372"/>
                  </a:cubicBezTo>
                  <a:cubicBezTo>
                    <a:pt x="1435" y="6372"/>
                    <a:pt x="1" y="4937"/>
                    <a:pt x="1" y="3169"/>
                  </a:cubicBezTo>
                  <a:cubicBezTo>
                    <a:pt x="1" y="1435"/>
                    <a:pt x="1435" y="0"/>
                    <a:pt x="3170" y="0"/>
                  </a:cubicBezTo>
                  <a:cubicBezTo>
                    <a:pt x="4938" y="0"/>
                    <a:pt x="6372" y="1435"/>
                    <a:pt x="6372" y="3169"/>
                  </a:cubicBezTo>
                  <a:close/>
                </a:path>
              </a:pathLst>
            </a:custGeom>
            <a:solidFill>
              <a:srgbClr val="C6E6A2"/>
            </a:solidFill>
            <a:ln>
              <a:noFill/>
            </a:ln>
          </p:spPr>
          <p:txBody>
            <a:bodyPr spcFirstLastPara="1" wrap="square" lIns="91425" tIns="91425" rIns="91425" bIns="91425" anchor="ctr" anchorCtr="0">
              <a:noAutofit/>
            </a:bodyPr>
            <a:lstStyle/>
            <a:p>
              <a:endParaRPr sz="1800"/>
            </a:p>
          </p:txBody>
        </p:sp>
        <p:sp>
          <p:nvSpPr>
            <p:cNvPr id="27" name="Google Shape;219;p21">
              <a:extLst>
                <a:ext uri="{FF2B5EF4-FFF2-40B4-BE49-F238E27FC236}">
                  <a16:creationId xmlns:a16="http://schemas.microsoft.com/office/drawing/2014/main" id="{EA576CE9-F6AA-4BAD-A952-811BB9B722E8}"/>
                </a:ext>
              </a:extLst>
            </p:cNvPr>
            <p:cNvSpPr/>
            <p:nvPr/>
          </p:nvSpPr>
          <p:spPr>
            <a:xfrm>
              <a:off x="5445341" y="947344"/>
              <a:ext cx="1443814" cy="2891339"/>
            </a:xfrm>
            <a:custGeom>
              <a:avLst/>
              <a:gdLst/>
              <a:ahLst/>
              <a:cxnLst/>
              <a:rect l="l" t="t" r="r" b="b"/>
              <a:pathLst>
                <a:path w="54040" h="69084" extrusionOk="0">
                  <a:moveTo>
                    <a:pt x="3036" y="0"/>
                  </a:moveTo>
                  <a:cubicBezTo>
                    <a:pt x="1368" y="0"/>
                    <a:pt x="1" y="1335"/>
                    <a:pt x="1" y="3003"/>
                  </a:cubicBezTo>
                  <a:lnTo>
                    <a:pt x="1" y="66048"/>
                  </a:lnTo>
                  <a:cubicBezTo>
                    <a:pt x="1" y="66148"/>
                    <a:pt x="1" y="66281"/>
                    <a:pt x="34" y="66381"/>
                  </a:cubicBezTo>
                  <a:cubicBezTo>
                    <a:pt x="67" y="66681"/>
                    <a:pt x="134" y="66948"/>
                    <a:pt x="234" y="67182"/>
                  </a:cubicBezTo>
                  <a:cubicBezTo>
                    <a:pt x="701" y="68283"/>
                    <a:pt x="1768" y="69083"/>
                    <a:pt x="3036" y="69083"/>
                  </a:cubicBezTo>
                  <a:lnTo>
                    <a:pt x="51037" y="69083"/>
                  </a:lnTo>
                  <a:cubicBezTo>
                    <a:pt x="52705" y="69083"/>
                    <a:pt x="54039" y="67716"/>
                    <a:pt x="54039" y="66048"/>
                  </a:cubicBezTo>
                  <a:lnTo>
                    <a:pt x="54039" y="3003"/>
                  </a:lnTo>
                  <a:cubicBezTo>
                    <a:pt x="54039" y="1335"/>
                    <a:pt x="52705" y="0"/>
                    <a:pt x="51037" y="0"/>
                  </a:cubicBezTo>
                  <a:close/>
                </a:path>
              </a:pathLst>
            </a:custGeom>
            <a:solidFill>
              <a:srgbClr val="C6E6A2"/>
            </a:solidFill>
            <a:ln>
              <a:noFill/>
            </a:ln>
          </p:spPr>
          <p:txBody>
            <a:bodyPr spcFirstLastPara="1" wrap="square" lIns="91425" tIns="91425" rIns="91425" bIns="91425" anchor="ctr" anchorCtr="0">
              <a:noAutofit/>
            </a:bodyPr>
            <a:lstStyle/>
            <a:p>
              <a:endParaRPr sz="1800" dirty="0"/>
            </a:p>
          </p:txBody>
        </p:sp>
        <p:sp>
          <p:nvSpPr>
            <p:cNvPr id="28" name="Google Shape;220;p21">
              <a:extLst>
                <a:ext uri="{FF2B5EF4-FFF2-40B4-BE49-F238E27FC236}">
                  <a16:creationId xmlns:a16="http://schemas.microsoft.com/office/drawing/2014/main" id="{1798A90C-12A5-4B1A-BFA3-F385CB6E8D52}"/>
                </a:ext>
              </a:extLst>
            </p:cNvPr>
            <p:cNvSpPr/>
            <p:nvPr/>
          </p:nvSpPr>
          <p:spPr>
            <a:xfrm>
              <a:off x="5445341" y="3703278"/>
              <a:ext cx="1443814" cy="135259"/>
            </a:xfrm>
            <a:custGeom>
              <a:avLst/>
              <a:gdLst/>
              <a:ahLst/>
              <a:cxnLst/>
              <a:rect l="l" t="t" r="r" b="b"/>
              <a:pathLst>
                <a:path w="54040" h="4438" extrusionOk="0">
                  <a:moveTo>
                    <a:pt x="1" y="1"/>
                  </a:moveTo>
                  <a:lnTo>
                    <a:pt x="1" y="1402"/>
                  </a:lnTo>
                  <a:cubicBezTo>
                    <a:pt x="1" y="1502"/>
                    <a:pt x="1" y="1635"/>
                    <a:pt x="34" y="1735"/>
                  </a:cubicBezTo>
                  <a:cubicBezTo>
                    <a:pt x="67" y="2035"/>
                    <a:pt x="134" y="2302"/>
                    <a:pt x="234" y="2569"/>
                  </a:cubicBezTo>
                  <a:cubicBezTo>
                    <a:pt x="701" y="3637"/>
                    <a:pt x="1768" y="4437"/>
                    <a:pt x="3036" y="4437"/>
                  </a:cubicBezTo>
                  <a:lnTo>
                    <a:pt x="51037" y="4437"/>
                  </a:lnTo>
                  <a:cubicBezTo>
                    <a:pt x="52705" y="4437"/>
                    <a:pt x="54039" y="3070"/>
                    <a:pt x="54039" y="1402"/>
                  </a:cubicBezTo>
                  <a:lnTo>
                    <a:pt x="54039" y="1"/>
                  </a:lnTo>
                  <a:cubicBezTo>
                    <a:pt x="54039" y="1669"/>
                    <a:pt x="52705" y="3036"/>
                    <a:pt x="51037" y="3036"/>
                  </a:cubicBezTo>
                  <a:lnTo>
                    <a:pt x="3036" y="3036"/>
                  </a:lnTo>
                  <a:cubicBezTo>
                    <a:pt x="1768" y="3036"/>
                    <a:pt x="701" y="2269"/>
                    <a:pt x="234" y="1168"/>
                  </a:cubicBezTo>
                  <a:cubicBezTo>
                    <a:pt x="134" y="901"/>
                    <a:pt x="67" y="634"/>
                    <a:pt x="34" y="368"/>
                  </a:cubicBezTo>
                  <a:cubicBezTo>
                    <a:pt x="34" y="234"/>
                    <a:pt x="1" y="134"/>
                    <a:pt x="1" y="1"/>
                  </a:cubicBezTo>
                  <a:close/>
                </a:path>
              </a:pathLst>
            </a:custGeom>
            <a:solidFill>
              <a:schemeClr val="accent4"/>
            </a:solidFill>
            <a:ln>
              <a:noFill/>
            </a:ln>
          </p:spPr>
          <p:txBody>
            <a:bodyPr spcFirstLastPara="1" wrap="square" lIns="91425" tIns="91425" rIns="91425" bIns="91425" anchor="ctr" anchorCtr="0">
              <a:noAutofit/>
            </a:bodyPr>
            <a:lstStyle/>
            <a:p>
              <a:endParaRPr sz="1800" dirty="0"/>
            </a:p>
          </p:txBody>
        </p:sp>
        <p:sp>
          <p:nvSpPr>
            <p:cNvPr id="29" name="Google Shape;224;p21">
              <a:extLst>
                <a:ext uri="{FF2B5EF4-FFF2-40B4-BE49-F238E27FC236}">
                  <a16:creationId xmlns:a16="http://schemas.microsoft.com/office/drawing/2014/main" id="{C2656905-7415-4E61-BC4C-9A9FB2A86E94}"/>
                </a:ext>
              </a:extLst>
            </p:cNvPr>
            <p:cNvSpPr/>
            <p:nvPr/>
          </p:nvSpPr>
          <p:spPr>
            <a:xfrm>
              <a:off x="5523754" y="3838497"/>
              <a:ext cx="1286955" cy="117948"/>
            </a:xfrm>
            <a:custGeom>
              <a:avLst/>
              <a:gdLst/>
              <a:ahLst/>
              <a:cxnLst/>
              <a:rect l="l" t="t" r="r" b="b"/>
              <a:pathLst>
                <a:path w="48169" h="3870" extrusionOk="0">
                  <a:moveTo>
                    <a:pt x="44266" y="3870"/>
                  </a:moveTo>
                  <a:lnTo>
                    <a:pt x="3904" y="3870"/>
                  </a:lnTo>
                  <a:cubicBezTo>
                    <a:pt x="1769" y="3870"/>
                    <a:pt x="1" y="2135"/>
                    <a:pt x="1" y="0"/>
                  </a:cubicBezTo>
                  <a:lnTo>
                    <a:pt x="1" y="0"/>
                  </a:lnTo>
                  <a:lnTo>
                    <a:pt x="48169" y="0"/>
                  </a:lnTo>
                  <a:lnTo>
                    <a:pt x="48169" y="0"/>
                  </a:lnTo>
                  <a:cubicBezTo>
                    <a:pt x="48169" y="2135"/>
                    <a:pt x="46434" y="3870"/>
                    <a:pt x="44266" y="3870"/>
                  </a:cubicBezTo>
                  <a:close/>
                </a:path>
              </a:pathLst>
            </a:custGeom>
            <a:solidFill>
              <a:srgbClr val="C6E6A2"/>
            </a:solidFill>
            <a:ln>
              <a:noFill/>
            </a:ln>
          </p:spPr>
          <p:txBody>
            <a:bodyPr spcFirstLastPara="1" wrap="square" lIns="91425" tIns="91425" rIns="91425" bIns="91425" anchor="ctr" anchorCtr="0">
              <a:noAutofit/>
            </a:bodyPr>
            <a:lstStyle/>
            <a:p>
              <a:endParaRPr sz="1800"/>
            </a:p>
          </p:txBody>
        </p:sp>
        <p:sp>
          <p:nvSpPr>
            <p:cNvPr id="30" name="Google Shape;225;p21">
              <a:extLst>
                <a:ext uri="{FF2B5EF4-FFF2-40B4-BE49-F238E27FC236}">
                  <a16:creationId xmlns:a16="http://schemas.microsoft.com/office/drawing/2014/main" id="{F0C954DD-8F72-49AC-8D86-C0E601BB84EE}"/>
                </a:ext>
              </a:extLst>
            </p:cNvPr>
            <p:cNvSpPr/>
            <p:nvPr/>
          </p:nvSpPr>
          <p:spPr>
            <a:xfrm>
              <a:off x="6046008" y="3951797"/>
              <a:ext cx="242435" cy="266404"/>
            </a:xfrm>
            <a:custGeom>
              <a:avLst/>
              <a:gdLst/>
              <a:ahLst/>
              <a:cxnLst/>
              <a:rect l="l" t="t" r="r" b="b"/>
              <a:pathLst>
                <a:path w="9074" h="8741" extrusionOk="0">
                  <a:moveTo>
                    <a:pt x="4537" y="8740"/>
                  </a:moveTo>
                  <a:lnTo>
                    <a:pt x="0" y="1"/>
                  </a:lnTo>
                  <a:lnTo>
                    <a:pt x="9073" y="1"/>
                  </a:lnTo>
                  <a:close/>
                </a:path>
              </a:pathLst>
            </a:custGeom>
            <a:solidFill>
              <a:srgbClr val="C6E6A2"/>
            </a:solidFill>
            <a:ln>
              <a:noFill/>
            </a:ln>
          </p:spPr>
          <p:txBody>
            <a:bodyPr spcFirstLastPara="1" wrap="square" lIns="91425" tIns="91425" rIns="91425" bIns="91425" anchor="ctr" anchorCtr="0">
              <a:noAutofit/>
            </a:bodyPr>
            <a:lstStyle/>
            <a:p>
              <a:endParaRPr sz="1800" dirty="0"/>
            </a:p>
          </p:txBody>
        </p:sp>
      </p:grpSp>
      <p:grpSp>
        <p:nvGrpSpPr>
          <p:cNvPr id="31" name="Google Shape;227;p21">
            <a:extLst>
              <a:ext uri="{FF2B5EF4-FFF2-40B4-BE49-F238E27FC236}">
                <a16:creationId xmlns:a16="http://schemas.microsoft.com/office/drawing/2014/main" id="{E69C0715-D0C5-4AD5-967F-A5750F324361}"/>
              </a:ext>
            </a:extLst>
          </p:cNvPr>
          <p:cNvGrpSpPr/>
          <p:nvPr/>
        </p:nvGrpSpPr>
        <p:grpSpPr>
          <a:xfrm>
            <a:off x="7336388" y="877999"/>
            <a:ext cx="1635088" cy="3536618"/>
            <a:chOff x="7041463" y="947344"/>
            <a:chExt cx="1443787" cy="3536618"/>
          </a:xfrm>
        </p:grpSpPr>
        <p:sp>
          <p:nvSpPr>
            <p:cNvPr id="32" name="Google Shape;228;p21">
              <a:extLst>
                <a:ext uri="{FF2B5EF4-FFF2-40B4-BE49-F238E27FC236}">
                  <a16:creationId xmlns:a16="http://schemas.microsoft.com/office/drawing/2014/main" id="{32DFC890-43A7-4A77-B3B3-2CF24C6A7C58}"/>
                </a:ext>
              </a:extLst>
            </p:cNvPr>
            <p:cNvSpPr/>
            <p:nvPr/>
          </p:nvSpPr>
          <p:spPr>
            <a:xfrm>
              <a:off x="7041463" y="947344"/>
              <a:ext cx="1443787" cy="2891339"/>
            </a:xfrm>
            <a:custGeom>
              <a:avLst/>
              <a:gdLst/>
              <a:ahLst/>
              <a:cxnLst/>
              <a:rect l="l" t="t" r="r" b="b"/>
              <a:pathLst>
                <a:path w="54039" h="69084" extrusionOk="0">
                  <a:moveTo>
                    <a:pt x="3002" y="0"/>
                  </a:moveTo>
                  <a:cubicBezTo>
                    <a:pt x="1335" y="0"/>
                    <a:pt x="0" y="1335"/>
                    <a:pt x="0" y="3003"/>
                  </a:cubicBezTo>
                  <a:lnTo>
                    <a:pt x="0" y="66048"/>
                  </a:lnTo>
                  <a:cubicBezTo>
                    <a:pt x="0" y="66148"/>
                    <a:pt x="0" y="66281"/>
                    <a:pt x="0" y="66381"/>
                  </a:cubicBezTo>
                  <a:cubicBezTo>
                    <a:pt x="34" y="66681"/>
                    <a:pt x="100" y="66948"/>
                    <a:pt x="200" y="67182"/>
                  </a:cubicBezTo>
                  <a:cubicBezTo>
                    <a:pt x="667" y="68283"/>
                    <a:pt x="1735" y="69083"/>
                    <a:pt x="3002" y="69083"/>
                  </a:cubicBezTo>
                  <a:lnTo>
                    <a:pt x="51003" y="69083"/>
                  </a:lnTo>
                  <a:cubicBezTo>
                    <a:pt x="52671" y="69083"/>
                    <a:pt x="54039" y="67716"/>
                    <a:pt x="54039" y="66048"/>
                  </a:cubicBezTo>
                  <a:lnTo>
                    <a:pt x="54039" y="3003"/>
                  </a:lnTo>
                  <a:cubicBezTo>
                    <a:pt x="54039" y="1335"/>
                    <a:pt x="52671" y="0"/>
                    <a:pt x="51003" y="0"/>
                  </a:cubicBezTo>
                  <a:close/>
                </a:path>
              </a:pathLst>
            </a:custGeom>
            <a:solidFill>
              <a:srgbClr val="FFF9E5"/>
            </a:solidFill>
            <a:ln>
              <a:noFill/>
            </a:ln>
          </p:spPr>
          <p:txBody>
            <a:bodyPr spcFirstLastPara="1" wrap="square" lIns="91425" tIns="91425" rIns="91425" bIns="91425" anchor="ctr" anchorCtr="0">
              <a:noAutofit/>
            </a:bodyPr>
            <a:lstStyle/>
            <a:p>
              <a:endParaRPr sz="1800" dirty="0"/>
            </a:p>
          </p:txBody>
        </p:sp>
        <p:sp>
          <p:nvSpPr>
            <p:cNvPr id="33" name="Google Shape;229;p21">
              <a:extLst>
                <a:ext uri="{FF2B5EF4-FFF2-40B4-BE49-F238E27FC236}">
                  <a16:creationId xmlns:a16="http://schemas.microsoft.com/office/drawing/2014/main" id="{6A88904C-5664-4188-AA9B-AC8C0928A0C3}"/>
                </a:ext>
              </a:extLst>
            </p:cNvPr>
            <p:cNvSpPr/>
            <p:nvPr/>
          </p:nvSpPr>
          <p:spPr>
            <a:xfrm>
              <a:off x="7041463" y="3703278"/>
              <a:ext cx="1443787" cy="135259"/>
            </a:xfrm>
            <a:custGeom>
              <a:avLst/>
              <a:gdLst/>
              <a:ahLst/>
              <a:cxnLst/>
              <a:rect l="l" t="t" r="r" b="b"/>
              <a:pathLst>
                <a:path w="54039" h="4438" extrusionOk="0">
                  <a:moveTo>
                    <a:pt x="54039" y="1"/>
                  </a:moveTo>
                  <a:cubicBezTo>
                    <a:pt x="54039" y="1669"/>
                    <a:pt x="52671" y="3036"/>
                    <a:pt x="51003" y="3036"/>
                  </a:cubicBezTo>
                  <a:lnTo>
                    <a:pt x="3002" y="3036"/>
                  </a:lnTo>
                  <a:cubicBezTo>
                    <a:pt x="1735" y="3036"/>
                    <a:pt x="667" y="2269"/>
                    <a:pt x="200" y="1168"/>
                  </a:cubicBezTo>
                  <a:cubicBezTo>
                    <a:pt x="100" y="901"/>
                    <a:pt x="34" y="634"/>
                    <a:pt x="0" y="368"/>
                  </a:cubicBezTo>
                  <a:lnTo>
                    <a:pt x="0" y="1402"/>
                  </a:lnTo>
                  <a:cubicBezTo>
                    <a:pt x="0" y="1502"/>
                    <a:pt x="0" y="1635"/>
                    <a:pt x="0" y="1735"/>
                  </a:cubicBezTo>
                  <a:cubicBezTo>
                    <a:pt x="34" y="2035"/>
                    <a:pt x="100" y="2302"/>
                    <a:pt x="200" y="2569"/>
                  </a:cubicBezTo>
                  <a:cubicBezTo>
                    <a:pt x="667" y="3637"/>
                    <a:pt x="1735" y="4437"/>
                    <a:pt x="3002" y="4437"/>
                  </a:cubicBezTo>
                  <a:lnTo>
                    <a:pt x="51003" y="4437"/>
                  </a:lnTo>
                  <a:cubicBezTo>
                    <a:pt x="52671" y="4437"/>
                    <a:pt x="54039" y="3070"/>
                    <a:pt x="54039" y="1402"/>
                  </a:cubicBezTo>
                  <a:lnTo>
                    <a:pt x="54039" y="1"/>
                  </a:lnTo>
                  <a:close/>
                </a:path>
              </a:pathLst>
            </a:custGeom>
            <a:solidFill>
              <a:schemeClr val="accent1"/>
            </a:solidFill>
            <a:ln>
              <a:noFill/>
            </a:ln>
          </p:spPr>
          <p:txBody>
            <a:bodyPr spcFirstLastPara="1" wrap="square" lIns="91425" tIns="91425" rIns="91425" bIns="91425" anchor="ctr" anchorCtr="0">
              <a:noAutofit/>
            </a:bodyPr>
            <a:lstStyle/>
            <a:p>
              <a:endParaRPr sz="1800" dirty="0"/>
            </a:p>
          </p:txBody>
        </p:sp>
        <p:sp>
          <p:nvSpPr>
            <p:cNvPr id="34" name="Google Shape;233;p21">
              <a:extLst>
                <a:ext uri="{FF2B5EF4-FFF2-40B4-BE49-F238E27FC236}">
                  <a16:creationId xmlns:a16="http://schemas.microsoft.com/office/drawing/2014/main" id="{39E2C75B-3F23-4CBA-A86B-4E0CB032770C}"/>
                </a:ext>
              </a:extLst>
            </p:cNvPr>
            <p:cNvSpPr/>
            <p:nvPr/>
          </p:nvSpPr>
          <p:spPr>
            <a:xfrm>
              <a:off x="7119876" y="3838497"/>
              <a:ext cx="1286047" cy="117948"/>
            </a:xfrm>
            <a:custGeom>
              <a:avLst/>
              <a:gdLst/>
              <a:ahLst/>
              <a:cxnLst/>
              <a:rect l="l" t="t" r="r" b="b"/>
              <a:pathLst>
                <a:path w="48135" h="3870" extrusionOk="0">
                  <a:moveTo>
                    <a:pt x="44266" y="3870"/>
                  </a:moveTo>
                  <a:lnTo>
                    <a:pt x="3903" y="3870"/>
                  </a:lnTo>
                  <a:cubicBezTo>
                    <a:pt x="1735" y="3870"/>
                    <a:pt x="1" y="2135"/>
                    <a:pt x="1" y="0"/>
                  </a:cubicBezTo>
                  <a:lnTo>
                    <a:pt x="1" y="0"/>
                  </a:lnTo>
                  <a:lnTo>
                    <a:pt x="48135" y="0"/>
                  </a:lnTo>
                  <a:lnTo>
                    <a:pt x="48135" y="0"/>
                  </a:lnTo>
                  <a:cubicBezTo>
                    <a:pt x="48135" y="2135"/>
                    <a:pt x="46400" y="3870"/>
                    <a:pt x="44266" y="3870"/>
                  </a:cubicBezTo>
                  <a:close/>
                </a:path>
              </a:pathLst>
            </a:custGeom>
            <a:solidFill>
              <a:srgbClr val="FFF9E5"/>
            </a:solidFill>
            <a:ln>
              <a:noFill/>
            </a:ln>
          </p:spPr>
          <p:txBody>
            <a:bodyPr spcFirstLastPara="1" wrap="square" lIns="91425" tIns="91425" rIns="91425" bIns="91425" anchor="ctr" anchorCtr="0">
              <a:noAutofit/>
            </a:bodyPr>
            <a:lstStyle/>
            <a:p>
              <a:endParaRPr sz="1800" dirty="0"/>
            </a:p>
          </p:txBody>
        </p:sp>
        <p:sp>
          <p:nvSpPr>
            <p:cNvPr id="35" name="Google Shape;234;p21">
              <a:extLst>
                <a:ext uri="{FF2B5EF4-FFF2-40B4-BE49-F238E27FC236}">
                  <a16:creationId xmlns:a16="http://schemas.microsoft.com/office/drawing/2014/main" id="{3E82BF89-AF28-410B-A8D4-8862D8ABCC1B}"/>
                </a:ext>
              </a:extLst>
            </p:cNvPr>
            <p:cNvSpPr/>
            <p:nvPr/>
          </p:nvSpPr>
          <p:spPr>
            <a:xfrm>
              <a:off x="7619854" y="4223814"/>
              <a:ext cx="286091" cy="260148"/>
            </a:xfrm>
            <a:custGeom>
              <a:avLst/>
              <a:gdLst/>
              <a:ahLst/>
              <a:cxnLst/>
              <a:rect l="l" t="t" r="r" b="b"/>
              <a:pathLst>
                <a:path w="10708" h="9737" extrusionOk="0">
                  <a:moveTo>
                    <a:pt x="5357" y="0"/>
                  </a:moveTo>
                  <a:cubicBezTo>
                    <a:pt x="3138" y="0"/>
                    <a:pt x="1144" y="1496"/>
                    <a:pt x="600" y="3729"/>
                  </a:cubicBezTo>
                  <a:cubicBezTo>
                    <a:pt x="0" y="6364"/>
                    <a:pt x="1601" y="8966"/>
                    <a:pt x="4203" y="9600"/>
                  </a:cubicBezTo>
                  <a:cubicBezTo>
                    <a:pt x="4587" y="9692"/>
                    <a:pt x="4971" y="9736"/>
                    <a:pt x="5348" y="9736"/>
                  </a:cubicBezTo>
                  <a:cubicBezTo>
                    <a:pt x="7555" y="9736"/>
                    <a:pt x="9533" y="8220"/>
                    <a:pt x="10074" y="5997"/>
                  </a:cubicBezTo>
                  <a:cubicBezTo>
                    <a:pt x="10708" y="3362"/>
                    <a:pt x="9073" y="760"/>
                    <a:pt x="6471" y="126"/>
                  </a:cubicBezTo>
                  <a:cubicBezTo>
                    <a:pt x="6097" y="41"/>
                    <a:pt x="5724" y="0"/>
                    <a:pt x="5357" y="0"/>
                  </a:cubicBezTo>
                  <a:close/>
                </a:path>
              </a:pathLst>
            </a:custGeom>
            <a:solidFill>
              <a:srgbClr val="EAEAEA"/>
            </a:solidFill>
            <a:ln>
              <a:noFill/>
            </a:ln>
          </p:spPr>
          <p:txBody>
            <a:bodyPr spcFirstLastPara="1" wrap="square" lIns="91425" tIns="91425" rIns="91425" bIns="91425" anchor="ctr" anchorCtr="0">
              <a:noAutofit/>
            </a:bodyPr>
            <a:lstStyle/>
            <a:p>
              <a:endParaRPr sz="1800"/>
            </a:p>
          </p:txBody>
        </p:sp>
        <p:sp>
          <p:nvSpPr>
            <p:cNvPr id="36" name="Google Shape;235;p21">
              <a:extLst>
                <a:ext uri="{FF2B5EF4-FFF2-40B4-BE49-F238E27FC236}">
                  <a16:creationId xmlns:a16="http://schemas.microsoft.com/office/drawing/2014/main" id="{28FCB80A-EDAB-4433-897B-7CA67BC29D37}"/>
                </a:ext>
              </a:extLst>
            </p:cNvPr>
            <p:cNvSpPr/>
            <p:nvPr/>
          </p:nvSpPr>
          <p:spPr>
            <a:xfrm>
              <a:off x="7677775" y="4269953"/>
              <a:ext cx="170244" cy="170244"/>
            </a:xfrm>
            <a:custGeom>
              <a:avLst/>
              <a:gdLst/>
              <a:ahLst/>
              <a:cxnLst/>
              <a:rect l="l" t="t" r="r" b="b"/>
              <a:pathLst>
                <a:path w="6372" h="6372" extrusionOk="0">
                  <a:moveTo>
                    <a:pt x="6371" y="3169"/>
                  </a:moveTo>
                  <a:cubicBezTo>
                    <a:pt x="6371" y="4937"/>
                    <a:pt x="4937" y="6372"/>
                    <a:pt x="3203" y="6372"/>
                  </a:cubicBezTo>
                  <a:cubicBezTo>
                    <a:pt x="1435" y="6372"/>
                    <a:pt x="0" y="4937"/>
                    <a:pt x="0" y="3169"/>
                  </a:cubicBezTo>
                  <a:cubicBezTo>
                    <a:pt x="0" y="1435"/>
                    <a:pt x="1435" y="0"/>
                    <a:pt x="3203" y="0"/>
                  </a:cubicBezTo>
                  <a:cubicBezTo>
                    <a:pt x="4937" y="0"/>
                    <a:pt x="6371" y="1435"/>
                    <a:pt x="6371" y="3169"/>
                  </a:cubicBezTo>
                  <a:close/>
                </a:path>
              </a:pathLst>
            </a:custGeom>
            <a:solidFill>
              <a:srgbClr val="FFF9E5"/>
            </a:solidFill>
            <a:ln>
              <a:noFill/>
            </a:ln>
          </p:spPr>
          <p:txBody>
            <a:bodyPr spcFirstLastPara="1" wrap="square" lIns="91425" tIns="91425" rIns="91425" bIns="91425" anchor="ctr" anchorCtr="0">
              <a:noAutofit/>
            </a:bodyPr>
            <a:lstStyle/>
            <a:p>
              <a:endParaRPr sz="1800" dirty="0"/>
            </a:p>
          </p:txBody>
        </p:sp>
        <p:sp>
          <p:nvSpPr>
            <p:cNvPr id="37" name="Google Shape;236;p21">
              <a:extLst>
                <a:ext uri="{FF2B5EF4-FFF2-40B4-BE49-F238E27FC236}">
                  <a16:creationId xmlns:a16="http://schemas.microsoft.com/office/drawing/2014/main" id="{02B2DB7F-BF09-48E3-B15A-DCE82268351A}"/>
                </a:ext>
              </a:extLst>
            </p:cNvPr>
            <p:cNvSpPr/>
            <p:nvPr/>
          </p:nvSpPr>
          <p:spPr>
            <a:xfrm>
              <a:off x="7641221" y="3951797"/>
              <a:ext cx="243316" cy="266404"/>
            </a:xfrm>
            <a:custGeom>
              <a:avLst/>
              <a:gdLst/>
              <a:ahLst/>
              <a:cxnLst/>
              <a:rect l="l" t="t" r="r" b="b"/>
              <a:pathLst>
                <a:path w="9107" h="8741" extrusionOk="0">
                  <a:moveTo>
                    <a:pt x="4571" y="8740"/>
                  </a:moveTo>
                  <a:lnTo>
                    <a:pt x="1" y="1"/>
                  </a:lnTo>
                  <a:lnTo>
                    <a:pt x="9107" y="1"/>
                  </a:lnTo>
                  <a:close/>
                </a:path>
              </a:pathLst>
            </a:custGeom>
            <a:solidFill>
              <a:srgbClr val="FFF9E5"/>
            </a:solidFill>
            <a:ln>
              <a:noFill/>
            </a:ln>
          </p:spPr>
          <p:txBody>
            <a:bodyPr spcFirstLastPara="1" wrap="square" lIns="91425" tIns="91425" rIns="91425" bIns="91425" anchor="ctr" anchorCtr="0">
              <a:noAutofit/>
            </a:bodyPr>
            <a:lstStyle/>
            <a:p>
              <a:endParaRPr sz="1800"/>
            </a:p>
          </p:txBody>
        </p:sp>
      </p:grpSp>
      <p:sp>
        <p:nvSpPr>
          <p:cNvPr id="38" name="Google Shape;248;p21">
            <a:extLst>
              <a:ext uri="{FF2B5EF4-FFF2-40B4-BE49-F238E27FC236}">
                <a16:creationId xmlns:a16="http://schemas.microsoft.com/office/drawing/2014/main" id="{C0B4CB37-E554-4CAB-B66D-34A7890A4925}"/>
              </a:ext>
            </a:extLst>
          </p:cNvPr>
          <p:cNvSpPr txBox="1"/>
          <p:nvPr/>
        </p:nvSpPr>
        <p:spPr>
          <a:xfrm>
            <a:off x="183716" y="832914"/>
            <a:ext cx="1635119" cy="387775"/>
          </a:xfrm>
          <a:prstGeom prst="rect">
            <a:avLst/>
          </a:prstGeom>
          <a:noFill/>
          <a:ln>
            <a:noFill/>
          </a:ln>
        </p:spPr>
        <p:txBody>
          <a:bodyPr spcFirstLastPara="1" wrap="square" lIns="91425" tIns="91425" rIns="91425" bIns="91425" anchor="t" anchorCtr="0">
            <a:noAutofit/>
          </a:bodyPr>
          <a:lstStyle/>
          <a:p>
            <a:pPr algn="just"/>
            <a:r>
              <a:rPr lang="en-US" sz="2000" dirty="0">
                <a:latin typeface="#9Slide05 Braxton Regular" panose="03060000000000000000" pitchFamily="66" charset="0"/>
              </a:rPr>
              <a:t>Xe </a:t>
            </a:r>
            <a:r>
              <a:rPr lang="en-US" sz="2000" dirty="0" err="1">
                <a:latin typeface="#9Slide05 Braxton Regular" panose="03060000000000000000" pitchFamily="66" charset="0"/>
              </a:rPr>
              <a:t>dừng</a:t>
            </a:r>
            <a:r>
              <a:rPr lang="en-US" sz="2000" dirty="0">
                <a:latin typeface="#9Slide05 Braxton Regular" panose="03060000000000000000" pitchFamily="66" charset="0"/>
              </a:rPr>
              <a:t> </a:t>
            </a:r>
            <a:r>
              <a:rPr lang="en-US" sz="2000" dirty="0" err="1">
                <a:latin typeface="#9Slide05 Braxton Regular" panose="03060000000000000000" pitchFamily="66" charset="0"/>
              </a:rPr>
              <a:t>nghỉ</a:t>
            </a:r>
            <a:r>
              <a:rPr lang="en-US" sz="2000" dirty="0">
                <a:latin typeface="#9Slide05 Braxton Regular" panose="03060000000000000000" pitchFamily="66" charset="0"/>
              </a:rPr>
              <a:t>, </a:t>
            </a:r>
            <a:r>
              <a:rPr lang="en-US" sz="2000" dirty="0" err="1">
                <a:latin typeface="#9Slide05 Braxton Regular" panose="03060000000000000000" pitchFamily="66" charset="0"/>
              </a:rPr>
              <a:t>bác</a:t>
            </a:r>
            <a:r>
              <a:rPr lang="en-US" sz="2000" dirty="0">
                <a:latin typeface="#9Slide05 Braxton Regular" panose="03060000000000000000" pitchFamily="66" charset="0"/>
              </a:rPr>
              <a:t> </a:t>
            </a:r>
            <a:r>
              <a:rPr lang="en-US" sz="2000" dirty="0" err="1">
                <a:latin typeface="#9Slide05 Braxton Regular" panose="03060000000000000000" pitchFamily="66" charset="0"/>
              </a:rPr>
              <a:t>lái</a:t>
            </a:r>
            <a:r>
              <a:rPr lang="en-US" sz="2000" dirty="0">
                <a:latin typeface="#9Slide05 Braxton Regular" panose="03060000000000000000" pitchFamily="66" charset="0"/>
              </a:rPr>
              <a:t> </a:t>
            </a:r>
            <a:r>
              <a:rPr lang="en-US" sz="2000" dirty="0" err="1">
                <a:latin typeface="#9Slide05 Braxton Regular" panose="03060000000000000000" pitchFamily="66" charset="0"/>
              </a:rPr>
              <a:t>xe</a:t>
            </a:r>
            <a:r>
              <a:rPr lang="en-US" sz="2000" dirty="0">
                <a:latin typeface="#9Slide05 Braxton Regular" panose="03060000000000000000" pitchFamily="66" charset="0"/>
              </a:rPr>
              <a:t> </a:t>
            </a:r>
            <a:r>
              <a:rPr lang="en-US" sz="2000" dirty="0" err="1">
                <a:latin typeface="#9Slide05 Braxton Regular" panose="03060000000000000000" pitchFamily="66" charset="0"/>
              </a:rPr>
              <a:t>giới</a:t>
            </a:r>
            <a:r>
              <a:rPr lang="en-US" sz="2000" dirty="0">
                <a:latin typeface="#9Slide05 Braxton Regular" panose="03060000000000000000" pitchFamily="66" charset="0"/>
              </a:rPr>
              <a:t> </a:t>
            </a:r>
            <a:r>
              <a:rPr lang="en-US" sz="2000" dirty="0" err="1">
                <a:latin typeface="#9Slide05 Braxton Regular" panose="03060000000000000000" pitchFamily="66" charset="0"/>
              </a:rPr>
              <a:t>thiệu</a:t>
            </a:r>
            <a:r>
              <a:rPr lang="en-US" sz="2000" dirty="0">
                <a:latin typeface="#9Slide05 Braxton Regular" panose="03060000000000000000" pitchFamily="66" charset="0"/>
              </a:rPr>
              <a:t> </a:t>
            </a:r>
            <a:r>
              <a:rPr lang="en-US" sz="2000" dirty="0" err="1">
                <a:latin typeface="#9Slide05 Braxton Regular" panose="03060000000000000000" pitchFamily="66" charset="0"/>
              </a:rPr>
              <a:t>với</a:t>
            </a:r>
            <a:r>
              <a:rPr lang="en-US" sz="2000" dirty="0">
                <a:latin typeface="#9Slide05 Braxton Regular" panose="03060000000000000000" pitchFamily="66" charset="0"/>
              </a:rPr>
              <a:t> </a:t>
            </a:r>
            <a:r>
              <a:rPr lang="en-US" sz="2000" dirty="0" err="1">
                <a:latin typeface="#9Slide05 Braxton Regular" panose="03060000000000000000" pitchFamily="66" charset="0"/>
              </a:rPr>
              <a:t>ông</a:t>
            </a:r>
            <a:r>
              <a:rPr lang="en-US" sz="2000" dirty="0">
                <a:latin typeface="#9Slide05 Braxton Regular" panose="03060000000000000000" pitchFamily="66" charset="0"/>
              </a:rPr>
              <a:t> </a:t>
            </a:r>
            <a:r>
              <a:rPr lang="en-US" sz="2000" dirty="0" err="1">
                <a:latin typeface="#9Slide05 Braxton Regular" panose="03060000000000000000" pitchFamily="66" charset="0"/>
              </a:rPr>
              <a:t>họa</a:t>
            </a:r>
            <a:r>
              <a:rPr lang="en-US" sz="2000" dirty="0">
                <a:latin typeface="#9Slide05 Braxton Regular" panose="03060000000000000000" pitchFamily="66" charset="0"/>
              </a:rPr>
              <a:t> </a:t>
            </a:r>
            <a:r>
              <a:rPr lang="en-US" sz="2000" dirty="0" err="1">
                <a:latin typeface="#9Slide05 Braxton Regular" panose="03060000000000000000" pitchFamily="66" charset="0"/>
              </a:rPr>
              <a:t>sĩ</a:t>
            </a:r>
            <a:r>
              <a:rPr lang="en-US" sz="2000" dirty="0">
                <a:latin typeface="#9Slide05 Braxton Regular" panose="03060000000000000000" pitchFamily="66" charset="0"/>
              </a:rPr>
              <a:t> </a:t>
            </a:r>
            <a:r>
              <a:rPr lang="en-US" sz="2000" dirty="0" err="1">
                <a:latin typeface="#9Slide05 Braxton Regular" panose="03060000000000000000" pitchFamily="66" charset="0"/>
              </a:rPr>
              <a:t>và</a:t>
            </a:r>
            <a:r>
              <a:rPr lang="en-US" sz="2000" dirty="0">
                <a:latin typeface="#9Slide05 Braxton Regular" panose="03060000000000000000" pitchFamily="66" charset="0"/>
              </a:rPr>
              <a:t> </a:t>
            </a:r>
            <a:r>
              <a:rPr lang="en-US" sz="2000" dirty="0" err="1">
                <a:latin typeface="#9Slide05 Braxton Regular" panose="03060000000000000000" pitchFamily="66" charset="0"/>
              </a:rPr>
              <a:t>cô</a:t>
            </a:r>
            <a:r>
              <a:rPr lang="en-US" sz="2000" dirty="0">
                <a:latin typeface="#9Slide05 Braxton Regular" panose="03060000000000000000" pitchFamily="66" charset="0"/>
              </a:rPr>
              <a:t> </a:t>
            </a:r>
            <a:r>
              <a:rPr lang="en-US" sz="2000" dirty="0" err="1">
                <a:latin typeface="#9Slide05 Braxton Regular" panose="03060000000000000000" pitchFamily="66" charset="0"/>
              </a:rPr>
              <a:t>kĩ</a:t>
            </a:r>
            <a:r>
              <a:rPr lang="en-US" sz="2000" dirty="0">
                <a:latin typeface="#9Slide05 Braxton Regular" panose="03060000000000000000" pitchFamily="66" charset="0"/>
              </a:rPr>
              <a:t> </a:t>
            </a:r>
            <a:r>
              <a:rPr lang="en-US" sz="2000" dirty="0" err="1">
                <a:latin typeface="#9Slide05 Braxton Regular" panose="03060000000000000000" pitchFamily="66" charset="0"/>
              </a:rPr>
              <a:t>sư</a:t>
            </a:r>
            <a:r>
              <a:rPr lang="en-US" sz="2000" dirty="0">
                <a:latin typeface="#9Slide05 Braxton Regular" panose="03060000000000000000" pitchFamily="66" charset="0"/>
              </a:rPr>
              <a:t> </a:t>
            </a:r>
            <a:r>
              <a:rPr lang="en-US" sz="2000" dirty="0" err="1">
                <a:latin typeface="#9Slide05 Braxton Regular" panose="03060000000000000000" pitchFamily="66" charset="0"/>
              </a:rPr>
              <a:t>về</a:t>
            </a:r>
            <a:r>
              <a:rPr lang="en-US" sz="2000" dirty="0">
                <a:latin typeface="#9Slide05 Braxton Regular" panose="03060000000000000000" pitchFamily="66" charset="0"/>
              </a:rPr>
              <a:t> </a:t>
            </a:r>
            <a:r>
              <a:rPr lang="en-US" sz="2000" dirty="0" err="1">
                <a:latin typeface="#9Slide05 Braxton Regular" panose="03060000000000000000" pitchFamily="66" charset="0"/>
              </a:rPr>
              <a:t>anh</a:t>
            </a:r>
            <a:r>
              <a:rPr lang="en-US" sz="2000" dirty="0">
                <a:latin typeface="#9Slide05 Braxton Regular" panose="03060000000000000000" pitchFamily="66" charset="0"/>
              </a:rPr>
              <a:t> </a:t>
            </a:r>
            <a:r>
              <a:rPr lang="en-US" sz="2000" dirty="0" err="1">
                <a:latin typeface="#9Slide05 Braxton Regular" panose="03060000000000000000" pitchFamily="66" charset="0"/>
              </a:rPr>
              <a:t>thanh</a:t>
            </a:r>
            <a:r>
              <a:rPr lang="en-US" sz="2000" dirty="0">
                <a:latin typeface="#9Slide05 Braxton Regular" panose="03060000000000000000" pitchFamily="66" charset="0"/>
              </a:rPr>
              <a:t> </a:t>
            </a:r>
            <a:r>
              <a:rPr lang="en-US" sz="2000" dirty="0" err="1">
                <a:latin typeface="#9Slide05 Braxton Regular" panose="03060000000000000000" pitchFamily="66" charset="0"/>
              </a:rPr>
              <a:t>niên</a:t>
            </a:r>
            <a:r>
              <a:rPr lang="en-US" sz="2000" dirty="0">
                <a:latin typeface="#9Slide05 Braxton Regular" panose="03060000000000000000" pitchFamily="66" charset="0"/>
              </a:rPr>
              <a:t> </a:t>
            </a:r>
            <a:r>
              <a:rPr lang="en-US" sz="2000" dirty="0" err="1">
                <a:latin typeface="#9Slide05 Braxton Regular" panose="03060000000000000000" pitchFamily="66" charset="0"/>
              </a:rPr>
              <a:t>làm</a:t>
            </a:r>
            <a:r>
              <a:rPr lang="en-US" sz="2000" dirty="0">
                <a:latin typeface="#9Slide05 Braxton Regular" panose="03060000000000000000" pitchFamily="66" charset="0"/>
              </a:rPr>
              <a:t> </a:t>
            </a:r>
            <a:r>
              <a:rPr lang="en-US" sz="2000" dirty="0" err="1">
                <a:latin typeface="#9Slide05 Braxton Regular" panose="03060000000000000000" pitchFamily="66" charset="0"/>
              </a:rPr>
              <a:t>công</a:t>
            </a:r>
            <a:r>
              <a:rPr lang="en-US" sz="2000" dirty="0">
                <a:latin typeface="#9Slide05 Braxton Regular" panose="03060000000000000000" pitchFamily="66" charset="0"/>
              </a:rPr>
              <a:t> </a:t>
            </a:r>
            <a:r>
              <a:rPr lang="en-US" sz="2000" dirty="0" err="1">
                <a:latin typeface="#9Slide05 Braxton Regular" panose="03060000000000000000" pitchFamily="66" charset="0"/>
              </a:rPr>
              <a:t>tác</a:t>
            </a:r>
            <a:r>
              <a:rPr lang="en-US" sz="2000" dirty="0">
                <a:latin typeface="#9Slide05 Braxton Regular" panose="03060000000000000000" pitchFamily="66" charset="0"/>
              </a:rPr>
              <a:t> </a:t>
            </a:r>
            <a:r>
              <a:rPr lang="en-US" sz="2000" dirty="0" err="1">
                <a:latin typeface="#9Slide05 Braxton Regular" panose="03060000000000000000" pitchFamily="66" charset="0"/>
              </a:rPr>
              <a:t>khí</a:t>
            </a:r>
            <a:r>
              <a:rPr lang="en-US" sz="2000" dirty="0">
                <a:latin typeface="#9Slide05 Braxton Regular" panose="03060000000000000000" pitchFamily="66" charset="0"/>
              </a:rPr>
              <a:t> </a:t>
            </a:r>
            <a:r>
              <a:rPr lang="en-US" sz="2000" dirty="0" err="1">
                <a:latin typeface="#9Slide05 Braxton Regular" panose="03060000000000000000" pitchFamily="66" charset="0"/>
              </a:rPr>
              <a:t>tượng</a:t>
            </a:r>
            <a:r>
              <a:rPr lang="en-US" sz="2000" dirty="0">
                <a:latin typeface="#9Slide05 Braxton Regular" panose="03060000000000000000" pitchFamily="66" charset="0"/>
              </a:rPr>
              <a:t> </a:t>
            </a:r>
            <a:r>
              <a:rPr lang="en-US" sz="2000" dirty="0" err="1">
                <a:latin typeface="#9Slide05 Braxton Regular" panose="03060000000000000000" pitchFamily="66" charset="0"/>
              </a:rPr>
              <a:t>trên</a:t>
            </a:r>
            <a:r>
              <a:rPr lang="en-US" sz="2000" dirty="0">
                <a:latin typeface="#9Slide05 Braxton Regular" panose="03060000000000000000" pitchFamily="66" charset="0"/>
              </a:rPr>
              <a:t> </a:t>
            </a:r>
            <a:r>
              <a:rPr lang="en-US" sz="2000" dirty="0" err="1">
                <a:latin typeface="#9Slide05 Braxton Regular" panose="03060000000000000000" pitchFamily="66" charset="0"/>
              </a:rPr>
              <a:t>đỉnh</a:t>
            </a:r>
            <a:r>
              <a:rPr lang="en-US" sz="2000" dirty="0">
                <a:latin typeface="#9Slide05 Braxton Regular" panose="03060000000000000000" pitchFamily="66" charset="0"/>
              </a:rPr>
              <a:t> </a:t>
            </a:r>
            <a:r>
              <a:rPr lang="en-US" sz="2000" dirty="0" err="1">
                <a:latin typeface="#9Slide05 Braxton Regular" panose="03060000000000000000" pitchFamily="66" charset="0"/>
              </a:rPr>
              <a:t>núi</a:t>
            </a:r>
            <a:r>
              <a:rPr lang="en-US" sz="2000" dirty="0">
                <a:latin typeface="#9Slide05 Braxton Regular" panose="03060000000000000000" pitchFamily="66" charset="0"/>
              </a:rPr>
              <a:t> </a:t>
            </a:r>
            <a:r>
              <a:rPr lang="en-US" sz="2000" dirty="0" err="1">
                <a:latin typeface="#9Slide05 Braxton Regular" panose="03060000000000000000" pitchFamily="66" charset="0"/>
              </a:rPr>
              <a:t>Yên</a:t>
            </a:r>
            <a:r>
              <a:rPr lang="en-US" sz="2000" dirty="0">
                <a:latin typeface="#9Slide05 Braxton Regular" panose="03060000000000000000" pitchFamily="66" charset="0"/>
              </a:rPr>
              <a:t> </a:t>
            </a:r>
            <a:r>
              <a:rPr lang="en-US" sz="2000" dirty="0" err="1">
                <a:latin typeface="#9Slide05 Braxton Regular" panose="03060000000000000000" pitchFamily="66" charset="0"/>
              </a:rPr>
              <a:t>Sơn</a:t>
            </a:r>
            <a:r>
              <a:rPr lang="en-US" sz="2000" dirty="0">
                <a:latin typeface="#9Slide05 Braxton Regular" panose="03060000000000000000" pitchFamily="66" charset="0"/>
              </a:rPr>
              <a:t> </a:t>
            </a:r>
            <a:r>
              <a:rPr lang="en-US" sz="2000" dirty="0" err="1">
                <a:latin typeface="#9Slide05 Braxton Regular" panose="03060000000000000000" pitchFamily="66" charset="0"/>
              </a:rPr>
              <a:t>cao</a:t>
            </a:r>
            <a:r>
              <a:rPr lang="en-US" sz="2000" dirty="0">
                <a:latin typeface="#9Slide05 Braxton Regular" panose="03060000000000000000" pitchFamily="66" charset="0"/>
              </a:rPr>
              <a:t> 2600m</a:t>
            </a:r>
          </a:p>
        </p:txBody>
      </p:sp>
      <p:sp>
        <p:nvSpPr>
          <p:cNvPr id="39" name="Google Shape;249;p21">
            <a:extLst>
              <a:ext uri="{FF2B5EF4-FFF2-40B4-BE49-F238E27FC236}">
                <a16:creationId xmlns:a16="http://schemas.microsoft.com/office/drawing/2014/main" id="{0D5EF74F-2916-4BE0-A4ED-1DCBC85BA59C}"/>
              </a:ext>
            </a:extLst>
          </p:cNvPr>
          <p:cNvSpPr txBox="1"/>
          <p:nvPr/>
        </p:nvSpPr>
        <p:spPr>
          <a:xfrm>
            <a:off x="3764105" y="853703"/>
            <a:ext cx="1627085" cy="399749"/>
          </a:xfrm>
          <a:prstGeom prst="rect">
            <a:avLst/>
          </a:prstGeom>
          <a:noFill/>
          <a:ln>
            <a:noFill/>
          </a:ln>
        </p:spPr>
        <p:txBody>
          <a:bodyPr spcFirstLastPara="1" wrap="square" lIns="91425" tIns="91425" rIns="91425" bIns="91425" anchor="t" anchorCtr="0">
            <a:noAutofit/>
          </a:bodyPr>
          <a:lstStyle/>
          <a:p>
            <a:pPr algn="just"/>
            <a:r>
              <a:rPr lang="en-US" sz="2000" dirty="0">
                <a:latin typeface="#9Slide05 Braxton Regular" panose="03060000000000000000" pitchFamily="66" charset="0"/>
              </a:rPr>
              <a:t>Qua </a:t>
            </a:r>
            <a:r>
              <a:rPr lang="en-US" sz="2000" dirty="0" err="1">
                <a:latin typeface="#9Slide05 Braxton Regular" panose="03060000000000000000" pitchFamily="66" charset="0"/>
              </a:rPr>
              <a:t>cuộc</a:t>
            </a:r>
            <a:r>
              <a:rPr lang="en-US" sz="2000" dirty="0">
                <a:latin typeface="#9Slide05 Braxton Regular" panose="03060000000000000000" pitchFamily="66" charset="0"/>
              </a:rPr>
              <a:t> </a:t>
            </a:r>
            <a:r>
              <a:rPr lang="en-US" sz="2000" dirty="0" err="1">
                <a:latin typeface="#9Slide05 Braxton Regular" panose="03060000000000000000" pitchFamily="66" charset="0"/>
              </a:rPr>
              <a:t>trò</a:t>
            </a:r>
            <a:r>
              <a:rPr lang="en-US" sz="2000" dirty="0">
                <a:latin typeface="#9Slide05 Braxton Regular" panose="03060000000000000000" pitchFamily="66" charset="0"/>
              </a:rPr>
              <a:t> </a:t>
            </a:r>
            <a:r>
              <a:rPr lang="en-US" sz="2000" dirty="0" err="1">
                <a:latin typeface="#9Slide05 Braxton Regular" panose="03060000000000000000" pitchFamily="66" charset="0"/>
              </a:rPr>
              <a:t>chuyện</a:t>
            </a:r>
            <a:r>
              <a:rPr lang="en-US" sz="2000" dirty="0">
                <a:latin typeface="#9Slide05 Braxton Regular" panose="03060000000000000000" pitchFamily="66" charset="0"/>
              </a:rPr>
              <a:t>, </a:t>
            </a:r>
            <a:r>
              <a:rPr lang="en-US" sz="2000" dirty="0" err="1">
                <a:latin typeface="#9Slide05 Braxton Regular" panose="03060000000000000000" pitchFamily="66" charset="0"/>
              </a:rPr>
              <a:t>các</a:t>
            </a:r>
            <a:r>
              <a:rPr lang="en-US" sz="2000" dirty="0">
                <a:latin typeface="#9Slide05 Braxton Regular" panose="03060000000000000000" pitchFamily="66" charset="0"/>
              </a:rPr>
              <a:t> </a:t>
            </a:r>
            <a:r>
              <a:rPr lang="en-US" sz="2000" dirty="0" err="1">
                <a:latin typeface="#9Slide05 Braxton Regular" panose="03060000000000000000" pitchFamily="66" charset="0"/>
              </a:rPr>
              <a:t>vị</a:t>
            </a:r>
            <a:r>
              <a:rPr lang="en-US" sz="2000" dirty="0">
                <a:latin typeface="#9Slide05 Braxton Regular" panose="03060000000000000000" pitchFamily="66" charset="0"/>
              </a:rPr>
              <a:t> </a:t>
            </a:r>
            <a:r>
              <a:rPr lang="en-US" sz="2000" dirty="0" err="1">
                <a:latin typeface="#9Slide05 Braxton Regular" panose="03060000000000000000" pitchFamily="66" charset="0"/>
              </a:rPr>
              <a:t>khách</a:t>
            </a:r>
            <a:r>
              <a:rPr lang="en-US" sz="2000" dirty="0">
                <a:latin typeface="#9Slide05 Braxton Regular" panose="03060000000000000000" pitchFamily="66" charset="0"/>
              </a:rPr>
              <a:t> </a:t>
            </a:r>
            <a:r>
              <a:rPr lang="en-US" sz="2000" dirty="0" err="1">
                <a:latin typeface="#9Slide05 Braxton Regular" panose="03060000000000000000" pitchFamily="66" charset="0"/>
              </a:rPr>
              <a:t>hiểu</a:t>
            </a:r>
            <a:r>
              <a:rPr lang="en-US" sz="2000" dirty="0">
                <a:latin typeface="#9Slide05 Braxton Regular" panose="03060000000000000000" pitchFamily="66" charset="0"/>
              </a:rPr>
              <a:t> </a:t>
            </a:r>
            <a:r>
              <a:rPr lang="en-US" sz="2000" dirty="0" err="1">
                <a:latin typeface="#9Slide05 Braxton Regular" panose="03060000000000000000" pitchFamily="66" charset="0"/>
              </a:rPr>
              <a:t>thêm</a:t>
            </a:r>
            <a:r>
              <a:rPr lang="en-US" sz="2000" dirty="0">
                <a:latin typeface="#9Slide05 Braxton Regular" panose="03060000000000000000" pitchFamily="66" charset="0"/>
              </a:rPr>
              <a:t> </a:t>
            </a:r>
            <a:r>
              <a:rPr lang="en-US" sz="2000" dirty="0" err="1">
                <a:latin typeface="#9Slide05 Braxton Regular" panose="03060000000000000000" pitchFamily="66" charset="0"/>
              </a:rPr>
              <a:t>về</a:t>
            </a:r>
            <a:r>
              <a:rPr lang="en-US" sz="2000" dirty="0">
                <a:latin typeface="#9Slide05 Braxton Regular" panose="03060000000000000000" pitchFamily="66" charset="0"/>
              </a:rPr>
              <a:t> </a:t>
            </a:r>
            <a:r>
              <a:rPr lang="en-US" sz="2000" dirty="0" err="1">
                <a:latin typeface="#9Slide05 Braxton Regular" panose="03060000000000000000" pitchFamily="66" charset="0"/>
              </a:rPr>
              <a:t>những</a:t>
            </a:r>
            <a:r>
              <a:rPr lang="en-US" sz="2000" dirty="0">
                <a:latin typeface="#9Slide05 Braxton Regular" panose="03060000000000000000" pitchFamily="66" charset="0"/>
              </a:rPr>
              <a:t> </a:t>
            </a:r>
            <a:r>
              <a:rPr lang="en-US" sz="2000" dirty="0" err="1">
                <a:latin typeface="#9Slide05 Braxton Regular" panose="03060000000000000000" pitchFamily="66" charset="0"/>
              </a:rPr>
              <a:t>khó</a:t>
            </a:r>
            <a:r>
              <a:rPr lang="en-US" sz="2000" dirty="0">
                <a:latin typeface="#9Slide05 Braxton Regular" panose="03060000000000000000" pitchFamily="66" charset="0"/>
              </a:rPr>
              <a:t> </a:t>
            </a:r>
            <a:r>
              <a:rPr lang="en-US" sz="2000" dirty="0" err="1">
                <a:latin typeface="#9Slide05 Braxton Regular" panose="03060000000000000000" pitchFamily="66" charset="0"/>
              </a:rPr>
              <a:t>khăn</a:t>
            </a:r>
            <a:r>
              <a:rPr lang="en-US" sz="2000" dirty="0">
                <a:latin typeface="#9Slide05 Braxton Regular" panose="03060000000000000000" pitchFamily="66" charset="0"/>
              </a:rPr>
              <a:t>, </a:t>
            </a:r>
            <a:r>
              <a:rPr lang="en-US" sz="2000" dirty="0" err="1">
                <a:latin typeface="#9Slide05 Braxton Regular" panose="03060000000000000000" pitchFamily="66" charset="0"/>
              </a:rPr>
              <a:t>gian</a:t>
            </a:r>
            <a:r>
              <a:rPr lang="en-US" sz="2000" dirty="0">
                <a:latin typeface="#9Slide05 Braxton Regular" panose="03060000000000000000" pitchFamily="66" charset="0"/>
              </a:rPr>
              <a:t> </a:t>
            </a:r>
            <a:r>
              <a:rPr lang="en-US" sz="2000" dirty="0" err="1">
                <a:latin typeface="#9Slide05 Braxton Regular" panose="03060000000000000000" pitchFamily="66" charset="0"/>
              </a:rPr>
              <a:t>khổ</a:t>
            </a:r>
            <a:r>
              <a:rPr lang="en-US" sz="2000" dirty="0">
                <a:latin typeface="#9Slide05 Braxton Regular" panose="03060000000000000000" pitchFamily="66" charset="0"/>
              </a:rPr>
              <a:t>, </a:t>
            </a:r>
            <a:r>
              <a:rPr lang="en-US" sz="2000" dirty="0" err="1">
                <a:latin typeface="#9Slide05 Braxton Regular" panose="03060000000000000000" pitchFamily="66" charset="0"/>
              </a:rPr>
              <a:t>tinh</a:t>
            </a:r>
            <a:r>
              <a:rPr lang="en-US" sz="2000" dirty="0">
                <a:latin typeface="#9Slide05 Braxton Regular" panose="03060000000000000000" pitchFamily="66" charset="0"/>
              </a:rPr>
              <a:t> </a:t>
            </a:r>
            <a:r>
              <a:rPr lang="en-US" sz="2000" dirty="0" err="1">
                <a:latin typeface="#9Slide05 Braxton Regular" panose="03060000000000000000" pitchFamily="66" charset="0"/>
              </a:rPr>
              <a:t>thần</a:t>
            </a:r>
            <a:r>
              <a:rPr lang="en-US" sz="2000" dirty="0">
                <a:latin typeface="#9Slide05 Braxton Regular" panose="03060000000000000000" pitchFamily="66" charset="0"/>
              </a:rPr>
              <a:t> </a:t>
            </a:r>
            <a:r>
              <a:rPr lang="en-US" sz="2000" dirty="0" err="1">
                <a:latin typeface="#9Slide05 Braxton Regular" panose="03060000000000000000" pitchFamily="66" charset="0"/>
              </a:rPr>
              <a:t>trách</a:t>
            </a:r>
            <a:r>
              <a:rPr lang="en-US" sz="2000" dirty="0">
                <a:latin typeface="#9Slide05 Braxton Regular" panose="03060000000000000000" pitchFamily="66" charset="0"/>
              </a:rPr>
              <a:t> </a:t>
            </a:r>
            <a:r>
              <a:rPr lang="en-US" sz="2000" dirty="0" err="1">
                <a:latin typeface="#9Slide05 Braxton Regular" panose="03060000000000000000" pitchFamily="66" charset="0"/>
              </a:rPr>
              <a:t>nhiệm</a:t>
            </a:r>
            <a:r>
              <a:rPr lang="en-US" sz="2000" dirty="0">
                <a:latin typeface="#9Slide05 Braxton Regular" panose="03060000000000000000" pitchFamily="66" charset="0"/>
              </a:rPr>
              <a:t> </a:t>
            </a:r>
            <a:r>
              <a:rPr lang="en-US" sz="2000" dirty="0" err="1">
                <a:latin typeface="#9Slide05 Braxton Regular" panose="03060000000000000000" pitchFamily="66" charset="0"/>
              </a:rPr>
              <a:t>của</a:t>
            </a:r>
            <a:r>
              <a:rPr lang="en-US" sz="2000" dirty="0">
                <a:latin typeface="#9Slide05 Braxton Regular" panose="03060000000000000000" pitchFamily="66" charset="0"/>
              </a:rPr>
              <a:t> </a:t>
            </a:r>
            <a:r>
              <a:rPr lang="en-US" sz="2000" dirty="0" err="1">
                <a:latin typeface="#9Slide05 Braxton Regular" panose="03060000000000000000" pitchFamily="66" charset="0"/>
              </a:rPr>
              <a:t>anh</a:t>
            </a:r>
            <a:r>
              <a:rPr lang="en-US" sz="2000" dirty="0">
                <a:latin typeface="#9Slide05 Braxton Regular" panose="03060000000000000000" pitchFamily="66" charset="0"/>
              </a:rPr>
              <a:t> </a:t>
            </a:r>
            <a:r>
              <a:rPr lang="en-US" sz="2000" dirty="0" err="1">
                <a:latin typeface="#9Slide05 Braxton Regular" panose="03060000000000000000" pitchFamily="66" charset="0"/>
              </a:rPr>
              <a:t>với</a:t>
            </a:r>
            <a:r>
              <a:rPr lang="en-US" sz="2000" dirty="0">
                <a:latin typeface="#9Slide05 Braxton Regular" panose="03060000000000000000" pitchFamily="66" charset="0"/>
              </a:rPr>
              <a:t> </a:t>
            </a:r>
            <a:r>
              <a:rPr lang="en-US" sz="2000" dirty="0" err="1">
                <a:latin typeface="#9Slide05 Braxton Regular" panose="03060000000000000000" pitchFamily="66" charset="0"/>
              </a:rPr>
              <a:t>công</a:t>
            </a:r>
            <a:r>
              <a:rPr lang="en-US" sz="2000" dirty="0">
                <a:latin typeface="#9Slide05 Braxton Regular" panose="03060000000000000000" pitchFamily="66" charset="0"/>
              </a:rPr>
              <a:t> </a:t>
            </a:r>
            <a:r>
              <a:rPr lang="en-US" sz="2000" dirty="0" err="1">
                <a:latin typeface="#9Slide05 Braxton Regular" panose="03060000000000000000" pitchFamily="66" charset="0"/>
              </a:rPr>
              <a:t>việc</a:t>
            </a:r>
            <a:r>
              <a:rPr lang="en-US" sz="2000" dirty="0">
                <a:latin typeface="#9Slide05 Braxton Regular" panose="03060000000000000000" pitchFamily="66" charset="0"/>
              </a:rPr>
              <a:t> </a:t>
            </a:r>
            <a:r>
              <a:rPr lang="en-US" sz="2000" dirty="0" err="1">
                <a:latin typeface="#9Slide05 Braxton Regular" panose="03060000000000000000" pitchFamily="66" charset="0"/>
              </a:rPr>
              <a:t>và</a:t>
            </a:r>
            <a:r>
              <a:rPr lang="en-US" sz="2000" dirty="0">
                <a:latin typeface="#9Slide05 Braxton Regular" panose="03060000000000000000" pitchFamily="66" charset="0"/>
              </a:rPr>
              <a:t> </a:t>
            </a:r>
            <a:r>
              <a:rPr lang="en-US" sz="2000" dirty="0" err="1">
                <a:latin typeface="#9Slide05 Braxton Regular" panose="03060000000000000000" pitchFamily="66" charset="0"/>
              </a:rPr>
              <a:t>cuộc</a:t>
            </a:r>
            <a:r>
              <a:rPr lang="en-US" sz="2000" dirty="0">
                <a:latin typeface="#9Slide05 Braxton Regular" panose="03060000000000000000" pitchFamily="66" charset="0"/>
              </a:rPr>
              <a:t> </a:t>
            </a:r>
            <a:r>
              <a:rPr lang="en-US" sz="2000" dirty="0" err="1">
                <a:latin typeface="#9Slide05 Braxton Regular" panose="03060000000000000000" pitchFamily="66" charset="0"/>
              </a:rPr>
              <a:t>sống</a:t>
            </a:r>
            <a:r>
              <a:rPr lang="en-US" sz="2000" dirty="0">
                <a:latin typeface="#9Slide05 Braxton Regular" panose="03060000000000000000" pitchFamily="66" charset="0"/>
              </a:rPr>
              <a:t>.</a:t>
            </a:r>
          </a:p>
        </p:txBody>
      </p:sp>
      <p:sp>
        <p:nvSpPr>
          <p:cNvPr id="40" name="Google Shape;250;p21">
            <a:extLst>
              <a:ext uri="{FF2B5EF4-FFF2-40B4-BE49-F238E27FC236}">
                <a16:creationId xmlns:a16="http://schemas.microsoft.com/office/drawing/2014/main" id="{92C83DF7-C2DA-4708-AB87-48D86B47A391}"/>
              </a:ext>
            </a:extLst>
          </p:cNvPr>
          <p:cNvSpPr txBox="1"/>
          <p:nvPr/>
        </p:nvSpPr>
        <p:spPr>
          <a:xfrm>
            <a:off x="1969876" y="845971"/>
            <a:ext cx="1655586" cy="406823"/>
          </a:xfrm>
          <a:prstGeom prst="rect">
            <a:avLst/>
          </a:prstGeom>
          <a:noFill/>
          <a:ln>
            <a:noFill/>
          </a:ln>
        </p:spPr>
        <p:txBody>
          <a:bodyPr spcFirstLastPara="1" wrap="square" lIns="91425" tIns="91425" rIns="91425" bIns="91425" anchor="t" anchorCtr="0">
            <a:noAutofit/>
          </a:bodyPr>
          <a:lstStyle/>
          <a:p>
            <a:pPr algn="just"/>
            <a:r>
              <a:rPr lang="en-US" sz="2000" dirty="0">
                <a:latin typeface="#9Slide05 Braxton Regular" panose="03060000000000000000" pitchFamily="66" charset="0"/>
              </a:rPr>
              <a:t>Anh </a:t>
            </a:r>
            <a:r>
              <a:rPr lang="en-US" sz="2000" dirty="0" err="1">
                <a:latin typeface="#9Slide05 Braxton Regular" panose="03060000000000000000" pitchFamily="66" charset="0"/>
              </a:rPr>
              <a:t>thanh</a:t>
            </a:r>
            <a:r>
              <a:rPr lang="en-US" sz="2000" dirty="0">
                <a:latin typeface="#9Slide05 Braxton Regular" panose="03060000000000000000" pitchFamily="66" charset="0"/>
              </a:rPr>
              <a:t> </a:t>
            </a:r>
            <a:r>
              <a:rPr lang="en-US" sz="2000" dirty="0" err="1">
                <a:latin typeface="#9Slide05 Braxton Regular" panose="03060000000000000000" pitchFamily="66" charset="0"/>
              </a:rPr>
              <a:t>niên</a:t>
            </a:r>
            <a:r>
              <a:rPr lang="en-US" sz="2000" dirty="0">
                <a:latin typeface="#9Slide05 Braxton Regular" panose="03060000000000000000" pitchFamily="66" charset="0"/>
              </a:rPr>
              <a:t> </a:t>
            </a:r>
            <a:r>
              <a:rPr lang="en-US" sz="2000" dirty="0" err="1">
                <a:latin typeface="#9Slide05 Braxton Regular" panose="03060000000000000000" pitchFamily="66" charset="0"/>
              </a:rPr>
              <a:t>mời</a:t>
            </a:r>
            <a:r>
              <a:rPr lang="en-US" sz="2000" dirty="0">
                <a:latin typeface="#9Slide05 Braxton Regular" panose="03060000000000000000" pitchFamily="66" charset="0"/>
              </a:rPr>
              <a:t> </a:t>
            </a:r>
            <a:r>
              <a:rPr lang="en-US" sz="2000" dirty="0" err="1">
                <a:latin typeface="#9Slide05 Braxton Regular" panose="03060000000000000000" pitchFamily="66" charset="0"/>
              </a:rPr>
              <a:t>khách</a:t>
            </a:r>
            <a:r>
              <a:rPr lang="en-US" sz="2000" dirty="0">
                <a:latin typeface="#9Slide05 Braxton Regular" panose="03060000000000000000" pitchFamily="66" charset="0"/>
              </a:rPr>
              <a:t> </a:t>
            </a:r>
            <a:r>
              <a:rPr lang="en-US" sz="2000" dirty="0" err="1">
                <a:latin typeface="#9Slide05 Braxton Regular" panose="03060000000000000000" pitchFamily="66" charset="0"/>
              </a:rPr>
              <a:t>lên</a:t>
            </a:r>
            <a:r>
              <a:rPr lang="en-US" sz="2000" dirty="0">
                <a:latin typeface="#9Slide05 Braxton Regular" panose="03060000000000000000" pitchFamily="66" charset="0"/>
              </a:rPr>
              <a:t> </a:t>
            </a:r>
            <a:r>
              <a:rPr lang="en-US" sz="2000" dirty="0" err="1">
                <a:latin typeface="#9Slide05 Braxton Regular" panose="03060000000000000000" pitchFamily="66" charset="0"/>
              </a:rPr>
              <a:t>trạm</a:t>
            </a:r>
            <a:r>
              <a:rPr lang="en-US" sz="2000" dirty="0">
                <a:latin typeface="#9Slide05 Braxton Regular" panose="03060000000000000000" pitchFamily="66" charset="0"/>
              </a:rPr>
              <a:t> </a:t>
            </a:r>
            <a:r>
              <a:rPr lang="en-US" sz="2000" dirty="0" err="1">
                <a:latin typeface="#9Slide05 Braxton Regular" panose="03060000000000000000" pitchFamily="66" charset="0"/>
              </a:rPr>
              <a:t>khí</a:t>
            </a:r>
            <a:r>
              <a:rPr lang="en-US" sz="2000" dirty="0">
                <a:latin typeface="#9Slide05 Braxton Regular" panose="03060000000000000000" pitchFamily="66" charset="0"/>
              </a:rPr>
              <a:t> </a:t>
            </a:r>
            <a:r>
              <a:rPr lang="en-US" sz="2000" dirty="0" err="1">
                <a:latin typeface="#9Slide05 Braxton Regular" panose="03060000000000000000" pitchFamily="66" charset="0"/>
              </a:rPr>
              <a:t>tượng</a:t>
            </a:r>
            <a:r>
              <a:rPr lang="en-US" sz="2000" dirty="0">
                <a:latin typeface="#9Slide05 Braxton Regular" panose="03060000000000000000" pitchFamily="66" charset="0"/>
              </a:rPr>
              <a:t> </a:t>
            </a:r>
            <a:r>
              <a:rPr lang="en-US" sz="2000" dirty="0" err="1">
                <a:latin typeface="#9Slide05 Braxton Regular" panose="03060000000000000000" pitchFamily="66" charset="0"/>
              </a:rPr>
              <a:t>thăm</a:t>
            </a:r>
            <a:r>
              <a:rPr lang="en-US" sz="2000" dirty="0">
                <a:latin typeface="#9Slide05 Braxton Regular" panose="03060000000000000000" pitchFamily="66" charset="0"/>
              </a:rPr>
              <a:t> </a:t>
            </a:r>
            <a:r>
              <a:rPr lang="en-US" sz="2000" dirty="0" err="1">
                <a:latin typeface="#9Slide05 Braxton Regular" panose="03060000000000000000" pitchFamily="66" charset="0"/>
              </a:rPr>
              <a:t>và</a:t>
            </a:r>
            <a:r>
              <a:rPr lang="en-US" sz="2000" dirty="0">
                <a:latin typeface="#9Slide05 Braxton Regular" panose="03060000000000000000" pitchFamily="66" charset="0"/>
              </a:rPr>
              <a:t> </a:t>
            </a:r>
            <a:r>
              <a:rPr lang="en-US" sz="2000" dirty="0" err="1">
                <a:latin typeface="#9Slide05 Braxton Regular" panose="03060000000000000000" pitchFamily="66" charset="0"/>
              </a:rPr>
              <a:t>trò</a:t>
            </a:r>
            <a:r>
              <a:rPr lang="en-US" sz="2000" dirty="0">
                <a:latin typeface="#9Slide05 Braxton Regular" panose="03060000000000000000" pitchFamily="66" charset="0"/>
              </a:rPr>
              <a:t> </a:t>
            </a:r>
            <a:r>
              <a:rPr lang="en-US" sz="2000" dirty="0" err="1">
                <a:latin typeface="#9Slide05 Braxton Regular" panose="03060000000000000000" pitchFamily="66" charset="0"/>
              </a:rPr>
              <a:t>chuyện</a:t>
            </a:r>
            <a:r>
              <a:rPr lang="en-US" sz="2000" dirty="0">
                <a:latin typeface="#9Slide05 Braxton Regular" panose="03060000000000000000" pitchFamily="66" charset="0"/>
              </a:rPr>
              <a:t>. </a:t>
            </a:r>
            <a:r>
              <a:rPr lang="en-US" sz="2000" dirty="0" err="1">
                <a:latin typeface="#9Slide05 Braxton Regular" panose="03060000000000000000" pitchFamily="66" charset="0"/>
              </a:rPr>
              <a:t>Họ</a:t>
            </a:r>
            <a:r>
              <a:rPr lang="en-US" sz="2000" dirty="0">
                <a:latin typeface="#9Slide05 Braxton Regular" panose="03060000000000000000" pitchFamily="66" charset="0"/>
              </a:rPr>
              <a:t> </a:t>
            </a:r>
            <a:r>
              <a:rPr lang="en-US" sz="2000" dirty="0" err="1">
                <a:latin typeface="#9Slide05 Braxton Regular" panose="03060000000000000000" pitchFamily="66" charset="0"/>
              </a:rPr>
              <a:t>rất</a:t>
            </a:r>
            <a:r>
              <a:rPr lang="en-US" sz="2000" dirty="0">
                <a:latin typeface="#9Slide05 Braxton Regular" panose="03060000000000000000" pitchFamily="66" charset="0"/>
              </a:rPr>
              <a:t> </a:t>
            </a:r>
            <a:r>
              <a:rPr lang="en-US" sz="2000" dirty="0" err="1">
                <a:latin typeface="#9Slide05 Braxton Regular" panose="03060000000000000000" pitchFamily="66" charset="0"/>
              </a:rPr>
              <a:t>ngạc</a:t>
            </a:r>
            <a:r>
              <a:rPr lang="en-US" sz="2000" dirty="0">
                <a:latin typeface="#9Slide05 Braxton Regular" panose="03060000000000000000" pitchFamily="66" charset="0"/>
              </a:rPr>
              <a:t> </a:t>
            </a:r>
            <a:r>
              <a:rPr lang="en-US" sz="2000" dirty="0" err="1">
                <a:latin typeface="#9Slide05 Braxton Regular" panose="03060000000000000000" pitchFamily="66" charset="0"/>
              </a:rPr>
              <a:t>nhiên</a:t>
            </a:r>
            <a:r>
              <a:rPr lang="en-US" sz="2000" dirty="0">
                <a:latin typeface="#9Slide05 Braxton Regular" panose="03060000000000000000" pitchFamily="66" charset="0"/>
              </a:rPr>
              <a:t> </a:t>
            </a:r>
            <a:r>
              <a:rPr lang="en-US" sz="2000" dirty="0" err="1">
                <a:latin typeface="#9Slide05 Braxton Regular" panose="03060000000000000000" pitchFamily="66" charset="0"/>
              </a:rPr>
              <a:t>khi</a:t>
            </a:r>
            <a:r>
              <a:rPr lang="en-US" sz="2000" dirty="0">
                <a:latin typeface="#9Slide05 Braxton Regular" panose="03060000000000000000" pitchFamily="66" charset="0"/>
              </a:rPr>
              <a:t> </a:t>
            </a:r>
            <a:r>
              <a:rPr lang="en-US" sz="2000" dirty="0" err="1">
                <a:latin typeface="#9Slide05 Braxton Regular" panose="03060000000000000000" pitchFamily="66" charset="0"/>
              </a:rPr>
              <a:t>thấy</a:t>
            </a:r>
            <a:r>
              <a:rPr lang="en-US" sz="2000" dirty="0">
                <a:latin typeface="#9Slide05 Braxton Regular" panose="03060000000000000000" pitchFamily="66" charset="0"/>
              </a:rPr>
              <a:t> </a:t>
            </a:r>
            <a:r>
              <a:rPr lang="en-US" sz="2000" dirty="0" err="1">
                <a:latin typeface="#9Slide05 Braxton Regular" panose="03060000000000000000" pitchFamily="66" charset="0"/>
              </a:rPr>
              <a:t>vườn</a:t>
            </a:r>
            <a:r>
              <a:rPr lang="en-US" sz="2000" dirty="0">
                <a:latin typeface="#9Slide05 Braxton Regular" panose="03060000000000000000" pitchFamily="66" charset="0"/>
              </a:rPr>
              <a:t> </a:t>
            </a:r>
            <a:r>
              <a:rPr lang="en-US" sz="2000" dirty="0" err="1">
                <a:latin typeface="#9Slide05 Braxton Regular" panose="03060000000000000000" pitchFamily="66" charset="0"/>
              </a:rPr>
              <a:t>hoa</a:t>
            </a:r>
            <a:r>
              <a:rPr lang="en-US" sz="2000" dirty="0">
                <a:latin typeface="#9Slide05 Braxton Regular" panose="03060000000000000000" pitchFamily="66" charset="0"/>
              </a:rPr>
              <a:t> </a:t>
            </a:r>
            <a:r>
              <a:rPr lang="en-US" sz="2000" dirty="0" err="1">
                <a:latin typeface="#9Slide05 Braxton Regular" panose="03060000000000000000" pitchFamily="66" charset="0"/>
              </a:rPr>
              <a:t>rực</a:t>
            </a:r>
            <a:r>
              <a:rPr lang="en-US" sz="2000" dirty="0">
                <a:latin typeface="#9Slide05 Braxton Regular" panose="03060000000000000000" pitchFamily="66" charset="0"/>
              </a:rPr>
              <a:t> </a:t>
            </a:r>
            <a:r>
              <a:rPr lang="en-US" sz="2000" dirty="0" err="1">
                <a:latin typeface="#9Slide05 Braxton Regular" panose="03060000000000000000" pitchFamily="66" charset="0"/>
              </a:rPr>
              <a:t>rỡ</a:t>
            </a:r>
            <a:r>
              <a:rPr lang="en-US" sz="2000" dirty="0">
                <a:latin typeface="#9Slide05 Braxton Regular" panose="03060000000000000000" pitchFamily="66" charset="0"/>
              </a:rPr>
              <a:t>, </a:t>
            </a:r>
            <a:r>
              <a:rPr lang="en-US" sz="2000" dirty="0" err="1">
                <a:latin typeface="#9Slide05 Braxton Regular" panose="03060000000000000000" pitchFamily="66" charset="0"/>
              </a:rPr>
              <a:t>nhà</a:t>
            </a:r>
            <a:r>
              <a:rPr lang="en-US" sz="2000" dirty="0">
                <a:latin typeface="#9Slide05 Braxton Regular" panose="03060000000000000000" pitchFamily="66" charset="0"/>
              </a:rPr>
              <a:t> </a:t>
            </a:r>
            <a:r>
              <a:rPr lang="en-US" sz="2000" dirty="0" err="1">
                <a:latin typeface="#9Slide05 Braxton Regular" panose="03060000000000000000" pitchFamily="66" charset="0"/>
              </a:rPr>
              <a:t>sạch</a:t>
            </a:r>
            <a:r>
              <a:rPr lang="en-US" sz="2000" dirty="0">
                <a:latin typeface="#9Slide05 Braxton Regular" panose="03060000000000000000" pitchFamily="66" charset="0"/>
              </a:rPr>
              <a:t> </a:t>
            </a:r>
            <a:r>
              <a:rPr lang="en-US" sz="2000" dirty="0" err="1">
                <a:latin typeface="#9Slide05 Braxton Regular" panose="03060000000000000000" pitchFamily="66" charset="0"/>
              </a:rPr>
              <a:t>sẽ</a:t>
            </a:r>
            <a:r>
              <a:rPr lang="en-US" sz="2000" dirty="0">
                <a:latin typeface="#9Slide05 Braxton Regular" panose="03060000000000000000" pitchFamily="66" charset="0"/>
              </a:rPr>
              <a:t>, </a:t>
            </a:r>
            <a:r>
              <a:rPr lang="en-US" sz="2000" dirty="0" err="1">
                <a:latin typeface="#9Slide05 Braxton Regular" panose="03060000000000000000" pitchFamily="66" charset="0"/>
              </a:rPr>
              <a:t>ngăn</a:t>
            </a:r>
            <a:r>
              <a:rPr lang="en-US" sz="2000" dirty="0">
                <a:latin typeface="#9Slide05 Braxton Regular" panose="03060000000000000000" pitchFamily="66" charset="0"/>
              </a:rPr>
              <a:t> </a:t>
            </a:r>
            <a:r>
              <a:rPr lang="en-US" sz="2000" dirty="0" err="1">
                <a:latin typeface="#9Slide05 Braxton Regular" panose="03060000000000000000" pitchFamily="66" charset="0"/>
              </a:rPr>
              <a:t>nắp</a:t>
            </a:r>
            <a:endParaRPr lang="en-US" sz="2000" dirty="0">
              <a:latin typeface="#9Slide05 Braxton Regular" panose="03060000000000000000" pitchFamily="66" charset="0"/>
            </a:endParaRPr>
          </a:p>
        </p:txBody>
      </p:sp>
      <p:sp>
        <p:nvSpPr>
          <p:cNvPr id="41" name="Google Shape;251;p21">
            <a:extLst>
              <a:ext uri="{FF2B5EF4-FFF2-40B4-BE49-F238E27FC236}">
                <a16:creationId xmlns:a16="http://schemas.microsoft.com/office/drawing/2014/main" id="{45A4144D-EBC1-45F4-A19A-258D43AABD9D}"/>
              </a:ext>
            </a:extLst>
          </p:cNvPr>
          <p:cNvSpPr txBox="1"/>
          <p:nvPr/>
        </p:nvSpPr>
        <p:spPr>
          <a:xfrm>
            <a:off x="5542789" y="889235"/>
            <a:ext cx="1635088" cy="406823"/>
          </a:xfrm>
          <a:prstGeom prst="rect">
            <a:avLst/>
          </a:prstGeom>
          <a:noFill/>
          <a:ln>
            <a:noFill/>
          </a:ln>
        </p:spPr>
        <p:txBody>
          <a:bodyPr spcFirstLastPara="1" wrap="square" lIns="91425" tIns="91425" rIns="91425" bIns="91425" anchor="t" anchorCtr="0">
            <a:noAutofit/>
          </a:bodyPr>
          <a:lstStyle/>
          <a:p>
            <a:pPr algn="just"/>
            <a:r>
              <a:rPr lang="en-US" sz="2000" dirty="0" err="1">
                <a:latin typeface="#9Slide05 Braxton Regular" panose="03060000000000000000" pitchFamily="66" charset="0"/>
              </a:rPr>
              <a:t>Ông</a:t>
            </a:r>
            <a:r>
              <a:rPr lang="en-US" sz="2000" dirty="0">
                <a:latin typeface="#9Slide05 Braxton Regular" panose="03060000000000000000" pitchFamily="66" charset="0"/>
              </a:rPr>
              <a:t> </a:t>
            </a:r>
            <a:r>
              <a:rPr lang="en-US" sz="2000" dirty="0" err="1">
                <a:latin typeface="#9Slide05 Braxton Regular" panose="03060000000000000000" pitchFamily="66" charset="0"/>
              </a:rPr>
              <a:t>họa</a:t>
            </a:r>
            <a:r>
              <a:rPr lang="en-US" sz="2000" dirty="0">
                <a:latin typeface="#9Slide05 Braxton Regular" panose="03060000000000000000" pitchFamily="66" charset="0"/>
              </a:rPr>
              <a:t> </a:t>
            </a:r>
            <a:r>
              <a:rPr lang="en-US" sz="2000" dirty="0" err="1">
                <a:latin typeface="#9Slide05 Braxton Regular" panose="03060000000000000000" pitchFamily="66" charset="0"/>
              </a:rPr>
              <a:t>sĩ</a:t>
            </a:r>
            <a:r>
              <a:rPr lang="en-US" sz="2000" dirty="0">
                <a:latin typeface="#9Slide05 Braxton Regular" panose="03060000000000000000" pitchFamily="66" charset="0"/>
              </a:rPr>
              <a:t> </a:t>
            </a:r>
            <a:r>
              <a:rPr lang="en-US" sz="2000" dirty="0" err="1">
                <a:latin typeface="#9Slide05 Braxton Regular" panose="03060000000000000000" pitchFamily="66" charset="0"/>
              </a:rPr>
              <a:t>vừa</a:t>
            </a:r>
            <a:r>
              <a:rPr lang="en-US" sz="2000" dirty="0">
                <a:latin typeface="#9Slide05 Braxton Regular" panose="03060000000000000000" pitchFamily="66" charset="0"/>
              </a:rPr>
              <a:t> </a:t>
            </a:r>
            <a:r>
              <a:rPr lang="en-US" sz="2000" dirty="0" err="1">
                <a:latin typeface="#9Slide05 Braxton Regular" panose="03060000000000000000" pitchFamily="66" charset="0"/>
              </a:rPr>
              <a:t>nghe</a:t>
            </a:r>
            <a:r>
              <a:rPr lang="en-US" sz="2000" dirty="0">
                <a:latin typeface="#9Slide05 Braxton Regular" panose="03060000000000000000" pitchFamily="66" charset="0"/>
              </a:rPr>
              <a:t> </a:t>
            </a:r>
            <a:r>
              <a:rPr lang="en-US" sz="2000" dirty="0" err="1">
                <a:latin typeface="#9Slide05 Braxton Regular" panose="03060000000000000000" pitchFamily="66" charset="0"/>
              </a:rPr>
              <a:t>vừa</a:t>
            </a:r>
            <a:r>
              <a:rPr lang="en-US" sz="2000" dirty="0">
                <a:latin typeface="#9Slide05 Braxton Regular" panose="03060000000000000000" pitchFamily="66" charset="0"/>
              </a:rPr>
              <a:t> </a:t>
            </a:r>
            <a:r>
              <a:rPr lang="en-US" sz="2000" dirty="0" err="1">
                <a:latin typeface="#9Slide05 Braxton Regular" panose="03060000000000000000" pitchFamily="66" charset="0"/>
              </a:rPr>
              <a:t>kí</a:t>
            </a:r>
            <a:r>
              <a:rPr lang="en-US" sz="2000" dirty="0">
                <a:latin typeface="#9Slide05 Braxton Regular" panose="03060000000000000000" pitchFamily="66" charset="0"/>
              </a:rPr>
              <a:t> </a:t>
            </a:r>
            <a:r>
              <a:rPr lang="en-US" sz="2000" dirty="0" err="1">
                <a:latin typeface="#9Slide05 Braxton Regular" panose="03060000000000000000" pitchFamily="66" charset="0"/>
              </a:rPr>
              <a:t>họa</a:t>
            </a:r>
            <a:r>
              <a:rPr lang="en-US" sz="2000" dirty="0">
                <a:latin typeface="#9Slide05 Braxton Regular" panose="03060000000000000000" pitchFamily="66" charset="0"/>
              </a:rPr>
              <a:t> </a:t>
            </a:r>
            <a:r>
              <a:rPr lang="en-US" sz="2000" dirty="0" err="1">
                <a:latin typeface="#9Slide05 Braxton Regular" panose="03060000000000000000" pitchFamily="66" charset="0"/>
              </a:rPr>
              <a:t>bức</a:t>
            </a:r>
            <a:r>
              <a:rPr lang="en-US" sz="2000" dirty="0">
                <a:latin typeface="#9Slide05 Braxton Regular" panose="03060000000000000000" pitchFamily="66" charset="0"/>
              </a:rPr>
              <a:t> </a:t>
            </a:r>
            <a:r>
              <a:rPr lang="en-US" sz="2000" dirty="0" err="1">
                <a:latin typeface="#9Slide05 Braxton Regular" panose="03060000000000000000" pitchFamily="66" charset="0"/>
              </a:rPr>
              <a:t>chân</a:t>
            </a:r>
            <a:r>
              <a:rPr lang="en-US" sz="2000" dirty="0">
                <a:latin typeface="#9Slide05 Braxton Regular" panose="03060000000000000000" pitchFamily="66" charset="0"/>
              </a:rPr>
              <a:t> dung </a:t>
            </a:r>
            <a:r>
              <a:rPr lang="en-US" sz="2000" dirty="0" err="1">
                <a:latin typeface="#9Slide05 Braxton Regular" panose="03060000000000000000" pitchFamily="66" charset="0"/>
              </a:rPr>
              <a:t>về</a:t>
            </a:r>
            <a:r>
              <a:rPr lang="en-US" sz="2000" dirty="0">
                <a:latin typeface="#9Slide05 Braxton Regular" panose="03060000000000000000" pitchFamily="66" charset="0"/>
              </a:rPr>
              <a:t> </a:t>
            </a:r>
            <a:r>
              <a:rPr lang="en-US" sz="2000" dirty="0" err="1">
                <a:latin typeface="#9Slide05 Braxton Regular" panose="03060000000000000000" pitchFamily="66" charset="0"/>
              </a:rPr>
              <a:t>anh</a:t>
            </a:r>
            <a:r>
              <a:rPr lang="en-US" sz="2000" dirty="0">
                <a:latin typeface="#9Slide05 Braxton Regular" panose="03060000000000000000" pitchFamily="66" charset="0"/>
              </a:rPr>
              <a:t>. Anh </a:t>
            </a:r>
            <a:r>
              <a:rPr lang="en-US" sz="2000" dirty="0" err="1">
                <a:latin typeface="#9Slide05 Braxton Regular" panose="03060000000000000000" pitchFamily="66" charset="0"/>
              </a:rPr>
              <a:t>ngại</a:t>
            </a:r>
            <a:r>
              <a:rPr lang="en-US" sz="2000" dirty="0">
                <a:latin typeface="#9Slide05 Braxton Regular" panose="03060000000000000000" pitchFamily="66" charset="0"/>
              </a:rPr>
              <a:t> </a:t>
            </a:r>
            <a:r>
              <a:rPr lang="en-US" sz="2000" dirty="0" err="1">
                <a:latin typeface="#9Slide05 Braxton Regular" panose="03060000000000000000" pitchFamily="66" charset="0"/>
              </a:rPr>
              <a:t>ngùn</a:t>
            </a:r>
            <a:r>
              <a:rPr lang="en-US" sz="2000" dirty="0">
                <a:latin typeface="#9Slide05 Braxton Regular" panose="03060000000000000000" pitchFamily="66" charset="0"/>
              </a:rPr>
              <a:t> </a:t>
            </a:r>
            <a:r>
              <a:rPr lang="en-US" sz="2000" dirty="0" err="1">
                <a:latin typeface="#9Slide05 Braxton Regular" panose="03060000000000000000" pitchFamily="66" charset="0"/>
              </a:rPr>
              <a:t>cho</a:t>
            </a:r>
            <a:r>
              <a:rPr lang="en-US" sz="2000" dirty="0">
                <a:latin typeface="#9Slide05 Braxton Regular" panose="03060000000000000000" pitchFamily="66" charset="0"/>
              </a:rPr>
              <a:t> </a:t>
            </a:r>
            <a:r>
              <a:rPr lang="en-US" sz="2000" dirty="0" err="1">
                <a:latin typeface="#9Slide05 Braxton Regular" panose="03060000000000000000" pitchFamily="66" charset="0"/>
              </a:rPr>
              <a:t>rằng</a:t>
            </a:r>
            <a:r>
              <a:rPr lang="en-US" sz="2000" dirty="0">
                <a:latin typeface="#9Slide05 Braxton Regular" panose="03060000000000000000" pitchFamily="66" charset="0"/>
              </a:rPr>
              <a:t> </a:t>
            </a:r>
            <a:r>
              <a:rPr lang="en-US" sz="2000" dirty="0" err="1">
                <a:latin typeface="#9Slide05 Braxton Regular" panose="03060000000000000000" pitchFamily="66" charset="0"/>
              </a:rPr>
              <a:t>mình</a:t>
            </a:r>
            <a:r>
              <a:rPr lang="en-US" sz="2000" dirty="0">
                <a:latin typeface="#9Slide05 Braxton Regular" panose="03060000000000000000" pitchFamily="66" charset="0"/>
              </a:rPr>
              <a:t> </a:t>
            </a:r>
            <a:r>
              <a:rPr lang="en-US" sz="2000" dirty="0" err="1">
                <a:latin typeface="#9Slide05 Braxton Regular" panose="03060000000000000000" pitchFamily="66" charset="0"/>
              </a:rPr>
              <a:t>chưa</a:t>
            </a:r>
            <a:r>
              <a:rPr lang="en-US" sz="2000" dirty="0">
                <a:latin typeface="#9Slide05 Braxton Regular" panose="03060000000000000000" pitchFamily="66" charset="0"/>
              </a:rPr>
              <a:t> </a:t>
            </a:r>
            <a:r>
              <a:rPr lang="en-US" sz="2000" dirty="0" err="1">
                <a:latin typeface="#9Slide05 Braxton Regular" panose="03060000000000000000" pitchFamily="66" charset="0"/>
              </a:rPr>
              <a:t>xứng</a:t>
            </a:r>
            <a:r>
              <a:rPr lang="en-US" sz="2000" dirty="0">
                <a:latin typeface="#9Slide05 Braxton Regular" panose="03060000000000000000" pitchFamily="66" charset="0"/>
              </a:rPr>
              <a:t> </a:t>
            </a:r>
            <a:r>
              <a:rPr lang="en-US" sz="2000" dirty="0" err="1">
                <a:latin typeface="#9Slide05 Braxton Regular" panose="03060000000000000000" pitchFamily="66" charset="0"/>
              </a:rPr>
              <a:t>đáng</a:t>
            </a:r>
            <a:r>
              <a:rPr lang="en-US" sz="2000" dirty="0">
                <a:latin typeface="#9Slide05 Braxton Regular" panose="03060000000000000000" pitchFamily="66" charset="0"/>
              </a:rPr>
              <a:t> </a:t>
            </a:r>
            <a:r>
              <a:rPr lang="en-US" sz="2000" dirty="0" err="1">
                <a:latin typeface="#9Slide05 Braxton Regular" panose="03060000000000000000" pitchFamily="66" charset="0"/>
              </a:rPr>
              <a:t>và</a:t>
            </a:r>
            <a:r>
              <a:rPr lang="en-US" sz="2000" dirty="0">
                <a:latin typeface="#9Slide05 Braxton Regular" panose="03060000000000000000" pitchFamily="66" charset="0"/>
              </a:rPr>
              <a:t> </a:t>
            </a:r>
            <a:r>
              <a:rPr lang="en-US" sz="2000" dirty="0" err="1">
                <a:latin typeface="#9Slide05 Braxton Regular" panose="03060000000000000000" pitchFamily="66" charset="0"/>
              </a:rPr>
              <a:t>giới</a:t>
            </a:r>
            <a:r>
              <a:rPr lang="en-US" sz="2000" dirty="0">
                <a:latin typeface="#9Slide05 Braxton Regular" panose="03060000000000000000" pitchFamily="66" charset="0"/>
              </a:rPr>
              <a:t> </a:t>
            </a:r>
            <a:r>
              <a:rPr lang="en-US" sz="2000" dirty="0" err="1">
                <a:latin typeface="#9Slide05 Braxton Regular" panose="03060000000000000000" pitchFamily="66" charset="0"/>
              </a:rPr>
              <a:t>thiệu</a:t>
            </a:r>
            <a:r>
              <a:rPr lang="en-US" sz="2000" dirty="0">
                <a:latin typeface="#9Slide05 Braxton Regular" panose="03060000000000000000" pitchFamily="66" charset="0"/>
              </a:rPr>
              <a:t> </a:t>
            </a:r>
            <a:r>
              <a:rPr lang="en-US" sz="2000" dirty="0" err="1">
                <a:latin typeface="#9Slide05 Braxton Regular" panose="03060000000000000000" pitchFamily="66" charset="0"/>
              </a:rPr>
              <a:t>thêm</a:t>
            </a:r>
            <a:r>
              <a:rPr lang="en-US" sz="2000" dirty="0">
                <a:latin typeface="#9Slide05 Braxton Regular" panose="03060000000000000000" pitchFamily="66" charset="0"/>
              </a:rPr>
              <a:t> </a:t>
            </a:r>
            <a:r>
              <a:rPr lang="en-US" sz="2000" dirty="0" err="1">
                <a:latin typeface="#9Slide05 Braxton Regular" panose="03060000000000000000" pitchFamily="66" charset="0"/>
              </a:rPr>
              <a:t>nhiều</a:t>
            </a:r>
            <a:r>
              <a:rPr lang="en-US" sz="2000" dirty="0">
                <a:latin typeface="#9Slide05 Braxton Regular" panose="03060000000000000000" pitchFamily="66" charset="0"/>
              </a:rPr>
              <a:t> </a:t>
            </a:r>
            <a:r>
              <a:rPr lang="en-US" sz="2000" dirty="0" err="1">
                <a:latin typeface="#9Slide05 Braxton Regular" panose="03060000000000000000" pitchFamily="66" charset="0"/>
              </a:rPr>
              <a:t>tấm</a:t>
            </a:r>
            <a:r>
              <a:rPr lang="en-US" sz="2000" dirty="0">
                <a:latin typeface="#9Slide05 Braxton Regular" panose="03060000000000000000" pitchFamily="66" charset="0"/>
              </a:rPr>
              <a:t> </a:t>
            </a:r>
            <a:r>
              <a:rPr lang="en-US" sz="2000" dirty="0" err="1">
                <a:latin typeface="#9Slide05 Braxton Regular" panose="03060000000000000000" pitchFamily="66" charset="0"/>
              </a:rPr>
              <a:t>gương</a:t>
            </a:r>
            <a:r>
              <a:rPr lang="en-US" sz="2000" dirty="0">
                <a:latin typeface="#9Slide05 Braxton Regular" panose="03060000000000000000" pitchFamily="66" charset="0"/>
              </a:rPr>
              <a:t> </a:t>
            </a:r>
            <a:r>
              <a:rPr lang="en-US" sz="2000" dirty="0" err="1">
                <a:latin typeface="#9Slide05 Braxton Regular" panose="03060000000000000000" pitchFamily="66" charset="0"/>
              </a:rPr>
              <a:t>khác</a:t>
            </a:r>
            <a:r>
              <a:rPr lang="en-US" sz="2000" dirty="0">
                <a:latin typeface="#9Slide05 Braxton Regular" panose="03060000000000000000" pitchFamily="66" charset="0"/>
              </a:rPr>
              <a:t>.</a:t>
            </a:r>
          </a:p>
        </p:txBody>
      </p:sp>
      <p:sp>
        <p:nvSpPr>
          <p:cNvPr id="42" name="Google Shape;252;p21">
            <a:extLst>
              <a:ext uri="{FF2B5EF4-FFF2-40B4-BE49-F238E27FC236}">
                <a16:creationId xmlns:a16="http://schemas.microsoft.com/office/drawing/2014/main" id="{C93249FD-A9B6-422F-AC2E-E462932BF217}"/>
              </a:ext>
            </a:extLst>
          </p:cNvPr>
          <p:cNvSpPr txBox="1"/>
          <p:nvPr/>
        </p:nvSpPr>
        <p:spPr>
          <a:xfrm>
            <a:off x="7339067" y="907064"/>
            <a:ext cx="1633000" cy="361648"/>
          </a:xfrm>
          <a:prstGeom prst="rect">
            <a:avLst/>
          </a:prstGeom>
          <a:noFill/>
          <a:ln>
            <a:noFill/>
          </a:ln>
        </p:spPr>
        <p:txBody>
          <a:bodyPr spcFirstLastPara="1" wrap="square" lIns="91425" tIns="91425" rIns="91425" bIns="91425" anchor="t" anchorCtr="0">
            <a:noAutofit/>
          </a:bodyPr>
          <a:lstStyle/>
          <a:p>
            <a:pPr algn="just"/>
            <a:r>
              <a:rPr lang="en-US" sz="2000" dirty="0" err="1">
                <a:latin typeface="#9Slide05 Braxton Regular" panose="03060000000000000000" pitchFamily="66" charset="0"/>
              </a:rPr>
              <a:t>Họ</a:t>
            </a:r>
            <a:r>
              <a:rPr lang="en-US" sz="2000" dirty="0">
                <a:latin typeface="#9Slide05 Braxton Regular" panose="03060000000000000000" pitchFamily="66" charset="0"/>
              </a:rPr>
              <a:t> chia </a:t>
            </a:r>
            <a:r>
              <a:rPr lang="en-US" sz="2000" dirty="0" err="1">
                <a:latin typeface="#9Slide05 Braxton Regular" panose="03060000000000000000" pitchFamily="66" charset="0"/>
              </a:rPr>
              <a:t>tay</a:t>
            </a:r>
            <a:r>
              <a:rPr lang="en-US" sz="2000" dirty="0">
                <a:latin typeface="#9Slide05 Braxton Regular" panose="03060000000000000000" pitchFamily="66" charset="0"/>
              </a:rPr>
              <a:t> </a:t>
            </a:r>
            <a:r>
              <a:rPr lang="en-US" sz="2000" dirty="0" err="1">
                <a:latin typeface="#9Slide05 Braxton Regular" panose="03060000000000000000" pitchFamily="66" charset="0"/>
              </a:rPr>
              <a:t>nhau</a:t>
            </a:r>
            <a:r>
              <a:rPr lang="en-US" sz="2000" dirty="0">
                <a:latin typeface="#9Slide05 Braxton Regular" panose="03060000000000000000" pitchFamily="66" charset="0"/>
              </a:rPr>
              <a:t> </a:t>
            </a:r>
            <a:r>
              <a:rPr lang="en-US" sz="2000" dirty="0" err="1">
                <a:latin typeface="#9Slide05 Braxton Regular" panose="03060000000000000000" pitchFamily="66" charset="0"/>
              </a:rPr>
              <a:t>sau</a:t>
            </a:r>
            <a:r>
              <a:rPr lang="en-US" sz="2000" dirty="0">
                <a:latin typeface="#9Slide05 Braxton Regular" panose="03060000000000000000" pitchFamily="66" charset="0"/>
              </a:rPr>
              <a:t> 30 </a:t>
            </a:r>
            <a:r>
              <a:rPr lang="en-US" sz="2000" dirty="0" err="1">
                <a:latin typeface="#9Slide05 Braxton Regular" panose="03060000000000000000" pitchFamily="66" charset="0"/>
              </a:rPr>
              <a:t>phút</a:t>
            </a:r>
            <a:r>
              <a:rPr lang="en-US" sz="2000" dirty="0">
                <a:latin typeface="#9Slide05 Braxton Regular" panose="03060000000000000000" pitchFamily="66" charset="0"/>
              </a:rPr>
              <a:t> </a:t>
            </a:r>
            <a:r>
              <a:rPr lang="en-US" sz="2000" dirty="0" err="1">
                <a:latin typeface="#9Slide05 Braxton Regular" panose="03060000000000000000" pitchFamily="66" charset="0"/>
              </a:rPr>
              <a:t>gặp</a:t>
            </a:r>
            <a:r>
              <a:rPr lang="en-US" sz="2000" dirty="0">
                <a:latin typeface="#9Slide05 Braxton Regular" panose="03060000000000000000" pitchFamily="66" charset="0"/>
              </a:rPr>
              <a:t> </a:t>
            </a:r>
            <a:r>
              <a:rPr lang="en-US" sz="2000" dirty="0" err="1">
                <a:latin typeface="#9Slide05 Braxton Regular" panose="03060000000000000000" pitchFamily="66" charset="0"/>
              </a:rPr>
              <a:t>gỡ</a:t>
            </a:r>
            <a:r>
              <a:rPr lang="en-US" sz="2000" dirty="0">
                <a:latin typeface="#9Slide05 Braxton Regular" panose="03060000000000000000" pitchFamily="66" charset="0"/>
              </a:rPr>
              <a:t>. Anh </a:t>
            </a:r>
            <a:r>
              <a:rPr lang="en-US" sz="2000" dirty="0" err="1">
                <a:latin typeface="#9Slide05 Braxton Regular" panose="03060000000000000000" pitchFamily="66" charset="0"/>
              </a:rPr>
              <a:t>thanh</a:t>
            </a:r>
            <a:r>
              <a:rPr lang="en-US" sz="2000" dirty="0">
                <a:latin typeface="#9Slide05 Braxton Regular" panose="03060000000000000000" pitchFamily="66" charset="0"/>
              </a:rPr>
              <a:t> </a:t>
            </a:r>
            <a:r>
              <a:rPr lang="en-US" sz="2000" dirty="0" err="1">
                <a:latin typeface="#9Slide05 Braxton Regular" panose="03060000000000000000" pitchFamily="66" charset="0"/>
              </a:rPr>
              <a:t>niên</a:t>
            </a:r>
            <a:r>
              <a:rPr lang="en-US" sz="2000" dirty="0">
                <a:latin typeface="#9Slide05 Braxton Regular" panose="03060000000000000000" pitchFamily="66" charset="0"/>
              </a:rPr>
              <a:t> </a:t>
            </a:r>
            <a:r>
              <a:rPr lang="en-US" sz="2000" dirty="0" err="1">
                <a:latin typeface="#9Slide05 Braxton Regular" panose="03060000000000000000" pitchFamily="66" charset="0"/>
              </a:rPr>
              <a:t>tặng</a:t>
            </a:r>
            <a:r>
              <a:rPr lang="en-US" sz="2000" dirty="0">
                <a:latin typeface="#9Slide05 Braxton Regular" panose="03060000000000000000" pitchFamily="66" charset="0"/>
              </a:rPr>
              <a:t> </a:t>
            </a:r>
            <a:r>
              <a:rPr lang="en-US" sz="2000" dirty="0" err="1">
                <a:latin typeface="#9Slide05 Braxton Regular" panose="03060000000000000000" pitchFamily="66" charset="0"/>
              </a:rPr>
              <a:t>ông</a:t>
            </a:r>
            <a:r>
              <a:rPr lang="en-US" sz="2000" dirty="0">
                <a:latin typeface="#9Slide05 Braxton Regular" panose="03060000000000000000" pitchFamily="66" charset="0"/>
              </a:rPr>
              <a:t> </a:t>
            </a:r>
            <a:r>
              <a:rPr lang="en-US" sz="2000" dirty="0" err="1">
                <a:latin typeface="#9Slide05 Braxton Regular" panose="03060000000000000000" pitchFamily="66" charset="0"/>
              </a:rPr>
              <a:t>họa</a:t>
            </a:r>
            <a:r>
              <a:rPr lang="en-US" sz="2000" dirty="0">
                <a:latin typeface="#9Slide05 Braxton Regular" panose="03060000000000000000" pitchFamily="66" charset="0"/>
              </a:rPr>
              <a:t> </a:t>
            </a:r>
            <a:r>
              <a:rPr lang="en-US" sz="2000" dirty="0" err="1">
                <a:latin typeface="#9Slide05 Braxton Regular" panose="03060000000000000000" pitchFamily="66" charset="0"/>
              </a:rPr>
              <a:t>sĩ</a:t>
            </a:r>
            <a:r>
              <a:rPr lang="en-US" sz="2000" dirty="0">
                <a:latin typeface="#9Slide05 Braxton Regular" panose="03060000000000000000" pitchFamily="66" charset="0"/>
              </a:rPr>
              <a:t> </a:t>
            </a:r>
            <a:r>
              <a:rPr lang="en-US" sz="2000" dirty="0" err="1">
                <a:latin typeface="#9Slide05 Braxton Regular" panose="03060000000000000000" pitchFamily="66" charset="0"/>
              </a:rPr>
              <a:t>làn</a:t>
            </a:r>
            <a:r>
              <a:rPr lang="en-US" sz="2000" dirty="0">
                <a:latin typeface="#9Slide05 Braxton Regular" panose="03060000000000000000" pitchFamily="66" charset="0"/>
              </a:rPr>
              <a:t> </a:t>
            </a:r>
            <a:r>
              <a:rPr lang="en-US" sz="2000" dirty="0" err="1">
                <a:latin typeface="#9Slide05 Braxton Regular" panose="03060000000000000000" pitchFamily="66" charset="0"/>
              </a:rPr>
              <a:t>trứng</a:t>
            </a:r>
            <a:r>
              <a:rPr lang="en-US" sz="2000" dirty="0">
                <a:latin typeface="#9Slide05 Braxton Regular" panose="03060000000000000000" pitchFamily="66" charset="0"/>
              </a:rPr>
              <a:t> </a:t>
            </a:r>
            <a:r>
              <a:rPr lang="en-US" sz="2000" dirty="0" err="1">
                <a:latin typeface="#9Slide05 Braxton Regular" panose="03060000000000000000" pitchFamily="66" charset="0"/>
              </a:rPr>
              <a:t>để</a:t>
            </a:r>
            <a:r>
              <a:rPr lang="en-US" sz="2000" dirty="0">
                <a:latin typeface="#9Slide05 Braxton Regular" panose="03060000000000000000" pitchFamily="66" charset="0"/>
              </a:rPr>
              <a:t> </a:t>
            </a:r>
            <a:r>
              <a:rPr lang="en-US" sz="2000" dirty="0" err="1">
                <a:latin typeface="#9Slide05 Braxton Regular" panose="03060000000000000000" pitchFamily="66" charset="0"/>
              </a:rPr>
              <a:t>ăn</a:t>
            </a:r>
            <a:r>
              <a:rPr lang="en-US" sz="2000" dirty="0">
                <a:latin typeface="#9Slide05 Braxton Regular" panose="03060000000000000000" pitchFamily="66" charset="0"/>
              </a:rPr>
              <a:t> </a:t>
            </a:r>
            <a:r>
              <a:rPr lang="en-US" sz="2000" dirty="0" err="1">
                <a:latin typeface="#9Slide05 Braxton Regular" panose="03060000000000000000" pitchFamily="66" charset="0"/>
              </a:rPr>
              <a:t>đường</a:t>
            </a:r>
            <a:r>
              <a:rPr lang="en-US" sz="2000" dirty="0">
                <a:latin typeface="#9Slide05 Braxton Regular" panose="03060000000000000000" pitchFamily="66" charset="0"/>
              </a:rPr>
              <a:t>, </a:t>
            </a:r>
            <a:r>
              <a:rPr lang="en-US" sz="2000" dirty="0" err="1">
                <a:latin typeface="#9Slide05 Braxton Regular" panose="03060000000000000000" pitchFamily="66" charset="0"/>
              </a:rPr>
              <a:t>tặng</a:t>
            </a:r>
            <a:r>
              <a:rPr lang="en-US" sz="2000" dirty="0">
                <a:latin typeface="#9Slide05 Braxton Regular" panose="03060000000000000000" pitchFamily="66" charset="0"/>
              </a:rPr>
              <a:t> </a:t>
            </a:r>
            <a:r>
              <a:rPr lang="en-US" sz="2000" dirty="0" err="1">
                <a:latin typeface="#9Slide05 Braxton Regular" panose="03060000000000000000" pitchFamily="66" charset="0"/>
              </a:rPr>
              <a:t>cô</a:t>
            </a:r>
            <a:r>
              <a:rPr lang="en-US" sz="2000" dirty="0">
                <a:latin typeface="#9Slide05 Braxton Regular" panose="03060000000000000000" pitchFamily="66" charset="0"/>
              </a:rPr>
              <a:t> </a:t>
            </a:r>
            <a:r>
              <a:rPr lang="en-US" sz="2000" dirty="0" err="1">
                <a:latin typeface="#9Slide05 Braxton Regular" panose="03060000000000000000" pitchFamily="66" charset="0"/>
              </a:rPr>
              <a:t>kĩ</a:t>
            </a:r>
            <a:r>
              <a:rPr lang="en-US" sz="2000" dirty="0">
                <a:latin typeface="#9Slide05 Braxton Regular" panose="03060000000000000000" pitchFamily="66" charset="0"/>
              </a:rPr>
              <a:t> </a:t>
            </a:r>
            <a:r>
              <a:rPr lang="en-US" sz="2000" dirty="0" err="1">
                <a:latin typeface="#9Slide05 Braxton Regular" panose="03060000000000000000" pitchFamily="66" charset="0"/>
              </a:rPr>
              <a:t>sư</a:t>
            </a:r>
            <a:r>
              <a:rPr lang="en-US" sz="2000" dirty="0">
                <a:latin typeface="#9Slide05 Braxton Regular" panose="03060000000000000000" pitchFamily="66" charset="0"/>
              </a:rPr>
              <a:t> </a:t>
            </a:r>
            <a:r>
              <a:rPr lang="en-US" sz="2000" dirty="0" err="1">
                <a:latin typeface="#9Slide05 Braxton Regular" panose="03060000000000000000" pitchFamily="66" charset="0"/>
              </a:rPr>
              <a:t>bó</a:t>
            </a:r>
            <a:r>
              <a:rPr lang="en-US" sz="2000" dirty="0">
                <a:latin typeface="#9Slide05 Braxton Regular" panose="03060000000000000000" pitchFamily="66" charset="0"/>
              </a:rPr>
              <a:t> </a:t>
            </a:r>
            <a:r>
              <a:rPr lang="en-US" sz="2000" dirty="0" err="1">
                <a:latin typeface="#9Slide05 Braxton Regular" panose="03060000000000000000" pitchFamily="66" charset="0"/>
              </a:rPr>
              <a:t>hoa</a:t>
            </a:r>
            <a:r>
              <a:rPr lang="en-US" sz="2000" dirty="0">
                <a:latin typeface="#9Slide05 Braxton Regular" panose="03060000000000000000" pitchFamily="66" charset="0"/>
              </a:rPr>
              <a:t> to, </a:t>
            </a:r>
            <a:r>
              <a:rPr lang="en-US" sz="2000" dirty="0" err="1">
                <a:latin typeface="#9Slide05 Braxton Regular" panose="03060000000000000000" pitchFamily="66" charset="0"/>
              </a:rPr>
              <a:t>đẹp</a:t>
            </a:r>
            <a:endParaRPr lang="en-US" sz="2000" dirty="0">
              <a:latin typeface="#9Slide05 Braxton Regular" panose="03060000000000000000" pitchFamily="66" charset="0"/>
            </a:endParaRPr>
          </a:p>
        </p:txBody>
      </p:sp>
      <p:sp>
        <p:nvSpPr>
          <p:cNvPr id="43" name="TextBox 42">
            <a:extLst>
              <a:ext uri="{FF2B5EF4-FFF2-40B4-BE49-F238E27FC236}">
                <a16:creationId xmlns:a16="http://schemas.microsoft.com/office/drawing/2014/main" id="{D94CE101-1803-4B80-9A11-065A6E3A9636}"/>
              </a:ext>
            </a:extLst>
          </p:cNvPr>
          <p:cNvSpPr txBox="1"/>
          <p:nvPr/>
        </p:nvSpPr>
        <p:spPr>
          <a:xfrm>
            <a:off x="38100" y="4552778"/>
            <a:ext cx="9058275" cy="406265"/>
          </a:xfrm>
          <a:prstGeom prst="rect">
            <a:avLst/>
          </a:prstGeom>
          <a:noFill/>
        </p:spPr>
        <p:txBody>
          <a:bodyPr wrap="square">
            <a:spAutoFit/>
          </a:bodyPr>
          <a:lstStyle/>
          <a:p>
            <a:pPr marL="0" indent="0" algn="ctr">
              <a:lnSpc>
                <a:spcPct val="80000"/>
              </a:lnSpc>
              <a:buNone/>
              <a:defRPr/>
            </a:pPr>
            <a:r>
              <a:rPr lang="en-US" sz="2100" dirty="0">
                <a:solidFill>
                  <a:srgbClr val="0070C0"/>
                </a:solidFill>
                <a:latin typeface="#9Slide05 Braxton Regular" panose="03060000000000000000" pitchFamily="66" charset="0"/>
                <a:sym typeface="Wingdings" panose="05000000000000000000" pitchFamily="2" charset="2"/>
              </a:rPr>
              <a:t> </a:t>
            </a:r>
            <a:r>
              <a:rPr lang="en-US" sz="2400" dirty="0" err="1">
                <a:solidFill>
                  <a:srgbClr val="0070C0"/>
                </a:solidFill>
                <a:latin typeface="#9Slide05 Braxton Regular" panose="03060000000000000000" pitchFamily="66" charset="0"/>
              </a:rPr>
              <a:t>Cốt</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truyện</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đơn</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tuyến</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đơn</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giản</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xoay</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quanh</a:t>
            </a:r>
            <a:r>
              <a:rPr lang="en-US" sz="2400" dirty="0">
                <a:solidFill>
                  <a:srgbClr val="0070C0"/>
                </a:solidFill>
                <a:latin typeface="#9Slide05 Braxton Regular" panose="03060000000000000000" pitchFamily="66" charset="0"/>
              </a:rPr>
              <a:t> 1 </a:t>
            </a:r>
            <a:r>
              <a:rPr lang="en-US" sz="2400" dirty="0" err="1">
                <a:solidFill>
                  <a:srgbClr val="0070C0"/>
                </a:solidFill>
                <a:latin typeface="#9Slide05 Braxton Regular" panose="03060000000000000000" pitchFamily="66" charset="0"/>
              </a:rPr>
              <a:t>tình</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huống</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truyện</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và</a:t>
            </a:r>
            <a:r>
              <a:rPr lang="en-US" sz="2400" dirty="0">
                <a:solidFill>
                  <a:srgbClr val="0070C0"/>
                </a:solidFill>
                <a:latin typeface="#9Slide05 Braxton Regular" panose="03060000000000000000" pitchFamily="66" charset="0"/>
              </a:rPr>
              <a:t> 1 </a:t>
            </a:r>
            <a:r>
              <a:rPr lang="en-US" sz="2400" dirty="0" err="1">
                <a:solidFill>
                  <a:srgbClr val="0070C0"/>
                </a:solidFill>
                <a:latin typeface="#9Slide05 Braxton Regular" panose="03060000000000000000" pitchFamily="66" charset="0"/>
              </a:rPr>
              <a:t>nhân</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vật</a:t>
            </a:r>
            <a:endParaRPr lang="en-US" sz="2000" dirty="0">
              <a:solidFill>
                <a:srgbClr val="0070C0"/>
              </a:solidFill>
              <a:latin typeface="#9Slide05 Braxton Regular" panose="03060000000000000000" pitchFamily="66" charset="0"/>
            </a:endParaRPr>
          </a:p>
        </p:txBody>
      </p:sp>
      <p:sp>
        <p:nvSpPr>
          <p:cNvPr id="44" name="Text Box 4">
            <a:extLst>
              <a:ext uri="{FF2B5EF4-FFF2-40B4-BE49-F238E27FC236}">
                <a16:creationId xmlns:a16="http://schemas.microsoft.com/office/drawing/2014/main" id="{391A6434-2F61-4517-B84E-5BD77FA80A02}"/>
              </a:ext>
            </a:extLst>
          </p:cNvPr>
          <p:cNvSpPr txBox="1">
            <a:spLocks noChangeArrowheads="1"/>
          </p:cNvSpPr>
          <p:nvPr/>
        </p:nvSpPr>
        <p:spPr bwMode="auto">
          <a:xfrm>
            <a:off x="3427898" y="191936"/>
            <a:ext cx="21386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a:solidFill>
                  <a:srgbClr val="0070C0"/>
                </a:solidFill>
                <a:latin typeface="#9Slide05 Braxton Regular" panose="03060000000000000000" pitchFamily="66" charset="0"/>
                <a:cs typeface="Times New Roman" pitchFamily="18" charset="0"/>
              </a:rPr>
              <a:t>b/ </a:t>
            </a:r>
            <a:r>
              <a:rPr lang="en-US" sz="2400" b="1" dirty="0" err="1">
                <a:solidFill>
                  <a:srgbClr val="0070C0"/>
                </a:solidFill>
                <a:latin typeface="#9Slide05 Braxton Regular" panose="03060000000000000000" pitchFamily="66" charset="0"/>
                <a:cs typeface="Times New Roman" pitchFamily="18" charset="0"/>
              </a:rPr>
              <a:t>Cốt</a:t>
            </a:r>
            <a:r>
              <a:rPr lang="en-US" sz="2400" b="1" dirty="0">
                <a:solidFill>
                  <a:srgbClr val="0070C0"/>
                </a:solidFill>
                <a:latin typeface="#9Slide05 Braxton Regular" panose="03060000000000000000" pitchFamily="66" charset="0"/>
                <a:cs typeface="Times New Roman" pitchFamily="18" charset="0"/>
              </a:rPr>
              <a:t> </a:t>
            </a:r>
            <a:r>
              <a:rPr lang="en-US" sz="2400" b="1" dirty="0" err="1">
                <a:solidFill>
                  <a:srgbClr val="0070C0"/>
                </a:solidFill>
                <a:latin typeface="#9Slide05 Braxton Regular" panose="03060000000000000000" pitchFamily="66" charset="0"/>
                <a:cs typeface="Times New Roman" pitchFamily="18" charset="0"/>
              </a:rPr>
              <a:t>truyện</a:t>
            </a:r>
            <a:endParaRPr lang="en-US" sz="2400" b="1" dirty="0">
              <a:solidFill>
                <a:srgbClr val="0070C0"/>
              </a:solidFill>
              <a:latin typeface="#9Slide05 Braxton Regular" panose="03060000000000000000" pitchFamily="66" charset="0"/>
              <a:cs typeface="Times New Roman" pitchFamily="18" charset="0"/>
            </a:endParaRPr>
          </a:p>
        </p:txBody>
      </p:sp>
    </p:spTree>
    <p:extLst>
      <p:ext uri="{BB962C8B-B14F-4D97-AF65-F5344CB8AC3E}">
        <p14:creationId xmlns:p14="http://schemas.microsoft.com/office/powerpoint/2010/main" val="8282982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500"/>
                                        <p:tgtEl>
                                          <p:spTgt spid="40"/>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500"/>
                                        <p:tgtEl>
                                          <p:spTgt spid="39"/>
                                        </p:tgtEl>
                                      </p:cBhvr>
                                    </p:animEffect>
                                  </p:childTnLst>
                                </p:cTn>
                              </p:par>
                              <p:par>
                                <p:cTn id="34" presetID="22" presetClass="entr" presetSubtype="4"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down)">
                                      <p:cBhvr>
                                        <p:cTn id="41" dur="500"/>
                                        <p:tgtEl>
                                          <p:spTgt spid="41"/>
                                        </p:tgtEl>
                                      </p:cBhvr>
                                    </p:animEffect>
                                  </p:childTnLst>
                                </p:cTn>
                              </p:par>
                              <p:par>
                                <p:cTn id="42" presetID="22" presetClass="entr" presetSubtype="4"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par>
                                <p:cTn id="50" presetID="22" presetClass="entr" presetSubtype="4"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inVertical)">
                                      <p:cBhvr>
                                        <p:cTn id="5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p:bldP spid="41" grpId="0"/>
      <p:bldP spid="42" grpId="0"/>
      <p:bldP spid="4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EF2EB811-6930-4D02-A8AF-45603890DC70}"/>
              </a:ext>
            </a:extLst>
          </p:cNvPr>
          <p:cNvSpPr txBox="1">
            <a:spLocks noChangeArrowheads="1"/>
          </p:cNvSpPr>
          <p:nvPr/>
        </p:nvSpPr>
        <p:spPr bwMode="auto">
          <a:xfrm>
            <a:off x="3502659" y="360692"/>
            <a:ext cx="21386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dirty="0">
                <a:solidFill>
                  <a:srgbClr val="0070C0"/>
                </a:solidFill>
                <a:latin typeface="#9Slide05 Braxton Regular" panose="03060000000000000000" pitchFamily="66" charset="0"/>
                <a:cs typeface="Times New Roman" pitchFamily="18" charset="0"/>
              </a:rPr>
              <a:t>c/ </a:t>
            </a:r>
            <a:r>
              <a:rPr lang="en-US" sz="2800" b="1" dirty="0" err="1">
                <a:solidFill>
                  <a:srgbClr val="0070C0"/>
                </a:solidFill>
                <a:latin typeface="#9Slide05 Braxton Regular" panose="03060000000000000000" pitchFamily="66" charset="0"/>
                <a:cs typeface="Times New Roman" pitchFamily="18" charset="0"/>
              </a:rPr>
              <a:t>Ngôi</a:t>
            </a:r>
            <a:r>
              <a:rPr lang="en-US" sz="2800" b="1" dirty="0">
                <a:solidFill>
                  <a:srgbClr val="0070C0"/>
                </a:solidFill>
                <a:latin typeface="#9Slide05 Braxton Regular" panose="03060000000000000000" pitchFamily="66" charset="0"/>
                <a:cs typeface="Times New Roman" pitchFamily="18" charset="0"/>
              </a:rPr>
              <a:t> </a:t>
            </a:r>
            <a:r>
              <a:rPr lang="en-US" sz="2800" b="1" dirty="0" err="1">
                <a:solidFill>
                  <a:srgbClr val="0070C0"/>
                </a:solidFill>
                <a:latin typeface="#9Slide05 Braxton Regular" panose="03060000000000000000" pitchFamily="66" charset="0"/>
                <a:cs typeface="Times New Roman" pitchFamily="18" charset="0"/>
              </a:rPr>
              <a:t>kể</a:t>
            </a:r>
            <a:endParaRPr lang="en-US" sz="2800" b="1" dirty="0">
              <a:solidFill>
                <a:srgbClr val="0070C0"/>
              </a:solidFill>
              <a:latin typeface="#9Slide05 Braxton Regular" panose="03060000000000000000" pitchFamily="66" charset="0"/>
              <a:cs typeface="Times New Roman" pitchFamily="18" charset="0"/>
            </a:endParaRPr>
          </a:p>
        </p:txBody>
      </p:sp>
      <p:sp>
        <p:nvSpPr>
          <p:cNvPr id="6" name="Google Shape;1017;p33">
            <a:extLst>
              <a:ext uri="{FF2B5EF4-FFF2-40B4-BE49-F238E27FC236}">
                <a16:creationId xmlns:a16="http://schemas.microsoft.com/office/drawing/2014/main" id="{15BCC1FD-BD11-4C66-884D-FB4C3D3A8AC7}"/>
              </a:ext>
            </a:extLst>
          </p:cNvPr>
          <p:cNvSpPr/>
          <p:nvPr/>
        </p:nvSpPr>
        <p:spPr>
          <a:xfrm>
            <a:off x="3753285" y="1309517"/>
            <a:ext cx="4973188" cy="1046252"/>
          </a:xfrm>
          <a:prstGeom prst="round2DiagRect">
            <a:avLst>
              <a:gd name="adj1" fmla="val 35325"/>
              <a:gd name="adj2" fmla="val 0"/>
            </a:avLst>
          </a:prstGeom>
          <a:solidFill>
            <a:schemeClr val="accent4">
              <a:lumMod val="20000"/>
              <a:lumOff val="80000"/>
            </a:schemeClr>
          </a:solidFill>
          <a:ln>
            <a:noFill/>
          </a:ln>
        </p:spPr>
        <p:txBody>
          <a:bodyPr spcFirstLastPara="1" wrap="square" lIns="91425" tIns="91425" rIns="91425" bIns="91425" anchor="ctr" anchorCtr="0">
            <a:noAutofit/>
          </a:bodyPr>
          <a:lstStyle/>
          <a:p>
            <a:pPr algn="just"/>
            <a:r>
              <a:rPr lang="en-US" sz="2200" b="1" dirty="0" err="1">
                <a:solidFill>
                  <a:srgbClr val="0070C0"/>
                </a:solidFill>
                <a:latin typeface="#9Slide05 Braxton Regular" panose="03060000000000000000" pitchFamily="66" charset="0"/>
                <a:cs typeface="Times New Roman" panose="02020603050405020304" pitchFamily="18" charset="0"/>
              </a:rPr>
              <a:t>Ngôi</a:t>
            </a:r>
            <a:r>
              <a:rPr lang="en-US" sz="2200" b="1" dirty="0">
                <a:solidFill>
                  <a:srgbClr val="0070C0"/>
                </a:solidFill>
                <a:latin typeface="#9Slide05 Braxton Regular" panose="03060000000000000000" pitchFamily="66" charset="0"/>
                <a:cs typeface="Times New Roman" panose="02020603050405020304" pitchFamily="18" charset="0"/>
              </a:rPr>
              <a:t> </a:t>
            </a:r>
            <a:r>
              <a:rPr lang="en-US" sz="2200" b="1" dirty="0" err="1">
                <a:solidFill>
                  <a:srgbClr val="0070C0"/>
                </a:solidFill>
                <a:latin typeface="#9Slide05 Braxton Regular" panose="03060000000000000000" pitchFamily="66" charset="0"/>
                <a:cs typeface="Times New Roman" panose="02020603050405020304" pitchFamily="18" charset="0"/>
              </a:rPr>
              <a:t>kể</a:t>
            </a:r>
            <a:r>
              <a:rPr lang="en-US" sz="2200" b="1" dirty="0">
                <a:solidFill>
                  <a:srgbClr val="0070C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Ngôi</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thứ</a:t>
            </a:r>
            <a:r>
              <a:rPr lang="en-US" sz="2200" dirty="0">
                <a:solidFill>
                  <a:srgbClr val="002060"/>
                </a:solidFill>
                <a:latin typeface="#9Slide05 Braxton Regular" panose="03060000000000000000" pitchFamily="66" charset="0"/>
                <a:cs typeface="Times New Roman" panose="02020603050405020304" pitchFamily="18" charset="0"/>
              </a:rPr>
              <a:t> 3 (</a:t>
            </a:r>
            <a:r>
              <a:rPr lang="en-US" sz="2200" dirty="0" err="1">
                <a:solidFill>
                  <a:srgbClr val="002060"/>
                </a:solidFill>
                <a:latin typeface="#9Slide05 Braxton Regular" panose="03060000000000000000" pitchFamily="66" charset="0"/>
                <a:cs typeface="Times New Roman" panose="02020603050405020304" pitchFamily="18" charset="0"/>
              </a:rPr>
              <a:t>được</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tái</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hiện</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chủ</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yếu</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dưới</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góc</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nhìn</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cảm</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nhận</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của</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nhân</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vật</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ông</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họa</a:t>
            </a:r>
            <a:r>
              <a:rPr lang="en-US" sz="2200" dirty="0">
                <a:solidFill>
                  <a:srgbClr val="002060"/>
                </a:solidFill>
                <a:latin typeface="#9Slide05 Braxton Regular" panose="03060000000000000000" pitchFamily="66" charset="0"/>
                <a:cs typeface="Times New Roman" panose="02020603050405020304" pitchFamily="18" charset="0"/>
              </a:rPr>
              <a:t> </a:t>
            </a:r>
            <a:r>
              <a:rPr lang="en-US" sz="2200" dirty="0" err="1">
                <a:solidFill>
                  <a:srgbClr val="002060"/>
                </a:solidFill>
                <a:latin typeface="#9Slide05 Braxton Regular" panose="03060000000000000000" pitchFamily="66" charset="0"/>
                <a:cs typeface="Times New Roman" panose="02020603050405020304" pitchFamily="18" charset="0"/>
              </a:rPr>
              <a:t>sĩ</a:t>
            </a:r>
            <a:r>
              <a:rPr lang="en-US" sz="2200" dirty="0">
                <a:solidFill>
                  <a:srgbClr val="002060"/>
                </a:solidFill>
                <a:latin typeface="#9Slide05 Braxton Regular" panose="03060000000000000000" pitchFamily="66" charset="0"/>
                <a:cs typeface="Times New Roman" panose="02020603050405020304" pitchFamily="18" charset="0"/>
              </a:rPr>
              <a:t>)</a:t>
            </a:r>
          </a:p>
        </p:txBody>
      </p:sp>
      <p:sp>
        <p:nvSpPr>
          <p:cNvPr id="7" name="Google Shape;1017;p33">
            <a:extLst>
              <a:ext uri="{FF2B5EF4-FFF2-40B4-BE49-F238E27FC236}">
                <a16:creationId xmlns:a16="http://schemas.microsoft.com/office/drawing/2014/main" id="{917CFD53-F1F2-4579-A1B8-A67F939E0956}"/>
              </a:ext>
            </a:extLst>
          </p:cNvPr>
          <p:cNvSpPr/>
          <p:nvPr/>
        </p:nvSpPr>
        <p:spPr>
          <a:xfrm>
            <a:off x="3753285" y="2877282"/>
            <a:ext cx="4973188" cy="1615537"/>
          </a:xfrm>
          <a:prstGeom prst="round2DiagRect">
            <a:avLst>
              <a:gd name="adj1" fmla="val 35325"/>
              <a:gd name="adj2" fmla="val 0"/>
            </a:avLst>
          </a:prstGeom>
          <a:solidFill>
            <a:schemeClr val="accent4">
              <a:lumMod val="20000"/>
              <a:lumOff val="80000"/>
            </a:schemeClr>
          </a:solidFill>
          <a:ln>
            <a:noFill/>
          </a:ln>
        </p:spPr>
        <p:txBody>
          <a:bodyPr spcFirstLastPara="1" wrap="square" lIns="91425" tIns="91425" rIns="91425" bIns="91425" anchor="ctr" anchorCtr="0">
            <a:noAutofit/>
          </a:bodyPr>
          <a:lstStyle/>
          <a:p>
            <a:pPr algn="just"/>
            <a:r>
              <a:rPr lang="en-US" sz="2200" b="1" dirty="0" err="1">
                <a:solidFill>
                  <a:srgbClr val="0070C0"/>
                </a:solidFill>
                <a:latin typeface="#9Slide05 Braxton Regular" panose="03060000000000000000" pitchFamily="66" charset="0"/>
                <a:cs typeface="Times New Roman" panose="02020603050405020304" pitchFamily="18" charset="0"/>
              </a:rPr>
              <a:t>Tác</a:t>
            </a:r>
            <a:r>
              <a:rPr lang="en-US" sz="2200" b="1" dirty="0">
                <a:solidFill>
                  <a:srgbClr val="0070C0"/>
                </a:solidFill>
                <a:latin typeface="#9Slide05 Braxton Regular" panose="03060000000000000000" pitchFamily="66" charset="0"/>
                <a:cs typeface="Times New Roman" panose="02020603050405020304" pitchFamily="18" charset="0"/>
              </a:rPr>
              <a:t> </a:t>
            </a:r>
            <a:r>
              <a:rPr lang="en-US" sz="2200" b="1" dirty="0" err="1">
                <a:solidFill>
                  <a:srgbClr val="0070C0"/>
                </a:solidFill>
                <a:latin typeface="#9Slide05 Braxton Regular" panose="03060000000000000000" pitchFamily="66" charset="0"/>
                <a:cs typeface="Times New Roman" panose="02020603050405020304" pitchFamily="18" charset="0"/>
              </a:rPr>
              <a:t>dụng</a:t>
            </a:r>
            <a:r>
              <a:rPr lang="en-US" sz="2200" b="1" dirty="0">
                <a:solidFill>
                  <a:srgbClr val="0070C0"/>
                </a:solidFill>
                <a:latin typeface="#9Slide05 Braxton Regular" panose="03060000000000000000" pitchFamily="66" charset="0"/>
                <a:cs typeface="Times New Roman" panose="02020603050405020304" pitchFamily="18" charset="0"/>
              </a:rPr>
              <a:t>: </a:t>
            </a:r>
            <a:r>
              <a:rPr lang="vi-VN" sz="2200" dirty="0">
                <a:solidFill>
                  <a:srgbClr val="002060"/>
                </a:solidFill>
                <a:latin typeface="#9Slide05 Braxton Regular" panose="03060000000000000000" pitchFamily="66" charset="0"/>
                <a:cs typeface="Times New Roman" panose="02020603050405020304" pitchFamily="18" charset="0"/>
              </a:rPr>
              <a:t>Thể hiện tính cách</a:t>
            </a:r>
            <a:r>
              <a:rPr lang="en-US" sz="2200" dirty="0">
                <a:solidFill>
                  <a:srgbClr val="002060"/>
                </a:solidFill>
                <a:latin typeface="#9Slide05 Braxton Regular" panose="03060000000000000000" pitchFamily="66" charset="0"/>
                <a:cs typeface="Times New Roman" panose="02020603050405020304" pitchFamily="18" charset="0"/>
              </a:rPr>
              <a:t>,</a:t>
            </a:r>
            <a:r>
              <a:rPr lang="vi-VN" sz="2200" dirty="0">
                <a:solidFill>
                  <a:srgbClr val="002060"/>
                </a:solidFill>
                <a:latin typeface="#9Slide05 Braxton Regular" panose="03060000000000000000" pitchFamily="66" charset="0"/>
                <a:cs typeface="Times New Roman" panose="02020603050405020304" pitchFamily="18" charset="0"/>
              </a:rPr>
              <a:t> vẻ đẹp nhân vật anh thanh niên 1 cách chân thực</a:t>
            </a:r>
            <a:r>
              <a:rPr lang="en-US" sz="2200" dirty="0">
                <a:solidFill>
                  <a:srgbClr val="002060"/>
                </a:solidFill>
                <a:latin typeface="#9Slide05 Braxton Regular" panose="03060000000000000000" pitchFamily="66" charset="0"/>
                <a:cs typeface="Times New Roman" panose="02020603050405020304" pitchFamily="18" charset="0"/>
              </a:rPr>
              <a:t>,</a:t>
            </a:r>
            <a:r>
              <a:rPr lang="vi-VN" sz="2200" dirty="0">
                <a:solidFill>
                  <a:srgbClr val="002060"/>
                </a:solidFill>
                <a:latin typeface="#9Slide05 Braxton Regular" panose="03060000000000000000" pitchFamily="66" charset="0"/>
                <a:cs typeface="Times New Roman" panose="02020603050405020304" pitchFamily="18" charset="0"/>
              </a:rPr>
              <a:t> sinh động</a:t>
            </a:r>
            <a:r>
              <a:rPr lang="en-US" sz="2200" dirty="0">
                <a:solidFill>
                  <a:srgbClr val="002060"/>
                </a:solidFill>
                <a:latin typeface="#9Slide05 Braxton Regular" panose="03060000000000000000" pitchFamily="66" charset="0"/>
                <a:cs typeface="Times New Roman" panose="02020603050405020304" pitchFamily="18" charset="0"/>
              </a:rPr>
              <a:t>,</a:t>
            </a:r>
            <a:r>
              <a:rPr lang="vi-VN" sz="2200" dirty="0">
                <a:solidFill>
                  <a:srgbClr val="002060"/>
                </a:solidFill>
                <a:latin typeface="#9Slide05 Braxton Regular" panose="03060000000000000000" pitchFamily="66" charset="0"/>
                <a:cs typeface="Times New Roman" panose="02020603050405020304" pitchFamily="18" charset="0"/>
              </a:rPr>
              <a:t> khách quan </a:t>
            </a:r>
            <a:r>
              <a:rPr lang="en-US" sz="2200" dirty="0">
                <a:solidFill>
                  <a:srgbClr val="002060"/>
                </a:solidFill>
                <a:latin typeface="#9Slide05 Braxton Regular" panose="03060000000000000000" pitchFamily="66" charset="0"/>
                <a:cs typeface="Times New Roman" panose="02020603050405020304" pitchFamily="18" charset="0"/>
              </a:rPr>
              <a:t>+ M</a:t>
            </a:r>
            <a:r>
              <a:rPr lang="vi-VN" sz="2200" dirty="0">
                <a:solidFill>
                  <a:srgbClr val="002060"/>
                </a:solidFill>
                <a:latin typeface="#9Slide05 Braxton Regular" panose="03060000000000000000" pitchFamily="66" charset="0"/>
                <a:cs typeface="Times New Roman" panose="02020603050405020304" pitchFamily="18" charset="0"/>
              </a:rPr>
              <a:t>iêu tả thiên nhiên </a:t>
            </a:r>
            <a:r>
              <a:rPr lang="en-US" sz="2200" dirty="0">
                <a:solidFill>
                  <a:srgbClr val="002060"/>
                </a:solidFill>
                <a:latin typeface="#9Slide05 Braxton Regular" panose="03060000000000000000" pitchFamily="66" charset="0"/>
                <a:cs typeface="Times New Roman" panose="02020603050405020304" pitchFamily="18" charset="0"/>
              </a:rPr>
              <a:t>S</a:t>
            </a:r>
            <a:r>
              <a:rPr lang="vi-VN" sz="2200" dirty="0">
                <a:solidFill>
                  <a:srgbClr val="002060"/>
                </a:solidFill>
                <a:latin typeface="#9Slide05 Braxton Regular" panose="03060000000000000000" pitchFamily="66" charset="0"/>
                <a:cs typeface="Times New Roman" panose="02020603050405020304" pitchFamily="18" charset="0"/>
              </a:rPr>
              <a:t>a</a:t>
            </a:r>
            <a:r>
              <a:rPr lang="en-US" sz="2200" dirty="0">
                <a:solidFill>
                  <a:srgbClr val="002060"/>
                </a:solidFill>
                <a:latin typeface="#9Slide05 Braxton Regular" panose="03060000000000000000" pitchFamily="66" charset="0"/>
                <a:cs typeface="Times New Roman" panose="02020603050405020304" pitchFamily="18" charset="0"/>
              </a:rPr>
              <a:t> P</a:t>
            </a:r>
            <a:r>
              <a:rPr lang="vi-VN" sz="2200" dirty="0">
                <a:solidFill>
                  <a:srgbClr val="002060"/>
                </a:solidFill>
                <a:latin typeface="#9Slide05 Braxton Regular" panose="03060000000000000000" pitchFamily="66" charset="0"/>
                <a:cs typeface="Times New Roman" panose="02020603050405020304" pitchFamily="18" charset="0"/>
              </a:rPr>
              <a:t>a đẹp đẽ</a:t>
            </a:r>
            <a:r>
              <a:rPr lang="en-US" sz="2200" dirty="0">
                <a:solidFill>
                  <a:srgbClr val="002060"/>
                </a:solidFill>
                <a:latin typeface="#9Slide05 Braxton Regular" panose="03060000000000000000" pitchFamily="66" charset="0"/>
                <a:cs typeface="Times New Roman" panose="02020603050405020304" pitchFamily="18" charset="0"/>
              </a:rPr>
              <a:t>,</a:t>
            </a:r>
            <a:r>
              <a:rPr lang="vi-VN" sz="2200" dirty="0">
                <a:solidFill>
                  <a:srgbClr val="002060"/>
                </a:solidFill>
                <a:latin typeface="#9Slide05 Braxton Regular" panose="03060000000000000000" pitchFamily="66" charset="0"/>
                <a:cs typeface="Times New Roman" panose="02020603050405020304" pitchFamily="18" charset="0"/>
              </a:rPr>
              <a:t> thơ mộng dưới góc nhìn của họa sĩ tinh tế</a:t>
            </a:r>
            <a:endParaRPr lang="en-US" sz="2200" dirty="0">
              <a:solidFill>
                <a:srgbClr val="002060"/>
              </a:solidFill>
              <a:latin typeface="#9Slide05 Braxton Regular" panose="03060000000000000000" pitchFamily="66" charset="0"/>
              <a:cs typeface="Times New Roman" panose="02020603050405020304" pitchFamily="18" charset="0"/>
            </a:endParaRPr>
          </a:p>
        </p:txBody>
      </p:sp>
      <p:pic>
        <p:nvPicPr>
          <p:cNvPr id="10" name="Picture 9">
            <a:extLst>
              <a:ext uri="{FF2B5EF4-FFF2-40B4-BE49-F238E27FC236}">
                <a16:creationId xmlns:a16="http://schemas.microsoft.com/office/drawing/2014/main" id="{FA32D776-7EB0-4835-86C9-B866889504DC}"/>
              </a:ext>
            </a:extLst>
          </p:cNvPr>
          <p:cNvPicPr>
            <a:picLocks noChangeAspect="1"/>
          </p:cNvPicPr>
          <p:nvPr/>
        </p:nvPicPr>
        <p:blipFill rotWithShape="1">
          <a:blip r:embed="rId3"/>
          <a:srcRect l="18000"/>
          <a:stretch/>
        </p:blipFill>
        <p:spPr>
          <a:xfrm>
            <a:off x="429102" y="1832643"/>
            <a:ext cx="2895545" cy="1852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19751367"/>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FC2F8CD-CB0C-4CD4-A472-962CDBF8125B}"/>
              </a:ext>
            </a:extLst>
          </p:cNvPr>
          <p:cNvPicPr>
            <a:picLocks noChangeAspect="1" noChangeArrowheads="1"/>
          </p:cNvPicPr>
          <p:nvPr/>
        </p:nvPicPr>
        <p:blipFill>
          <a:blip r:embed="rId3"/>
          <a:srcRect/>
          <a:stretch/>
        </p:blipFill>
        <p:spPr bwMode="auto">
          <a:xfrm>
            <a:off x="448733" y="1533704"/>
            <a:ext cx="3056466" cy="30564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492312-E021-4BB3-A744-2D15152351EA}"/>
              </a:ext>
            </a:extLst>
          </p:cNvPr>
          <p:cNvSpPr txBox="1"/>
          <p:nvPr/>
        </p:nvSpPr>
        <p:spPr>
          <a:xfrm flipH="1">
            <a:off x="1435100" y="430395"/>
            <a:ext cx="6273800" cy="523220"/>
          </a:xfrm>
          <a:prstGeom prst="rect">
            <a:avLst/>
          </a:prstGeom>
          <a:noFill/>
        </p:spPr>
        <p:txBody>
          <a:bodyPr wrap="square" rtlCol="0">
            <a:spAutoFit/>
          </a:bodyPr>
          <a:lstStyle/>
          <a:p>
            <a:pPr algn="ctr"/>
            <a:r>
              <a:rPr lang="en-US" sz="2800" b="1" dirty="0">
                <a:solidFill>
                  <a:srgbClr val="FF0000"/>
                </a:solidFill>
                <a:latin typeface="#9Slide07 SVNBeachwood Sans" pitchFamily="2" charset="0"/>
              </a:rPr>
              <a:t>VẼ HỒ SƠ NHÂN VẬT ANH THANH NIÊN GỒM CÁC Ý SAU:</a:t>
            </a:r>
          </a:p>
        </p:txBody>
      </p:sp>
      <p:sp>
        <p:nvSpPr>
          <p:cNvPr id="2" name="Rectangle: Rounded Corners 1">
            <a:extLst>
              <a:ext uri="{FF2B5EF4-FFF2-40B4-BE49-F238E27FC236}">
                <a16:creationId xmlns:a16="http://schemas.microsoft.com/office/drawing/2014/main" id="{3728D7ED-D0BC-432A-8E69-820E1F42E9D6}"/>
              </a:ext>
            </a:extLst>
          </p:cNvPr>
          <p:cNvSpPr/>
          <p:nvPr/>
        </p:nvSpPr>
        <p:spPr>
          <a:xfrm>
            <a:off x="3869266" y="1608667"/>
            <a:ext cx="2082800" cy="1341966"/>
          </a:xfrm>
          <a:prstGeom prst="roundRect">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None/>
            </a:pPr>
            <a:r>
              <a:rPr lang="en-US" sz="2400" dirty="0" err="1">
                <a:solidFill>
                  <a:schemeClr val="bg1">
                    <a:lumMod val="10000"/>
                  </a:schemeClr>
                </a:solidFill>
                <a:latin typeface="#9Slide05 Braxton Regular" panose="03060000000000000000" pitchFamily="66" charset="0"/>
              </a:rPr>
              <a:t>Tên</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ngoại</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hình</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hoàn</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cảnh</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sống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và</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làm</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việc</a:t>
            </a:r>
            <a:endParaRPr lang="en-US" sz="2400" dirty="0">
              <a:solidFill>
                <a:schemeClr val="bg1">
                  <a:lumMod val="10000"/>
                </a:schemeClr>
              </a:solidFill>
              <a:latin typeface="#9Slide05 Braxton Regular" panose="03060000000000000000" pitchFamily="66" charset="0"/>
            </a:endParaRPr>
          </a:p>
        </p:txBody>
      </p:sp>
      <p:sp>
        <p:nvSpPr>
          <p:cNvPr id="5" name="Rectangle: Rounded Corners 4">
            <a:extLst>
              <a:ext uri="{FF2B5EF4-FFF2-40B4-BE49-F238E27FC236}">
                <a16:creationId xmlns:a16="http://schemas.microsoft.com/office/drawing/2014/main" id="{76A8F806-B2B6-402F-A0AB-1955839A4CEA}"/>
              </a:ext>
            </a:extLst>
          </p:cNvPr>
          <p:cNvSpPr/>
          <p:nvPr/>
        </p:nvSpPr>
        <p:spPr>
          <a:xfrm>
            <a:off x="6316133" y="1608667"/>
            <a:ext cx="2082800" cy="1341966"/>
          </a:xfrm>
          <a:prstGeom prst="roundRect">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bg1">
                    <a:lumMod val="10000"/>
                  </a:schemeClr>
                </a:solidFill>
                <a:latin typeface="#9Slide05 Braxton Regular" panose="03060000000000000000" pitchFamily="66" charset="0"/>
              </a:rPr>
              <a:t>Suy</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nghĩ</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và</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thái</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độ</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trong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công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việc</a:t>
            </a:r>
            <a:endParaRPr lang="en-US" sz="2400" dirty="0">
              <a:solidFill>
                <a:schemeClr val="bg1">
                  <a:lumMod val="10000"/>
                </a:schemeClr>
              </a:solidFill>
              <a:latin typeface="#9Slide05 Braxton Regular" panose="03060000000000000000" pitchFamily="66" charset="0"/>
            </a:endParaRPr>
          </a:p>
        </p:txBody>
      </p:sp>
      <p:sp>
        <p:nvSpPr>
          <p:cNvPr id="6" name="Rectangle: Rounded Corners 5">
            <a:extLst>
              <a:ext uri="{FF2B5EF4-FFF2-40B4-BE49-F238E27FC236}">
                <a16:creationId xmlns:a16="http://schemas.microsoft.com/office/drawing/2014/main" id="{DFC190CC-4AC1-4D2E-B7AA-FA8BF00001CC}"/>
              </a:ext>
            </a:extLst>
          </p:cNvPr>
          <p:cNvSpPr/>
          <p:nvPr/>
        </p:nvSpPr>
        <p:spPr>
          <a:xfrm>
            <a:off x="3869266" y="3191934"/>
            <a:ext cx="2082800" cy="1341966"/>
          </a:xfrm>
          <a:prstGeom prst="roundRect">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bg1">
                    <a:lumMod val="10000"/>
                  </a:schemeClr>
                </a:solidFill>
                <a:latin typeface="#9Slide05 Braxton Regular" panose="03060000000000000000" pitchFamily="66" charset="0"/>
              </a:rPr>
              <a:t>Suy</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nghĩ</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và</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lựa</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chọn</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lí</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tưởng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sống</a:t>
            </a:r>
            <a:endParaRPr lang="en-US" sz="2400" dirty="0">
              <a:solidFill>
                <a:schemeClr val="bg1">
                  <a:lumMod val="10000"/>
                </a:schemeClr>
              </a:solidFill>
              <a:latin typeface="#9Slide05 Braxton Regular" panose="03060000000000000000" pitchFamily="66" charset="0"/>
            </a:endParaRPr>
          </a:p>
        </p:txBody>
      </p:sp>
      <p:sp>
        <p:nvSpPr>
          <p:cNvPr id="7" name="Rectangle: Rounded Corners 6">
            <a:extLst>
              <a:ext uri="{FF2B5EF4-FFF2-40B4-BE49-F238E27FC236}">
                <a16:creationId xmlns:a16="http://schemas.microsoft.com/office/drawing/2014/main" id="{84EE64D6-EF51-436A-90D3-1492CCFE555E}"/>
              </a:ext>
            </a:extLst>
          </p:cNvPr>
          <p:cNvSpPr/>
          <p:nvPr/>
        </p:nvSpPr>
        <p:spPr>
          <a:xfrm>
            <a:off x="6316133" y="3191934"/>
            <a:ext cx="2082800" cy="1341966"/>
          </a:xfrm>
          <a:prstGeom prst="roundRect">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bg1">
                    <a:lumMod val="10000"/>
                  </a:schemeClr>
                </a:solidFill>
                <a:latin typeface="#9Slide05 Braxton Regular" panose="03060000000000000000" pitchFamily="66" charset="0"/>
              </a:rPr>
              <a:t>Lối</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sống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và</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mối</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quan</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hệ</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với</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các</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nhân</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vật</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khác</a:t>
            </a:r>
            <a:endParaRPr lang="en-US" sz="2400" dirty="0">
              <a:solidFill>
                <a:schemeClr val="bg1">
                  <a:lumMod val="10000"/>
                </a:schemeClr>
              </a:solidFill>
              <a:latin typeface="#9Slide05 Braxton Regular" panose="03060000000000000000" pitchFamily="66" charset="0"/>
            </a:endParaRPr>
          </a:p>
        </p:txBody>
      </p:sp>
    </p:spTree>
    <p:extLst>
      <p:ext uri="{BB962C8B-B14F-4D97-AF65-F5344CB8AC3E}">
        <p14:creationId xmlns:p14="http://schemas.microsoft.com/office/powerpoint/2010/main" val="407868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AB0EAC-1395-45BD-AD1E-673CCBF7FDE8}"/>
              </a:ext>
            </a:extLst>
          </p:cNvPr>
          <p:cNvSpPr txBox="1"/>
          <p:nvPr/>
        </p:nvSpPr>
        <p:spPr>
          <a:xfrm flipH="1">
            <a:off x="2107774" y="264854"/>
            <a:ext cx="4958822" cy="523220"/>
          </a:xfrm>
          <a:prstGeom prst="rect">
            <a:avLst/>
          </a:prstGeom>
          <a:noFill/>
        </p:spPr>
        <p:txBody>
          <a:bodyPr wrap="square" rtlCol="0">
            <a:spAutoFit/>
          </a:bodyPr>
          <a:lstStyle/>
          <a:p>
            <a:pPr algn="ctr"/>
            <a:r>
              <a:rPr lang="en-US" sz="2800" b="1" dirty="0">
                <a:solidFill>
                  <a:srgbClr val="FF0000"/>
                </a:solidFill>
                <a:latin typeface="#9Slide07 SVNBeachwood Sans" pitchFamily="2" charset="0"/>
              </a:rPr>
              <a:t>2. </a:t>
            </a:r>
            <a:r>
              <a:rPr lang="en-US" sz="2800" b="1" dirty="0" err="1">
                <a:solidFill>
                  <a:srgbClr val="FF0000"/>
                </a:solidFill>
                <a:latin typeface="#9Slide07 SVNBeachwood Sans" pitchFamily="2" charset="0"/>
              </a:rPr>
              <a:t>Nhân</a:t>
            </a:r>
            <a:r>
              <a:rPr lang="en-US" sz="2800" b="1" dirty="0">
                <a:solidFill>
                  <a:srgbClr val="FF0000"/>
                </a:solidFill>
                <a:latin typeface="#9Slide07 SVNBeachwood Sans" pitchFamily="2" charset="0"/>
              </a:rPr>
              <a:t> </a:t>
            </a:r>
            <a:r>
              <a:rPr lang="en-US" sz="2800" b="1" dirty="0" err="1">
                <a:solidFill>
                  <a:srgbClr val="FF0000"/>
                </a:solidFill>
                <a:latin typeface="#9Slide07 SVNBeachwood Sans" pitchFamily="2" charset="0"/>
              </a:rPr>
              <a:t>vật</a:t>
            </a:r>
            <a:r>
              <a:rPr lang="en-US" sz="2800" b="1" dirty="0">
                <a:solidFill>
                  <a:srgbClr val="FF0000"/>
                </a:solidFill>
                <a:latin typeface="#9Slide07 SVNBeachwood Sans" pitchFamily="2" charset="0"/>
              </a:rPr>
              <a:t> ANH THANH NIÊN</a:t>
            </a:r>
          </a:p>
        </p:txBody>
      </p:sp>
      <p:sp>
        <p:nvSpPr>
          <p:cNvPr id="3" name="TextBox 2">
            <a:extLst>
              <a:ext uri="{FF2B5EF4-FFF2-40B4-BE49-F238E27FC236}">
                <a16:creationId xmlns:a16="http://schemas.microsoft.com/office/drawing/2014/main" id="{B2F6FFB4-5E26-4589-9FBA-56BC31DC6389}"/>
              </a:ext>
            </a:extLst>
          </p:cNvPr>
          <p:cNvSpPr txBox="1"/>
          <p:nvPr/>
        </p:nvSpPr>
        <p:spPr>
          <a:xfrm>
            <a:off x="5930066" y="3662247"/>
            <a:ext cx="2973912" cy="800219"/>
          </a:xfrm>
          <a:prstGeom prst="rect">
            <a:avLst/>
          </a:prstGeom>
          <a:noFill/>
        </p:spPr>
        <p:txBody>
          <a:bodyPr wrap="square">
            <a:spAutoFit/>
          </a:bodyPr>
          <a:lstStyle/>
          <a:p>
            <a:pPr algn="just">
              <a:defRPr/>
            </a:pP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Không</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gian</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gợi</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sự</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khắc</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nghiệt</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tù</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túng</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cô</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đơn</a:t>
            </a:r>
            <a:endParaRPr lang="en-SG" sz="2300" dirty="0">
              <a:latin typeface="#9Slide05 Braxton Regular" panose="03060000000000000000" pitchFamily="66" charset="0"/>
            </a:endParaRPr>
          </a:p>
        </p:txBody>
      </p:sp>
      <p:pic>
        <p:nvPicPr>
          <p:cNvPr id="4" name="Picture 2">
            <a:extLst>
              <a:ext uri="{FF2B5EF4-FFF2-40B4-BE49-F238E27FC236}">
                <a16:creationId xmlns:a16="http://schemas.microsoft.com/office/drawing/2014/main" id="{5A374BFB-D513-4CFD-839F-8BBD6F75F069}"/>
              </a:ext>
            </a:extLst>
          </p:cNvPr>
          <p:cNvPicPr>
            <a:picLocks noChangeAspect="1" noChangeArrowheads="1"/>
          </p:cNvPicPr>
          <p:nvPr/>
        </p:nvPicPr>
        <p:blipFill rotWithShape="1">
          <a:blip r:embed="rId3"/>
          <a:srcRect t="769" b="9962"/>
          <a:stretch/>
        </p:blipFill>
        <p:spPr bwMode="auto">
          <a:xfrm>
            <a:off x="380253" y="1454281"/>
            <a:ext cx="1727522" cy="11495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5B2862D-D8BD-465D-9CBB-A740472071F7}"/>
              </a:ext>
            </a:extLst>
          </p:cNvPr>
          <p:cNvPicPr>
            <a:picLocks noChangeAspect="1"/>
          </p:cNvPicPr>
          <p:nvPr/>
        </p:nvPicPr>
        <p:blipFill rotWithShape="1">
          <a:blip r:embed="rId4"/>
          <a:srcRect r="5572"/>
          <a:stretch/>
        </p:blipFill>
        <p:spPr>
          <a:xfrm>
            <a:off x="380253" y="3582125"/>
            <a:ext cx="1727521" cy="960465"/>
          </a:xfrm>
          <a:prstGeom prst="rect">
            <a:avLst/>
          </a:prstGeom>
        </p:spPr>
      </p:pic>
      <p:sp>
        <p:nvSpPr>
          <p:cNvPr id="7" name="TextBox 6">
            <a:extLst>
              <a:ext uri="{FF2B5EF4-FFF2-40B4-BE49-F238E27FC236}">
                <a16:creationId xmlns:a16="http://schemas.microsoft.com/office/drawing/2014/main" id="{AEE218B1-31A9-43E2-8148-BE97DE05FD67}"/>
              </a:ext>
            </a:extLst>
          </p:cNvPr>
          <p:cNvSpPr txBox="1"/>
          <p:nvPr/>
        </p:nvSpPr>
        <p:spPr>
          <a:xfrm>
            <a:off x="6456915" y="1454281"/>
            <a:ext cx="2447063" cy="1154162"/>
          </a:xfrm>
          <a:prstGeom prst="rect">
            <a:avLst/>
          </a:prstGeom>
          <a:noFill/>
        </p:spPr>
        <p:txBody>
          <a:bodyPr wrap="square">
            <a:spAutoFit/>
          </a:bodyPr>
          <a:lstStyle/>
          <a:p>
            <a:pPr algn="just">
              <a:defRPr/>
            </a:pP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Bình</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dị</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tiêu</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biểu</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cho</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vẻ</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đẹp</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người</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lao</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động</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thời</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đại</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mới</a:t>
            </a:r>
            <a:endParaRPr lang="en-SG" sz="2300" dirty="0">
              <a:latin typeface="#9Slide05 Braxton Regular" panose="03060000000000000000" pitchFamily="66" charset="0"/>
            </a:endParaRPr>
          </a:p>
        </p:txBody>
      </p:sp>
      <p:sp>
        <p:nvSpPr>
          <p:cNvPr id="8" name="Rectangle: Rounded Corners 7">
            <a:extLst>
              <a:ext uri="{FF2B5EF4-FFF2-40B4-BE49-F238E27FC236}">
                <a16:creationId xmlns:a16="http://schemas.microsoft.com/office/drawing/2014/main" id="{35602994-3A45-4076-AD33-118C8A067F11}"/>
              </a:ext>
            </a:extLst>
          </p:cNvPr>
          <p:cNvSpPr/>
          <p:nvPr/>
        </p:nvSpPr>
        <p:spPr>
          <a:xfrm>
            <a:off x="2412170" y="1176591"/>
            <a:ext cx="3213499" cy="769441"/>
          </a:xfrm>
          <a:prstGeom prst="roundRect">
            <a:avLst>
              <a:gd name="adj" fmla="val 0"/>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SG" sz="2300" dirty="0" err="1">
                <a:solidFill>
                  <a:srgbClr val="0070C0"/>
                </a:solidFill>
                <a:latin typeface="#9Slide05 Braxton Regular" panose="03060000000000000000" pitchFamily="66" charset="0"/>
              </a:rPr>
              <a:t>Tên</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gọi</a:t>
            </a:r>
            <a:r>
              <a:rPr lang="en-SG" sz="2300" dirty="0">
                <a:solidFill>
                  <a:srgbClr val="0070C0"/>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Không</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có</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chỉ</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gọi</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theo</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giới</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tính</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tuổi</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nghề</a:t>
            </a:r>
            <a:r>
              <a:rPr lang="en-SG" sz="2300" dirty="0">
                <a:solidFill>
                  <a:schemeClr val="bg1">
                    <a:lumMod val="10000"/>
                  </a:schemeClr>
                </a:solidFill>
                <a:latin typeface="#9Slide05 Braxton Regular" panose="03060000000000000000" pitchFamily="66" charset="0"/>
              </a:rPr>
              <a:t>)</a:t>
            </a:r>
          </a:p>
        </p:txBody>
      </p:sp>
      <p:sp>
        <p:nvSpPr>
          <p:cNvPr id="9" name="Rectangle: Rounded Corners 8">
            <a:extLst>
              <a:ext uri="{FF2B5EF4-FFF2-40B4-BE49-F238E27FC236}">
                <a16:creationId xmlns:a16="http://schemas.microsoft.com/office/drawing/2014/main" id="{C91E4C01-86E1-4519-B080-48A453369D39}"/>
              </a:ext>
            </a:extLst>
          </p:cNvPr>
          <p:cNvSpPr/>
          <p:nvPr/>
        </p:nvSpPr>
        <p:spPr>
          <a:xfrm>
            <a:off x="2412170" y="2116692"/>
            <a:ext cx="3213499" cy="769441"/>
          </a:xfrm>
          <a:prstGeom prst="roundRect">
            <a:avLst>
              <a:gd name="adj" fmla="val 0"/>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SG" sz="2300" dirty="0" err="1">
                <a:solidFill>
                  <a:srgbClr val="0070C0"/>
                </a:solidFill>
                <a:latin typeface="#9Slide05 Braxton Regular" panose="03060000000000000000" pitchFamily="66" charset="0"/>
              </a:rPr>
              <a:t>Ngoại</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hình</a:t>
            </a:r>
            <a:r>
              <a:rPr lang="en-SG" sz="2300" dirty="0">
                <a:solidFill>
                  <a:srgbClr val="0070C0"/>
                </a:solidFill>
                <a:latin typeface="#9Slide05 Braxton Regular" panose="03060000000000000000" pitchFamily="66" charset="0"/>
              </a:rPr>
              <a:t>: </a:t>
            </a:r>
            <a:r>
              <a:rPr lang="en-SG" sz="2300" dirty="0">
                <a:solidFill>
                  <a:schemeClr val="bg1">
                    <a:lumMod val="10000"/>
                  </a:schemeClr>
                </a:solidFill>
                <a:latin typeface="#9Slide05 Braxton Regular" panose="03060000000000000000" pitchFamily="66" charset="0"/>
              </a:rPr>
              <a:t>27 </a:t>
            </a:r>
            <a:r>
              <a:rPr lang="en-SG" sz="2300" dirty="0" err="1">
                <a:solidFill>
                  <a:schemeClr val="bg1">
                    <a:lumMod val="10000"/>
                  </a:schemeClr>
                </a:solidFill>
                <a:latin typeface="#9Slide05 Braxton Regular" panose="03060000000000000000" pitchFamily="66" charset="0"/>
              </a:rPr>
              <a:t>tuổi</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gương</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mặt</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tươi</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sáng</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tầm</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vóc</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nhỏ</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bé</a:t>
            </a:r>
            <a:endParaRPr lang="en-SG" sz="2300" dirty="0">
              <a:solidFill>
                <a:schemeClr val="bg1">
                  <a:lumMod val="10000"/>
                </a:schemeClr>
              </a:solidFill>
              <a:latin typeface="#9Slide05 Braxton Regular" panose="03060000000000000000" pitchFamily="66" charset="0"/>
            </a:endParaRPr>
          </a:p>
        </p:txBody>
      </p:sp>
      <p:sp>
        <p:nvSpPr>
          <p:cNvPr id="10" name="Right Brace 9">
            <a:extLst>
              <a:ext uri="{FF2B5EF4-FFF2-40B4-BE49-F238E27FC236}">
                <a16:creationId xmlns:a16="http://schemas.microsoft.com/office/drawing/2014/main" id="{BFEE7AEA-2229-4754-9EE0-010D805A9B0A}"/>
              </a:ext>
            </a:extLst>
          </p:cNvPr>
          <p:cNvSpPr/>
          <p:nvPr/>
        </p:nvSpPr>
        <p:spPr>
          <a:xfrm>
            <a:off x="5884985" y="1176591"/>
            <a:ext cx="312615" cy="1709542"/>
          </a:xfrm>
          <a:prstGeom prst="rightBrace">
            <a:avLst>
              <a:gd name="adj1" fmla="val 70833"/>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00"/>
          </a:p>
        </p:txBody>
      </p:sp>
      <p:sp>
        <p:nvSpPr>
          <p:cNvPr id="11" name="Rectangle: Rounded Corners 10">
            <a:extLst>
              <a:ext uri="{FF2B5EF4-FFF2-40B4-BE49-F238E27FC236}">
                <a16:creationId xmlns:a16="http://schemas.microsoft.com/office/drawing/2014/main" id="{D167BBE0-2D26-413D-A786-26ACF49F5C18}"/>
              </a:ext>
            </a:extLst>
          </p:cNvPr>
          <p:cNvSpPr/>
          <p:nvPr/>
        </p:nvSpPr>
        <p:spPr>
          <a:xfrm>
            <a:off x="2412170" y="3285091"/>
            <a:ext cx="3213499" cy="1554535"/>
          </a:xfrm>
          <a:prstGeom prst="roundRect">
            <a:avLst>
              <a:gd name="adj" fmla="val 0"/>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SG" sz="2300" dirty="0" err="1">
                <a:solidFill>
                  <a:srgbClr val="0070C0"/>
                </a:solidFill>
                <a:latin typeface="#9Slide05 Braxton Regular" panose="03060000000000000000" pitchFamily="66" charset="0"/>
              </a:rPr>
              <a:t>Hoàn</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cảnh</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sống</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làm</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việc</a:t>
            </a:r>
            <a:r>
              <a:rPr lang="en-SG" sz="2300" dirty="0">
                <a:solidFill>
                  <a:srgbClr val="0070C0"/>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Sống</a:t>
            </a:r>
            <a:r>
              <a:rPr lang="en-SG" sz="2300" dirty="0">
                <a:solidFill>
                  <a:schemeClr val="bg1">
                    <a:lumMod val="10000"/>
                  </a:schemeClr>
                </a:solidFill>
                <a:latin typeface="#9Slide05 Braxton Regular" panose="03060000000000000000" pitchFamily="66" charset="0"/>
              </a:rPr>
              <a:t> 1 </a:t>
            </a:r>
            <a:r>
              <a:rPr lang="en-SG" sz="2300" dirty="0" err="1">
                <a:solidFill>
                  <a:schemeClr val="bg1">
                    <a:lumMod val="10000"/>
                  </a:schemeClr>
                </a:solidFill>
                <a:latin typeface="#9Slide05 Braxton Regular" panose="03060000000000000000" pitchFamily="66" charset="0"/>
              </a:rPr>
              <a:t>mình</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trên</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đỉnh</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Yên</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Sơn</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cao</a:t>
            </a:r>
            <a:r>
              <a:rPr lang="en-SG" sz="2300" dirty="0">
                <a:solidFill>
                  <a:schemeClr val="bg1">
                    <a:lumMod val="10000"/>
                  </a:schemeClr>
                </a:solidFill>
                <a:latin typeface="#9Slide05 Braxton Regular" panose="03060000000000000000" pitchFamily="66" charset="0"/>
              </a:rPr>
              <a:t> 2600m, </a:t>
            </a:r>
            <a:r>
              <a:rPr lang="en-SG" sz="2300" dirty="0" err="1">
                <a:solidFill>
                  <a:schemeClr val="bg1">
                    <a:lumMod val="10000"/>
                  </a:schemeClr>
                </a:solidFill>
                <a:latin typeface="#9Slide05 Braxton Regular" panose="03060000000000000000" pitchFamily="66" charset="0"/>
              </a:rPr>
              <a:t>bốn</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bề</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là</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cỏ</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cây</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cùng</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mây</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mù</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lạnh</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lẽo</a:t>
            </a:r>
            <a:endParaRPr lang="en-SG" sz="2300" dirty="0">
              <a:solidFill>
                <a:schemeClr val="bg1">
                  <a:lumMod val="10000"/>
                </a:schemeClr>
              </a:solidFill>
              <a:latin typeface="#9Slide05 Braxton Regular" panose="03060000000000000000" pitchFamily="66" charset="0"/>
            </a:endParaRPr>
          </a:p>
        </p:txBody>
      </p:sp>
    </p:spTree>
    <p:extLst>
      <p:ext uri="{BB962C8B-B14F-4D97-AF65-F5344CB8AC3E}">
        <p14:creationId xmlns:p14="http://schemas.microsoft.com/office/powerpoint/2010/main" val="706996023"/>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randombar(horizont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ng việc của những người &quot;đo gió, đếm mây&quot;">
            <a:extLst>
              <a:ext uri="{FF2B5EF4-FFF2-40B4-BE49-F238E27FC236}">
                <a16:creationId xmlns:a16="http://schemas.microsoft.com/office/drawing/2014/main" id="{8D30D1A6-019F-45DF-9A60-6F5A69FBF9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352"/>
          <a:stretch/>
        </p:blipFill>
        <p:spPr bwMode="auto">
          <a:xfrm>
            <a:off x="6022220" y="1216681"/>
            <a:ext cx="2718386" cy="35791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13FCCC-AA9B-41C8-AC86-FDDC36684B39}"/>
              </a:ext>
            </a:extLst>
          </p:cNvPr>
          <p:cNvSpPr txBox="1"/>
          <p:nvPr/>
        </p:nvSpPr>
        <p:spPr>
          <a:xfrm flipH="1">
            <a:off x="2107774" y="236719"/>
            <a:ext cx="4958822" cy="523220"/>
          </a:xfrm>
          <a:prstGeom prst="rect">
            <a:avLst/>
          </a:prstGeom>
          <a:noFill/>
        </p:spPr>
        <p:txBody>
          <a:bodyPr wrap="square" rtlCol="0">
            <a:spAutoFit/>
          </a:bodyPr>
          <a:lstStyle/>
          <a:p>
            <a:pPr algn="ctr"/>
            <a:r>
              <a:rPr lang="en-US" sz="2800" b="1" dirty="0">
                <a:solidFill>
                  <a:srgbClr val="FF0000"/>
                </a:solidFill>
                <a:latin typeface="#9Slide07 SVNBeachwood Sans" pitchFamily="2" charset="0"/>
              </a:rPr>
              <a:t>2. </a:t>
            </a:r>
            <a:r>
              <a:rPr lang="en-US" sz="2800" b="1" dirty="0" err="1">
                <a:solidFill>
                  <a:srgbClr val="FF0000"/>
                </a:solidFill>
                <a:latin typeface="#9Slide07 SVNBeachwood Sans" pitchFamily="2" charset="0"/>
              </a:rPr>
              <a:t>Nhân</a:t>
            </a:r>
            <a:r>
              <a:rPr lang="en-US" sz="2800" b="1" dirty="0">
                <a:solidFill>
                  <a:srgbClr val="FF0000"/>
                </a:solidFill>
                <a:latin typeface="#9Slide07 SVNBeachwood Sans" pitchFamily="2" charset="0"/>
              </a:rPr>
              <a:t> </a:t>
            </a:r>
            <a:r>
              <a:rPr lang="en-US" sz="2800" b="1" dirty="0" err="1">
                <a:solidFill>
                  <a:srgbClr val="FF0000"/>
                </a:solidFill>
                <a:latin typeface="#9Slide07 SVNBeachwood Sans" pitchFamily="2" charset="0"/>
              </a:rPr>
              <a:t>vật</a:t>
            </a:r>
            <a:r>
              <a:rPr lang="en-US" sz="2800" b="1" dirty="0">
                <a:solidFill>
                  <a:srgbClr val="FF0000"/>
                </a:solidFill>
                <a:latin typeface="#9Slide07 SVNBeachwood Sans" pitchFamily="2" charset="0"/>
              </a:rPr>
              <a:t> ANH THANH NIÊN</a:t>
            </a:r>
          </a:p>
        </p:txBody>
      </p:sp>
      <p:sp>
        <p:nvSpPr>
          <p:cNvPr id="4" name="Rectangle: Rounded Corners 3">
            <a:extLst>
              <a:ext uri="{FF2B5EF4-FFF2-40B4-BE49-F238E27FC236}">
                <a16:creationId xmlns:a16="http://schemas.microsoft.com/office/drawing/2014/main" id="{13D6DB1D-9184-405E-AEBF-C26C84E78E4C}"/>
              </a:ext>
            </a:extLst>
          </p:cNvPr>
          <p:cNvSpPr/>
          <p:nvPr/>
        </p:nvSpPr>
        <p:spPr>
          <a:xfrm>
            <a:off x="470544" y="1216681"/>
            <a:ext cx="5092056" cy="901679"/>
          </a:xfrm>
          <a:prstGeom prst="roundRect">
            <a:avLst>
              <a:gd name="adj" fmla="val 0"/>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SG" sz="2300" dirty="0" err="1">
                <a:solidFill>
                  <a:srgbClr val="0070C0"/>
                </a:solidFill>
                <a:latin typeface="#9Slide05 Braxton Regular" panose="03060000000000000000" pitchFamily="66" charset="0"/>
              </a:rPr>
              <a:t>Công</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việc</a:t>
            </a:r>
            <a:r>
              <a:rPr lang="en-SG" sz="2300" dirty="0">
                <a:solidFill>
                  <a:srgbClr val="0070C0"/>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Công</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tác</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khí</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tượng</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kiêm</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vật</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lí</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địa</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cầu</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đo</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gió</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đo</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mưa</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đếm</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mây</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đo</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chấn</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động</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mặt</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đất</a:t>
            </a:r>
            <a:r>
              <a:rPr lang="en-SG" sz="2300" dirty="0">
                <a:solidFill>
                  <a:schemeClr val="bg1">
                    <a:lumMod val="10000"/>
                  </a:schemeClr>
                </a:solidFill>
                <a:latin typeface="#9Slide05 Braxton Regular" panose="03060000000000000000" pitchFamily="66" charset="0"/>
              </a:rPr>
              <a:t>)</a:t>
            </a:r>
          </a:p>
        </p:txBody>
      </p:sp>
      <p:sp>
        <p:nvSpPr>
          <p:cNvPr id="10" name="TextBox 9">
            <a:extLst>
              <a:ext uri="{FF2B5EF4-FFF2-40B4-BE49-F238E27FC236}">
                <a16:creationId xmlns:a16="http://schemas.microsoft.com/office/drawing/2014/main" id="{E1250845-5DBC-4A30-9F83-B914FFE77D2C}"/>
              </a:ext>
            </a:extLst>
          </p:cNvPr>
          <p:cNvSpPr txBox="1"/>
          <p:nvPr/>
        </p:nvSpPr>
        <p:spPr>
          <a:xfrm>
            <a:off x="470544" y="2313507"/>
            <a:ext cx="5092056" cy="1154162"/>
          </a:xfrm>
          <a:prstGeom prst="rect">
            <a:avLst/>
          </a:prstGeom>
          <a:noFill/>
        </p:spPr>
        <p:txBody>
          <a:bodyPr wrap="square">
            <a:spAutoFit/>
          </a:bodyPr>
          <a:lstStyle/>
          <a:p>
            <a:pPr algn="just">
              <a:defRPr/>
            </a:pP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Công</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việc</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đơn</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giản</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có</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phần</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buồn</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tẻ</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nhưng</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đòi</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hỏi</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sự</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tỉ</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mỉ</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kiên</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nhẫn</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độ</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chính</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xác</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cao</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cùng</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lòng</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dũng</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cảm</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sự</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bản</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lĩnh</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giỏi</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chịu</a:t>
            </a:r>
            <a:r>
              <a:rPr lang="en-SG" sz="2300" dirty="0">
                <a:latin typeface="#9Slide05 Braxton Regular" panose="03060000000000000000" pitchFamily="66" charset="0"/>
                <a:sym typeface="Wingdings" panose="05000000000000000000" pitchFamily="2" charset="2"/>
              </a:rPr>
              <a:t> </a:t>
            </a:r>
            <a:r>
              <a:rPr lang="en-SG" sz="2300" dirty="0" err="1">
                <a:latin typeface="#9Slide05 Braxton Regular" panose="03060000000000000000" pitchFamily="66" charset="0"/>
                <a:sym typeface="Wingdings" panose="05000000000000000000" pitchFamily="2" charset="2"/>
              </a:rPr>
              <a:t>đựng</a:t>
            </a:r>
            <a:endParaRPr lang="en-SG" sz="2300" dirty="0">
              <a:latin typeface="#9Slide05 Braxton Regular" panose="03060000000000000000" pitchFamily="66" charset="0"/>
            </a:endParaRPr>
          </a:p>
        </p:txBody>
      </p:sp>
      <p:sp>
        <p:nvSpPr>
          <p:cNvPr id="6" name="Rectangle: Rounded Corners 5">
            <a:extLst>
              <a:ext uri="{FF2B5EF4-FFF2-40B4-BE49-F238E27FC236}">
                <a16:creationId xmlns:a16="http://schemas.microsoft.com/office/drawing/2014/main" id="{C5A7C443-DE65-4D7D-92C4-8456E468B016}"/>
              </a:ext>
            </a:extLst>
          </p:cNvPr>
          <p:cNvSpPr/>
          <p:nvPr/>
        </p:nvSpPr>
        <p:spPr>
          <a:xfrm>
            <a:off x="470544" y="3721810"/>
            <a:ext cx="5092056" cy="901679"/>
          </a:xfrm>
          <a:prstGeom prst="roundRect">
            <a:avLst>
              <a:gd name="adj" fmla="val 0"/>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SG" sz="2300" dirty="0" err="1">
                <a:solidFill>
                  <a:srgbClr val="0070C0"/>
                </a:solidFill>
                <a:latin typeface="#9Slide05 Braxton Regular" panose="03060000000000000000" pitchFamily="66" charset="0"/>
              </a:rPr>
              <a:t>Suy</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nghĩ</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thái</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độ</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với</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công</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việc</a:t>
            </a:r>
            <a:r>
              <a:rPr lang="en-SG" sz="2300" dirty="0">
                <a:solidFill>
                  <a:srgbClr val="0070C0"/>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Hiểu</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rõ</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công</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việc</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yêu</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và</a:t>
            </a:r>
            <a:r>
              <a:rPr lang="en-SG" sz="2300" dirty="0">
                <a:solidFill>
                  <a:schemeClr val="bg1">
                    <a:lumMod val="10000"/>
                  </a:schemeClr>
                </a:solidFill>
                <a:latin typeface="#9Slide05 Braxton Regular" panose="03060000000000000000" pitchFamily="66" charset="0"/>
              </a:rPr>
              <a:t> say </a:t>
            </a:r>
            <a:r>
              <a:rPr lang="en-SG" sz="2300" dirty="0" err="1">
                <a:solidFill>
                  <a:schemeClr val="bg1">
                    <a:lumMod val="10000"/>
                  </a:schemeClr>
                </a:solidFill>
                <a:latin typeface="#9Slide05 Braxton Regular" panose="03060000000000000000" pitchFamily="66" charset="0"/>
              </a:rPr>
              <a:t>nghề</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có</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trách</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nghiệm</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với</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nghề</a:t>
            </a:r>
            <a:endParaRPr lang="en-SG" sz="2300" dirty="0">
              <a:solidFill>
                <a:schemeClr val="bg1">
                  <a:lumMod val="10000"/>
                </a:schemeClr>
              </a:solidFill>
              <a:latin typeface="#9Slide05 Braxton Regular" panose="03060000000000000000" pitchFamily="66" charset="0"/>
            </a:endParaRPr>
          </a:p>
        </p:txBody>
      </p:sp>
    </p:spTree>
    <p:extLst>
      <p:ext uri="{BB962C8B-B14F-4D97-AF65-F5344CB8AC3E}">
        <p14:creationId xmlns:p14="http://schemas.microsoft.com/office/powerpoint/2010/main" val="6984303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66E1F-DA7E-4365-9D55-1FEDC6D78E9C}"/>
              </a:ext>
            </a:extLst>
          </p:cNvPr>
          <p:cNvSpPr txBox="1"/>
          <p:nvPr/>
        </p:nvSpPr>
        <p:spPr>
          <a:xfrm flipH="1">
            <a:off x="2107774" y="208584"/>
            <a:ext cx="4958822" cy="523220"/>
          </a:xfrm>
          <a:prstGeom prst="rect">
            <a:avLst/>
          </a:prstGeom>
          <a:noFill/>
        </p:spPr>
        <p:txBody>
          <a:bodyPr wrap="square" rtlCol="0">
            <a:spAutoFit/>
          </a:bodyPr>
          <a:lstStyle/>
          <a:p>
            <a:pPr algn="ctr"/>
            <a:r>
              <a:rPr lang="en-US" sz="2800" b="1" dirty="0">
                <a:solidFill>
                  <a:srgbClr val="FF0000"/>
                </a:solidFill>
                <a:latin typeface="#9Slide07 SVNBeachwood Sans" pitchFamily="2" charset="0"/>
              </a:rPr>
              <a:t>2. </a:t>
            </a:r>
            <a:r>
              <a:rPr lang="en-US" sz="2800" b="1" dirty="0" err="1">
                <a:solidFill>
                  <a:srgbClr val="FF0000"/>
                </a:solidFill>
                <a:latin typeface="#9Slide07 SVNBeachwood Sans" pitchFamily="2" charset="0"/>
              </a:rPr>
              <a:t>Nhân</a:t>
            </a:r>
            <a:r>
              <a:rPr lang="en-US" sz="2800" b="1" dirty="0">
                <a:solidFill>
                  <a:srgbClr val="FF0000"/>
                </a:solidFill>
                <a:latin typeface="#9Slide07 SVNBeachwood Sans" pitchFamily="2" charset="0"/>
              </a:rPr>
              <a:t> </a:t>
            </a:r>
            <a:r>
              <a:rPr lang="en-US" sz="2800" b="1" dirty="0" err="1">
                <a:solidFill>
                  <a:srgbClr val="FF0000"/>
                </a:solidFill>
                <a:latin typeface="#9Slide07 SVNBeachwood Sans" pitchFamily="2" charset="0"/>
              </a:rPr>
              <a:t>vật</a:t>
            </a:r>
            <a:r>
              <a:rPr lang="en-US" sz="2800" b="1" dirty="0">
                <a:solidFill>
                  <a:srgbClr val="FF0000"/>
                </a:solidFill>
                <a:latin typeface="#9Slide07 SVNBeachwood Sans" pitchFamily="2" charset="0"/>
              </a:rPr>
              <a:t> ANH THANH NIÊN</a:t>
            </a:r>
          </a:p>
        </p:txBody>
      </p:sp>
      <p:sp>
        <p:nvSpPr>
          <p:cNvPr id="5" name="Rectangle: Rounded Corners 4">
            <a:extLst>
              <a:ext uri="{FF2B5EF4-FFF2-40B4-BE49-F238E27FC236}">
                <a16:creationId xmlns:a16="http://schemas.microsoft.com/office/drawing/2014/main" id="{DB2CE9BF-48BE-4582-A836-3F9DF3D42312}"/>
              </a:ext>
            </a:extLst>
          </p:cNvPr>
          <p:cNvSpPr/>
          <p:nvPr/>
        </p:nvSpPr>
        <p:spPr>
          <a:xfrm>
            <a:off x="3293045" y="1202611"/>
            <a:ext cx="5406649" cy="2047025"/>
          </a:xfrm>
          <a:prstGeom prst="roundRect">
            <a:avLst>
              <a:gd name="adj" fmla="val 0"/>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SG" sz="2300" dirty="0" err="1">
                <a:solidFill>
                  <a:srgbClr val="0070C0"/>
                </a:solidFill>
                <a:latin typeface="#9Slide05 Braxton Regular" panose="03060000000000000000" pitchFamily="66" charset="0"/>
              </a:rPr>
              <a:t>Suy</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nghĩ</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lựa</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chọn</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lí</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tưởng</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sống</a:t>
            </a:r>
            <a:r>
              <a:rPr lang="en-SG" sz="2300" dirty="0">
                <a:solidFill>
                  <a:srgbClr val="0070C0"/>
                </a:solidFill>
                <a:latin typeface="#9Slide05 Braxton Regular" panose="03060000000000000000" pitchFamily="66" charset="0"/>
              </a:rPr>
              <a:t>: </a:t>
            </a:r>
          </a:p>
          <a:p>
            <a:pPr marL="342900" indent="-342900" algn="just">
              <a:buFontTx/>
              <a:buChar char="-"/>
              <a:defRPr/>
            </a:pPr>
            <a:r>
              <a:rPr lang="en-SG" sz="2300" dirty="0" err="1">
                <a:solidFill>
                  <a:schemeClr val="bg1">
                    <a:lumMod val="10000"/>
                  </a:schemeClr>
                </a:solidFill>
                <a:latin typeface="#9Slide05 Braxton Regular" panose="03060000000000000000" pitchFamily="66" charset="0"/>
              </a:rPr>
              <a:t>Lựa</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chọn</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công</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việc</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xung</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phong</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ra</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trận</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tình</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nguyện</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công</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tác</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khí</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tượng</a:t>
            </a:r>
            <a:endParaRPr lang="en-SG" sz="2300" dirty="0">
              <a:solidFill>
                <a:schemeClr val="bg1">
                  <a:lumMod val="10000"/>
                </a:schemeClr>
              </a:solidFill>
              <a:latin typeface="#9Slide05 Braxton Regular" panose="03060000000000000000" pitchFamily="66" charset="0"/>
            </a:endParaRPr>
          </a:p>
          <a:p>
            <a:pPr marL="342900" indent="-342900" algn="just">
              <a:buFontTx/>
              <a:buChar char="-"/>
              <a:defRPr/>
            </a:pPr>
            <a:r>
              <a:rPr lang="en-SG" sz="2300" dirty="0" err="1">
                <a:solidFill>
                  <a:schemeClr val="bg1">
                    <a:lumMod val="10000"/>
                  </a:schemeClr>
                </a:solidFill>
                <a:latin typeface="#9Slide05 Braxton Regular" panose="03060000000000000000" pitchFamily="66" charset="0"/>
              </a:rPr>
              <a:t>Suy</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nghĩ</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về</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lẽ</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sống</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mình</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vì</a:t>
            </a:r>
            <a:r>
              <a:rPr lang="en-SG" sz="2300" dirty="0">
                <a:solidFill>
                  <a:schemeClr val="bg1">
                    <a:lumMod val="10000"/>
                  </a:schemeClr>
                </a:solidFill>
                <a:latin typeface="#9Slide05 Braxton Regular" panose="03060000000000000000" pitchFamily="66" charset="0"/>
              </a:rPr>
              <a:t> ai </a:t>
            </a:r>
            <a:r>
              <a:rPr lang="en-SG" sz="2300" dirty="0" err="1">
                <a:solidFill>
                  <a:schemeClr val="bg1">
                    <a:lumMod val="10000"/>
                  </a:schemeClr>
                </a:solidFill>
                <a:latin typeface="#9Slide05 Braxton Regular" panose="03060000000000000000" pitchFamily="66" charset="0"/>
              </a:rPr>
              <a:t>mà</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làm</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việc</a:t>
            </a:r>
            <a:r>
              <a:rPr lang="en-SG" sz="2300" dirty="0">
                <a:solidFill>
                  <a:schemeClr val="bg1">
                    <a:lumMod val="10000"/>
                  </a:schemeClr>
                </a:solidFill>
                <a:latin typeface="#9Slide05 Braxton Regular" panose="03060000000000000000" pitchFamily="66" charset="0"/>
              </a:rPr>
              <a:t>” </a:t>
            </a:r>
          </a:p>
          <a:p>
            <a:pPr marL="342900" indent="-342900" algn="just">
              <a:buFontTx/>
              <a:buChar char="-"/>
              <a:defRPr/>
            </a:pPr>
            <a:r>
              <a:rPr lang="en-SG" sz="2300" dirty="0" err="1">
                <a:solidFill>
                  <a:schemeClr val="bg1">
                    <a:lumMod val="10000"/>
                  </a:schemeClr>
                </a:solidFill>
                <a:latin typeface="#9Slide05 Braxton Regular" panose="03060000000000000000" pitchFamily="66" charset="0"/>
              </a:rPr>
              <a:t>Hạnh</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phúc</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khi</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được</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làm</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việc</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có</a:t>
            </a:r>
            <a:r>
              <a:rPr lang="en-SG" sz="2300" dirty="0">
                <a:solidFill>
                  <a:schemeClr val="bg1">
                    <a:lumMod val="10000"/>
                  </a:schemeClr>
                </a:solidFill>
                <a:latin typeface="#9Slide05 Braxton Regular" panose="03060000000000000000" pitchFamily="66" charset="0"/>
              </a:rPr>
              <a:t> </a:t>
            </a:r>
            <a:r>
              <a:rPr lang="en-SG" sz="2300" dirty="0" err="1">
                <a:solidFill>
                  <a:schemeClr val="bg1">
                    <a:lumMod val="10000"/>
                  </a:schemeClr>
                </a:solidFill>
                <a:latin typeface="#9Slide05 Braxton Regular" panose="03060000000000000000" pitchFamily="66" charset="0"/>
              </a:rPr>
              <a:t>ích</a:t>
            </a:r>
            <a:endParaRPr lang="en-SG" sz="2300" dirty="0">
              <a:solidFill>
                <a:schemeClr val="bg1">
                  <a:lumMod val="10000"/>
                </a:schemeClr>
              </a:solidFill>
              <a:latin typeface="#9Slide05 Braxton Regular" panose="03060000000000000000" pitchFamily="66" charset="0"/>
            </a:endParaRPr>
          </a:p>
        </p:txBody>
      </p:sp>
      <p:sp>
        <p:nvSpPr>
          <p:cNvPr id="6" name="TextBox 5">
            <a:extLst>
              <a:ext uri="{FF2B5EF4-FFF2-40B4-BE49-F238E27FC236}">
                <a16:creationId xmlns:a16="http://schemas.microsoft.com/office/drawing/2014/main" id="{FBC3568A-92C8-4C4F-8BB1-AA743B7B5BE9}"/>
              </a:ext>
            </a:extLst>
          </p:cNvPr>
          <p:cNvSpPr txBox="1"/>
          <p:nvPr/>
        </p:nvSpPr>
        <p:spPr>
          <a:xfrm>
            <a:off x="3293046" y="3585623"/>
            <a:ext cx="5610631" cy="1031051"/>
          </a:xfrm>
          <a:prstGeom prst="rect">
            <a:avLst/>
          </a:prstGeom>
          <a:noFill/>
        </p:spPr>
        <p:txBody>
          <a:bodyPr wrap="square">
            <a:spAutoFit/>
          </a:bodyPr>
          <a:lstStyle/>
          <a:p>
            <a:pPr marL="342900" indent="-342900" algn="just">
              <a:buFont typeface="Wingdings" panose="05000000000000000000" pitchFamily="2" charset="2"/>
              <a:buChar char="à"/>
            </a:pPr>
            <a:r>
              <a:rPr lang="en-US" sz="2300" dirty="0" err="1">
                <a:latin typeface="#9Slide05 Braxton Regular" panose="03060000000000000000" pitchFamily="66" charset="0"/>
                <a:sym typeface="Wingdings" panose="05000000000000000000" pitchFamily="2" charset="2"/>
              </a:rPr>
              <a:t>S</a:t>
            </a:r>
            <a:r>
              <a:rPr lang="en-US" sz="2300" dirty="0" err="1">
                <a:latin typeface="#9Slide05 Braxton Regular" panose="03060000000000000000" pitchFamily="66" charset="0"/>
              </a:rPr>
              <a:t>uy</a:t>
            </a:r>
            <a:r>
              <a:rPr lang="en-US" sz="2300" dirty="0">
                <a:latin typeface="#9Slide05 Braxton Regular" panose="03060000000000000000" pitchFamily="66" charset="0"/>
              </a:rPr>
              <a:t> </a:t>
            </a:r>
            <a:r>
              <a:rPr lang="en-US" sz="2300" dirty="0" err="1">
                <a:latin typeface="#9Slide05 Braxton Regular" panose="03060000000000000000" pitchFamily="66" charset="0"/>
              </a:rPr>
              <a:t>nghĩ</a:t>
            </a:r>
            <a:r>
              <a:rPr lang="en-US" sz="2300" dirty="0">
                <a:latin typeface="#9Slide05 Braxton Regular" panose="03060000000000000000" pitchFamily="66" charset="0"/>
              </a:rPr>
              <a:t> </a:t>
            </a:r>
            <a:r>
              <a:rPr lang="en-US" sz="2300" dirty="0" err="1">
                <a:latin typeface="#9Slide05 Braxton Regular" panose="03060000000000000000" pitchFamily="66" charset="0"/>
              </a:rPr>
              <a:t>đúng</a:t>
            </a:r>
            <a:r>
              <a:rPr lang="en-US" sz="2300" dirty="0">
                <a:latin typeface="#9Slide05 Braxton Regular" panose="03060000000000000000" pitchFamily="66" charset="0"/>
              </a:rPr>
              <a:t> </a:t>
            </a:r>
            <a:r>
              <a:rPr lang="en-US" sz="2300" dirty="0" err="1">
                <a:latin typeface="#9Slide05 Braxton Regular" panose="03060000000000000000" pitchFamily="66" charset="0"/>
              </a:rPr>
              <a:t>đắn</a:t>
            </a:r>
            <a:r>
              <a:rPr lang="en-US" sz="2300" dirty="0">
                <a:latin typeface="#9Slide05 Braxton Regular" panose="03060000000000000000" pitchFamily="66" charset="0"/>
              </a:rPr>
              <a:t>, </a:t>
            </a:r>
            <a:r>
              <a:rPr lang="en-US" sz="2300" dirty="0" err="1">
                <a:latin typeface="#9Slide05 Braxton Regular" panose="03060000000000000000" pitchFamily="66" charset="0"/>
              </a:rPr>
              <a:t>lý</a:t>
            </a:r>
            <a:r>
              <a:rPr lang="en-US" sz="2300" dirty="0">
                <a:latin typeface="#9Slide05 Braxton Regular" panose="03060000000000000000" pitchFamily="66" charset="0"/>
              </a:rPr>
              <a:t> </a:t>
            </a:r>
            <a:r>
              <a:rPr lang="en-US" sz="2300" dirty="0" err="1">
                <a:latin typeface="#9Slide05 Braxton Regular" panose="03060000000000000000" pitchFamily="66" charset="0"/>
              </a:rPr>
              <a:t>tưởng</a:t>
            </a:r>
            <a:r>
              <a:rPr lang="en-US" sz="2300" dirty="0">
                <a:latin typeface="#9Slide05 Braxton Regular" panose="03060000000000000000" pitchFamily="66" charset="0"/>
              </a:rPr>
              <a:t> </a:t>
            </a:r>
            <a:r>
              <a:rPr lang="en-US" sz="2300" dirty="0" err="1">
                <a:latin typeface="#9Slide05 Braxton Regular" panose="03060000000000000000" pitchFamily="66" charset="0"/>
              </a:rPr>
              <a:t>sống</a:t>
            </a:r>
            <a:r>
              <a:rPr lang="en-US" sz="2300" dirty="0">
                <a:latin typeface="#9Slide05 Braxton Regular" panose="03060000000000000000" pitchFamily="66" charset="0"/>
              </a:rPr>
              <a:t> </a:t>
            </a:r>
            <a:r>
              <a:rPr lang="en-US" sz="2300" dirty="0" err="1">
                <a:latin typeface="#9Slide05 Braxton Regular" panose="03060000000000000000" pitchFamily="66" charset="0"/>
              </a:rPr>
              <a:t>cao</a:t>
            </a:r>
            <a:r>
              <a:rPr lang="en-US" sz="2300" dirty="0">
                <a:latin typeface="#9Slide05 Braxton Regular" panose="03060000000000000000" pitchFamily="66" charset="0"/>
              </a:rPr>
              <a:t> </a:t>
            </a:r>
            <a:r>
              <a:rPr lang="en-US" sz="2300" dirty="0" err="1">
                <a:latin typeface="#9Slide05 Braxton Regular" panose="03060000000000000000" pitchFamily="66" charset="0"/>
              </a:rPr>
              <a:t>thượng</a:t>
            </a:r>
            <a:endParaRPr lang="en-US" sz="2300" dirty="0">
              <a:latin typeface="#9Slide05 Braxton Regular" panose="03060000000000000000" pitchFamily="66" charset="0"/>
            </a:endParaRPr>
          </a:p>
          <a:p>
            <a:pPr algn="just"/>
            <a:endParaRPr lang="en-US" sz="1500" dirty="0">
              <a:latin typeface="#9Slide05 Braxton Regular" panose="03060000000000000000" pitchFamily="66" charset="0"/>
            </a:endParaRPr>
          </a:p>
          <a:p>
            <a:pPr marL="342900" indent="-342900" algn="just">
              <a:buFont typeface="Wingdings" panose="05000000000000000000" pitchFamily="2" charset="2"/>
              <a:buChar char="à"/>
            </a:pPr>
            <a:r>
              <a:rPr lang="en-US" sz="2300" dirty="0" err="1">
                <a:latin typeface="#9Slide05 Braxton Regular" panose="03060000000000000000" pitchFamily="66" charset="0"/>
                <a:sym typeface="Wingdings" panose="05000000000000000000" pitchFamily="2" charset="2"/>
              </a:rPr>
              <a:t>Khát</a:t>
            </a:r>
            <a:r>
              <a:rPr lang="en-US" sz="2300" dirty="0">
                <a:latin typeface="#9Slide05 Braxton Regular" panose="03060000000000000000" pitchFamily="66" charset="0"/>
                <a:sym typeface="Wingdings" panose="05000000000000000000" pitchFamily="2" charset="2"/>
              </a:rPr>
              <a:t> </a:t>
            </a:r>
            <a:r>
              <a:rPr lang="en-US" sz="2300" dirty="0" err="1">
                <a:latin typeface="#9Slide05 Braxton Regular" panose="03060000000000000000" pitchFamily="66" charset="0"/>
                <a:sym typeface="Wingdings" panose="05000000000000000000" pitchFamily="2" charset="2"/>
              </a:rPr>
              <a:t>vọng</a:t>
            </a:r>
            <a:r>
              <a:rPr lang="en-US" sz="2300" dirty="0">
                <a:latin typeface="#9Slide05 Braxton Regular" panose="03060000000000000000" pitchFamily="66" charset="0"/>
              </a:rPr>
              <a:t> </a:t>
            </a:r>
            <a:r>
              <a:rPr lang="en-US" sz="2300" dirty="0" err="1">
                <a:latin typeface="#9Slide05 Braxton Regular" panose="03060000000000000000" pitchFamily="66" charset="0"/>
              </a:rPr>
              <a:t>cống</a:t>
            </a:r>
            <a:r>
              <a:rPr lang="en-US" sz="2300" dirty="0">
                <a:latin typeface="#9Slide05 Braxton Regular" panose="03060000000000000000" pitchFamily="66" charset="0"/>
              </a:rPr>
              <a:t> </a:t>
            </a:r>
            <a:r>
              <a:rPr lang="en-US" sz="2300" dirty="0" err="1">
                <a:latin typeface="#9Slide05 Braxton Regular" panose="03060000000000000000" pitchFamily="66" charset="0"/>
              </a:rPr>
              <a:t>hiến</a:t>
            </a:r>
            <a:r>
              <a:rPr lang="en-US" sz="2300" dirty="0">
                <a:latin typeface="#9Slide05 Braxton Regular" panose="03060000000000000000" pitchFamily="66" charset="0"/>
              </a:rPr>
              <a:t> </a:t>
            </a:r>
            <a:r>
              <a:rPr lang="en-US" sz="2300" dirty="0" err="1">
                <a:latin typeface="#9Slide05 Braxton Regular" panose="03060000000000000000" pitchFamily="66" charset="0"/>
              </a:rPr>
              <a:t>cho</a:t>
            </a:r>
            <a:r>
              <a:rPr lang="en-US" sz="2300" dirty="0">
                <a:latin typeface="#9Slide05 Braxton Regular" panose="03060000000000000000" pitchFamily="66" charset="0"/>
              </a:rPr>
              <a:t> </a:t>
            </a:r>
            <a:r>
              <a:rPr lang="en-US" sz="2300" dirty="0" err="1">
                <a:latin typeface="#9Slide05 Braxton Regular" panose="03060000000000000000" pitchFamily="66" charset="0"/>
              </a:rPr>
              <a:t>quê</a:t>
            </a:r>
            <a:r>
              <a:rPr lang="en-US" sz="2300" dirty="0">
                <a:latin typeface="#9Slide05 Braxton Regular" panose="03060000000000000000" pitchFamily="66" charset="0"/>
              </a:rPr>
              <a:t> </a:t>
            </a:r>
            <a:r>
              <a:rPr lang="en-US" sz="2300" dirty="0" err="1">
                <a:latin typeface="#9Slide05 Braxton Regular" panose="03060000000000000000" pitchFamily="66" charset="0"/>
              </a:rPr>
              <a:t>hương</a:t>
            </a:r>
            <a:r>
              <a:rPr lang="en-US" sz="2300" dirty="0">
                <a:latin typeface="#9Slide05 Braxton Regular" panose="03060000000000000000" pitchFamily="66" charset="0"/>
              </a:rPr>
              <a:t>, </a:t>
            </a:r>
            <a:r>
              <a:rPr lang="en-US" sz="2300" dirty="0" err="1">
                <a:latin typeface="#9Slide05 Braxton Regular" panose="03060000000000000000" pitchFamily="66" charset="0"/>
              </a:rPr>
              <a:t>đất</a:t>
            </a:r>
            <a:r>
              <a:rPr lang="en-US" sz="2300" dirty="0">
                <a:latin typeface="#9Slide05 Braxton Regular" panose="03060000000000000000" pitchFamily="66" charset="0"/>
              </a:rPr>
              <a:t> </a:t>
            </a:r>
            <a:r>
              <a:rPr lang="en-US" sz="2300" dirty="0" err="1">
                <a:latin typeface="#9Slide05 Braxton Regular" panose="03060000000000000000" pitchFamily="66" charset="0"/>
              </a:rPr>
              <a:t>nước</a:t>
            </a:r>
            <a:r>
              <a:rPr lang="en-US" sz="2300" dirty="0">
                <a:latin typeface="#9Slide05 Braxton Regular" panose="03060000000000000000" pitchFamily="66" charset="0"/>
              </a:rPr>
              <a:t> </a:t>
            </a:r>
          </a:p>
        </p:txBody>
      </p:sp>
      <p:pic>
        <p:nvPicPr>
          <p:cNvPr id="1026" name="Picture 2" descr="Luật Khí tượng thuỷ văn: Đột phá toàn diện cho công tác quản lý nhà nước về  KTTV">
            <a:extLst>
              <a:ext uri="{FF2B5EF4-FFF2-40B4-BE49-F238E27FC236}">
                <a16:creationId xmlns:a16="http://schemas.microsoft.com/office/drawing/2014/main" id="{54026AA8-BF73-4E83-B79D-212BEEE613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50"/>
          <a:stretch/>
        </p:blipFill>
        <p:spPr bwMode="auto">
          <a:xfrm>
            <a:off x="558895" y="1237780"/>
            <a:ext cx="2099899" cy="1301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ành khí tượng thủy văn ứng dụng công nghệ, giảm thiệt hại do thiên tai -  YouTube">
            <a:extLst>
              <a:ext uri="{FF2B5EF4-FFF2-40B4-BE49-F238E27FC236}">
                <a16:creationId xmlns:a16="http://schemas.microsoft.com/office/drawing/2014/main" id="{45F61F86-6BE2-42E5-AD74-1547E4C763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56"/>
          <a:stretch/>
        </p:blipFill>
        <p:spPr bwMode="auto">
          <a:xfrm>
            <a:off x="558895" y="3123161"/>
            <a:ext cx="2099899" cy="130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10493"/>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76153C6-95F7-4ADB-A41B-EDBDFEFB1167}"/>
              </a:ext>
            </a:extLst>
          </p:cNvPr>
          <p:cNvPicPr>
            <a:picLocks noChangeAspect="1" noChangeArrowheads="1"/>
          </p:cNvPicPr>
          <p:nvPr/>
        </p:nvPicPr>
        <p:blipFill>
          <a:blip r:embed="rId3"/>
          <a:srcRect t="6195" b="6195"/>
          <a:stretch/>
        </p:blipFill>
        <p:spPr bwMode="auto">
          <a:xfrm>
            <a:off x="6319157" y="1225544"/>
            <a:ext cx="2492828" cy="1627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28BE5C7-8AD9-45F5-8669-6F2AB8B938B9}"/>
              </a:ext>
            </a:extLst>
          </p:cNvPr>
          <p:cNvSpPr txBox="1"/>
          <p:nvPr/>
        </p:nvSpPr>
        <p:spPr>
          <a:xfrm flipH="1">
            <a:off x="2107774" y="208584"/>
            <a:ext cx="4958822" cy="523220"/>
          </a:xfrm>
          <a:prstGeom prst="rect">
            <a:avLst/>
          </a:prstGeom>
          <a:noFill/>
        </p:spPr>
        <p:txBody>
          <a:bodyPr wrap="square" rtlCol="0">
            <a:spAutoFit/>
          </a:bodyPr>
          <a:lstStyle/>
          <a:p>
            <a:pPr algn="ctr"/>
            <a:r>
              <a:rPr lang="en-US" sz="2800" b="1" dirty="0">
                <a:solidFill>
                  <a:srgbClr val="FF0000"/>
                </a:solidFill>
                <a:latin typeface="#9Slide07 SVNBeachwood Sans" pitchFamily="2" charset="0"/>
              </a:rPr>
              <a:t>2. </a:t>
            </a:r>
            <a:r>
              <a:rPr lang="en-US" sz="2800" b="1" dirty="0" err="1">
                <a:solidFill>
                  <a:srgbClr val="FF0000"/>
                </a:solidFill>
                <a:latin typeface="#9Slide07 SVNBeachwood Sans" pitchFamily="2" charset="0"/>
              </a:rPr>
              <a:t>Nhân</a:t>
            </a:r>
            <a:r>
              <a:rPr lang="en-US" sz="2800" b="1" dirty="0">
                <a:solidFill>
                  <a:srgbClr val="FF0000"/>
                </a:solidFill>
                <a:latin typeface="#9Slide07 SVNBeachwood Sans" pitchFamily="2" charset="0"/>
              </a:rPr>
              <a:t> </a:t>
            </a:r>
            <a:r>
              <a:rPr lang="en-US" sz="2800" b="1" dirty="0" err="1">
                <a:solidFill>
                  <a:srgbClr val="FF0000"/>
                </a:solidFill>
                <a:latin typeface="#9Slide07 SVNBeachwood Sans" pitchFamily="2" charset="0"/>
              </a:rPr>
              <a:t>vật</a:t>
            </a:r>
            <a:r>
              <a:rPr lang="en-US" sz="2800" b="1" dirty="0">
                <a:solidFill>
                  <a:srgbClr val="FF0000"/>
                </a:solidFill>
                <a:latin typeface="#9Slide07 SVNBeachwood Sans" pitchFamily="2" charset="0"/>
              </a:rPr>
              <a:t> ANH THANH NIÊN</a:t>
            </a:r>
          </a:p>
        </p:txBody>
      </p:sp>
      <p:sp>
        <p:nvSpPr>
          <p:cNvPr id="9" name="Rectangle: Rounded Corners 8">
            <a:extLst>
              <a:ext uri="{FF2B5EF4-FFF2-40B4-BE49-F238E27FC236}">
                <a16:creationId xmlns:a16="http://schemas.microsoft.com/office/drawing/2014/main" id="{41A620A5-1664-4D38-95A5-56CC4E21ACA4}"/>
              </a:ext>
            </a:extLst>
          </p:cNvPr>
          <p:cNvSpPr/>
          <p:nvPr/>
        </p:nvSpPr>
        <p:spPr>
          <a:xfrm>
            <a:off x="470544" y="1225544"/>
            <a:ext cx="5358756" cy="1627917"/>
          </a:xfrm>
          <a:prstGeom prst="roundRect">
            <a:avLst>
              <a:gd name="adj" fmla="val 0"/>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SG" sz="2300" dirty="0" err="1">
                <a:solidFill>
                  <a:srgbClr val="0070C0"/>
                </a:solidFill>
                <a:latin typeface="#9Slide05 Braxton Regular" panose="03060000000000000000" pitchFamily="66" charset="0"/>
              </a:rPr>
              <a:t>Với</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chính</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mình</a:t>
            </a:r>
            <a:r>
              <a:rPr lang="en-SG" sz="2300" dirty="0">
                <a:solidFill>
                  <a:srgbClr val="0070C0"/>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Nghiêm</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khắc</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với</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chính</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mình</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để</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rèn</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luyện</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thử</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thách</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bản</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thân</a:t>
            </a:r>
            <a:r>
              <a:rPr lang="en-US" sz="2300" dirty="0">
                <a:solidFill>
                  <a:schemeClr val="bg1">
                    <a:lumMod val="10000"/>
                  </a:schemeClr>
                </a:solidFill>
                <a:latin typeface="#9Slide05 Braxton Regular" panose="03060000000000000000" pitchFamily="66" charset="0"/>
              </a:rPr>
              <a:t> + </a:t>
            </a:r>
            <a:r>
              <a:rPr lang="en-US" sz="2300" dirty="0" err="1">
                <a:solidFill>
                  <a:schemeClr val="bg1">
                    <a:lumMod val="10000"/>
                  </a:schemeClr>
                </a:solidFill>
                <a:latin typeface="#9Slide05 Braxton Regular" panose="03060000000000000000" pitchFamily="66" charset="0"/>
              </a:rPr>
              <a:t>Tổ</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chức</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cuộc</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sống</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hằng</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ngày</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ngăn</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nắp</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lành</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mạnh</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nhà</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cửa</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gọn</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gàng</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nuôi</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gà</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có</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trứng</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có</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chè</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trồng</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hoa</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đọc</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sách</a:t>
            </a:r>
            <a:r>
              <a:rPr lang="en-US" sz="2300" dirty="0">
                <a:solidFill>
                  <a:schemeClr val="bg1">
                    <a:lumMod val="10000"/>
                  </a:schemeClr>
                </a:solidFill>
                <a:latin typeface="#9Slide05 Braxton Regular" panose="03060000000000000000" pitchFamily="66" charset="0"/>
              </a:rPr>
              <a:t>)</a:t>
            </a:r>
          </a:p>
        </p:txBody>
      </p:sp>
      <p:sp>
        <p:nvSpPr>
          <p:cNvPr id="10" name="Rectangle: Rounded Corners 9">
            <a:extLst>
              <a:ext uri="{FF2B5EF4-FFF2-40B4-BE49-F238E27FC236}">
                <a16:creationId xmlns:a16="http://schemas.microsoft.com/office/drawing/2014/main" id="{5AE641BE-80EF-4EDC-B0F6-AAE614E00FB0}"/>
              </a:ext>
            </a:extLst>
          </p:cNvPr>
          <p:cNvSpPr/>
          <p:nvPr/>
        </p:nvSpPr>
        <p:spPr>
          <a:xfrm>
            <a:off x="470544" y="3307000"/>
            <a:ext cx="5358756" cy="1627916"/>
          </a:xfrm>
          <a:prstGeom prst="roundRect">
            <a:avLst>
              <a:gd name="adj" fmla="val 0"/>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SG" sz="2300" dirty="0" err="1">
                <a:solidFill>
                  <a:srgbClr val="0070C0"/>
                </a:solidFill>
                <a:latin typeface="#9Slide05 Braxton Regular" panose="03060000000000000000" pitchFamily="66" charset="0"/>
              </a:rPr>
              <a:t>Với</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người</a:t>
            </a:r>
            <a:r>
              <a:rPr lang="en-SG" sz="2300" dirty="0">
                <a:solidFill>
                  <a:srgbClr val="0070C0"/>
                </a:solidFill>
                <a:latin typeface="#9Slide05 Braxton Regular" panose="03060000000000000000" pitchFamily="66" charset="0"/>
              </a:rPr>
              <a:t> </a:t>
            </a:r>
            <a:r>
              <a:rPr lang="en-SG" sz="2300" dirty="0" err="1">
                <a:solidFill>
                  <a:srgbClr val="0070C0"/>
                </a:solidFill>
                <a:latin typeface="#9Slide05 Braxton Regular" panose="03060000000000000000" pitchFamily="66" charset="0"/>
              </a:rPr>
              <a:t>khác</a:t>
            </a:r>
            <a:r>
              <a:rPr lang="en-SG" sz="2300" dirty="0">
                <a:solidFill>
                  <a:srgbClr val="0070C0"/>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Khiêm</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tốn</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từ</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chối</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các</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lời</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khen</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sự</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ưu</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ái</a:t>
            </a:r>
            <a:r>
              <a:rPr lang="en-US" sz="2300" dirty="0">
                <a:solidFill>
                  <a:schemeClr val="bg1">
                    <a:lumMod val="10000"/>
                  </a:schemeClr>
                </a:solidFill>
                <a:latin typeface="#9Slide05 Braxton Regular" panose="03060000000000000000" pitchFamily="66" charset="0"/>
              </a:rPr>
              <a:t> + </a:t>
            </a:r>
            <a:r>
              <a:rPr lang="en-US" sz="2300" dirty="0" err="1">
                <a:solidFill>
                  <a:schemeClr val="bg1">
                    <a:lumMod val="10000"/>
                  </a:schemeClr>
                </a:solidFill>
                <a:latin typeface="#9Slide05 Braxton Regular" panose="03060000000000000000" pitchFamily="66" charset="0"/>
              </a:rPr>
              <a:t>Dành</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sự</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ngưỡng</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mộ</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với</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những</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người</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đồng</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nghiệp</a:t>
            </a:r>
            <a:r>
              <a:rPr lang="en-US" sz="2300" dirty="0">
                <a:solidFill>
                  <a:schemeClr val="bg1">
                    <a:lumMod val="10000"/>
                  </a:schemeClr>
                </a:solidFill>
                <a:latin typeface="#9Slide05 Braxton Regular" panose="03060000000000000000" pitchFamily="66" charset="0"/>
              </a:rPr>
              <a:t> + C</a:t>
            </a:r>
            <a:r>
              <a:rPr lang="vi-VN" sz="2300" dirty="0">
                <a:solidFill>
                  <a:schemeClr val="bg1">
                    <a:lumMod val="10000"/>
                  </a:schemeClr>
                </a:solidFill>
                <a:latin typeface="#9Slide05 Braxton Regular" panose="03060000000000000000" pitchFamily="66" charset="0"/>
              </a:rPr>
              <a:t>hân thành</a:t>
            </a:r>
            <a:r>
              <a:rPr lang="en-US" sz="2300" dirty="0">
                <a:solidFill>
                  <a:schemeClr val="bg1">
                    <a:lumMod val="10000"/>
                  </a:schemeClr>
                </a:solidFill>
                <a:latin typeface="#9Slide05 Braxton Regular" panose="03060000000000000000" pitchFamily="66" charset="0"/>
              </a:rPr>
              <a:t>,</a:t>
            </a:r>
            <a:r>
              <a:rPr lang="vi-VN" sz="2300" dirty="0">
                <a:solidFill>
                  <a:schemeClr val="bg1">
                    <a:lumMod val="10000"/>
                  </a:schemeClr>
                </a:solidFill>
                <a:latin typeface="#9Slide05 Braxton Regular" panose="03060000000000000000" pitchFamily="66" charset="0"/>
              </a:rPr>
              <a:t> cởi mở</a:t>
            </a:r>
            <a:r>
              <a:rPr lang="en-US" sz="2300" dirty="0">
                <a:solidFill>
                  <a:schemeClr val="bg1">
                    <a:lumMod val="10000"/>
                  </a:schemeClr>
                </a:solidFill>
                <a:latin typeface="#9Slide05 Braxton Regular" panose="03060000000000000000" pitchFamily="66" charset="0"/>
              </a:rPr>
              <a:t>,</a:t>
            </a:r>
            <a:r>
              <a:rPr lang="vi-VN" sz="2300" dirty="0">
                <a:solidFill>
                  <a:schemeClr val="bg1">
                    <a:lumMod val="10000"/>
                  </a:schemeClr>
                </a:solidFill>
                <a:latin typeface="#9Slide05 Braxton Regular" panose="03060000000000000000" pitchFamily="66" charset="0"/>
              </a:rPr>
              <a:t> chia sẻ về </a:t>
            </a:r>
            <a:r>
              <a:rPr lang="en-US" sz="2300" dirty="0" err="1">
                <a:solidFill>
                  <a:schemeClr val="bg1">
                    <a:lumMod val="10000"/>
                  </a:schemeClr>
                </a:solidFill>
                <a:latin typeface="#9Slide05 Braxton Regular" panose="03060000000000000000" pitchFamily="66" charset="0"/>
              </a:rPr>
              <a:t>bản</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thân</a:t>
            </a:r>
            <a:r>
              <a:rPr lang="vi-VN" sz="2300" dirty="0">
                <a:solidFill>
                  <a:schemeClr val="bg1">
                    <a:lumMod val="10000"/>
                  </a:schemeClr>
                </a:solidFill>
                <a:latin typeface="#9Slide05 Braxton Regular" panose="03060000000000000000" pitchFamily="66" charset="0"/>
              </a:rPr>
              <a:t> </a:t>
            </a:r>
            <a:r>
              <a:rPr lang="en-US" sz="2300" dirty="0">
                <a:solidFill>
                  <a:schemeClr val="bg1">
                    <a:lumMod val="10000"/>
                  </a:schemeClr>
                </a:solidFill>
                <a:latin typeface="#9Slide05 Braxton Regular" panose="03060000000000000000" pitchFamily="66" charset="0"/>
              </a:rPr>
              <a:t>+ Q</a:t>
            </a:r>
            <a:r>
              <a:rPr lang="vi-VN" sz="2300" dirty="0">
                <a:solidFill>
                  <a:schemeClr val="bg1">
                    <a:lumMod val="10000"/>
                  </a:schemeClr>
                </a:solidFill>
                <a:latin typeface="#9Slide05 Braxton Regular" panose="03060000000000000000" pitchFamily="66" charset="0"/>
              </a:rPr>
              <a:t>uan tâm</a:t>
            </a:r>
            <a:r>
              <a:rPr lang="en-US" sz="2300" dirty="0">
                <a:solidFill>
                  <a:schemeClr val="bg1">
                    <a:lumMod val="10000"/>
                  </a:schemeClr>
                </a:solidFill>
                <a:latin typeface="#9Slide05 Braxton Regular" panose="03060000000000000000" pitchFamily="66" charset="0"/>
              </a:rPr>
              <a:t>, </a:t>
            </a:r>
            <a:r>
              <a:rPr lang="vi-VN" sz="2300" dirty="0">
                <a:solidFill>
                  <a:schemeClr val="bg1">
                    <a:lumMod val="10000"/>
                  </a:schemeClr>
                </a:solidFill>
                <a:latin typeface="#9Slide05 Braxton Regular" panose="03060000000000000000" pitchFamily="66" charset="0"/>
              </a:rPr>
              <a:t>chu đáo</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tặng</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quà</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tinh</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tế</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cho</a:t>
            </a:r>
            <a:r>
              <a:rPr lang="en-US" sz="2300" dirty="0">
                <a:solidFill>
                  <a:schemeClr val="bg1">
                    <a:lumMod val="10000"/>
                  </a:schemeClr>
                </a:solidFill>
                <a:latin typeface="#9Slide05 Braxton Regular" panose="03060000000000000000" pitchFamily="66" charset="0"/>
              </a:rPr>
              <a:t> </a:t>
            </a:r>
            <a:r>
              <a:rPr lang="en-US" sz="2300" dirty="0" err="1">
                <a:solidFill>
                  <a:schemeClr val="bg1">
                    <a:lumMod val="10000"/>
                  </a:schemeClr>
                </a:solidFill>
                <a:latin typeface="#9Slide05 Braxton Regular" panose="03060000000000000000" pitchFamily="66" charset="0"/>
              </a:rPr>
              <a:t>khách</a:t>
            </a:r>
            <a:endParaRPr lang="en-US" sz="2300" dirty="0">
              <a:solidFill>
                <a:schemeClr val="bg1">
                  <a:lumMod val="10000"/>
                </a:schemeClr>
              </a:solidFill>
              <a:latin typeface="#9Slide05 Braxton Regular" panose="03060000000000000000" pitchFamily="66" charset="0"/>
            </a:endParaRPr>
          </a:p>
        </p:txBody>
      </p:sp>
      <p:pic>
        <p:nvPicPr>
          <p:cNvPr id="11" name="Picture 2" descr="Tóm tắt Lặng lẽ Sa Pa hay nhất ẵm trọn điểm phần làm văn">
            <a:extLst>
              <a:ext uri="{FF2B5EF4-FFF2-40B4-BE49-F238E27FC236}">
                <a16:creationId xmlns:a16="http://schemas.microsoft.com/office/drawing/2014/main" id="{23AD3CF4-D7C3-4323-A2C2-0DB62EB60E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26" r="7163"/>
          <a:stretch/>
        </p:blipFill>
        <p:spPr bwMode="auto">
          <a:xfrm>
            <a:off x="6319157" y="3306999"/>
            <a:ext cx="2492828" cy="162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747412"/>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59CD31-E615-41AE-82ED-529223DA257B}"/>
              </a:ext>
            </a:extLst>
          </p:cNvPr>
          <p:cNvSpPr txBox="1"/>
          <p:nvPr/>
        </p:nvSpPr>
        <p:spPr>
          <a:xfrm>
            <a:off x="3726180" y="586591"/>
            <a:ext cx="5158740" cy="3970318"/>
          </a:xfrm>
          <a:prstGeom prst="rect">
            <a:avLst/>
          </a:prstGeom>
          <a:noFill/>
        </p:spPr>
        <p:txBody>
          <a:bodyPr wrap="square">
            <a:spAutoFit/>
          </a:bodyPr>
          <a:lstStyle/>
          <a:p>
            <a:pPr algn="ctr"/>
            <a:r>
              <a:rPr lang="vi-VN" sz="2800" b="0" i="0" dirty="0">
                <a:solidFill>
                  <a:srgbClr val="444444"/>
                </a:solidFill>
                <a:effectLst/>
                <a:latin typeface="#9Slide05 Braxton Regular" panose="03060000000000000000" pitchFamily="66" charset="0"/>
              </a:rPr>
              <a:t>Nhà thờ </a:t>
            </a:r>
            <a:r>
              <a:rPr lang="en-US" sz="2800" dirty="0" err="1">
                <a:solidFill>
                  <a:srgbClr val="444444"/>
                </a:solidFill>
                <a:latin typeface="#9Slide05 Braxton Regular" panose="03060000000000000000" pitchFamily="66" charset="0"/>
              </a:rPr>
              <a:t>đá</a:t>
            </a:r>
            <a:r>
              <a:rPr lang="en-US" sz="2800" dirty="0">
                <a:solidFill>
                  <a:srgbClr val="444444"/>
                </a:solidFill>
                <a:latin typeface="#9Slide05 Braxton Regular" panose="03060000000000000000" pitchFamily="66" charset="0"/>
              </a:rPr>
              <a:t> </a:t>
            </a:r>
            <a:r>
              <a:rPr lang="en-US" sz="2800" dirty="0" err="1">
                <a:solidFill>
                  <a:srgbClr val="444444"/>
                </a:solidFill>
                <a:latin typeface="#9Slide05 Braxton Regular" panose="03060000000000000000" pitchFamily="66" charset="0"/>
              </a:rPr>
              <a:t>cổ</a:t>
            </a:r>
            <a:r>
              <a:rPr lang="en-US" sz="2800" dirty="0">
                <a:solidFill>
                  <a:srgbClr val="444444"/>
                </a:solidFill>
                <a:latin typeface="#9Slide05 Braxton Regular" panose="03060000000000000000" pitchFamily="66" charset="0"/>
              </a:rPr>
              <a:t>, </a:t>
            </a:r>
            <a:r>
              <a:rPr lang="en-US" sz="2800" dirty="0" err="1">
                <a:solidFill>
                  <a:srgbClr val="444444"/>
                </a:solidFill>
                <a:latin typeface="#9Slide05 Braxton Regular" panose="03060000000000000000" pitchFamily="66" charset="0"/>
              </a:rPr>
              <a:t>cầu</a:t>
            </a:r>
            <a:r>
              <a:rPr lang="en-US" sz="2800" dirty="0">
                <a:solidFill>
                  <a:srgbClr val="444444"/>
                </a:solidFill>
                <a:latin typeface="#9Slide05 Braxton Regular" panose="03060000000000000000" pitchFamily="66" charset="0"/>
              </a:rPr>
              <a:t> </a:t>
            </a:r>
            <a:r>
              <a:rPr lang="en-US" sz="2800" dirty="0" err="1">
                <a:solidFill>
                  <a:srgbClr val="444444"/>
                </a:solidFill>
                <a:latin typeface="#9Slide05 Braxton Regular" panose="03060000000000000000" pitchFamily="66" charset="0"/>
              </a:rPr>
              <a:t>Mây</a:t>
            </a:r>
            <a:r>
              <a:rPr lang="en-US" sz="2800" dirty="0">
                <a:solidFill>
                  <a:srgbClr val="444444"/>
                </a:solidFill>
                <a:latin typeface="#9Slide05 Braxton Regular" panose="03060000000000000000" pitchFamily="66" charset="0"/>
              </a:rPr>
              <a:t> </a:t>
            </a:r>
            <a:br>
              <a:rPr lang="vi-VN" sz="2800" dirty="0">
                <a:latin typeface="#9Slide05 Braxton Regular" panose="03060000000000000000" pitchFamily="66" charset="0"/>
              </a:rPr>
            </a:br>
            <a:r>
              <a:rPr lang="en-US" sz="2800" dirty="0">
                <a:solidFill>
                  <a:srgbClr val="444444"/>
                </a:solidFill>
                <a:latin typeface="#9Slide05 Braxton Regular" panose="03060000000000000000" pitchFamily="66" charset="0"/>
              </a:rPr>
              <a:t>Y</a:t>
            </a:r>
            <a:r>
              <a:rPr lang="vi-VN" sz="2800" b="0" i="0" dirty="0">
                <a:solidFill>
                  <a:srgbClr val="444444"/>
                </a:solidFill>
                <a:effectLst/>
                <a:latin typeface="#9Slide05 Braxton Regular" panose="03060000000000000000" pitchFamily="66" charset="0"/>
              </a:rPr>
              <a:t>ên bình </a:t>
            </a:r>
            <a:r>
              <a:rPr lang="en-US" sz="2800" b="0" i="0" dirty="0" err="1">
                <a:solidFill>
                  <a:srgbClr val="444444"/>
                </a:solidFill>
                <a:effectLst/>
                <a:latin typeface="#9Slide05 Braxton Regular" panose="03060000000000000000" pitchFamily="66" charset="0"/>
              </a:rPr>
              <a:t>thác</a:t>
            </a:r>
            <a:r>
              <a:rPr lang="en-US" sz="2800" b="0" i="0" dirty="0">
                <a:solidFill>
                  <a:srgbClr val="444444"/>
                </a:solidFill>
                <a:effectLst/>
                <a:latin typeface="#9Slide05 Braxton Regular" panose="03060000000000000000" pitchFamily="66" charset="0"/>
              </a:rPr>
              <a:t> </a:t>
            </a:r>
            <a:r>
              <a:rPr lang="en-US" sz="2800" dirty="0" err="1">
                <a:solidFill>
                  <a:srgbClr val="444444"/>
                </a:solidFill>
                <a:latin typeface="#9Slide05 Braxton Regular" panose="03060000000000000000" pitchFamily="66" charset="0"/>
              </a:rPr>
              <a:t>B</a:t>
            </a:r>
            <a:r>
              <a:rPr lang="en-US" sz="2800" b="0" i="0" dirty="0" err="1">
                <a:solidFill>
                  <a:srgbClr val="444444"/>
                </a:solidFill>
                <a:effectLst/>
                <a:latin typeface="#9Slide05 Braxton Regular" panose="03060000000000000000" pitchFamily="66" charset="0"/>
              </a:rPr>
              <a:t>ạc</a:t>
            </a:r>
            <a:r>
              <a:rPr lang="en-US" sz="2800" b="0" i="0" dirty="0">
                <a:solidFill>
                  <a:srgbClr val="444444"/>
                </a:solidFill>
                <a:effectLst/>
                <a:latin typeface="#9Slide05 Braxton Regular" panose="03060000000000000000" pitchFamily="66" charset="0"/>
              </a:rPr>
              <a:t> </a:t>
            </a:r>
            <a:r>
              <a:rPr lang="en-US" sz="2800" b="0" i="0" dirty="0" err="1">
                <a:solidFill>
                  <a:srgbClr val="444444"/>
                </a:solidFill>
                <a:effectLst/>
                <a:latin typeface="#9Slide05 Braxton Regular" panose="03060000000000000000" pitchFamily="66" charset="0"/>
              </a:rPr>
              <a:t>về</a:t>
            </a:r>
            <a:r>
              <a:rPr lang="en-US" sz="2800" b="0" i="0" dirty="0">
                <a:solidFill>
                  <a:srgbClr val="444444"/>
                </a:solidFill>
                <a:effectLst/>
                <a:latin typeface="#9Slide05 Braxton Regular" panose="03060000000000000000" pitchFamily="66" charset="0"/>
              </a:rPr>
              <a:t> </a:t>
            </a:r>
            <a:r>
              <a:rPr lang="en-US" sz="2800" b="0" i="0" dirty="0" err="1">
                <a:solidFill>
                  <a:srgbClr val="444444"/>
                </a:solidFill>
                <a:effectLst/>
                <a:latin typeface="#9Slide05 Braxton Regular" panose="03060000000000000000" pitchFamily="66" charset="0"/>
              </a:rPr>
              <a:t>đây</a:t>
            </a:r>
            <a:r>
              <a:rPr lang="en-US" sz="2800" b="0" i="0" dirty="0">
                <a:solidFill>
                  <a:srgbClr val="444444"/>
                </a:solidFill>
                <a:effectLst/>
                <a:latin typeface="#9Slide05 Braxton Regular" panose="03060000000000000000" pitchFamily="66" charset="0"/>
              </a:rPr>
              <a:t> </a:t>
            </a:r>
            <a:r>
              <a:rPr lang="en-US" sz="2800" b="0" i="0" dirty="0" err="1">
                <a:solidFill>
                  <a:srgbClr val="444444"/>
                </a:solidFill>
                <a:effectLst/>
                <a:latin typeface="#9Slide05 Braxton Regular" panose="03060000000000000000" pitchFamily="66" charset="0"/>
              </a:rPr>
              <a:t>vui</a:t>
            </a:r>
            <a:r>
              <a:rPr lang="en-US" sz="2800" b="0" i="0" dirty="0">
                <a:solidFill>
                  <a:srgbClr val="444444"/>
                </a:solidFill>
                <a:effectLst/>
                <a:latin typeface="#9Slide05 Braxton Regular" panose="03060000000000000000" pitchFamily="66" charset="0"/>
              </a:rPr>
              <a:t> </a:t>
            </a:r>
            <a:r>
              <a:rPr lang="en-US" sz="2800" b="0" i="0" dirty="0" err="1">
                <a:solidFill>
                  <a:srgbClr val="444444"/>
                </a:solidFill>
                <a:effectLst/>
                <a:latin typeface="#9Slide05 Braxton Regular" panose="03060000000000000000" pitchFamily="66" charset="0"/>
              </a:rPr>
              <a:t>hè</a:t>
            </a:r>
            <a:br>
              <a:rPr lang="vi-VN" sz="2800" dirty="0">
                <a:latin typeface="#9Slide05 Braxton Regular" panose="03060000000000000000" pitchFamily="66" charset="0"/>
              </a:rPr>
            </a:br>
            <a:r>
              <a:rPr lang="vi-VN" sz="2800" b="0" i="0" dirty="0">
                <a:solidFill>
                  <a:srgbClr val="444444"/>
                </a:solidFill>
                <a:effectLst/>
                <a:latin typeface="#9Slide05 Braxton Regular" panose="03060000000000000000" pitchFamily="66" charset="0"/>
              </a:rPr>
              <a:t>Xa xa vọng tiếng chuông nghè</a:t>
            </a:r>
            <a:br>
              <a:rPr lang="vi-VN" sz="2800" dirty="0">
                <a:latin typeface="#9Slide05 Braxton Regular" panose="03060000000000000000" pitchFamily="66" charset="0"/>
              </a:rPr>
            </a:br>
            <a:r>
              <a:rPr lang="vi-VN" sz="2800" b="0" i="0" dirty="0">
                <a:solidFill>
                  <a:srgbClr val="444444"/>
                </a:solidFill>
                <a:effectLst/>
                <a:latin typeface="#9Slide05 Braxton Regular" panose="03060000000000000000" pitchFamily="66" charset="0"/>
              </a:rPr>
              <a:t>Cõi lòng thanh tịnh Phật che tuyệt vời</a:t>
            </a:r>
            <a:br>
              <a:rPr lang="vi-VN" sz="2800" dirty="0">
                <a:latin typeface="#9Slide05 Braxton Regular" panose="03060000000000000000" pitchFamily="66" charset="0"/>
              </a:rPr>
            </a:br>
            <a:br>
              <a:rPr lang="vi-VN" sz="2800" dirty="0">
                <a:latin typeface="#9Slide05 Braxton Regular" panose="03060000000000000000" pitchFamily="66" charset="0"/>
              </a:rPr>
            </a:br>
            <a:r>
              <a:rPr lang="vi-VN" sz="2800" b="0" i="0" dirty="0">
                <a:solidFill>
                  <a:srgbClr val="444444"/>
                </a:solidFill>
                <a:effectLst/>
                <a:latin typeface="#9Slide05 Braxton Regular" panose="03060000000000000000" pitchFamily="66" charset="0"/>
              </a:rPr>
              <a:t>Nơi gặp gỡ đất trời hội ngộ</a:t>
            </a:r>
            <a:br>
              <a:rPr lang="vi-VN" sz="2800" dirty="0">
                <a:latin typeface="#9Slide05 Braxton Regular" panose="03060000000000000000" pitchFamily="66" charset="0"/>
              </a:rPr>
            </a:br>
            <a:r>
              <a:rPr lang="en-US" sz="2800" dirty="0" err="1">
                <a:latin typeface="#9Slide05 Braxton Regular" panose="03060000000000000000" pitchFamily="66" charset="0"/>
              </a:rPr>
              <a:t>Núi</a:t>
            </a:r>
            <a:r>
              <a:rPr lang="en-US" sz="2800" dirty="0">
                <a:latin typeface="#9Slide05 Braxton Regular" panose="03060000000000000000" pitchFamily="66" charset="0"/>
              </a:rPr>
              <a:t> </a:t>
            </a:r>
            <a:r>
              <a:rPr lang="en-US" sz="2800" dirty="0" err="1">
                <a:latin typeface="#9Slide05 Braxton Regular" panose="03060000000000000000" pitchFamily="66" charset="0"/>
              </a:rPr>
              <a:t>Hàm</a:t>
            </a:r>
            <a:r>
              <a:rPr lang="en-US" sz="2800" dirty="0">
                <a:latin typeface="#9Slide05 Braxton Regular" panose="03060000000000000000" pitchFamily="66" charset="0"/>
              </a:rPr>
              <a:t> </a:t>
            </a:r>
            <a:r>
              <a:rPr lang="en-US" sz="2800" dirty="0" err="1">
                <a:latin typeface="#9Slide05 Braxton Regular" panose="03060000000000000000" pitchFamily="66" charset="0"/>
              </a:rPr>
              <a:t>Rồng</a:t>
            </a:r>
            <a:r>
              <a:rPr lang="en-US" sz="2800" dirty="0">
                <a:latin typeface="#9Slide05 Braxton Regular" panose="03060000000000000000" pitchFamily="66" charset="0"/>
              </a:rPr>
              <a:t>, </a:t>
            </a:r>
            <a:r>
              <a:rPr lang="en-US" sz="2800" dirty="0" err="1">
                <a:latin typeface="#9Slide05 Braxton Regular" panose="03060000000000000000" pitchFamily="66" charset="0"/>
              </a:rPr>
              <a:t>bản</a:t>
            </a:r>
            <a:r>
              <a:rPr lang="en-US" sz="2800" dirty="0">
                <a:latin typeface="#9Slide05 Braxton Regular" panose="03060000000000000000" pitchFamily="66" charset="0"/>
              </a:rPr>
              <a:t> </a:t>
            </a:r>
            <a:r>
              <a:rPr lang="en-US" sz="2800" dirty="0" err="1">
                <a:latin typeface="#9Slide05 Braxton Regular" panose="03060000000000000000" pitchFamily="66" charset="0"/>
              </a:rPr>
              <a:t>Cát</a:t>
            </a:r>
            <a:r>
              <a:rPr lang="en-US" sz="2800" dirty="0">
                <a:latin typeface="#9Slide05 Braxton Regular" panose="03060000000000000000" pitchFamily="66" charset="0"/>
              </a:rPr>
              <a:t> </a:t>
            </a:r>
            <a:r>
              <a:rPr lang="en-US" sz="2800" dirty="0" err="1">
                <a:latin typeface="#9Slide05 Braxton Regular" panose="03060000000000000000" pitchFamily="66" charset="0"/>
              </a:rPr>
              <a:t>Cát</a:t>
            </a:r>
            <a:r>
              <a:rPr lang="en-US" sz="2800" dirty="0">
                <a:latin typeface="#9Slide05 Braxton Regular" panose="03060000000000000000" pitchFamily="66" charset="0"/>
              </a:rPr>
              <a:t> </a:t>
            </a:r>
            <a:r>
              <a:rPr lang="en-US" sz="2800" dirty="0" err="1">
                <a:latin typeface="#9Slide05 Braxton Regular" panose="03060000000000000000" pitchFamily="66" charset="0"/>
              </a:rPr>
              <a:t>v</a:t>
            </a:r>
            <a:r>
              <a:rPr lang="en-US" sz="2800" dirty="0" err="1">
                <a:solidFill>
                  <a:srgbClr val="444444"/>
                </a:solidFill>
                <a:latin typeface="#9Slide05 Braxton Regular" panose="03060000000000000000" pitchFamily="66" charset="0"/>
              </a:rPr>
              <a:t>ô</a:t>
            </a:r>
            <a:r>
              <a:rPr lang="en-US" sz="2800" dirty="0">
                <a:solidFill>
                  <a:srgbClr val="444444"/>
                </a:solidFill>
                <a:latin typeface="#9Slide05 Braxton Regular" panose="03060000000000000000" pitchFamily="66" charset="0"/>
              </a:rPr>
              <a:t> </a:t>
            </a:r>
            <a:r>
              <a:rPr lang="en-US" sz="2800" dirty="0" err="1">
                <a:solidFill>
                  <a:srgbClr val="444444"/>
                </a:solidFill>
                <a:latin typeface="#9Slide05 Braxton Regular" panose="03060000000000000000" pitchFamily="66" charset="0"/>
              </a:rPr>
              <a:t>chơi</a:t>
            </a:r>
            <a:br>
              <a:rPr lang="vi-VN" sz="2800" dirty="0">
                <a:latin typeface="#9Slide05 Braxton Regular" panose="03060000000000000000" pitchFamily="66" charset="0"/>
              </a:rPr>
            </a:br>
            <a:r>
              <a:rPr lang="en-US" sz="2800" dirty="0">
                <a:solidFill>
                  <a:srgbClr val="444444"/>
                </a:solidFill>
                <a:latin typeface="#9Slide05 Braxton Regular" panose="03060000000000000000" pitchFamily="66" charset="0"/>
              </a:rPr>
              <a:t>F</a:t>
            </a:r>
            <a:r>
              <a:rPr lang="vi-VN" sz="2800" b="0" i="0" dirty="0">
                <a:solidFill>
                  <a:srgbClr val="444444"/>
                </a:solidFill>
                <a:effectLst/>
                <a:latin typeface="#9Slide05 Braxton Regular" panose="03060000000000000000" pitchFamily="66" charset="0"/>
              </a:rPr>
              <a:t>an</a:t>
            </a:r>
            <a:r>
              <a:rPr lang="en-US" sz="2800" b="0" i="0" dirty="0">
                <a:solidFill>
                  <a:srgbClr val="444444"/>
                </a:solidFill>
                <a:effectLst/>
                <a:latin typeface="#9Slide05 Braxton Regular" panose="03060000000000000000" pitchFamily="66" charset="0"/>
              </a:rPr>
              <a:t>S</a:t>
            </a:r>
            <a:r>
              <a:rPr lang="vi-VN" sz="2800" b="0" i="0" dirty="0">
                <a:solidFill>
                  <a:srgbClr val="444444"/>
                </a:solidFill>
                <a:effectLst/>
                <a:latin typeface="#9Slide05 Braxton Regular" panose="03060000000000000000" pitchFamily="66" charset="0"/>
              </a:rPr>
              <a:t>i</a:t>
            </a:r>
            <a:r>
              <a:rPr lang="en-US" sz="2800" b="0" i="0" dirty="0">
                <a:solidFill>
                  <a:srgbClr val="444444"/>
                </a:solidFill>
                <a:effectLst/>
                <a:latin typeface="#9Slide05 Braxton Regular" panose="03060000000000000000" pitchFamily="66" charset="0"/>
              </a:rPr>
              <a:t>P</a:t>
            </a:r>
            <a:r>
              <a:rPr lang="vi-VN" sz="2800" b="0" i="0" dirty="0">
                <a:solidFill>
                  <a:srgbClr val="444444"/>
                </a:solidFill>
                <a:effectLst/>
                <a:latin typeface="#9Slide05 Braxton Regular" panose="03060000000000000000" pitchFamily="66" charset="0"/>
              </a:rPr>
              <a:t>an đỉnh giao trời</a:t>
            </a:r>
            <a:br>
              <a:rPr lang="vi-VN" sz="2800" dirty="0">
                <a:latin typeface="#9Slide05 Braxton Regular" panose="03060000000000000000" pitchFamily="66" charset="0"/>
              </a:rPr>
            </a:br>
            <a:r>
              <a:rPr lang="vi-VN" sz="2800" b="0" i="0" dirty="0">
                <a:solidFill>
                  <a:srgbClr val="444444"/>
                </a:solidFill>
                <a:effectLst/>
                <a:latin typeface="#9Slide05 Braxton Regular" panose="03060000000000000000" pitchFamily="66" charset="0"/>
              </a:rPr>
              <a:t>Để em chinh phục tới nơi gió hờn</a:t>
            </a:r>
            <a:r>
              <a:rPr lang="en-US" sz="2800" b="0" i="0" dirty="0">
                <a:solidFill>
                  <a:srgbClr val="444444"/>
                </a:solidFill>
                <a:effectLst/>
                <a:latin typeface="#9Slide05 Braxton Regular" panose="03060000000000000000" pitchFamily="66" charset="0"/>
              </a:rPr>
              <a:t>.</a:t>
            </a:r>
            <a:endParaRPr lang="en-US" sz="2800" dirty="0">
              <a:latin typeface="#9Slide05 Braxton Regular" panose="03060000000000000000" pitchFamily="66" charset="0"/>
            </a:endParaRPr>
          </a:p>
        </p:txBody>
      </p:sp>
      <p:pic>
        <p:nvPicPr>
          <p:cNvPr id="10" name="Picture 9">
            <a:extLst>
              <a:ext uri="{FF2B5EF4-FFF2-40B4-BE49-F238E27FC236}">
                <a16:creationId xmlns:a16="http://schemas.microsoft.com/office/drawing/2014/main" id="{F23A5448-3FC8-4133-82E9-3147FEAB2F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68" b="92492" l="9744" r="89776">
                        <a14:foregroundMark x1="46326" y1="7668" x2="48243" y2="21565"/>
                        <a14:foregroundMark x1="22843" y1="42812" x2="78754" y2="66933"/>
                        <a14:foregroundMark x1="78594" y1="44249" x2="24121" y2="67572"/>
                        <a14:foregroundMark x1="44249" y1="92492" x2="55272" y2="90415"/>
                      </a14:backgroundRemoval>
                    </a14:imgEffect>
                  </a14:imgLayer>
                </a14:imgProps>
              </a:ext>
            </a:extLst>
          </a:blip>
          <a:stretch>
            <a:fillRect/>
          </a:stretch>
        </p:blipFill>
        <p:spPr>
          <a:xfrm>
            <a:off x="-278130" y="464820"/>
            <a:ext cx="4358640" cy="4358640"/>
          </a:xfrm>
          <a:prstGeom prst="rect">
            <a:avLst/>
          </a:prstGeom>
        </p:spPr>
      </p:pic>
      <p:sp>
        <p:nvSpPr>
          <p:cNvPr id="11" name="TextBox 10">
            <a:extLst>
              <a:ext uri="{FF2B5EF4-FFF2-40B4-BE49-F238E27FC236}">
                <a16:creationId xmlns:a16="http://schemas.microsoft.com/office/drawing/2014/main" id="{0B7A5C7E-29F7-46B4-A0D2-F3D400905221}"/>
              </a:ext>
            </a:extLst>
          </p:cNvPr>
          <p:cNvSpPr txBox="1"/>
          <p:nvPr/>
        </p:nvSpPr>
        <p:spPr>
          <a:xfrm>
            <a:off x="647699" y="2453640"/>
            <a:ext cx="2537461" cy="830997"/>
          </a:xfrm>
          <a:prstGeom prst="rect">
            <a:avLst/>
          </a:prstGeom>
          <a:noFill/>
        </p:spPr>
        <p:txBody>
          <a:bodyPr wrap="square" rtlCol="0">
            <a:spAutoFit/>
          </a:bodyPr>
          <a:lstStyle/>
          <a:p>
            <a:pPr algn="ctr"/>
            <a:r>
              <a:rPr lang="en-SG" sz="2400" dirty="0" err="1">
                <a:solidFill>
                  <a:srgbClr val="FF0000"/>
                </a:solidFill>
                <a:latin typeface="#9Slide04 SFU CenturySchoolbook" panose="00000400000000000000" pitchFamily="2" charset="0"/>
              </a:rPr>
              <a:t>Đoạn</a:t>
            </a:r>
            <a:r>
              <a:rPr lang="en-SG" sz="2400" dirty="0">
                <a:solidFill>
                  <a:srgbClr val="FF0000"/>
                </a:solidFill>
                <a:latin typeface="#9Slide04 SFU CenturySchoolbook" panose="00000400000000000000" pitchFamily="2" charset="0"/>
              </a:rPr>
              <a:t> </a:t>
            </a:r>
            <a:r>
              <a:rPr lang="en-SG" sz="2400" dirty="0" err="1">
                <a:solidFill>
                  <a:srgbClr val="FF0000"/>
                </a:solidFill>
                <a:latin typeface="#9Slide04 SFU CenturySchoolbook" panose="00000400000000000000" pitchFamily="2" charset="0"/>
              </a:rPr>
              <a:t>thơ</a:t>
            </a:r>
            <a:r>
              <a:rPr lang="en-SG" sz="2400" dirty="0">
                <a:solidFill>
                  <a:srgbClr val="FF0000"/>
                </a:solidFill>
                <a:latin typeface="#9Slide04 SFU CenturySchoolbook" panose="00000400000000000000" pitchFamily="2" charset="0"/>
              </a:rPr>
              <a:t> </a:t>
            </a:r>
            <a:r>
              <a:rPr lang="en-SG" sz="2400" dirty="0" err="1">
                <a:solidFill>
                  <a:srgbClr val="FF0000"/>
                </a:solidFill>
                <a:latin typeface="#9Slide04 SFU CenturySchoolbook" panose="00000400000000000000" pitchFamily="2" charset="0"/>
              </a:rPr>
              <a:t>sau</a:t>
            </a:r>
            <a:r>
              <a:rPr lang="en-SG" sz="2400" dirty="0">
                <a:solidFill>
                  <a:srgbClr val="FF0000"/>
                </a:solidFill>
                <a:latin typeface="#9Slide04 SFU CenturySchoolbook" panose="00000400000000000000" pitchFamily="2" charset="0"/>
              </a:rPr>
              <a:t> </a:t>
            </a:r>
            <a:r>
              <a:rPr lang="en-SG" sz="2400" dirty="0" err="1">
                <a:solidFill>
                  <a:srgbClr val="FF0000"/>
                </a:solidFill>
                <a:latin typeface="#9Slide04 SFU CenturySchoolbook" panose="00000400000000000000" pitchFamily="2" charset="0"/>
              </a:rPr>
              <a:t>nhắc</a:t>
            </a:r>
            <a:r>
              <a:rPr lang="en-SG" sz="2400" dirty="0">
                <a:solidFill>
                  <a:srgbClr val="FF0000"/>
                </a:solidFill>
                <a:latin typeface="#9Slide04 SFU CenturySchoolbook" panose="00000400000000000000" pitchFamily="2" charset="0"/>
              </a:rPr>
              <a:t> </a:t>
            </a:r>
            <a:r>
              <a:rPr lang="en-SG" sz="2400" dirty="0" err="1">
                <a:solidFill>
                  <a:srgbClr val="FF0000"/>
                </a:solidFill>
                <a:latin typeface="#9Slide04 SFU CenturySchoolbook" panose="00000400000000000000" pitchFamily="2" charset="0"/>
              </a:rPr>
              <a:t>đến</a:t>
            </a:r>
            <a:r>
              <a:rPr lang="en-SG" sz="2400" dirty="0">
                <a:solidFill>
                  <a:srgbClr val="FF0000"/>
                </a:solidFill>
                <a:latin typeface="#9Slide04 SFU CenturySchoolbook" panose="00000400000000000000" pitchFamily="2" charset="0"/>
              </a:rPr>
              <a:t> </a:t>
            </a:r>
            <a:r>
              <a:rPr lang="en-SG" sz="2400" dirty="0" err="1">
                <a:solidFill>
                  <a:srgbClr val="FF0000"/>
                </a:solidFill>
                <a:latin typeface="#9Slide04 SFU CenturySchoolbook" panose="00000400000000000000" pitchFamily="2" charset="0"/>
              </a:rPr>
              <a:t>địa</a:t>
            </a:r>
            <a:r>
              <a:rPr lang="en-SG" sz="2400" dirty="0">
                <a:solidFill>
                  <a:srgbClr val="FF0000"/>
                </a:solidFill>
                <a:latin typeface="#9Slide04 SFU CenturySchoolbook" panose="00000400000000000000" pitchFamily="2" charset="0"/>
              </a:rPr>
              <a:t> </a:t>
            </a:r>
            <a:r>
              <a:rPr lang="en-SG" sz="2400" dirty="0" err="1">
                <a:solidFill>
                  <a:srgbClr val="FF0000"/>
                </a:solidFill>
                <a:latin typeface="#9Slide04 SFU CenturySchoolbook" panose="00000400000000000000" pitchFamily="2" charset="0"/>
              </a:rPr>
              <a:t>điểm</a:t>
            </a:r>
            <a:r>
              <a:rPr lang="en-SG" sz="2400" dirty="0">
                <a:solidFill>
                  <a:srgbClr val="FF0000"/>
                </a:solidFill>
                <a:latin typeface="#9Slide04 SFU CenturySchoolbook" panose="00000400000000000000" pitchFamily="2" charset="0"/>
              </a:rPr>
              <a:t> du </a:t>
            </a:r>
            <a:r>
              <a:rPr lang="en-SG" sz="2400" dirty="0" err="1">
                <a:solidFill>
                  <a:srgbClr val="FF0000"/>
                </a:solidFill>
                <a:latin typeface="#9Slide04 SFU CenturySchoolbook" panose="00000400000000000000" pitchFamily="2" charset="0"/>
              </a:rPr>
              <a:t>lịch</a:t>
            </a:r>
            <a:r>
              <a:rPr lang="en-SG" sz="2400" dirty="0">
                <a:solidFill>
                  <a:srgbClr val="FF0000"/>
                </a:solidFill>
                <a:latin typeface="#9Slide04 SFU CenturySchoolbook" panose="00000400000000000000" pitchFamily="2" charset="0"/>
              </a:rPr>
              <a:t> </a:t>
            </a:r>
            <a:r>
              <a:rPr lang="en-SG" sz="2400" dirty="0" err="1">
                <a:solidFill>
                  <a:srgbClr val="FF0000"/>
                </a:solidFill>
                <a:latin typeface="#9Slide04 SFU CenturySchoolbook" panose="00000400000000000000" pitchFamily="2" charset="0"/>
              </a:rPr>
              <a:t>nào</a:t>
            </a:r>
            <a:r>
              <a:rPr lang="en-SG" sz="2400" dirty="0">
                <a:solidFill>
                  <a:srgbClr val="FF0000"/>
                </a:solidFill>
                <a:latin typeface="#9Slide04 SFU CenturySchoolbook" panose="00000400000000000000" pitchFamily="2" charset="0"/>
              </a:rPr>
              <a:t>?</a:t>
            </a:r>
          </a:p>
        </p:txBody>
      </p:sp>
    </p:spTree>
    <p:extLst>
      <p:ext uri="{BB962C8B-B14F-4D97-AF65-F5344CB8AC3E}">
        <p14:creationId xmlns:p14="http://schemas.microsoft.com/office/powerpoint/2010/main" val="3943423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anh Niên Hoạt Hình Hình ảnh PNG | Vector Và Các Tập Tin PSD | Tải Về Miễn  Phí Trên Pngtree">
            <a:extLst>
              <a:ext uri="{FF2B5EF4-FFF2-40B4-BE49-F238E27FC236}">
                <a16:creationId xmlns:a16="http://schemas.microsoft.com/office/drawing/2014/main" id="{071F8966-1651-43A0-B304-AB401D0E25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56" b="97778" l="10000" r="90000">
                        <a14:foregroundMark x1="50278" y1="7222" x2="50278" y2="7222"/>
                        <a14:foregroundMark x1="86389" y1="95556" x2="13333" y2="97778"/>
                        <a14:foregroundMark x1="52500" y1="3056" x2="52500" y2="3056"/>
                      </a14:backgroundRemoval>
                    </a14:imgEffect>
                  </a14:imgLayer>
                </a14:imgProps>
              </a:ext>
              <a:ext uri="{28A0092B-C50C-407E-A947-70E740481C1C}">
                <a14:useLocalDpi xmlns:a14="http://schemas.microsoft.com/office/drawing/2010/main" val="0"/>
              </a:ext>
            </a:extLst>
          </a:blip>
          <a:srcRect/>
          <a:stretch>
            <a:fillRect/>
          </a:stretch>
        </p:blipFill>
        <p:spPr bwMode="auto">
          <a:xfrm>
            <a:off x="3137324" y="1422399"/>
            <a:ext cx="3056466" cy="30564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1D35D2-DE26-4ACF-BB8E-428346BA4D9A}"/>
              </a:ext>
            </a:extLst>
          </p:cNvPr>
          <p:cNvSpPr txBox="1"/>
          <p:nvPr/>
        </p:nvSpPr>
        <p:spPr>
          <a:xfrm flipH="1">
            <a:off x="1435100" y="244797"/>
            <a:ext cx="6273800" cy="523220"/>
          </a:xfrm>
          <a:prstGeom prst="rect">
            <a:avLst/>
          </a:prstGeom>
          <a:noFill/>
        </p:spPr>
        <p:txBody>
          <a:bodyPr wrap="square" rtlCol="0">
            <a:spAutoFit/>
          </a:bodyPr>
          <a:lstStyle/>
          <a:p>
            <a:pPr algn="ctr"/>
            <a:r>
              <a:rPr lang="en-US" sz="2800" b="1" dirty="0">
                <a:solidFill>
                  <a:srgbClr val="FF0000"/>
                </a:solidFill>
                <a:latin typeface="#9Slide07 SVNBeachwood Sans" pitchFamily="2" charset="0"/>
              </a:rPr>
              <a:t>2. </a:t>
            </a:r>
            <a:r>
              <a:rPr lang="en-US" sz="2800" b="1" dirty="0" err="1">
                <a:solidFill>
                  <a:srgbClr val="FF0000"/>
                </a:solidFill>
                <a:latin typeface="#9Slide07 SVNBeachwood Sans" pitchFamily="2" charset="0"/>
              </a:rPr>
              <a:t>Nhân</a:t>
            </a:r>
            <a:r>
              <a:rPr lang="en-US" sz="2800" b="1" dirty="0">
                <a:solidFill>
                  <a:srgbClr val="FF0000"/>
                </a:solidFill>
                <a:latin typeface="#9Slide07 SVNBeachwood Sans" pitchFamily="2" charset="0"/>
              </a:rPr>
              <a:t> </a:t>
            </a:r>
            <a:r>
              <a:rPr lang="en-US" sz="2800" b="1" dirty="0" err="1">
                <a:solidFill>
                  <a:srgbClr val="FF0000"/>
                </a:solidFill>
                <a:latin typeface="#9Slide07 SVNBeachwood Sans" pitchFamily="2" charset="0"/>
              </a:rPr>
              <a:t>vật</a:t>
            </a:r>
            <a:r>
              <a:rPr lang="en-US" sz="2800" b="1" dirty="0">
                <a:solidFill>
                  <a:srgbClr val="FF0000"/>
                </a:solidFill>
                <a:latin typeface="#9Slide07 SVNBeachwood Sans" pitchFamily="2" charset="0"/>
              </a:rPr>
              <a:t> ANH THANH NIÊN</a:t>
            </a:r>
          </a:p>
        </p:txBody>
      </p:sp>
      <p:sp>
        <p:nvSpPr>
          <p:cNvPr id="5" name="Rectangle: Rounded Corners 4">
            <a:extLst>
              <a:ext uri="{FF2B5EF4-FFF2-40B4-BE49-F238E27FC236}">
                <a16:creationId xmlns:a16="http://schemas.microsoft.com/office/drawing/2014/main" id="{A1F29700-1A26-48E2-8820-820A5AD7A3AF}"/>
              </a:ext>
            </a:extLst>
          </p:cNvPr>
          <p:cNvSpPr/>
          <p:nvPr/>
        </p:nvSpPr>
        <p:spPr>
          <a:xfrm>
            <a:off x="531707" y="1301260"/>
            <a:ext cx="2512060" cy="1579033"/>
          </a:xfrm>
          <a:prstGeom prst="roundRect">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None/>
            </a:pPr>
            <a:r>
              <a:rPr lang="en-US" sz="2400" dirty="0" err="1">
                <a:solidFill>
                  <a:schemeClr val="bg1">
                    <a:lumMod val="10000"/>
                  </a:schemeClr>
                </a:solidFill>
                <a:latin typeface="#9Slide05 Braxton Regular" panose="03060000000000000000" pitchFamily="66" charset="0"/>
              </a:rPr>
              <a:t>Có</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những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suy</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nghĩ</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đúng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đắn</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lí</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tưởng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sống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cao</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thượng</a:t>
            </a:r>
            <a:endParaRPr lang="en-US" sz="2400" dirty="0">
              <a:solidFill>
                <a:schemeClr val="bg1">
                  <a:lumMod val="10000"/>
                </a:schemeClr>
              </a:solidFill>
              <a:latin typeface="#9Slide05 Braxton Regular" panose="03060000000000000000" pitchFamily="66" charset="0"/>
            </a:endParaRPr>
          </a:p>
        </p:txBody>
      </p:sp>
      <p:sp>
        <p:nvSpPr>
          <p:cNvPr id="6" name="Rectangle: Rounded Corners 5">
            <a:extLst>
              <a:ext uri="{FF2B5EF4-FFF2-40B4-BE49-F238E27FC236}">
                <a16:creationId xmlns:a16="http://schemas.microsoft.com/office/drawing/2014/main" id="{D2F58553-25E7-4EAA-9FD4-7F795C98EDDD}"/>
              </a:ext>
            </a:extLst>
          </p:cNvPr>
          <p:cNvSpPr/>
          <p:nvPr/>
        </p:nvSpPr>
        <p:spPr>
          <a:xfrm>
            <a:off x="6287347" y="1301260"/>
            <a:ext cx="2435143" cy="1579033"/>
          </a:xfrm>
          <a:prstGeom prst="roundRect">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bg1">
                    <a:lumMod val="10000"/>
                  </a:schemeClr>
                </a:solidFill>
                <a:latin typeface="#9Slide05 Braxton Regular" panose="03060000000000000000" pitchFamily="66" charset="0"/>
              </a:rPr>
              <a:t>Yêu</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nghề</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có</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tinh</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thần</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trách</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nhiệm</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cao</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trong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công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việc</a:t>
            </a:r>
            <a:endParaRPr lang="en-US" sz="2400" dirty="0">
              <a:solidFill>
                <a:schemeClr val="bg1">
                  <a:lumMod val="10000"/>
                </a:schemeClr>
              </a:solidFill>
              <a:latin typeface="#9Slide05 Braxton Regular" panose="03060000000000000000" pitchFamily="66" charset="0"/>
            </a:endParaRPr>
          </a:p>
        </p:txBody>
      </p:sp>
      <p:sp>
        <p:nvSpPr>
          <p:cNvPr id="7" name="Rectangle: Rounded Corners 6">
            <a:extLst>
              <a:ext uri="{FF2B5EF4-FFF2-40B4-BE49-F238E27FC236}">
                <a16:creationId xmlns:a16="http://schemas.microsoft.com/office/drawing/2014/main" id="{C47B6673-8F63-43C3-8EC5-E61A87EE5845}"/>
              </a:ext>
            </a:extLst>
          </p:cNvPr>
          <p:cNvSpPr/>
          <p:nvPr/>
        </p:nvSpPr>
        <p:spPr>
          <a:xfrm>
            <a:off x="531707" y="3197375"/>
            <a:ext cx="2512060" cy="1579033"/>
          </a:xfrm>
          <a:prstGeom prst="roundRect">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bg1">
                    <a:lumMod val="10000"/>
                  </a:schemeClr>
                </a:solidFill>
                <a:latin typeface="#9Slide05 Braxton Regular" panose="03060000000000000000" pitchFamily="66" charset="0"/>
              </a:rPr>
              <a:t>Sống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gọn</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gàng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ngăn</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nắp</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đời</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sống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tinh</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thần</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phong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phú</a:t>
            </a:r>
            <a:endParaRPr lang="en-US" sz="2400" dirty="0">
              <a:solidFill>
                <a:schemeClr val="bg1">
                  <a:lumMod val="10000"/>
                </a:schemeClr>
              </a:solidFill>
              <a:latin typeface="#9Slide05 Braxton Regular" panose="03060000000000000000" pitchFamily="66" charset="0"/>
            </a:endParaRPr>
          </a:p>
        </p:txBody>
      </p:sp>
      <p:sp>
        <p:nvSpPr>
          <p:cNvPr id="8" name="Rectangle: Rounded Corners 7">
            <a:extLst>
              <a:ext uri="{FF2B5EF4-FFF2-40B4-BE49-F238E27FC236}">
                <a16:creationId xmlns:a16="http://schemas.microsoft.com/office/drawing/2014/main" id="{55C6897D-4DD5-4645-B67E-F9D596A0F472}"/>
              </a:ext>
            </a:extLst>
          </p:cNvPr>
          <p:cNvSpPr/>
          <p:nvPr/>
        </p:nvSpPr>
        <p:spPr>
          <a:xfrm>
            <a:off x="6287347" y="3197375"/>
            <a:ext cx="2435143" cy="1579033"/>
          </a:xfrm>
          <a:prstGeom prst="roundRect">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bg1">
                    <a:lumMod val="10000"/>
                  </a:schemeClr>
                </a:solidFill>
                <a:latin typeface="#9Slide05 Braxton Regular" panose="03060000000000000000" pitchFamily="66" charset="0"/>
              </a:rPr>
              <a:t>Chân</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thành</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cởi</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mở</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nhiệt</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tình</a:t>
            </a:r>
            <a:r>
              <a:rPr lang="en-US" sz="2400" dirty="0">
                <a:solidFill>
                  <a:schemeClr val="bg1">
                    <a:lumMod val="10000"/>
                  </a:schemeClr>
                </a:solidFill>
                <a:latin typeface="#9Slide05 Braxton Regular" panose="03060000000000000000" pitchFamily="66" charset="0"/>
              </a:rPr>
              <a:t>, chu </a:t>
            </a:r>
            <a:r>
              <a:rPr lang="en-US" sz="2400" dirty="0" err="1">
                <a:solidFill>
                  <a:schemeClr val="bg1">
                    <a:lumMod val="10000"/>
                  </a:schemeClr>
                </a:solidFill>
                <a:latin typeface="#9Slide05 Braxton Regular" panose="03060000000000000000" pitchFamily="66" charset="0"/>
              </a:rPr>
              <a:t>đáo</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với</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mọi</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người</a:t>
            </a:r>
            <a:endParaRPr lang="en-US" sz="2400" dirty="0">
              <a:solidFill>
                <a:schemeClr val="bg1">
                  <a:lumMod val="10000"/>
                </a:schemeClr>
              </a:solidFill>
              <a:latin typeface="#9Slide05 Braxton Regular" panose="03060000000000000000" pitchFamily="66" charset="0"/>
            </a:endParaRPr>
          </a:p>
        </p:txBody>
      </p:sp>
    </p:spTree>
    <p:extLst>
      <p:ext uri="{BB962C8B-B14F-4D97-AF65-F5344CB8AC3E}">
        <p14:creationId xmlns:p14="http://schemas.microsoft.com/office/powerpoint/2010/main" val="1045188375"/>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27AC3A-4D16-4215-A98B-F84D5729FEE2}"/>
              </a:ext>
            </a:extLst>
          </p:cNvPr>
          <p:cNvPicPr>
            <a:picLocks noChangeAspect="1"/>
          </p:cNvPicPr>
          <p:nvPr/>
        </p:nvPicPr>
        <p:blipFill>
          <a:blip r:embed="rId3"/>
          <a:srcRect/>
          <a:stretch/>
        </p:blipFill>
        <p:spPr>
          <a:xfrm>
            <a:off x="-160517" y="1302514"/>
            <a:ext cx="3452357" cy="3452357"/>
          </a:xfrm>
          <a:prstGeom prst="rect">
            <a:avLst/>
          </a:prstGeom>
        </p:spPr>
      </p:pic>
      <p:pic>
        <p:nvPicPr>
          <p:cNvPr id="4" name="Picture 3">
            <a:extLst>
              <a:ext uri="{FF2B5EF4-FFF2-40B4-BE49-F238E27FC236}">
                <a16:creationId xmlns:a16="http://schemas.microsoft.com/office/drawing/2014/main" id="{8688D38F-96C2-4A54-894C-5B8359731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3864" y="388629"/>
            <a:ext cx="5745480" cy="5365362"/>
          </a:xfrm>
          <a:prstGeom prst="rect">
            <a:avLst/>
          </a:prstGeom>
        </p:spPr>
      </p:pic>
      <p:sp>
        <p:nvSpPr>
          <p:cNvPr id="5" name="TextBox 4">
            <a:extLst>
              <a:ext uri="{FF2B5EF4-FFF2-40B4-BE49-F238E27FC236}">
                <a16:creationId xmlns:a16="http://schemas.microsoft.com/office/drawing/2014/main" id="{18EED7CB-400E-4C19-850E-F99C4DE2D797}"/>
              </a:ext>
            </a:extLst>
          </p:cNvPr>
          <p:cNvSpPr txBox="1"/>
          <p:nvPr/>
        </p:nvSpPr>
        <p:spPr>
          <a:xfrm>
            <a:off x="3832861" y="1778759"/>
            <a:ext cx="4373880" cy="2169825"/>
          </a:xfrm>
          <a:prstGeom prst="rect">
            <a:avLst/>
          </a:prstGeom>
          <a:noFill/>
        </p:spPr>
        <p:txBody>
          <a:bodyPr wrap="square" rtlCol="0">
            <a:spAutoFit/>
          </a:bodyPr>
          <a:lstStyle/>
          <a:p>
            <a:pPr algn="ctr"/>
            <a:r>
              <a:rPr lang="en-US" sz="2700" dirty="0" err="1">
                <a:solidFill>
                  <a:schemeClr val="bg1">
                    <a:lumMod val="10000"/>
                  </a:schemeClr>
                </a:solidFill>
                <a:latin typeface="#9Slide05 Braxton Regular" panose="03060000000000000000" pitchFamily="66" charset="0"/>
              </a:rPr>
              <a:t>Tìm</a:t>
            </a:r>
            <a:r>
              <a:rPr lang="en-US" sz="2700" dirty="0">
                <a:solidFill>
                  <a:schemeClr val="bg1">
                    <a:lumMod val="10000"/>
                  </a:schemeClr>
                </a:solidFill>
                <a:latin typeface="#9Slide05 Braxton Regular" panose="03060000000000000000" pitchFamily="66" charset="0"/>
              </a:rPr>
              <a:t> 1 </a:t>
            </a:r>
            <a:r>
              <a:rPr lang="en-US" sz="2700" dirty="0" err="1">
                <a:solidFill>
                  <a:schemeClr val="bg1">
                    <a:lumMod val="10000"/>
                  </a:schemeClr>
                </a:solidFill>
                <a:latin typeface="#9Slide05 Braxton Regular" panose="03060000000000000000" pitchFamily="66" charset="0"/>
              </a:rPr>
              <a:t>số</a:t>
            </a:r>
            <a:r>
              <a:rPr lang="en-US" sz="2700" dirty="0">
                <a:solidFill>
                  <a:schemeClr val="bg1">
                    <a:lumMod val="10000"/>
                  </a:schemeClr>
                </a:solidFill>
                <a:latin typeface="#9Slide05 Braxton Regular" panose="03060000000000000000" pitchFamily="66" charset="0"/>
              </a:rPr>
              <a:t> chi </a:t>
            </a:r>
            <a:r>
              <a:rPr lang="en-US" sz="2700" dirty="0" err="1">
                <a:solidFill>
                  <a:schemeClr val="bg1">
                    <a:lumMod val="10000"/>
                  </a:schemeClr>
                </a:solidFill>
                <a:latin typeface="#9Slide05 Braxton Regular" panose="03060000000000000000" pitchFamily="66" charset="0"/>
              </a:rPr>
              <a:t>tiết</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thể</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hiện</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cảm</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xúc</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suy</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nghĩ</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của</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ông</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họa</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sĩ</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về</a:t>
            </a:r>
            <a:r>
              <a:rPr lang="en-US" sz="2700" dirty="0">
                <a:solidFill>
                  <a:schemeClr val="bg1">
                    <a:lumMod val="10000"/>
                  </a:schemeClr>
                </a:solidFill>
                <a:latin typeface="#9Slide05 Braxton Regular" panose="03060000000000000000" pitchFamily="66" charset="0"/>
              </a:rPr>
              <a:t> con </a:t>
            </a:r>
            <a:r>
              <a:rPr lang="en-US" sz="2700" dirty="0" err="1">
                <a:solidFill>
                  <a:schemeClr val="bg1">
                    <a:lumMod val="10000"/>
                  </a:schemeClr>
                </a:solidFill>
                <a:latin typeface="#9Slide05 Braxton Regular" panose="03060000000000000000" pitchFamily="66" charset="0"/>
              </a:rPr>
              <a:t>người</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và</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nghệ</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thuật</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trước</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và</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sau</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khi</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gặp</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anh</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thanh</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niên</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Nhận</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xét</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về</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vai</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trò</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của</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nhân</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vật</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trong</a:t>
            </a:r>
            <a:r>
              <a:rPr lang="en-US" sz="2700" dirty="0">
                <a:solidFill>
                  <a:schemeClr val="bg1">
                    <a:lumMod val="10000"/>
                  </a:schemeClr>
                </a:solidFill>
                <a:latin typeface="#9Slide05 Braxton Regular" panose="03060000000000000000" pitchFamily="66" charset="0"/>
              </a:rPr>
              <a:t> VB</a:t>
            </a:r>
            <a:endParaRPr lang="en-US" altLang="en-US" sz="2700" dirty="0">
              <a:solidFill>
                <a:schemeClr val="bg1">
                  <a:lumMod val="10000"/>
                </a:schemeClr>
              </a:solidFill>
              <a:latin typeface="#9Slide05 Braxton Regular" panose="03060000000000000000" pitchFamily="66" charset="0"/>
              <a:cs typeface="Arial" panose="020B0604020202020204" pitchFamily="34" charset="0"/>
            </a:endParaRPr>
          </a:p>
        </p:txBody>
      </p:sp>
      <p:sp>
        <p:nvSpPr>
          <p:cNvPr id="6" name="TextBox 5">
            <a:extLst>
              <a:ext uri="{FF2B5EF4-FFF2-40B4-BE49-F238E27FC236}">
                <a16:creationId xmlns:a16="http://schemas.microsoft.com/office/drawing/2014/main" id="{A10F6372-3688-4108-AF24-A6EFB36771E9}"/>
              </a:ext>
            </a:extLst>
          </p:cNvPr>
          <p:cNvSpPr txBox="1"/>
          <p:nvPr/>
        </p:nvSpPr>
        <p:spPr>
          <a:xfrm>
            <a:off x="2255520" y="388629"/>
            <a:ext cx="4632960" cy="523220"/>
          </a:xfrm>
          <a:prstGeom prst="rect">
            <a:avLst/>
          </a:prstGeom>
          <a:noFill/>
        </p:spPr>
        <p:txBody>
          <a:bodyPr wrap="square">
            <a:spAutoFit/>
          </a:bodyPr>
          <a:lstStyle/>
          <a:p>
            <a:pPr algn="ctr"/>
            <a:r>
              <a:rPr lang="en-US" sz="2800" b="1" dirty="0">
                <a:solidFill>
                  <a:srgbClr val="0070C0"/>
                </a:solidFill>
                <a:latin typeface="#9Slide05 Braxton Regular" panose="03060000000000000000" pitchFamily="66" charset="0"/>
              </a:rPr>
              <a:t>NHANH TAY, NHANH MẮT</a:t>
            </a:r>
            <a:endParaRPr lang="en-US" sz="2800" b="1" dirty="0">
              <a:solidFill>
                <a:srgbClr val="0070C0"/>
              </a:solidFill>
            </a:endParaRPr>
          </a:p>
        </p:txBody>
      </p:sp>
    </p:spTree>
    <p:extLst>
      <p:ext uri="{BB962C8B-B14F-4D97-AF65-F5344CB8AC3E}">
        <p14:creationId xmlns:p14="http://schemas.microsoft.com/office/powerpoint/2010/main" val="2566456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1D35D2-DE26-4ACF-BB8E-428346BA4D9A}"/>
              </a:ext>
            </a:extLst>
          </p:cNvPr>
          <p:cNvSpPr txBox="1"/>
          <p:nvPr/>
        </p:nvSpPr>
        <p:spPr>
          <a:xfrm flipH="1">
            <a:off x="1435100" y="324011"/>
            <a:ext cx="6273800" cy="523220"/>
          </a:xfrm>
          <a:prstGeom prst="rect">
            <a:avLst/>
          </a:prstGeom>
          <a:noFill/>
        </p:spPr>
        <p:txBody>
          <a:bodyPr wrap="square" rtlCol="0">
            <a:spAutoFit/>
          </a:bodyPr>
          <a:lstStyle/>
          <a:p>
            <a:pPr algn="ctr"/>
            <a:r>
              <a:rPr lang="en-US" sz="2800" b="1" dirty="0">
                <a:solidFill>
                  <a:srgbClr val="FF0000"/>
                </a:solidFill>
                <a:latin typeface="#9Slide07 SVNBeachwood Sans" pitchFamily="2" charset="0"/>
              </a:rPr>
              <a:t>3. </a:t>
            </a:r>
            <a:r>
              <a:rPr lang="en-US" sz="2800" b="1" dirty="0" err="1">
                <a:solidFill>
                  <a:srgbClr val="FF0000"/>
                </a:solidFill>
                <a:latin typeface="#9Slide07 SVNBeachwood Sans" pitchFamily="2" charset="0"/>
              </a:rPr>
              <a:t>Nhân</a:t>
            </a:r>
            <a:r>
              <a:rPr lang="en-US" sz="2800" b="1" dirty="0">
                <a:solidFill>
                  <a:srgbClr val="FF0000"/>
                </a:solidFill>
                <a:latin typeface="#9Slide07 SVNBeachwood Sans" pitchFamily="2" charset="0"/>
              </a:rPr>
              <a:t> </a:t>
            </a:r>
            <a:r>
              <a:rPr lang="en-US" sz="2800" b="1" dirty="0" err="1">
                <a:solidFill>
                  <a:srgbClr val="FF0000"/>
                </a:solidFill>
                <a:latin typeface="#9Slide07 SVNBeachwood Sans" pitchFamily="2" charset="0"/>
              </a:rPr>
              <a:t>vật</a:t>
            </a:r>
            <a:r>
              <a:rPr lang="en-US" sz="2800" b="1" dirty="0">
                <a:solidFill>
                  <a:srgbClr val="FF0000"/>
                </a:solidFill>
                <a:latin typeface="#9Slide07 SVNBeachwood Sans" pitchFamily="2" charset="0"/>
              </a:rPr>
              <a:t> ÔNG HỌA SĨ</a:t>
            </a:r>
          </a:p>
        </p:txBody>
      </p:sp>
      <p:sp>
        <p:nvSpPr>
          <p:cNvPr id="12" name="Rectangle: Rounded Corners 11">
            <a:extLst>
              <a:ext uri="{FF2B5EF4-FFF2-40B4-BE49-F238E27FC236}">
                <a16:creationId xmlns:a16="http://schemas.microsoft.com/office/drawing/2014/main" id="{0131ED82-F5A8-4BFF-BF8E-2ADD271CF817}"/>
              </a:ext>
            </a:extLst>
          </p:cNvPr>
          <p:cNvSpPr/>
          <p:nvPr/>
        </p:nvSpPr>
        <p:spPr>
          <a:xfrm>
            <a:off x="479322" y="1232665"/>
            <a:ext cx="5125065" cy="1618990"/>
          </a:xfrm>
          <a:prstGeom prst="roundRect">
            <a:avLst>
              <a:gd name="adj" fmla="val 8203"/>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70C0"/>
                </a:solidFill>
                <a:latin typeface="#9Slide05 Braxton Regular" panose="03060000000000000000" pitchFamily="66" charset="0"/>
              </a:rPr>
              <a:t>Trước</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khi</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gặp</a:t>
            </a:r>
            <a:r>
              <a:rPr lang="en-US" sz="2400" dirty="0">
                <a:solidFill>
                  <a:srgbClr val="0070C0"/>
                </a:solidFill>
                <a:latin typeface="#9Slide05 Braxton Regular" panose="03060000000000000000" pitchFamily="66" charset="0"/>
              </a:rPr>
              <a:t> </a:t>
            </a:r>
            <a:r>
              <a:rPr lang="vi-VN" sz="2400" dirty="0">
                <a:solidFill>
                  <a:srgbClr val="0070C0"/>
                </a:solidFill>
                <a:latin typeface="#9Slide05 Braxton Regular" panose="03060000000000000000" pitchFamily="66" charset="0"/>
              </a:rPr>
              <a:t>anh thanh niên</a:t>
            </a:r>
            <a:r>
              <a:rPr lang="en-US" sz="2400" dirty="0">
                <a:solidFill>
                  <a:srgbClr val="0070C0"/>
                </a:solidFill>
                <a:latin typeface="#9Slide05 Braxton Regular" panose="03060000000000000000" pitchFamily="66" charset="0"/>
              </a:rPr>
              <a:t>:</a:t>
            </a:r>
            <a:r>
              <a:rPr lang="vi-VN" sz="2400" dirty="0">
                <a:solidFill>
                  <a:srgbClr val="0070C0"/>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Họa</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sĩ</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cao</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tuổi</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từng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trải</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mong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nghỉ</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hưu</a:t>
            </a:r>
            <a:r>
              <a:rPr lang="en-US" sz="2400" dirty="0">
                <a:solidFill>
                  <a:schemeClr val="bg1">
                    <a:lumMod val="10000"/>
                  </a:schemeClr>
                </a:solidFill>
                <a:latin typeface="#9Slide05 Braxton Regular" panose="03060000000000000000" pitchFamily="66" charset="0"/>
              </a:rPr>
              <a:t> ở Sa Pa + </a:t>
            </a:r>
            <a:r>
              <a:rPr lang="en-US" sz="2400" dirty="0" err="1">
                <a:solidFill>
                  <a:schemeClr val="bg1">
                    <a:lumMod val="10000"/>
                  </a:schemeClr>
                </a:solidFill>
                <a:latin typeface="#9Slide05 Braxton Regular" panose="03060000000000000000" pitchFamily="66" charset="0"/>
              </a:rPr>
              <a:t>Nghiêm</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túc</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trong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lao</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động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nghệ</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thuật</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nhưng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chưa</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vượt</a:t>
            </a:r>
            <a:r>
              <a:rPr lang="en-US" sz="2400" dirty="0">
                <a:solidFill>
                  <a:schemeClr val="bg1">
                    <a:lumMod val="10000"/>
                  </a:schemeClr>
                </a:solidFill>
                <a:latin typeface="#9Slide05 Braxton Regular" panose="03060000000000000000" pitchFamily="66" charset="0"/>
              </a:rPr>
              <a:t> qua </a:t>
            </a:r>
            <a:r>
              <a:rPr lang="en-US" sz="2400" dirty="0" err="1">
                <a:solidFill>
                  <a:schemeClr val="bg1">
                    <a:lumMod val="10000"/>
                  </a:schemeClr>
                </a:solidFill>
                <a:latin typeface="#9Slide05 Braxton Regular" panose="03060000000000000000" pitchFamily="66" charset="0"/>
              </a:rPr>
              <a:t>được</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giới</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hạn</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của</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sáng</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tạo</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nghệ</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thuật</a:t>
            </a:r>
            <a:endParaRPr lang="en-US" sz="2400" dirty="0">
              <a:solidFill>
                <a:schemeClr val="bg1">
                  <a:lumMod val="10000"/>
                </a:schemeClr>
              </a:solidFill>
              <a:latin typeface="#9Slide05 Braxton Regular" panose="03060000000000000000" pitchFamily="66" charset="0"/>
            </a:endParaRPr>
          </a:p>
        </p:txBody>
      </p:sp>
      <p:sp>
        <p:nvSpPr>
          <p:cNvPr id="13" name="Rectangle: Rounded Corners 12">
            <a:extLst>
              <a:ext uri="{FF2B5EF4-FFF2-40B4-BE49-F238E27FC236}">
                <a16:creationId xmlns:a16="http://schemas.microsoft.com/office/drawing/2014/main" id="{237E9B86-D7E1-4EAD-A033-AA1525713514}"/>
              </a:ext>
            </a:extLst>
          </p:cNvPr>
          <p:cNvSpPr/>
          <p:nvPr/>
        </p:nvSpPr>
        <p:spPr>
          <a:xfrm>
            <a:off x="479322" y="3147060"/>
            <a:ext cx="5125065" cy="1618990"/>
          </a:xfrm>
          <a:prstGeom prst="roundRect">
            <a:avLst>
              <a:gd name="adj" fmla="val 8203"/>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70C0"/>
                </a:solidFill>
                <a:latin typeface="#9Slide05 Braxton Regular" panose="03060000000000000000" pitchFamily="66" charset="0"/>
              </a:rPr>
              <a:t>Sau </a:t>
            </a:r>
            <a:r>
              <a:rPr lang="en-US" sz="2400" dirty="0" err="1">
                <a:solidFill>
                  <a:srgbClr val="0070C0"/>
                </a:solidFill>
                <a:latin typeface="#9Slide05 Braxton Regular" panose="03060000000000000000" pitchFamily="66" charset="0"/>
              </a:rPr>
              <a:t>khi</a:t>
            </a:r>
            <a:r>
              <a:rPr lang="en-US" sz="2400" dirty="0">
                <a:solidFill>
                  <a:srgbClr val="0070C0"/>
                </a:solidFill>
                <a:latin typeface="#9Slide05 Braxton Regular" panose="03060000000000000000" pitchFamily="66" charset="0"/>
              </a:rPr>
              <a:t> </a:t>
            </a:r>
            <a:r>
              <a:rPr lang="en-US" sz="2400" dirty="0" err="1">
                <a:solidFill>
                  <a:srgbClr val="0070C0"/>
                </a:solidFill>
                <a:latin typeface="#9Slide05 Braxton Regular" panose="03060000000000000000" pitchFamily="66" charset="0"/>
              </a:rPr>
              <a:t>gặp</a:t>
            </a:r>
            <a:r>
              <a:rPr lang="en-US" sz="2400" dirty="0">
                <a:solidFill>
                  <a:srgbClr val="0070C0"/>
                </a:solidFill>
                <a:latin typeface="#9Slide05 Braxton Regular" panose="03060000000000000000" pitchFamily="66" charset="0"/>
              </a:rPr>
              <a:t> </a:t>
            </a:r>
            <a:r>
              <a:rPr lang="vi-VN" sz="2400" dirty="0">
                <a:solidFill>
                  <a:srgbClr val="0070C0"/>
                </a:solidFill>
                <a:latin typeface="#9Slide05 Braxton Regular" panose="03060000000000000000" pitchFamily="66" charset="0"/>
              </a:rPr>
              <a:t>anh thanh niên</a:t>
            </a:r>
            <a:r>
              <a:rPr lang="en-US" sz="2400" dirty="0">
                <a:solidFill>
                  <a:srgbClr val="0070C0"/>
                </a:solidFill>
                <a:latin typeface="#9Slide05 Braxton Regular" panose="03060000000000000000" pitchFamily="66" charset="0"/>
              </a:rPr>
              <a:t>:</a:t>
            </a:r>
            <a:r>
              <a:rPr lang="vi-VN" sz="2400" dirty="0">
                <a:solidFill>
                  <a:srgbClr val="0070C0"/>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Thêm</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yêu</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đời</a:t>
            </a:r>
            <a:r>
              <a:rPr lang="en-US" sz="2400" dirty="0">
                <a:solidFill>
                  <a:schemeClr val="bg1">
                    <a:lumMod val="10000"/>
                  </a:schemeClr>
                </a:solidFill>
                <a:latin typeface="#9Slide05 Braxton Regular" panose="03060000000000000000" pitchFamily="66" charset="0"/>
              </a:rPr>
              <a:t>, </a:t>
            </a:r>
            <a:r>
              <a:rPr lang="vi-VN" sz="2400" dirty="0">
                <a:solidFill>
                  <a:schemeClr val="bg1">
                    <a:lumMod val="10000"/>
                  </a:schemeClr>
                </a:solidFill>
                <a:latin typeface="#9Slide05 Braxton Regular" panose="03060000000000000000" pitchFamily="66" charset="0"/>
              </a:rPr>
              <a:t>không cho phép mình được nghỉ ngơi phải tiếp tục làm việc và cống hiến </a:t>
            </a:r>
            <a:r>
              <a:rPr lang="en-US" sz="2400" dirty="0">
                <a:solidFill>
                  <a:schemeClr val="bg1">
                    <a:lumMod val="10000"/>
                  </a:schemeClr>
                </a:solidFill>
                <a:latin typeface="#9Slide05 Braxton Regular" panose="03060000000000000000" pitchFamily="66" charset="0"/>
              </a:rPr>
              <a:t>+ C</a:t>
            </a:r>
            <a:r>
              <a:rPr lang="vi-VN" sz="2400" dirty="0">
                <a:solidFill>
                  <a:schemeClr val="bg1">
                    <a:lumMod val="10000"/>
                  </a:schemeClr>
                </a:solidFill>
                <a:latin typeface="#9Slide05 Braxton Regular" panose="03060000000000000000" pitchFamily="66" charset="0"/>
              </a:rPr>
              <a:t>ảm hứng sáng tạo nghệ thuật lại hồi sinh mạnh mẽ </a:t>
            </a:r>
            <a:endParaRPr lang="en-US" sz="2400" dirty="0">
              <a:solidFill>
                <a:schemeClr val="bg1">
                  <a:lumMod val="10000"/>
                </a:schemeClr>
              </a:solidFill>
              <a:latin typeface="#9Slide05 Braxton Regular" panose="03060000000000000000" pitchFamily="66" charset="0"/>
            </a:endParaRPr>
          </a:p>
        </p:txBody>
      </p:sp>
      <p:pic>
        <p:nvPicPr>
          <p:cNvPr id="3074" name="Picture 2" descr="Họa Sĩ Dễ Thương Hình ảnh PNG | Vector Và Các Tập Tin PSD | Tải Về Miễn Phí  Trên Pngtree">
            <a:extLst>
              <a:ext uri="{FF2B5EF4-FFF2-40B4-BE49-F238E27FC236}">
                <a16:creationId xmlns:a16="http://schemas.microsoft.com/office/drawing/2014/main" id="{8FE10ABA-7789-4052-A0F2-ABE17E09F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72763" y="1455748"/>
            <a:ext cx="3153819" cy="3153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9564"/>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1D35D2-DE26-4ACF-BB8E-428346BA4D9A}"/>
              </a:ext>
            </a:extLst>
          </p:cNvPr>
          <p:cNvSpPr txBox="1"/>
          <p:nvPr/>
        </p:nvSpPr>
        <p:spPr>
          <a:xfrm flipH="1">
            <a:off x="1435100" y="268617"/>
            <a:ext cx="6273800" cy="523220"/>
          </a:xfrm>
          <a:prstGeom prst="rect">
            <a:avLst/>
          </a:prstGeom>
          <a:noFill/>
        </p:spPr>
        <p:txBody>
          <a:bodyPr wrap="square" rtlCol="0">
            <a:spAutoFit/>
          </a:bodyPr>
          <a:lstStyle/>
          <a:p>
            <a:pPr algn="ctr"/>
            <a:r>
              <a:rPr lang="en-US" sz="2800" b="1" dirty="0">
                <a:solidFill>
                  <a:srgbClr val="FF0000"/>
                </a:solidFill>
                <a:latin typeface="#9Slide07 SVNBeachwood Sans" pitchFamily="2" charset="0"/>
              </a:rPr>
              <a:t>3. </a:t>
            </a:r>
            <a:r>
              <a:rPr lang="en-US" sz="2800" b="1" dirty="0" err="1">
                <a:solidFill>
                  <a:srgbClr val="FF0000"/>
                </a:solidFill>
                <a:latin typeface="#9Slide07 SVNBeachwood Sans" pitchFamily="2" charset="0"/>
              </a:rPr>
              <a:t>Nhân</a:t>
            </a:r>
            <a:r>
              <a:rPr lang="en-US" sz="2800" b="1" dirty="0">
                <a:solidFill>
                  <a:srgbClr val="FF0000"/>
                </a:solidFill>
                <a:latin typeface="#9Slide07 SVNBeachwood Sans" pitchFamily="2" charset="0"/>
              </a:rPr>
              <a:t> </a:t>
            </a:r>
            <a:r>
              <a:rPr lang="en-US" sz="2800" b="1" dirty="0" err="1">
                <a:solidFill>
                  <a:srgbClr val="FF0000"/>
                </a:solidFill>
                <a:latin typeface="#9Slide07 SVNBeachwood Sans" pitchFamily="2" charset="0"/>
              </a:rPr>
              <a:t>vật</a:t>
            </a:r>
            <a:r>
              <a:rPr lang="en-US" sz="2800" b="1" dirty="0">
                <a:solidFill>
                  <a:srgbClr val="FF0000"/>
                </a:solidFill>
                <a:latin typeface="#9Slide07 SVNBeachwood Sans" pitchFamily="2" charset="0"/>
              </a:rPr>
              <a:t> ÔNG HỌA SĨ</a:t>
            </a:r>
          </a:p>
        </p:txBody>
      </p:sp>
      <p:sp>
        <p:nvSpPr>
          <p:cNvPr id="5" name="Rectangle: Rounded Corners 4">
            <a:extLst>
              <a:ext uri="{FF2B5EF4-FFF2-40B4-BE49-F238E27FC236}">
                <a16:creationId xmlns:a16="http://schemas.microsoft.com/office/drawing/2014/main" id="{A1F29700-1A26-48E2-8820-820A5AD7A3AF}"/>
              </a:ext>
            </a:extLst>
          </p:cNvPr>
          <p:cNvSpPr/>
          <p:nvPr/>
        </p:nvSpPr>
        <p:spPr>
          <a:xfrm>
            <a:off x="2765322" y="1301261"/>
            <a:ext cx="5964542" cy="893300"/>
          </a:xfrm>
          <a:prstGeom prst="roundRect">
            <a:avLst>
              <a:gd name="adj" fmla="val 8203"/>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bg1">
                    <a:lumMod val="10000"/>
                  </a:schemeClr>
                </a:solidFill>
                <a:latin typeface="#9Slide05 Braxton Regular" panose="03060000000000000000" pitchFamily="66" charset="0"/>
              </a:rPr>
              <a:t>L</a:t>
            </a:r>
            <a:r>
              <a:rPr lang="vi-VN" sz="2400" dirty="0">
                <a:solidFill>
                  <a:schemeClr val="bg1">
                    <a:lumMod val="10000"/>
                  </a:schemeClr>
                </a:solidFill>
                <a:latin typeface="#9Slide05 Braxton Regular" panose="03060000000000000000" pitchFamily="66" charset="0"/>
              </a:rPr>
              <a:t>àm nổi bật vẻ đẹp của nhân vật chính</a:t>
            </a:r>
            <a:r>
              <a:rPr lang="en-US" sz="2400" dirty="0">
                <a:solidFill>
                  <a:schemeClr val="bg1">
                    <a:lumMod val="10000"/>
                  </a:schemeClr>
                </a:solidFill>
                <a:latin typeface="#9Slide05 Braxton Regular" panose="03060000000000000000" pitchFamily="66" charset="0"/>
              </a:rPr>
              <a:t>,</a:t>
            </a:r>
            <a:r>
              <a:rPr lang="vi-VN" sz="2400" dirty="0">
                <a:solidFill>
                  <a:schemeClr val="bg1">
                    <a:lumMod val="10000"/>
                  </a:schemeClr>
                </a:solidFill>
                <a:latin typeface="#9Slide05 Braxton Regular" panose="03060000000000000000" pitchFamily="66" charset="0"/>
              </a:rPr>
              <a:t> góp phần trực tiếp thể hiện chủ đề tác phẩm</a:t>
            </a:r>
          </a:p>
        </p:txBody>
      </p:sp>
      <p:pic>
        <p:nvPicPr>
          <p:cNvPr id="9" name="Picture 8" descr="tải xuống (1).jpg">
            <a:extLst>
              <a:ext uri="{FF2B5EF4-FFF2-40B4-BE49-F238E27FC236}">
                <a16:creationId xmlns:a16="http://schemas.microsoft.com/office/drawing/2014/main" id="{887DDF02-43AA-4E28-B748-0B49F89CCA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426" r="89604">
                        <a14:foregroundMark x1="11881" y1="24800" x2="17822" y2="46000"/>
                        <a14:foregroundMark x1="7426" y1="68800" x2="9901" y2="70000"/>
                        <a14:foregroundMark x1="36634" y1="23600" x2="44554" y2="28000"/>
                        <a14:foregroundMark x1="39109" y1="36400" x2="41089" y2="40000"/>
                        <a14:foregroundMark x1="55446" y1="62400" x2="61386" y2="66400"/>
                        <a14:foregroundMark x1="71782" y1="53600" x2="80693" y2="60000"/>
                      </a14:backgroundRemoval>
                    </a14:imgEffect>
                  </a14:imgLayer>
                </a14:imgProps>
              </a:ext>
            </a:extLst>
          </a:blip>
          <a:stretch>
            <a:fillRect/>
          </a:stretch>
        </p:blipFill>
        <p:spPr>
          <a:xfrm flipH="1">
            <a:off x="181518" y="1485615"/>
            <a:ext cx="2388977" cy="3056888"/>
          </a:xfrm>
          <a:prstGeom prst="rect">
            <a:avLst/>
          </a:prstGeom>
        </p:spPr>
      </p:pic>
      <p:sp>
        <p:nvSpPr>
          <p:cNvPr id="12" name="Rectangle: Rounded Corners 11">
            <a:extLst>
              <a:ext uri="{FF2B5EF4-FFF2-40B4-BE49-F238E27FC236}">
                <a16:creationId xmlns:a16="http://schemas.microsoft.com/office/drawing/2014/main" id="{0131ED82-F5A8-4BFF-BF8E-2ADD271CF817}"/>
              </a:ext>
            </a:extLst>
          </p:cNvPr>
          <p:cNvSpPr/>
          <p:nvPr/>
        </p:nvSpPr>
        <p:spPr>
          <a:xfrm>
            <a:off x="2765322" y="2571750"/>
            <a:ext cx="5964542" cy="893300"/>
          </a:xfrm>
          <a:prstGeom prst="roundRect">
            <a:avLst>
              <a:gd name="adj" fmla="val 8203"/>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bg1">
                    <a:lumMod val="10000"/>
                  </a:schemeClr>
                </a:solidFill>
                <a:latin typeface="#9Slide05 Braxton Regular" panose="03060000000000000000" pitchFamily="66" charset="0"/>
              </a:rPr>
              <a:t>T</a:t>
            </a:r>
            <a:r>
              <a:rPr lang="vi-VN" sz="2400" dirty="0">
                <a:solidFill>
                  <a:schemeClr val="bg1">
                    <a:lumMod val="10000"/>
                  </a:schemeClr>
                </a:solidFill>
                <a:latin typeface="#9Slide05 Braxton Regular" panose="03060000000000000000" pitchFamily="66" charset="0"/>
              </a:rPr>
              <a:t>hiên nhiên </a:t>
            </a:r>
            <a:r>
              <a:rPr lang="en-US" sz="2400" dirty="0" err="1">
                <a:solidFill>
                  <a:schemeClr val="bg1">
                    <a:lumMod val="10000"/>
                  </a:schemeClr>
                </a:solidFill>
                <a:latin typeface="#9Slide05 Braxton Regular" panose="03060000000000000000" pitchFamily="66" charset="0"/>
              </a:rPr>
              <a:t>và</a:t>
            </a:r>
            <a:r>
              <a:rPr lang="en-US" sz="2400" dirty="0">
                <a:solidFill>
                  <a:schemeClr val="bg1">
                    <a:lumMod val="10000"/>
                  </a:schemeClr>
                </a:solidFill>
                <a:latin typeface="#9Slide05 Braxton Regular" panose="03060000000000000000" pitchFamily="66" charset="0"/>
              </a:rPr>
              <a:t> con </a:t>
            </a:r>
            <a:r>
              <a:rPr lang="en-US" sz="2400" dirty="0" err="1">
                <a:solidFill>
                  <a:schemeClr val="bg1">
                    <a:lumMod val="10000"/>
                  </a:schemeClr>
                </a:solidFill>
                <a:latin typeface="#9Slide05 Braxton Regular" panose="03060000000000000000" pitchFamily="66" charset="0"/>
              </a:rPr>
              <a:t>người</a:t>
            </a:r>
            <a:r>
              <a:rPr lang="en-US" sz="2400" dirty="0">
                <a:solidFill>
                  <a:schemeClr val="bg1">
                    <a:lumMod val="10000"/>
                  </a:schemeClr>
                </a:solidFill>
                <a:latin typeface="#9Slide05 Braxton Regular" panose="03060000000000000000" pitchFamily="66" charset="0"/>
              </a:rPr>
              <a:t> ở S</a:t>
            </a:r>
            <a:r>
              <a:rPr lang="vi-VN" sz="2400" dirty="0">
                <a:solidFill>
                  <a:schemeClr val="bg1">
                    <a:lumMod val="10000"/>
                  </a:schemeClr>
                </a:solidFill>
                <a:latin typeface="#9Slide05 Braxton Regular" panose="03060000000000000000" pitchFamily="66" charset="0"/>
              </a:rPr>
              <a:t>a</a:t>
            </a:r>
            <a:r>
              <a:rPr lang="en-US" sz="2400" dirty="0">
                <a:solidFill>
                  <a:schemeClr val="bg1">
                    <a:lumMod val="10000"/>
                  </a:schemeClr>
                </a:solidFill>
                <a:latin typeface="#9Slide05 Braxton Regular" panose="03060000000000000000" pitchFamily="66" charset="0"/>
              </a:rPr>
              <a:t> P</a:t>
            </a:r>
            <a:r>
              <a:rPr lang="vi-VN" sz="2400" dirty="0">
                <a:solidFill>
                  <a:schemeClr val="bg1">
                    <a:lumMod val="10000"/>
                  </a:schemeClr>
                </a:solidFill>
                <a:latin typeface="#9Slide05 Braxton Regular" panose="03060000000000000000" pitchFamily="66" charset="0"/>
              </a:rPr>
              <a:t>a hiện ra</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đầy</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chất</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thơ</a:t>
            </a:r>
            <a:r>
              <a:rPr lang="en-US" sz="2400" dirty="0">
                <a:solidFill>
                  <a:schemeClr val="bg1">
                    <a:lumMod val="10000"/>
                  </a:schemeClr>
                </a:solidFill>
                <a:latin typeface="#9Slide05 Braxton Regular" panose="03060000000000000000" pitchFamily="66" charset="0"/>
              </a:rPr>
              <a:t> d</a:t>
            </a:r>
            <a:r>
              <a:rPr lang="vi-VN" sz="2400" dirty="0">
                <a:solidFill>
                  <a:schemeClr val="bg1">
                    <a:lumMod val="10000"/>
                  </a:schemeClr>
                </a:solidFill>
                <a:latin typeface="#9Slide05 Braxton Regular" panose="03060000000000000000" pitchFamily="66" charset="0"/>
              </a:rPr>
              <a:t>ưới sự quan sát và cảm nhận tinh tế</a:t>
            </a:r>
            <a:r>
              <a:rPr lang="en-US" sz="2400" dirty="0">
                <a:solidFill>
                  <a:schemeClr val="bg1">
                    <a:lumMod val="10000"/>
                  </a:schemeClr>
                </a:solidFill>
                <a:latin typeface="#9Slide05 Braxton Regular" panose="03060000000000000000" pitchFamily="66" charset="0"/>
              </a:rPr>
              <a:t>,</a:t>
            </a:r>
            <a:r>
              <a:rPr lang="vi-VN" sz="2400" dirty="0">
                <a:solidFill>
                  <a:schemeClr val="bg1">
                    <a:lumMod val="10000"/>
                  </a:schemeClr>
                </a:solidFill>
                <a:latin typeface="#9Slide05 Braxton Regular" panose="03060000000000000000" pitchFamily="66" charset="0"/>
              </a:rPr>
              <a:t> sâu sắc của ông</a:t>
            </a:r>
            <a:endParaRPr lang="en-US" sz="2400" dirty="0">
              <a:solidFill>
                <a:schemeClr val="bg1">
                  <a:lumMod val="10000"/>
                </a:schemeClr>
              </a:solidFill>
              <a:latin typeface="#9Slide05 Braxton Regular" panose="03060000000000000000" pitchFamily="66" charset="0"/>
            </a:endParaRPr>
          </a:p>
        </p:txBody>
      </p:sp>
      <p:sp>
        <p:nvSpPr>
          <p:cNvPr id="13" name="Rectangle: Rounded Corners 12">
            <a:extLst>
              <a:ext uri="{FF2B5EF4-FFF2-40B4-BE49-F238E27FC236}">
                <a16:creationId xmlns:a16="http://schemas.microsoft.com/office/drawing/2014/main" id="{237E9B86-D7E1-4EAD-A033-AA1525713514}"/>
              </a:ext>
            </a:extLst>
          </p:cNvPr>
          <p:cNvSpPr/>
          <p:nvPr/>
        </p:nvSpPr>
        <p:spPr>
          <a:xfrm>
            <a:off x="2765322" y="3805644"/>
            <a:ext cx="5964542" cy="893300"/>
          </a:xfrm>
          <a:prstGeom prst="roundRect">
            <a:avLst>
              <a:gd name="adj" fmla="val 8203"/>
            </a:avLst>
          </a:prstGeom>
          <a:solidFill>
            <a:srgbClr val="FF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bg1">
                    <a:lumMod val="10000"/>
                  </a:schemeClr>
                </a:solidFill>
                <a:latin typeface="#9Slide05 Braxton Regular" panose="03060000000000000000" pitchFamily="66" charset="0"/>
              </a:rPr>
              <a:t>N</a:t>
            </a:r>
            <a:r>
              <a:rPr lang="vi-VN" sz="2400" dirty="0">
                <a:solidFill>
                  <a:schemeClr val="bg1">
                    <a:lumMod val="10000"/>
                  </a:schemeClr>
                </a:solidFill>
                <a:latin typeface="#9Slide05 Braxton Regular" panose="03060000000000000000" pitchFamily="66" charset="0"/>
              </a:rPr>
              <a:t>ội dung tác phẩm thêm sâu</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sắc</a:t>
            </a:r>
            <a:r>
              <a:rPr lang="en-US" sz="2400" dirty="0">
                <a:solidFill>
                  <a:schemeClr val="bg1">
                    <a:lumMod val="10000"/>
                  </a:schemeClr>
                </a:solidFill>
                <a:latin typeface="#9Slide05 Braxton Regular" panose="03060000000000000000" pitchFamily="66" charset="0"/>
              </a:rPr>
              <a:t> qua n</a:t>
            </a:r>
            <a:r>
              <a:rPr lang="vi-VN" sz="2400" dirty="0">
                <a:solidFill>
                  <a:schemeClr val="bg1">
                    <a:lumMod val="10000"/>
                  </a:schemeClr>
                </a:solidFill>
                <a:latin typeface="#9Slide05 Braxton Regular" panose="03060000000000000000" pitchFamily="66" charset="0"/>
              </a:rPr>
              <a:t>hững triết lý</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chiêm</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nghiệm</a:t>
            </a:r>
            <a:r>
              <a:rPr lang="vi-VN" sz="2400" dirty="0">
                <a:solidFill>
                  <a:schemeClr val="bg1">
                    <a:lumMod val="10000"/>
                  </a:schemeClr>
                </a:solidFill>
                <a:latin typeface="#9Slide05 Braxton Regular" panose="03060000000000000000" pitchFamily="66" charset="0"/>
              </a:rPr>
              <a:t> về con người</a:t>
            </a:r>
            <a:r>
              <a:rPr lang="en-US" sz="2400" dirty="0">
                <a:solidFill>
                  <a:schemeClr val="bg1">
                    <a:lumMod val="10000"/>
                  </a:schemeClr>
                </a:solidFill>
                <a:latin typeface="#9Slide05 Braxton Regular" panose="03060000000000000000" pitchFamily="66" charset="0"/>
              </a:rPr>
              <a:t>, </a:t>
            </a:r>
            <a:r>
              <a:rPr lang="vi-VN" sz="2400" dirty="0">
                <a:solidFill>
                  <a:schemeClr val="bg1">
                    <a:lumMod val="10000"/>
                  </a:schemeClr>
                </a:solidFill>
                <a:latin typeface="#9Slide05 Braxton Regular" panose="03060000000000000000" pitchFamily="66" charset="0"/>
              </a:rPr>
              <a:t>cuộc đời</a:t>
            </a:r>
            <a:r>
              <a:rPr lang="en-US" sz="2400" dirty="0">
                <a:solidFill>
                  <a:schemeClr val="bg1">
                    <a:lumMod val="10000"/>
                  </a:schemeClr>
                </a:solidFill>
                <a:latin typeface="#9Slide05 Braxton Regular" panose="03060000000000000000" pitchFamily="66" charset="0"/>
              </a:rPr>
              <a:t>,</a:t>
            </a:r>
            <a:r>
              <a:rPr lang="vi-VN" sz="2400" dirty="0">
                <a:solidFill>
                  <a:schemeClr val="bg1">
                    <a:lumMod val="10000"/>
                  </a:schemeClr>
                </a:solidFill>
                <a:latin typeface="#9Slide05 Braxton Regular" panose="03060000000000000000" pitchFamily="66" charset="0"/>
              </a:rPr>
              <a:t> nghệ thuật </a:t>
            </a:r>
            <a:r>
              <a:rPr lang="en-US" sz="2400" dirty="0" err="1">
                <a:solidFill>
                  <a:schemeClr val="bg1">
                    <a:lumMod val="10000"/>
                  </a:schemeClr>
                </a:solidFill>
                <a:latin typeface="#9Slide05 Braxton Regular" panose="03060000000000000000" pitchFamily="66" charset="0"/>
              </a:rPr>
              <a:t>của</a:t>
            </a:r>
            <a:r>
              <a:rPr lang="en-US" sz="2400" dirty="0">
                <a:solidFill>
                  <a:schemeClr val="bg1">
                    <a:lumMod val="10000"/>
                  </a:schemeClr>
                </a:solidFill>
                <a:latin typeface="#9Slide05 Braxton Regular" panose="03060000000000000000" pitchFamily="66" charset="0"/>
              </a:rPr>
              <a:t> </a:t>
            </a:r>
            <a:r>
              <a:rPr lang="en-US" sz="2400" dirty="0" err="1">
                <a:solidFill>
                  <a:schemeClr val="bg1">
                    <a:lumMod val="10000"/>
                  </a:schemeClr>
                </a:solidFill>
                <a:latin typeface="#9Slide05 Braxton Regular" panose="03060000000000000000" pitchFamily="66" charset="0"/>
              </a:rPr>
              <a:t>ông</a:t>
            </a:r>
            <a:r>
              <a:rPr lang="en-US" sz="2400" dirty="0">
                <a:solidFill>
                  <a:schemeClr val="bg1">
                    <a:lumMod val="10000"/>
                  </a:schemeClr>
                </a:solidFill>
                <a:latin typeface="#9Slide05 Braxton Regular" panose="03060000000000000000" pitchFamily="66" charset="0"/>
              </a:rPr>
              <a:t> </a:t>
            </a:r>
          </a:p>
        </p:txBody>
      </p:sp>
    </p:spTree>
    <p:extLst>
      <p:ext uri="{BB962C8B-B14F-4D97-AF65-F5344CB8AC3E}">
        <p14:creationId xmlns:p14="http://schemas.microsoft.com/office/powerpoint/2010/main" val="1237085325"/>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27AC3A-4D16-4215-A98B-F84D5729FEE2}"/>
              </a:ext>
            </a:extLst>
          </p:cNvPr>
          <p:cNvPicPr>
            <a:picLocks noChangeAspect="1"/>
          </p:cNvPicPr>
          <p:nvPr/>
        </p:nvPicPr>
        <p:blipFill>
          <a:blip r:embed="rId3"/>
          <a:stretch>
            <a:fillRect/>
          </a:stretch>
        </p:blipFill>
        <p:spPr>
          <a:xfrm>
            <a:off x="5531623" y="1019908"/>
            <a:ext cx="2913075" cy="3251396"/>
          </a:xfrm>
          <a:prstGeom prst="rect">
            <a:avLst/>
          </a:prstGeom>
        </p:spPr>
      </p:pic>
      <p:pic>
        <p:nvPicPr>
          <p:cNvPr id="4" name="Picture 3">
            <a:extLst>
              <a:ext uri="{FF2B5EF4-FFF2-40B4-BE49-F238E27FC236}">
                <a16:creationId xmlns:a16="http://schemas.microsoft.com/office/drawing/2014/main" id="{8688D38F-96C2-4A54-894C-5B8359731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647" y="0"/>
            <a:ext cx="5241356" cy="4894591"/>
          </a:xfrm>
          <a:prstGeom prst="rect">
            <a:avLst/>
          </a:prstGeom>
        </p:spPr>
      </p:pic>
      <p:sp>
        <p:nvSpPr>
          <p:cNvPr id="5" name="TextBox 4">
            <a:extLst>
              <a:ext uri="{FF2B5EF4-FFF2-40B4-BE49-F238E27FC236}">
                <a16:creationId xmlns:a16="http://schemas.microsoft.com/office/drawing/2014/main" id="{18EED7CB-400E-4C19-850E-F99C4DE2D797}"/>
              </a:ext>
            </a:extLst>
          </p:cNvPr>
          <p:cNvSpPr txBox="1"/>
          <p:nvPr/>
        </p:nvSpPr>
        <p:spPr>
          <a:xfrm>
            <a:off x="1304310" y="1344419"/>
            <a:ext cx="3580029" cy="1754326"/>
          </a:xfrm>
          <a:prstGeom prst="rect">
            <a:avLst/>
          </a:prstGeom>
          <a:noFill/>
        </p:spPr>
        <p:txBody>
          <a:bodyPr wrap="square" rtlCol="0">
            <a:spAutoFit/>
          </a:bodyPr>
          <a:lstStyle/>
          <a:p>
            <a:pPr algn="ctr"/>
            <a:r>
              <a:rPr lang="en-US" sz="2700" dirty="0">
                <a:solidFill>
                  <a:schemeClr val="bg1">
                    <a:lumMod val="10000"/>
                  </a:schemeClr>
                </a:solidFill>
                <a:latin typeface="#9Slide05 Braxton Regular" panose="03060000000000000000" pitchFamily="66" charset="0"/>
              </a:rPr>
              <a:t>Theo </a:t>
            </a:r>
            <a:r>
              <a:rPr lang="en-US" sz="2700" dirty="0" err="1">
                <a:solidFill>
                  <a:schemeClr val="bg1">
                    <a:lumMod val="10000"/>
                  </a:schemeClr>
                </a:solidFill>
                <a:latin typeface="#9Slide05 Braxton Regular" panose="03060000000000000000" pitchFamily="66" charset="0"/>
              </a:rPr>
              <a:t>em</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chất</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trữ</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tình</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trong</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văn</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bản</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thể</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hiện</a:t>
            </a:r>
            <a:r>
              <a:rPr lang="en-US" sz="2700" dirty="0">
                <a:solidFill>
                  <a:schemeClr val="bg1">
                    <a:lumMod val="10000"/>
                  </a:schemeClr>
                </a:solidFill>
                <a:latin typeface="#9Slide05 Braxton Regular" panose="03060000000000000000" pitchFamily="66" charset="0"/>
              </a:rPr>
              <a:t> qua </a:t>
            </a:r>
            <a:r>
              <a:rPr lang="en-US" sz="2700" dirty="0" err="1">
                <a:solidFill>
                  <a:schemeClr val="bg1">
                    <a:lumMod val="10000"/>
                  </a:schemeClr>
                </a:solidFill>
                <a:latin typeface="#9Slide05 Braxton Regular" panose="03060000000000000000" pitchFamily="66" charset="0"/>
              </a:rPr>
              <a:t>những</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yếu</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tố</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nào</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Tác</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dụng</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của</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chất</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trữ</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tình</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đó</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là</a:t>
            </a:r>
            <a:r>
              <a:rPr lang="en-US" sz="2700" dirty="0">
                <a:solidFill>
                  <a:schemeClr val="bg1">
                    <a:lumMod val="10000"/>
                  </a:schemeClr>
                </a:solidFill>
                <a:latin typeface="#9Slide05 Braxton Regular" panose="03060000000000000000" pitchFamily="66" charset="0"/>
              </a:rPr>
              <a:t> </a:t>
            </a:r>
            <a:r>
              <a:rPr lang="en-US" sz="2700" dirty="0" err="1">
                <a:solidFill>
                  <a:schemeClr val="bg1">
                    <a:lumMod val="10000"/>
                  </a:schemeClr>
                </a:solidFill>
                <a:latin typeface="#9Slide05 Braxton Regular" panose="03060000000000000000" pitchFamily="66" charset="0"/>
              </a:rPr>
              <a:t>gì</a:t>
            </a:r>
            <a:r>
              <a:rPr lang="en-US" sz="2700" dirty="0">
                <a:solidFill>
                  <a:schemeClr val="bg1">
                    <a:lumMod val="10000"/>
                  </a:schemeClr>
                </a:solidFill>
                <a:latin typeface="#9Slide05 Braxton Regular" panose="03060000000000000000" pitchFamily="66" charset="0"/>
              </a:rPr>
              <a:t>?</a:t>
            </a:r>
            <a:endParaRPr lang="en-US" altLang="en-US" sz="2700" dirty="0">
              <a:solidFill>
                <a:schemeClr val="bg1">
                  <a:lumMod val="10000"/>
                </a:schemeClr>
              </a:solidFill>
              <a:latin typeface="#9Slide05 Braxton Regular" panose="03060000000000000000" pitchFamily="66" charset="0"/>
              <a:cs typeface="Arial" panose="020B0604020202020204" pitchFamily="34" charset="0"/>
            </a:endParaRPr>
          </a:p>
        </p:txBody>
      </p:sp>
    </p:spTree>
    <p:extLst>
      <p:ext uri="{BB962C8B-B14F-4D97-AF65-F5344CB8AC3E}">
        <p14:creationId xmlns:p14="http://schemas.microsoft.com/office/powerpoint/2010/main" val="2892905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hidden="1"/>
          <p:cNvSpPr>
            <a:spLocks/>
          </p:cNvSpPr>
          <p:nvPr>
            <p:custDataLst>
              <p:tags r:id="rId2"/>
            </p:custDataLst>
          </p:nvPr>
        </p:nvSpPr>
        <p:spPr bwMode="auto">
          <a:xfrm>
            <a:off x="1143000" y="0"/>
            <a:ext cx="6858000" cy="51435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050">
              <a:latin typeface="Arial" charset="0"/>
            </a:endParaRPr>
          </a:p>
        </p:txBody>
      </p:sp>
      <p:sp>
        <p:nvSpPr>
          <p:cNvPr id="2" name="Rectangle 1">
            <a:extLst>
              <a:ext uri="{FF2B5EF4-FFF2-40B4-BE49-F238E27FC236}">
                <a16:creationId xmlns:a16="http://schemas.microsoft.com/office/drawing/2014/main" id="{EDBBF138-DEB9-4C90-961C-CF8C63CC9C99}"/>
              </a:ext>
            </a:extLst>
          </p:cNvPr>
          <p:cNvSpPr/>
          <p:nvPr/>
        </p:nvSpPr>
        <p:spPr>
          <a:xfrm>
            <a:off x="460277" y="3414031"/>
            <a:ext cx="8223445" cy="1384995"/>
          </a:xfrm>
          <a:prstGeom prst="rect">
            <a:avLst/>
          </a:prstGeom>
        </p:spPr>
        <p:txBody>
          <a:bodyPr wrap="square">
            <a:spAutoFit/>
          </a:bodyPr>
          <a:lstStyle/>
          <a:p>
            <a:pPr algn="just" eaLnBrk="0" fontAlgn="base" hangingPunct="0">
              <a:spcBef>
                <a:spcPct val="0"/>
              </a:spcBef>
              <a:spcAft>
                <a:spcPct val="0"/>
              </a:spcAft>
            </a:pPr>
            <a:r>
              <a:rPr lang="en-US" sz="2800" dirty="0">
                <a:solidFill>
                  <a:srgbClr val="0070C0"/>
                </a:solidFill>
                <a:latin typeface="#9Slide05 Braxton Regular" panose="03060000000000000000" pitchFamily="66" charset="0"/>
                <a:sym typeface="Wingdings" panose="05000000000000000000" pitchFamily="2" charset="2"/>
              </a:rPr>
              <a:t></a:t>
            </a:r>
            <a:r>
              <a:rPr lang="en-US" sz="28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Chất</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thơ</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trong</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văn</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bản</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làm</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nổi</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bật</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vẻ</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đẹp</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của</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nhân</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vật</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thể</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hiện</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sâu</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sắc</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chủ</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đề</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tư</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tưởng</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của</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tác</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phẩm</a:t>
            </a:r>
            <a:r>
              <a:rPr lang="en-US" sz="2800" kern="1200" dirty="0">
                <a:solidFill>
                  <a:srgbClr val="0070C0"/>
                </a:solidFill>
                <a:latin typeface="#9Slide05 Braxton Regular" panose="03060000000000000000" pitchFamily="66" charset="0"/>
              </a:rPr>
              <a:t> + </a:t>
            </a:r>
            <a:r>
              <a:rPr lang="en-US" sz="2800" kern="1200" dirty="0" err="1">
                <a:solidFill>
                  <a:srgbClr val="0070C0"/>
                </a:solidFill>
                <a:latin typeface="#9Slide05 Braxton Regular" panose="03060000000000000000" pitchFamily="66" charset="0"/>
              </a:rPr>
              <a:t>Tạo</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sức</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lôi</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cuốn</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hấp</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dẫn</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với</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người</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đọc</a:t>
            </a:r>
            <a:r>
              <a:rPr lang="en-US" sz="2800" kern="1200" dirty="0">
                <a:solidFill>
                  <a:srgbClr val="0070C0"/>
                </a:solidFill>
                <a:latin typeface="#9Slide05 Braxton Regular" panose="03060000000000000000" pitchFamily="66" charset="0"/>
              </a:rPr>
              <a:t> + </a:t>
            </a:r>
            <a:r>
              <a:rPr lang="en-US" sz="2800" kern="1200" dirty="0" err="1">
                <a:solidFill>
                  <a:srgbClr val="0070C0"/>
                </a:solidFill>
                <a:latin typeface="#9Slide05 Braxton Regular" panose="03060000000000000000" pitchFamily="66" charset="0"/>
              </a:rPr>
              <a:t>Thể</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hiện</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rõ</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nét</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phong</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cách</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riêng</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của</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nhà</a:t>
            </a:r>
            <a:r>
              <a:rPr lang="en-US" sz="2800" kern="1200" dirty="0">
                <a:solidFill>
                  <a:srgbClr val="0070C0"/>
                </a:solidFill>
                <a:latin typeface="#9Slide05 Braxton Regular" panose="03060000000000000000" pitchFamily="66" charset="0"/>
              </a:rPr>
              <a:t> </a:t>
            </a:r>
            <a:r>
              <a:rPr lang="en-US" sz="2800" kern="1200" dirty="0" err="1">
                <a:solidFill>
                  <a:srgbClr val="0070C0"/>
                </a:solidFill>
                <a:latin typeface="#9Slide05 Braxton Regular" panose="03060000000000000000" pitchFamily="66" charset="0"/>
              </a:rPr>
              <a:t>văn</a:t>
            </a:r>
            <a:endParaRPr lang="en-US" sz="2800" kern="1200" dirty="0">
              <a:solidFill>
                <a:srgbClr val="0070C0"/>
              </a:solidFill>
              <a:latin typeface="#9Slide05 Braxton Regular" panose="03060000000000000000" pitchFamily="66" charset="0"/>
            </a:endParaRPr>
          </a:p>
        </p:txBody>
      </p:sp>
      <p:sp>
        <p:nvSpPr>
          <p:cNvPr id="6" name="Google Shape;273;p39">
            <a:extLst>
              <a:ext uri="{FF2B5EF4-FFF2-40B4-BE49-F238E27FC236}">
                <a16:creationId xmlns:a16="http://schemas.microsoft.com/office/drawing/2014/main" id="{60F6E36D-0734-46FA-A329-3AF65EBB7B86}"/>
              </a:ext>
            </a:extLst>
          </p:cNvPr>
          <p:cNvSpPr txBox="1">
            <a:spLocks/>
          </p:cNvSpPr>
          <p:nvPr/>
        </p:nvSpPr>
        <p:spPr>
          <a:xfrm>
            <a:off x="800100" y="174971"/>
            <a:ext cx="7543800" cy="1190075"/>
          </a:xfrm>
          <a:prstGeom prst="rect">
            <a:avLst/>
          </a:prstGeom>
        </p:spPr>
        <p:txBody>
          <a:bodyPr spcFirstLastPara="1" vert="horz" wrap="square" lIns="91425" tIns="91425" rIns="91425" bIns="91425"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SG" sz="3200" dirty="0">
                <a:solidFill>
                  <a:srgbClr val="FF0000"/>
                </a:solidFill>
                <a:latin typeface="#9Slide07 SVNBeachwood Sans" pitchFamily="2" charset="0"/>
              </a:rPr>
              <a:t>4. </a:t>
            </a:r>
            <a:r>
              <a:rPr lang="en-SG" sz="3200" dirty="0" err="1">
                <a:solidFill>
                  <a:srgbClr val="FF0000"/>
                </a:solidFill>
                <a:latin typeface="#9Slide07 SVNBeachwood Sans" pitchFamily="2" charset="0"/>
              </a:rPr>
              <a:t>Chất</a:t>
            </a:r>
            <a:r>
              <a:rPr lang="en-SG" sz="3200" dirty="0">
                <a:solidFill>
                  <a:srgbClr val="FF0000"/>
                </a:solidFill>
                <a:latin typeface="#9Slide07 SVNBeachwood Sans" pitchFamily="2" charset="0"/>
              </a:rPr>
              <a:t> </a:t>
            </a:r>
            <a:r>
              <a:rPr lang="en-SG" sz="3200" dirty="0" err="1">
                <a:solidFill>
                  <a:srgbClr val="FF0000"/>
                </a:solidFill>
                <a:latin typeface="#9Slide07 SVNBeachwood Sans" pitchFamily="2" charset="0"/>
              </a:rPr>
              <a:t>trữ</a:t>
            </a:r>
            <a:r>
              <a:rPr lang="en-SG" sz="3200" dirty="0">
                <a:solidFill>
                  <a:srgbClr val="FF0000"/>
                </a:solidFill>
                <a:latin typeface="#9Slide07 SVNBeachwood Sans" pitchFamily="2" charset="0"/>
              </a:rPr>
              <a:t> </a:t>
            </a:r>
            <a:r>
              <a:rPr lang="en-SG" sz="3200" dirty="0" err="1">
                <a:solidFill>
                  <a:srgbClr val="FF0000"/>
                </a:solidFill>
                <a:latin typeface="#9Slide07 SVNBeachwood Sans" pitchFamily="2" charset="0"/>
              </a:rPr>
              <a:t>tình</a:t>
            </a:r>
            <a:r>
              <a:rPr lang="en-SG" sz="3200" dirty="0">
                <a:solidFill>
                  <a:srgbClr val="FF0000"/>
                </a:solidFill>
                <a:latin typeface="#9Slide07 SVNBeachwood Sans" pitchFamily="2" charset="0"/>
              </a:rPr>
              <a:t> </a:t>
            </a:r>
            <a:r>
              <a:rPr lang="en-SG" sz="3200" dirty="0" err="1">
                <a:solidFill>
                  <a:srgbClr val="FF0000"/>
                </a:solidFill>
                <a:latin typeface="#9Slide07 SVNBeachwood Sans" pitchFamily="2" charset="0"/>
              </a:rPr>
              <a:t>trong</a:t>
            </a:r>
            <a:r>
              <a:rPr lang="en-SG" sz="3200" dirty="0">
                <a:solidFill>
                  <a:srgbClr val="FF0000"/>
                </a:solidFill>
                <a:latin typeface="#9Slide07 SVNBeachwood Sans" pitchFamily="2" charset="0"/>
              </a:rPr>
              <a:t> </a:t>
            </a:r>
            <a:r>
              <a:rPr lang="en-SG" sz="3200" dirty="0" err="1">
                <a:solidFill>
                  <a:srgbClr val="FF0000"/>
                </a:solidFill>
                <a:latin typeface="#9Slide07 SVNBeachwood Sans" pitchFamily="2" charset="0"/>
              </a:rPr>
              <a:t>văn</a:t>
            </a:r>
            <a:r>
              <a:rPr lang="en-SG" sz="3200" dirty="0">
                <a:solidFill>
                  <a:srgbClr val="FF0000"/>
                </a:solidFill>
                <a:latin typeface="#9Slide07 SVNBeachwood Sans" pitchFamily="2" charset="0"/>
              </a:rPr>
              <a:t> </a:t>
            </a:r>
            <a:r>
              <a:rPr lang="en-SG" sz="3200" dirty="0" err="1">
                <a:solidFill>
                  <a:srgbClr val="FF0000"/>
                </a:solidFill>
                <a:latin typeface="#9Slide07 SVNBeachwood Sans" pitchFamily="2" charset="0"/>
              </a:rPr>
              <a:t>bản</a:t>
            </a:r>
            <a:endParaRPr lang="en-SG" sz="3200" dirty="0">
              <a:solidFill>
                <a:srgbClr val="FF0000"/>
              </a:solidFill>
              <a:latin typeface="#9Slide07 SVNBeachwood Sans" pitchFamily="2" charset="0"/>
            </a:endParaRPr>
          </a:p>
        </p:txBody>
      </p:sp>
      <p:pic>
        <p:nvPicPr>
          <p:cNvPr id="8" name="图片 12">
            <a:extLst>
              <a:ext uri="{FF2B5EF4-FFF2-40B4-BE49-F238E27FC236}">
                <a16:creationId xmlns:a16="http://schemas.microsoft.com/office/drawing/2014/main" id="{7B240786-EAA3-4A0E-8856-8CDCC91AAA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78016" y="292934"/>
            <a:ext cx="2187369" cy="3886200"/>
          </a:xfrm>
          <a:prstGeom prst="rect">
            <a:avLst/>
          </a:prstGeom>
        </p:spPr>
      </p:pic>
      <p:sp>
        <p:nvSpPr>
          <p:cNvPr id="9" name="TextBox 8">
            <a:extLst>
              <a:ext uri="{FF2B5EF4-FFF2-40B4-BE49-F238E27FC236}">
                <a16:creationId xmlns:a16="http://schemas.microsoft.com/office/drawing/2014/main" id="{CAEC44C4-8133-4079-9B59-07F043DE8D00}"/>
              </a:ext>
            </a:extLst>
          </p:cNvPr>
          <p:cNvSpPr txBox="1"/>
          <p:nvPr/>
        </p:nvSpPr>
        <p:spPr>
          <a:xfrm>
            <a:off x="800099" y="1539658"/>
            <a:ext cx="2719561" cy="1384995"/>
          </a:xfrm>
          <a:prstGeom prst="rect">
            <a:avLst/>
          </a:prstGeom>
          <a:noFill/>
        </p:spPr>
        <p:txBody>
          <a:bodyPr wrap="square" rtlCol="0">
            <a:spAutoFit/>
          </a:bodyPr>
          <a:lstStyle/>
          <a:p>
            <a:pPr algn="ctr"/>
            <a:r>
              <a:rPr lang="en-US" sz="2800" dirty="0" err="1">
                <a:solidFill>
                  <a:schemeClr val="accent4">
                    <a:lumMod val="10000"/>
                  </a:schemeClr>
                </a:solidFill>
                <a:latin typeface="#9Slide05 SVNCookie" panose="020B0606040200020203" pitchFamily="34" charset="0"/>
              </a:rPr>
              <a:t>Vẻ</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đẹp</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của</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thiên</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nhiên</a:t>
            </a:r>
            <a:r>
              <a:rPr lang="en-US" sz="2800" dirty="0">
                <a:solidFill>
                  <a:schemeClr val="accent4">
                    <a:lumMod val="10000"/>
                  </a:schemeClr>
                </a:solidFill>
                <a:latin typeface="#9Slide05 SVNCookie" panose="020B0606040200020203" pitchFamily="34" charset="0"/>
              </a:rPr>
              <a:t> Sa Pa </a:t>
            </a:r>
            <a:r>
              <a:rPr lang="en-US" sz="2800" dirty="0" err="1">
                <a:solidFill>
                  <a:schemeClr val="accent4">
                    <a:lumMod val="10000"/>
                  </a:schemeClr>
                </a:solidFill>
                <a:latin typeface="#9Slide05 SVNCookie" panose="020B0606040200020203" pitchFamily="34" charset="0"/>
              </a:rPr>
              <a:t>hoang</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sơ</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hùng</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vĩ</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và</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thơ</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mộng</a:t>
            </a:r>
            <a:endParaRPr lang="en-US" sz="2800" dirty="0">
              <a:latin typeface="#9Slide05 SVNCookie" panose="020B0606040200020203" pitchFamily="34" charset="0"/>
              <a:cs typeface="Times New Roman" pitchFamily="18" charset="0"/>
            </a:endParaRPr>
          </a:p>
        </p:txBody>
      </p:sp>
      <p:pic>
        <p:nvPicPr>
          <p:cNvPr id="10" name="图片 12">
            <a:extLst>
              <a:ext uri="{FF2B5EF4-FFF2-40B4-BE49-F238E27FC236}">
                <a16:creationId xmlns:a16="http://schemas.microsoft.com/office/drawing/2014/main" id="{B6610227-428E-44FC-9301-935D52A3F7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647817" y="176954"/>
            <a:ext cx="2187369" cy="4110404"/>
          </a:xfrm>
          <a:prstGeom prst="rect">
            <a:avLst/>
          </a:prstGeom>
        </p:spPr>
      </p:pic>
      <p:sp>
        <p:nvSpPr>
          <p:cNvPr id="11" name="TextBox 10">
            <a:extLst>
              <a:ext uri="{FF2B5EF4-FFF2-40B4-BE49-F238E27FC236}">
                <a16:creationId xmlns:a16="http://schemas.microsoft.com/office/drawing/2014/main" id="{22A7E907-57F5-4F93-86A4-1F4BE98B4D9B}"/>
              </a:ext>
            </a:extLst>
          </p:cNvPr>
          <p:cNvSpPr txBox="1"/>
          <p:nvPr/>
        </p:nvSpPr>
        <p:spPr>
          <a:xfrm>
            <a:off x="5200649" y="1598904"/>
            <a:ext cx="3143251" cy="1266501"/>
          </a:xfrm>
          <a:prstGeom prst="rect">
            <a:avLst/>
          </a:prstGeom>
          <a:noFill/>
        </p:spPr>
        <p:txBody>
          <a:bodyPr wrap="square" rtlCol="0">
            <a:spAutoFit/>
          </a:bodyPr>
          <a:lstStyle/>
          <a:p>
            <a:pPr algn="ctr">
              <a:lnSpc>
                <a:spcPct val="90000"/>
              </a:lnSpc>
              <a:defRPr/>
            </a:pPr>
            <a:r>
              <a:rPr lang="en-US" sz="2800" dirty="0" err="1">
                <a:solidFill>
                  <a:schemeClr val="accent4">
                    <a:lumMod val="10000"/>
                  </a:schemeClr>
                </a:solidFill>
                <a:latin typeface="#9Slide05 SVNCookie" panose="020B0606040200020203" pitchFamily="34" charset="0"/>
              </a:rPr>
              <a:t>Vẻ</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đẹp</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của</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người</a:t>
            </a:r>
            <a:r>
              <a:rPr lang="en-US" sz="2800" dirty="0">
                <a:solidFill>
                  <a:schemeClr val="accent4">
                    <a:lumMod val="10000"/>
                  </a:schemeClr>
                </a:solidFill>
                <a:latin typeface="#9Slide05 SVNCookie" panose="020B0606040200020203" pitchFamily="34" charset="0"/>
              </a:rPr>
              <a:t> lao </a:t>
            </a:r>
            <a:r>
              <a:rPr lang="en-US" sz="2800" dirty="0" err="1">
                <a:solidFill>
                  <a:schemeClr val="accent4">
                    <a:lumMod val="10000"/>
                  </a:schemeClr>
                </a:solidFill>
                <a:latin typeface="#9Slide05 SVNCookie" panose="020B0606040200020203" pitchFamily="34" charset="0"/>
              </a:rPr>
              <a:t>động</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cảm</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xúc</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tinh</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tế</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suy</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nghĩ</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sâu</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sắc</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lối</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sống</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cống</a:t>
            </a:r>
            <a:r>
              <a:rPr lang="en-US" sz="2800" dirty="0">
                <a:solidFill>
                  <a:schemeClr val="accent4">
                    <a:lumMod val="10000"/>
                  </a:schemeClr>
                </a:solidFill>
                <a:latin typeface="#9Slide05 SVNCookie" panose="020B0606040200020203" pitchFamily="34" charset="0"/>
              </a:rPr>
              <a:t> </a:t>
            </a:r>
            <a:r>
              <a:rPr lang="en-US" sz="2800" dirty="0" err="1">
                <a:solidFill>
                  <a:schemeClr val="accent4">
                    <a:lumMod val="10000"/>
                  </a:schemeClr>
                </a:solidFill>
                <a:latin typeface="#9Slide05 SVNCookie" panose="020B0606040200020203" pitchFamily="34" charset="0"/>
              </a:rPr>
              <a:t>hiến</a:t>
            </a:r>
            <a:r>
              <a:rPr lang="en-US" sz="2800" dirty="0">
                <a:solidFill>
                  <a:schemeClr val="accent4">
                    <a:lumMod val="10000"/>
                  </a:schemeClr>
                </a:solidFill>
                <a:latin typeface="#9Slide05 SVNCookie" panose="020B0606040200020203" pitchFamily="34" charset="0"/>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31FD6F-0319-4F5E-B19F-01854EF258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647" y="0"/>
            <a:ext cx="5241356" cy="4894591"/>
          </a:xfrm>
          <a:prstGeom prst="rect">
            <a:avLst/>
          </a:prstGeom>
        </p:spPr>
      </p:pic>
      <p:pic>
        <p:nvPicPr>
          <p:cNvPr id="3" name="Picture 2">
            <a:extLst>
              <a:ext uri="{FF2B5EF4-FFF2-40B4-BE49-F238E27FC236}">
                <a16:creationId xmlns:a16="http://schemas.microsoft.com/office/drawing/2014/main" id="{B5E92F33-0625-4F34-897C-1D3D0749CB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952" t="50000" r="2448" b="5690"/>
          <a:stretch/>
        </p:blipFill>
        <p:spPr>
          <a:xfrm>
            <a:off x="5290654" y="939507"/>
            <a:ext cx="3177664" cy="3955084"/>
          </a:xfrm>
          <a:prstGeom prst="rect">
            <a:avLst/>
          </a:prstGeom>
        </p:spPr>
      </p:pic>
      <p:sp>
        <p:nvSpPr>
          <p:cNvPr id="4" name="TextBox 3">
            <a:extLst>
              <a:ext uri="{FF2B5EF4-FFF2-40B4-BE49-F238E27FC236}">
                <a16:creationId xmlns:a16="http://schemas.microsoft.com/office/drawing/2014/main" id="{2401930A-79AB-40AF-B0E2-354643F8DAC5}"/>
              </a:ext>
            </a:extLst>
          </p:cNvPr>
          <p:cNvSpPr txBox="1"/>
          <p:nvPr/>
        </p:nvSpPr>
        <p:spPr>
          <a:xfrm>
            <a:off x="1238156" y="1288148"/>
            <a:ext cx="3712337" cy="1754326"/>
          </a:xfrm>
          <a:prstGeom prst="rect">
            <a:avLst/>
          </a:prstGeom>
          <a:noFill/>
        </p:spPr>
        <p:txBody>
          <a:bodyPr wrap="square" rtlCol="0">
            <a:spAutoFit/>
          </a:bodyPr>
          <a:lstStyle/>
          <a:p>
            <a:pPr algn="ctr"/>
            <a:r>
              <a:rPr lang="en-US" sz="2700" b="1" dirty="0">
                <a:solidFill>
                  <a:srgbClr val="FF0000"/>
                </a:solidFill>
                <a:latin typeface="#9Slide05 Braxton Regular" panose="03060000000000000000" pitchFamily="66" charset="0"/>
              </a:rPr>
              <a:t>THINK – PAIR - SHARE</a:t>
            </a:r>
          </a:p>
          <a:p>
            <a:pPr algn="ctr">
              <a:spcBef>
                <a:spcPct val="0"/>
              </a:spcBef>
            </a:pPr>
            <a:r>
              <a:rPr lang="en-US" altLang="en-US" sz="2700" dirty="0" err="1">
                <a:latin typeface="#9Slide05 Braxton Regular" panose="03060000000000000000" pitchFamily="66" charset="0"/>
                <a:cs typeface="Arial" panose="020B0604020202020204" pitchFamily="34" charset="0"/>
              </a:rPr>
              <a:t>Em</a:t>
            </a:r>
            <a:r>
              <a:rPr lang="en-US" altLang="en-US" sz="2700" dirty="0">
                <a:latin typeface="#9Slide05 Braxton Regular" panose="03060000000000000000" pitchFamily="66" charset="0"/>
                <a:cs typeface="Arial" panose="020B0604020202020204" pitchFamily="34" charset="0"/>
              </a:rPr>
              <a:t> </a:t>
            </a:r>
            <a:r>
              <a:rPr lang="en-US" altLang="en-US" sz="2700" dirty="0" err="1">
                <a:latin typeface="#9Slide05 Braxton Regular" panose="03060000000000000000" pitchFamily="66" charset="0"/>
                <a:cs typeface="Arial" panose="020B0604020202020204" pitchFamily="34" charset="0"/>
              </a:rPr>
              <a:t>rút</a:t>
            </a:r>
            <a:r>
              <a:rPr lang="en-US" altLang="en-US" sz="2700" dirty="0">
                <a:latin typeface="#9Slide05 Braxton Regular" panose="03060000000000000000" pitchFamily="66" charset="0"/>
                <a:cs typeface="Arial" panose="020B0604020202020204" pitchFamily="34" charset="0"/>
              </a:rPr>
              <a:t> ra </a:t>
            </a:r>
            <a:r>
              <a:rPr lang="en-US" altLang="en-US" sz="2700" dirty="0" err="1">
                <a:latin typeface="#9Slide05 Braxton Regular" panose="03060000000000000000" pitchFamily="66" charset="0"/>
                <a:cs typeface="Arial" panose="020B0604020202020204" pitchFamily="34" charset="0"/>
              </a:rPr>
              <a:t>bài</a:t>
            </a:r>
            <a:r>
              <a:rPr lang="en-US" altLang="en-US" sz="2700" dirty="0">
                <a:latin typeface="#9Slide05 Braxton Regular" panose="03060000000000000000" pitchFamily="66" charset="0"/>
                <a:cs typeface="Arial" panose="020B0604020202020204" pitchFamily="34" charset="0"/>
              </a:rPr>
              <a:t> </a:t>
            </a:r>
            <a:r>
              <a:rPr lang="en-US" altLang="en-US" sz="2700" dirty="0" err="1">
                <a:latin typeface="#9Slide05 Braxton Regular" panose="03060000000000000000" pitchFamily="66" charset="0"/>
                <a:cs typeface="Arial" panose="020B0604020202020204" pitchFamily="34" charset="0"/>
              </a:rPr>
              <a:t>học</a:t>
            </a:r>
            <a:r>
              <a:rPr lang="en-US" altLang="en-US" sz="2700" dirty="0">
                <a:latin typeface="#9Slide05 Braxton Regular" panose="03060000000000000000" pitchFamily="66" charset="0"/>
                <a:cs typeface="Arial" panose="020B0604020202020204" pitchFamily="34" charset="0"/>
              </a:rPr>
              <a:t> </a:t>
            </a:r>
            <a:r>
              <a:rPr lang="en-US" altLang="en-US" sz="2700" dirty="0" err="1">
                <a:latin typeface="#9Slide05 Braxton Regular" panose="03060000000000000000" pitchFamily="66" charset="0"/>
                <a:cs typeface="Arial" panose="020B0604020202020204" pitchFamily="34" charset="0"/>
              </a:rPr>
              <a:t>gì</a:t>
            </a:r>
            <a:r>
              <a:rPr lang="en-US" altLang="en-US" sz="2700" dirty="0">
                <a:latin typeface="#9Slide05 Braxton Regular" panose="03060000000000000000" pitchFamily="66" charset="0"/>
                <a:cs typeface="Arial" panose="020B0604020202020204" pitchFamily="34" charset="0"/>
              </a:rPr>
              <a:t> </a:t>
            </a:r>
            <a:r>
              <a:rPr lang="en-US" altLang="en-US" sz="2700" dirty="0" err="1">
                <a:latin typeface="#9Slide05 Braxton Regular" panose="03060000000000000000" pitchFamily="66" charset="0"/>
                <a:cs typeface="Arial" panose="020B0604020202020204" pitchFamily="34" charset="0"/>
              </a:rPr>
              <a:t>sau</a:t>
            </a:r>
            <a:r>
              <a:rPr lang="en-US" altLang="en-US" sz="2700" dirty="0">
                <a:latin typeface="#9Slide05 Braxton Regular" panose="03060000000000000000" pitchFamily="66" charset="0"/>
                <a:cs typeface="Arial" panose="020B0604020202020204" pitchFamily="34" charset="0"/>
              </a:rPr>
              <a:t> </a:t>
            </a:r>
            <a:r>
              <a:rPr lang="en-US" altLang="en-US" sz="2700" dirty="0" err="1">
                <a:latin typeface="#9Slide05 Braxton Regular" panose="03060000000000000000" pitchFamily="66" charset="0"/>
                <a:cs typeface="Arial" panose="020B0604020202020204" pitchFamily="34" charset="0"/>
              </a:rPr>
              <a:t>khi</a:t>
            </a:r>
            <a:r>
              <a:rPr lang="en-US" altLang="en-US" sz="2700" dirty="0">
                <a:latin typeface="#9Slide05 Braxton Regular" panose="03060000000000000000" pitchFamily="66" charset="0"/>
                <a:cs typeface="Arial" panose="020B0604020202020204" pitchFamily="34" charset="0"/>
              </a:rPr>
              <a:t> </a:t>
            </a:r>
            <a:r>
              <a:rPr lang="en-US" altLang="en-US" sz="2700" dirty="0" err="1">
                <a:latin typeface="#9Slide05 Braxton Regular" panose="03060000000000000000" pitchFamily="66" charset="0"/>
                <a:cs typeface="Arial" panose="020B0604020202020204" pitchFamily="34" charset="0"/>
              </a:rPr>
              <a:t>học</a:t>
            </a:r>
            <a:r>
              <a:rPr lang="en-US" altLang="en-US" sz="2700" dirty="0">
                <a:latin typeface="#9Slide05 Braxton Regular" panose="03060000000000000000" pitchFamily="66" charset="0"/>
                <a:cs typeface="Arial" panose="020B0604020202020204" pitchFamily="34" charset="0"/>
              </a:rPr>
              <a:t> </a:t>
            </a:r>
            <a:r>
              <a:rPr lang="en-US" altLang="en-US" sz="2700" dirty="0" err="1">
                <a:latin typeface="#9Slide05 Braxton Regular" panose="03060000000000000000" pitchFamily="66" charset="0"/>
                <a:cs typeface="Arial" panose="020B0604020202020204" pitchFamily="34" charset="0"/>
              </a:rPr>
              <a:t>xong</a:t>
            </a:r>
            <a:r>
              <a:rPr lang="en-US" altLang="en-US" sz="2700" dirty="0">
                <a:latin typeface="#9Slide05 Braxton Regular" panose="03060000000000000000" pitchFamily="66" charset="0"/>
                <a:cs typeface="Arial" panose="020B0604020202020204" pitchFamily="34" charset="0"/>
              </a:rPr>
              <a:t> </a:t>
            </a:r>
            <a:r>
              <a:rPr lang="en-US" altLang="en-US" sz="2700" dirty="0" err="1">
                <a:latin typeface="#9Slide05 Braxton Regular" panose="03060000000000000000" pitchFamily="66" charset="0"/>
                <a:cs typeface="Arial" panose="020B0604020202020204" pitchFamily="34" charset="0"/>
              </a:rPr>
              <a:t>văn</a:t>
            </a:r>
            <a:r>
              <a:rPr lang="en-US" altLang="en-US" sz="2700" dirty="0">
                <a:latin typeface="#9Slide05 Braxton Regular" panose="03060000000000000000" pitchFamily="66" charset="0"/>
                <a:cs typeface="Arial" panose="020B0604020202020204" pitchFamily="34" charset="0"/>
              </a:rPr>
              <a:t> </a:t>
            </a:r>
            <a:r>
              <a:rPr lang="en-US" altLang="en-US" sz="2700" dirty="0" err="1">
                <a:latin typeface="#9Slide05 Braxton Regular" panose="03060000000000000000" pitchFamily="66" charset="0"/>
                <a:cs typeface="Arial" panose="020B0604020202020204" pitchFamily="34" charset="0"/>
              </a:rPr>
              <a:t>bản</a:t>
            </a:r>
            <a:r>
              <a:rPr lang="en-US" altLang="en-US" sz="2700" dirty="0">
                <a:latin typeface="#9Slide05 Braxton Regular" panose="03060000000000000000" pitchFamily="66" charset="0"/>
                <a:cs typeface="Arial" panose="020B0604020202020204" pitchFamily="34" charset="0"/>
              </a:rPr>
              <a:t> “</a:t>
            </a:r>
            <a:r>
              <a:rPr lang="en-US" altLang="en-US" sz="2700" dirty="0" err="1">
                <a:latin typeface="#9Slide05 Braxton Regular" panose="03060000000000000000" pitchFamily="66" charset="0"/>
                <a:cs typeface="Arial" panose="020B0604020202020204" pitchFamily="34" charset="0"/>
              </a:rPr>
              <a:t>Lặng</a:t>
            </a:r>
            <a:r>
              <a:rPr lang="en-US" altLang="en-US" sz="2700" dirty="0">
                <a:latin typeface="#9Slide05 Braxton Regular" panose="03060000000000000000" pitchFamily="66" charset="0"/>
                <a:cs typeface="Arial" panose="020B0604020202020204" pitchFamily="34" charset="0"/>
              </a:rPr>
              <a:t> </a:t>
            </a:r>
            <a:r>
              <a:rPr lang="en-US" altLang="en-US" sz="2700" dirty="0" err="1">
                <a:latin typeface="#9Slide05 Braxton Regular" panose="03060000000000000000" pitchFamily="66" charset="0"/>
                <a:cs typeface="Arial" panose="020B0604020202020204" pitchFamily="34" charset="0"/>
              </a:rPr>
              <a:t>lẽ</a:t>
            </a:r>
            <a:r>
              <a:rPr lang="en-US" altLang="en-US" sz="2700" dirty="0">
                <a:latin typeface="#9Slide05 Braxton Regular" panose="03060000000000000000" pitchFamily="66" charset="0"/>
                <a:cs typeface="Arial" panose="020B0604020202020204" pitchFamily="34" charset="0"/>
              </a:rPr>
              <a:t> Sa Pa” </a:t>
            </a:r>
            <a:r>
              <a:rPr lang="en-US" altLang="en-US" sz="2700" dirty="0" err="1">
                <a:latin typeface="#9Slide05 Braxton Regular" panose="03060000000000000000" pitchFamily="66" charset="0"/>
                <a:cs typeface="Arial" panose="020B0604020202020204" pitchFamily="34" charset="0"/>
              </a:rPr>
              <a:t>của</a:t>
            </a:r>
            <a:r>
              <a:rPr lang="en-US" altLang="en-US" sz="2700" dirty="0">
                <a:latin typeface="#9Slide05 Braxton Regular" panose="03060000000000000000" pitchFamily="66" charset="0"/>
                <a:cs typeface="Arial" panose="020B0604020202020204" pitchFamily="34" charset="0"/>
              </a:rPr>
              <a:t> </a:t>
            </a:r>
            <a:r>
              <a:rPr lang="en-US" altLang="en-US" sz="2700" dirty="0" err="1">
                <a:latin typeface="#9Slide05 Braxton Regular" panose="03060000000000000000" pitchFamily="66" charset="0"/>
                <a:cs typeface="Arial" panose="020B0604020202020204" pitchFamily="34" charset="0"/>
              </a:rPr>
              <a:t>Nguyễn</a:t>
            </a:r>
            <a:r>
              <a:rPr lang="en-US" altLang="en-US" sz="2700" dirty="0">
                <a:latin typeface="#9Slide05 Braxton Regular" panose="03060000000000000000" pitchFamily="66" charset="0"/>
                <a:cs typeface="Arial" panose="020B0604020202020204" pitchFamily="34" charset="0"/>
              </a:rPr>
              <a:t> </a:t>
            </a:r>
            <a:r>
              <a:rPr lang="en-US" altLang="en-US" sz="2700" dirty="0" err="1">
                <a:latin typeface="#9Slide05 Braxton Regular" panose="03060000000000000000" pitchFamily="66" charset="0"/>
                <a:cs typeface="Arial" panose="020B0604020202020204" pitchFamily="34" charset="0"/>
              </a:rPr>
              <a:t>Thành</a:t>
            </a:r>
            <a:r>
              <a:rPr lang="en-US" altLang="en-US" sz="2700" dirty="0">
                <a:latin typeface="#9Slide05 Braxton Regular" panose="03060000000000000000" pitchFamily="66" charset="0"/>
                <a:cs typeface="Arial" panose="020B0604020202020204" pitchFamily="34" charset="0"/>
              </a:rPr>
              <a:t> Long?</a:t>
            </a:r>
          </a:p>
        </p:txBody>
      </p:sp>
    </p:spTree>
    <p:extLst>
      <p:ext uri="{BB962C8B-B14F-4D97-AF65-F5344CB8AC3E}">
        <p14:creationId xmlns:p14="http://schemas.microsoft.com/office/powerpoint/2010/main" val="37814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912FEF-82FF-4CEF-BF49-345F5A2D0E7A}"/>
              </a:ext>
            </a:extLst>
          </p:cNvPr>
          <p:cNvSpPr txBox="1"/>
          <p:nvPr/>
        </p:nvSpPr>
        <p:spPr>
          <a:xfrm flipH="1">
            <a:off x="2690522" y="133891"/>
            <a:ext cx="3762956" cy="553998"/>
          </a:xfrm>
          <a:prstGeom prst="rect">
            <a:avLst/>
          </a:prstGeom>
          <a:noFill/>
        </p:spPr>
        <p:txBody>
          <a:bodyPr wrap="square" rtlCol="0">
            <a:spAutoFit/>
          </a:bodyPr>
          <a:lstStyle/>
          <a:p>
            <a:pPr algn="ctr"/>
            <a:r>
              <a:rPr lang="en-US" sz="3000" b="1" dirty="0">
                <a:solidFill>
                  <a:srgbClr val="FF0000"/>
                </a:solidFill>
                <a:latin typeface="#9Slide07 SVNBeachwood Sans" pitchFamily="2" charset="0"/>
              </a:rPr>
              <a:t>5. BÀI HỌC</a:t>
            </a:r>
          </a:p>
        </p:txBody>
      </p:sp>
      <p:pic>
        <p:nvPicPr>
          <p:cNvPr id="3" name="图片占位符 9">
            <a:extLst>
              <a:ext uri="{FF2B5EF4-FFF2-40B4-BE49-F238E27FC236}">
                <a16:creationId xmlns:a16="http://schemas.microsoft.com/office/drawing/2014/main" id="{415A1779-7709-4B1F-A344-E734DD5003C6}"/>
              </a:ext>
            </a:extLst>
          </p:cNvPr>
          <p:cNvPicPr>
            <a:picLocks noChangeAspect="1"/>
          </p:cNvPicPr>
          <p:nvPr/>
        </p:nvPicPr>
        <p:blipFill rotWithShape="1">
          <a:blip r:embed="rId3"/>
          <a:srcRect l="10674" t="-602" r="33334" b="602"/>
          <a:stretch/>
        </p:blipFill>
        <p:spPr>
          <a:xfrm>
            <a:off x="411981" y="898383"/>
            <a:ext cx="2880158" cy="3834227"/>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p:spPr>
      </p:pic>
      <p:sp>
        <p:nvSpPr>
          <p:cNvPr id="7" name="Rectangle: Rounded Corners 6">
            <a:extLst>
              <a:ext uri="{FF2B5EF4-FFF2-40B4-BE49-F238E27FC236}">
                <a16:creationId xmlns:a16="http://schemas.microsoft.com/office/drawing/2014/main" id="{34195A91-8D42-4C99-A82F-0C2C2C8B993A}"/>
              </a:ext>
            </a:extLst>
          </p:cNvPr>
          <p:cNvSpPr/>
          <p:nvPr/>
        </p:nvSpPr>
        <p:spPr>
          <a:xfrm>
            <a:off x="3918655" y="1204050"/>
            <a:ext cx="4813364" cy="800596"/>
          </a:xfrm>
          <a:custGeom>
            <a:avLst/>
            <a:gdLst>
              <a:gd name="connsiteX0" fmla="*/ 0 w 4813364"/>
              <a:gd name="connsiteY0" fmla="*/ 133435 h 800596"/>
              <a:gd name="connsiteX1" fmla="*/ 133435 w 4813364"/>
              <a:gd name="connsiteY1" fmla="*/ 0 h 800596"/>
              <a:gd name="connsiteX2" fmla="*/ 692004 w 4813364"/>
              <a:gd name="connsiteY2" fmla="*/ 0 h 800596"/>
              <a:gd name="connsiteX3" fmla="*/ 1296038 w 4813364"/>
              <a:gd name="connsiteY3" fmla="*/ 0 h 800596"/>
              <a:gd name="connsiteX4" fmla="*/ 2036467 w 4813364"/>
              <a:gd name="connsiteY4" fmla="*/ 0 h 800596"/>
              <a:gd name="connsiteX5" fmla="*/ 2595037 w 4813364"/>
              <a:gd name="connsiteY5" fmla="*/ 0 h 800596"/>
              <a:gd name="connsiteX6" fmla="*/ 3153606 w 4813364"/>
              <a:gd name="connsiteY6" fmla="*/ 0 h 800596"/>
              <a:gd name="connsiteX7" fmla="*/ 3803105 w 4813364"/>
              <a:gd name="connsiteY7" fmla="*/ 0 h 800596"/>
              <a:gd name="connsiteX8" fmla="*/ 4679929 w 4813364"/>
              <a:gd name="connsiteY8" fmla="*/ 0 h 800596"/>
              <a:gd name="connsiteX9" fmla="*/ 4813364 w 4813364"/>
              <a:gd name="connsiteY9" fmla="*/ 133435 h 800596"/>
              <a:gd name="connsiteX10" fmla="*/ 4813364 w 4813364"/>
              <a:gd name="connsiteY10" fmla="*/ 667161 h 800596"/>
              <a:gd name="connsiteX11" fmla="*/ 4679929 w 4813364"/>
              <a:gd name="connsiteY11" fmla="*/ 800596 h 800596"/>
              <a:gd name="connsiteX12" fmla="*/ 4121360 w 4813364"/>
              <a:gd name="connsiteY12" fmla="*/ 800596 h 800596"/>
              <a:gd name="connsiteX13" fmla="*/ 3426396 w 4813364"/>
              <a:gd name="connsiteY13" fmla="*/ 800596 h 800596"/>
              <a:gd name="connsiteX14" fmla="*/ 2776897 w 4813364"/>
              <a:gd name="connsiteY14" fmla="*/ 800596 h 800596"/>
              <a:gd name="connsiteX15" fmla="*/ 2036467 w 4813364"/>
              <a:gd name="connsiteY15" fmla="*/ 800596 h 800596"/>
              <a:gd name="connsiteX16" fmla="*/ 1296038 w 4813364"/>
              <a:gd name="connsiteY16" fmla="*/ 800596 h 800596"/>
              <a:gd name="connsiteX17" fmla="*/ 692004 w 4813364"/>
              <a:gd name="connsiteY17" fmla="*/ 800596 h 800596"/>
              <a:gd name="connsiteX18" fmla="*/ 133435 w 4813364"/>
              <a:gd name="connsiteY18" fmla="*/ 800596 h 800596"/>
              <a:gd name="connsiteX19" fmla="*/ 0 w 4813364"/>
              <a:gd name="connsiteY19" fmla="*/ 667161 h 800596"/>
              <a:gd name="connsiteX20" fmla="*/ 0 w 4813364"/>
              <a:gd name="connsiteY20" fmla="*/ 133435 h 80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3364" h="800596" fill="none" extrusionOk="0">
                <a:moveTo>
                  <a:pt x="0" y="133435"/>
                </a:moveTo>
                <a:cubicBezTo>
                  <a:pt x="-3240" y="51193"/>
                  <a:pt x="69978" y="-2541"/>
                  <a:pt x="133435" y="0"/>
                </a:cubicBezTo>
                <a:cubicBezTo>
                  <a:pt x="287085" y="-20634"/>
                  <a:pt x="479982" y="4662"/>
                  <a:pt x="692004" y="0"/>
                </a:cubicBezTo>
                <a:cubicBezTo>
                  <a:pt x="904026" y="-4662"/>
                  <a:pt x="1045761" y="-26267"/>
                  <a:pt x="1296038" y="0"/>
                </a:cubicBezTo>
                <a:cubicBezTo>
                  <a:pt x="1546315" y="26267"/>
                  <a:pt x="1728468" y="26156"/>
                  <a:pt x="2036467" y="0"/>
                </a:cubicBezTo>
                <a:cubicBezTo>
                  <a:pt x="2344466" y="-26156"/>
                  <a:pt x="2373441" y="-11120"/>
                  <a:pt x="2595037" y="0"/>
                </a:cubicBezTo>
                <a:cubicBezTo>
                  <a:pt x="2816633" y="11120"/>
                  <a:pt x="3032442" y="-3260"/>
                  <a:pt x="3153606" y="0"/>
                </a:cubicBezTo>
                <a:cubicBezTo>
                  <a:pt x="3274770" y="3260"/>
                  <a:pt x="3612582" y="-25266"/>
                  <a:pt x="3803105" y="0"/>
                </a:cubicBezTo>
                <a:cubicBezTo>
                  <a:pt x="3993628" y="25266"/>
                  <a:pt x="4342636" y="-14625"/>
                  <a:pt x="4679929" y="0"/>
                </a:cubicBezTo>
                <a:cubicBezTo>
                  <a:pt x="4754020" y="-2276"/>
                  <a:pt x="4801440" y="52991"/>
                  <a:pt x="4813364" y="133435"/>
                </a:cubicBezTo>
                <a:cubicBezTo>
                  <a:pt x="4816128" y="397385"/>
                  <a:pt x="4812357" y="430028"/>
                  <a:pt x="4813364" y="667161"/>
                </a:cubicBezTo>
                <a:cubicBezTo>
                  <a:pt x="4810228" y="748188"/>
                  <a:pt x="4758944" y="799246"/>
                  <a:pt x="4679929" y="800596"/>
                </a:cubicBezTo>
                <a:cubicBezTo>
                  <a:pt x="4567903" y="793030"/>
                  <a:pt x="4296191" y="798281"/>
                  <a:pt x="4121360" y="800596"/>
                </a:cubicBezTo>
                <a:cubicBezTo>
                  <a:pt x="3946529" y="802911"/>
                  <a:pt x="3610472" y="782342"/>
                  <a:pt x="3426396" y="800596"/>
                </a:cubicBezTo>
                <a:cubicBezTo>
                  <a:pt x="3242320" y="818850"/>
                  <a:pt x="2934254" y="796297"/>
                  <a:pt x="2776897" y="800596"/>
                </a:cubicBezTo>
                <a:cubicBezTo>
                  <a:pt x="2619540" y="804895"/>
                  <a:pt x="2223058" y="774538"/>
                  <a:pt x="2036467" y="800596"/>
                </a:cubicBezTo>
                <a:cubicBezTo>
                  <a:pt x="1849876" y="826655"/>
                  <a:pt x="1472868" y="830213"/>
                  <a:pt x="1296038" y="800596"/>
                </a:cubicBezTo>
                <a:cubicBezTo>
                  <a:pt x="1119208" y="770979"/>
                  <a:pt x="943289" y="797788"/>
                  <a:pt x="692004" y="800596"/>
                </a:cubicBezTo>
                <a:cubicBezTo>
                  <a:pt x="440719" y="803404"/>
                  <a:pt x="342141" y="808877"/>
                  <a:pt x="133435" y="800596"/>
                </a:cubicBezTo>
                <a:cubicBezTo>
                  <a:pt x="60894" y="798978"/>
                  <a:pt x="-5987" y="736997"/>
                  <a:pt x="0" y="667161"/>
                </a:cubicBezTo>
                <a:cubicBezTo>
                  <a:pt x="-11858" y="444230"/>
                  <a:pt x="-21721" y="341289"/>
                  <a:pt x="0" y="133435"/>
                </a:cubicBezTo>
                <a:close/>
              </a:path>
              <a:path w="4813364" h="800596" stroke="0" extrusionOk="0">
                <a:moveTo>
                  <a:pt x="0" y="133435"/>
                </a:moveTo>
                <a:cubicBezTo>
                  <a:pt x="-10969" y="46334"/>
                  <a:pt x="50908" y="-3052"/>
                  <a:pt x="133435" y="0"/>
                </a:cubicBezTo>
                <a:cubicBezTo>
                  <a:pt x="323498" y="14006"/>
                  <a:pt x="466453" y="-11713"/>
                  <a:pt x="692004" y="0"/>
                </a:cubicBezTo>
                <a:cubicBezTo>
                  <a:pt x="917555" y="11713"/>
                  <a:pt x="1155858" y="-12745"/>
                  <a:pt x="1296038" y="0"/>
                </a:cubicBezTo>
                <a:cubicBezTo>
                  <a:pt x="1436218" y="12745"/>
                  <a:pt x="1688042" y="27347"/>
                  <a:pt x="1854608" y="0"/>
                </a:cubicBezTo>
                <a:cubicBezTo>
                  <a:pt x="2021174" y="-27347"/>
                  <a:pt x="2320682" y="23596"/>
                  <a:pt x="2595037" y="0"/>
                </a:cubicBezTo>
                <a:cubicBezTo>
                  <a:pt x="2869392" y="-23596"/>
                  <a:pt x="3050059" y="-13178"/>
                  <a:pt x="3244536" y="0"/>
                </a:cubicBezTo>
                <a:cubicBezTo>
                  <a:pt x="3439013" y="13178"/>
                  <a:pt x="3582854" y="29997"/>
                  <a:pt x="3894035" y="0"/>
                </a:cubicBezTo>
                <a:cubicBezTo>
                  <a:pt x="4205216" y="-29997"/>
                  <a:pt x="4456448" y="369"/>
                  <a:pt x="4679929" y="0"/>
                </a:cubicBezTo>
                <a:cubicBezTo>
                  <a:pt x="4754948" y="10408"/>
                  <a:pt x="4815675" y="52205"/>
                  <a:pt x="4813364" y="133435"/>
                </a:cubicBezTo>
                <a:cubicBezTo>
                  <a:pt x="4835833" y="330257"/>
                  <a:pt x="4806700" y="550972"/>
                  <a:pt x="4813364" y="667161"/>
                </a:cubicBezTo>
                <a:cubicBezTo>
                  <a:pt x="4819453" y="744385"/>
                  <a:pt x="4758048" y="799101"/>
                  <a:pt x="4679929" y="800596"/>
                </a:cubicBezTo>
                <a:cubicBezTo>
                  <a:pt x="4432541" y="777399"/>
                  <a:pt x="4251866" y="815973"/>
                  <a:pt x="4075895" y="800596"/>
                </a:cubicBezTo>
                <a:cubicBezTo>
                  <a:pt x="3899924" y="785219"/>
                  <a:pt x="3620694" y="799524"/>
                  <a:pt x="3380931" y="800596"/>
                </a:cubicBezTo>
                <a:cubicBezTo>
                  <a:pt x="3141168" y="801668"/>
                  <a:pt x="2984705" y="776837"/>
                  <a:pt x="2822361" y="800596"/>
                </a:cubicBezTo>
                <a:cubicBezTo>
                  <a:pt x="2660017" y="824356"/>
                  <a:pt x="2411386" y="765500"/>
                  <a:pt x="2081932" y="800596"/>
                </a:cubicBezTo>
                <a:cubicBezTo>
                  <a:pt x="1752478" y="835692"/>
                  <a:pt x="1702656" y="803573"/>
                  <a:pt x="1477898" y="800596"/>
                </a:cubicBezTo>
                <a:cubicBezTo>
                  <a:pt x="1253140" y="797619"/>
                  <a:pt x="944573" y="773732"/>
                  <a:pt x="737469" y="800596"/>
                </a:cubicBezTo>
                <a:cubicBezTo>
                  <a:pt x="530365" y="827460"/>
                  <a:pt x="424331" y="796802"/>
                  <a:pt x="133435" y="800596"/>
                </a:cubicBezTo>
                <a:cubicBezTo>
                  <a:pt x="52411" y="803505"/>
                  <a:pt x="15805" y="739128"/>
                  <a:pt x="0" y="667161"/>
                </a:cubicBezTo>
                <a:cubicBezTo>
                  <a:pt x="18830" y="419181"/>
                  <a:pt x="20139" y="297906"/>
                  <a:pt x="0" y="133435"/>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n-US" sz="9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endParaRPr>
          </a:p>
          <a:p>
            <a:pPr algn="just"/>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Hiểu</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được</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ý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nghĩa</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niềm</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vui</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của</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lao</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động</a:t>
            </a:r>
            <a:endPar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endParaRPr>
          </a:p>
        </p:txBody>
      </p:sp>
      <p:sp>
        <p:nvSpPr>
          <p:cNvPr id="9" name="Rectangle: Rounded Corners 8">
            <a:extLst>
              <a:ext uri="{FF2B5EF4-FFF2-40B4-BE49-F238E27FC236}">
                <a16:creationId xmlns:a16="http://schemas.microsoft.com/office/drawing/2014/main" id="{9393BC97-D2A8-453B-B8CD-3EC830B32843}"/>
              </a:ext>
            </a:extLst>
          </p:cNvPr>
          <p:cNvSpPr/>
          <p:nvPr/>
        </p:nvSpPr>
        <p:spPr>
          <a:xfrm>
            <a:off x="3918655" y="2385020"/>
            <a:ext cx="4813364" cy="930935"/>
          </a:xfrm>
          <a:custGeom>
            <a:avLst/>
            <a:gdLst>
              <a:gd name="connsiteX0" fmla="*/ 0 w 4813364"/>
              <a:gd name="connsiteY0" fmla="*/ 155159 h 930935"/>
              <a:gd name="connsiteX1" fmla="*/ 155159 w 4813364"/>
              <a:gd name="connsiteY1" fmla="*/ 0 h 930935"/>
              <a:gd name="connsiteX2" fmla="*/ 708390 w 4813364"/>
              <a:gd name="connsiteY2" fmla="*/ 0 h 930935"/>
              <a:gd name="connsiteX3" fmla="*/ 1306652 w 4813364"/>
              <a:gd name="connsiteY3" fmla="*/ 0 h 930935"/>
              <a:gd name="connsiteX4" fmla="*/ 2040005 w 4813364"/>
              <a:gd name="connsiteY4" fmla="*/ 0 h 930935"/>
              <a:gd name="connsiteX5" fmla="*/ 2593237 w 4813364"/>
              <a:gd name="connsiteY5" fmla="*/ 0 h 930935"/>
              <a:gd name="connsiteX6" fmla="*/ 3146468 w 4813364"/>
              <a:gd name="connsiteY6" fmla="*/ 0 h 930935"/>
              <a:gd name="connsiteX7" fmla="*/ 3789760 w 4813364"/>
              <a:gd name="connsiteY7" fmla="*/ 0 h 930935"/>
              <a:gd name="connsiteX8" fmla="*/ 4658205 w 4813364"/>
              <a:gd name="connsiteY8" fmla="*/ 0 h 930935"/>
              <a:gd name="connsiteX9" fmla="*/ 4813364 w 4813364"/>
              <a:gd name="connsiteY9" fmla="*/ 155159 h 930935"/>
              <a:gd name="connsiteX10" fmla="*/ 4813364 w 4813364"/>
              <a:gd name="connsiteY10" fmla="*/ 775776 h 930935"/>
              <a:gd name="connsiteX11" fmla="*/ 4658205 w 4813364"/>
              <a:gd name="connsiteY11" fmla="*/ 930935 h 930935"/>
              <a:gd name="connsiteX12" fmla="*/ 4104974 w 4813364"/>
              <a:gd name="connsiteY12" fmla="*/ 930935 h 930935"/>
              <a:gd name="connsiteX13" fmla="*/ 3416651 w 4813364"/>
              <a:gd name="connsiteY13" fmla="*/ 930935 h 930935"/>
              <a:gd name="connsiteX14" fmla="*/ 2773359 w 4813364"/>
              <a:gd name="connsiteY14" fmla="*/ 930935 h 930935"/>
              <a:gd name="connsiteX15" fmla="*/ 2040005 w 4813364"/>
              <a:gd name="connsiteY15" fmla="*/ 930935 h 930935"/>
              <a:gd name="connsiteX16" fmla="*/ 1306652 w 4813364"/>
              <a:gd name="connsiteY16" fmla="*/ 930935 h 930935"/>
              <a:gd name="connsiteX17" fmla="*/ 708390 w 4813364"/>
              <a:gd name="connsiteY17" fmla="*/ 930935 h 930935"/>
              <a:gd name="connsiteX18" fmla="*/ 155159 w 4813364"/>
              <a:gd name="connsiteY18" fmla="*/ 930935 h 930935"/>
              <a:gd name="connsiteX19" fmla="*/ 0 w 4813364"/>
              <a:gd name="connsiteY19" fmla="*/ 775776 h 930935"/>
              <a:gd name="connsiteX20" fmla="*/ 0 w 4813364"/>
              <a:gd name="connsiteY20" fmla="*/ 155159 h 93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3364" h="930935" fill="none" extrusionOk="0">
                <a:moveTo>
                  <a:pt x="0" y="155159"/>
                </a:moveTo>
                <a:cubicBezTo>
                  <a:pt x="-3109" y="61264"/>
                  <a:pt x="75255" y="-1437"/>
                  <a:pt x="155159" y="0"/>
                </a:cubicBezTo>
                <a:cubicBezTo>
                  <a:pt x="312785" y="-17970"/>
                  <a:pt x="461247" y="3013"/>
                  <a:pt x="708390" y="0"/>
                </a:cubicBezTo>
                <a:cubicBezTo>
                  <a:pt x="955533" y="-3013"/>
                  <a:pt x="1014165" y="-12118"/>
                  <a:pt x="1306652" y="0"/>
                </a:cubicBezTo>
                <a:cubicBezTo>
                  <a:pt x="1599139" y="12118"/>
                  <a:pt x="1847460" y="-13447"/>
                  <a:pt x="2040005" y="0"/>
                </a:cubicBezTo>
                <a:cubicBezTo>
                  <a:pt x="2232550" y="13447"/>
                  <a:pt x="2481195" y="12316"/>
                  <a:pt x="2593237" y="0"/>
                </a:cubicBezTo>
                <a:cubicBezTo>
                  <a:pt x="2705279" y="-12316"/>
                  <a:pt x="2970138" y="22928"/>
                  <a:pt x="3146468" y="0"/>
                </a:cubicBezTo>
                <a:cubicBezTo>
                  <a:pt x="3322798" y="-22928"/>
                  <a:pt x="3579162" y="20619"/>
                  <a:pt x="3789760" y="0"/>
                </a:cubicBezTo>
                <a:cubicBezTo>
                  <a:pt x="4000358" y="-20619"/>
                  <a:pt x="4339085" y="-30627"/>
                  <a:pt x="4658205" y="0"/>
                </a:cubicBezTo>
                <a:cubicBezTo>
                  <a:pt x="4745728" y="-10505"/>
                  <a:pt x="4794738" y="58922"/>
                  <a:pt x="4813364" y="155159"/>
                </a:cubicBezTo>
                <a:cubicBezTo>
                  <a:pt x="4791908" y="341159"/>
                  <a:pt x="4814648" y="648683"/>
                  <a:pt x="4813364" y="775776"/>
                </a:cubicBezTo>
                <a:cubicBezTo>
                  <a:pt x="4811342" y="866197"/>
                  <a:pt x="4749397" y="929540"/>
                  <a:pt x="4658205" y="930935"/>
                </a:cubicBezTo>
                <a:cubicBezTo>
                  <a:pt x="4456692" y="911020"/>
                  <a:pt x="4372933" y="940772"/>
                  <a:pt x="4104974" y="930935"/>
                </a:cubicBezTo>
                <a:cubicBezTo>
                  <a:pt x="3837015" y="921098"/>
                  <a:pt x="3638877" y="944698"/>
                  <a:pt x="3416651" y="930935"/>
                </a:cubicBezTo>
                <a:cubicBezTo>
                  <a:pt x="3194425" y="917172"/>
                  <a:pt x="2976216" y="919205"/>
                  <a:pt x="2773359" y="930935"/>
                </a:cubicBezTo>
                <a:cubicBezTo>
                  <a:pt x="2570502" y="942665"/>
                  <a:pt x="2327188" y="932986"/>
                  <a:pt x="2040005" y="930935"/>
                </a:cubicBezTo>
                <a:cubicBezTo>
                  <a:pt x="1752822" y="928884"/>
                  <a:pt x="1646371" y="938600"/>
                  <a:pt x="1306652" y="930935"/>
                </a:cubicBezTo>
                <a:cubicBezTo>
                  <a:pt x="966933" y="923270"/>
                  <a:pt x="935299" y="927123"/>
                  <a:pt x="708390" y="930935"/>
                </a:cubicBezTo>
                <a:cubicBezTo>
                  <a:pt x="481481" y="934747"/>
                  <a:pt x="328692" y="907398"/>
                  <a:pt x="155159" y="930935"/>
                </a:cubicBezTo>
                <a:cubicBezTo>
                  <a:pt x="73191" y="925713"/>
                  <a:pt x="-14104" y="852378"/>
                  <a:pt x="0" y="775776"/>
                </a:cubicBezTo>
                <a:cubicBezTo>
                  <a:pt x="17879" y="583559"/>
                  <a:pt x="23309" y="374142"/>
                  <a:pt x="0" y="155159"/>
                </a:cubicBezTo>
                <a:close/>
              </a:path>
              <a:path w="4813364" h="930935" stroke="0" extrusionOk="0">
                <a:moveTo>
                  <a:pt x="0" y="155159"/>
                </a:moveTo>
                <a:cubicBezTo>
                  <a:pt x="-7268" y="60584"/>
                  <a:pt x="65476" y="-1379"/>
                  <a:pt x="155159" y="0"/>
                </a:cubicBezTo>
                <a:cubicBezTo>
                  <a:pt x="316751" y="-13493"/>
                  <a:pt x="501806" y="9132"/>
                  <a:pt x="708390" y="0"/>
                </a:cubicBezTo>
                <a:cubicBezTo>
                  <a:pt x="914974" y="-9132"/>
                  <a:pt x="1060134" y="27994"/>
                  <a:pt x="1306652" y="0"/>
                </a:cubicBezTo>
                <a:cubicBezTo>
                  <a:pt x="1553170" y="-27994"/>
                  <a:pt x="1636510" y="9401"/>
                  <a:pt x="1859884" y="0"/>
                </a:cubicBezTo>
                <a:cubicBezTo>
                  <a:pt x="2083258" y="-9401"/>
                  <a:pt x="2288208" y="15176"/>
                  <a:pt x="2593237" y="0"/>
                </a:cubicBezTo>
                <a:cubicBezTo>
                  <a:pt x="2898266" y="-15176"/>
                  <a:pt x="3067940" y="26891"/>
                  <a:pt x="3236529" y="0"/>
                </a:cubicBezTo>
                <a:cubicBezTo>
                  <a:pt x="3405118" y="-26891"/>
                  <a:pt x="3750355" y="-17051"/>
                  <a:pt x="3879821" y="0"/>
                </a:cubicBezTo>
                <a:cubicBezTo>
                  <a:pt x="4009287" y="17051"/>
                  <a:pt x="4397047" y="20106"/>
                  <a:pt x="4658205" y="0"/>
                </a:cubicBezTo>
                <a:cubicBezTo>
                  <a:pt x="4745584" y="13249"/>
                  <a:pt x="4816983" y="57666"/>
                  <a:pt x="4813364" y="155159"/>
                </a:cubicBezTo>
                <a:cubicBezTo>
                  <a:pt x="4826799" y="310801"/>
                  <a:pt x="4840906" y="619407"/>
                  <a:pt x="4813364" y="775776"/>
                </a:cubicBezTo>
                <a:cubicBezTo>
                  <a:pt x="4817833" y="864059"/>
                  <a:pt x="4756368" y="926721"/>
                  <a:pt x="4658205" y="930935"/>
                </a:cubicBezTo>
                <a:cubicBezTo>
                  <a:pt x="4473687" y="930504"/>
                  <a:pt x="4222861" y="954302"/>
                  <a:pt x="4059943" y="930935"/>
                </a:cubicBezTo>
                <a:cubicBezTo>
                  <a:pt x="3897025" y="907568"/>
                  <a:pt x="3701286" y="939575"/>
                  <a:pt x="3371620" y="930935"/>
                </a:cubicBezTo>
                <a:cubicBezTo>
                  <a:pt x="3041954" y="922295"/>
                  <a:pt x="2940595" y="950108"/>
                  <a:pt x="2818389" y="930935"/>
                </a:cubicBezTo>
                <a:cubicBezTo>
                  <a:pt x="2696183" y="911762"/>
                  <a:pt x="2421305" y="925563"/>
                  <a:pt x="2085036" y="930935"/>
                </a:cubicBezTo>
                <a:cubicBezTo>
                  <a:pt x="1748767" y="936307"/>
                  <a:pt x="1777629" y="915647"/>
                  <a:pt x="1486774" y="930935"/>
                </a:cubicBezTo>
                <a:cubicBezTo>
                  <a:pt x="1195919" y="946223"/>
                  <a:pt x="977952" y="936215"/>
                  <a:pt x="753421" y="930935"/>
                </a:cubicBezTo>
                <a:cubicBezTo>
                  <a:pt x="528890" y="925655"/>
                  <a:pt x="438832" y="955032"/>
                  <a:pt x="155159" y="930935"/>
                </a:cubicBezTo>
                <a:cubicBezTo>
                  <a:pt x="60804" y="934373"/>
                  <a:pt x="5928" y="860820"/>
                  <a:pt x="0" y="775776"/>
                </a:cubicBezTo>
                <a:cubicBezTo>
                  <a:pt x="-954" y="484426"/>
                  <a:pt x="-23527" y="399951"/>
                  <a:pt x="0" y="155159"/>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Trân</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trọng</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biết</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ơn</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những</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con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người</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lao</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động</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thầm</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lặng</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hi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sinh</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cho</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đất</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nước</a:t>
            </a:r>
            <a:endPar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endParaRPr>
          </a:p>
        </p:txBody>
      </p:sp>
      <p:sp>
        <p:nvSpPr>
          <p:cNvPr id="10" name="Rectangle: Rounded Corners 9">
            <a:extLst>
              <a:ext uri="{FF2B5EF4-FFF2-40B4-BE49-F238E27FC236}">
                <a16:creationId xmlns:a16="http://schemas.microsoft.com/office/drawing/2014/main" id="{A99A7505-B9DC-4305-9C1E-3428824C8A05}"/>
              </a:ext>
            </a:extLst>
          </p:cNvPr>
          <p:cNvSpPr/>
          <p:nvPr/>
        </p:nvSpPr>
        <p:spPr>
          <a:xfrm>
            <a:off x="3918655" y="3705749"/>
            <a:ext cx="4813364" cy="930935"/>
          </a:xfrm>
          <a:custGeom>
            <a:avLst/>
            <a:gdLst>
              <a:gd name="connsiteX0" fmla="*/ 0 w 4813364"/>
              <a:gd name="connsiteY0" fmla="*/ 155159 h 930935"/>
              <a:gd name="connsiteX1" fmla="*/ 155159 w 4813364"/>
              <a:gd name="connsiteY1" fmla="*/ 0 h 930935"/>
              <a:gd name="connsiteX2" fmla="*/ 708390 w 4813364"/>
              <a:gd name="connsiteY2" fmla="*/ 0 h 930935"/>
              <a:gd name="connsiteX3" fmla="*/ 1306652 w 4813364"/>
              <a:gd name="connsiteY3" fmla="*/ 0 h 930935"/>
              <a:gd name="connsiteX4" fmla="*/ 2040005 w 4813364"/>
              <a:gd name="connsiteY4" fmla="*/ 0 h 930935"/>
              <a:gd name="connsiteX5" fmla="*/ 2593237 w 4813364"/>
              <a:gd name="connsiteY5" fmla="*/ 0 h 930935"/>
              <a:gd name="connsiteX6" fmla="*/ 3146468 w 4813364"/>
              <a:gd name="connsiteY6" fmla="*/ 0 h 930935"/>
              <a:gd name="connsiteX7" fmla="*/ 3789760 w 4813364"/>
              <a:gd name="connsiteY7" fmla="*/ 0 h 930935"/>
              <a:gd name="connsiteX8" fmla="*/ 4658205 w 4813364"/>
              <a:gd name="connsiteY8" fmla="*/ 0 h 930935"/>
              <a:gd name="connsiteX9" fmla="*/ 4813364 w 4813364"/>
              <a:gd name="connsiteY9" fmla="*/ 155159 h 930935"/>
              <a:gd name="connsiteX10" fmla="*/ 4813364 w 4813364"/>
              <a:gd name="connsiteY10" fmla="*/ 775776 h 930935"/>
              <a:gd name="connsiteX11" fmla="*/ 4658205 w 4813364"/>
              <a:gd name="connsiteY11" fmla="*/ 930935 h 930935"/>
              <a:gd name="connsiteX12" fmla="*/ 4104974 w 4813364"/>
              <a:gd name="connsiteY12" fmla="*/ 930935 h 930935"/>
              <a:gd name="connsiteX13" fmla="*/ 3416651 w 4813364"/>
              <a:gd name="connsiteY13" fmla="*/ 930935 h 930935"/>
              <a:gd name="connsiteX14" fmla="*/ 2773359 w 4813364"/>
              <a:gd name="connsiteY14" fmla="*/ 930935 h 930935"/>
              <a:gd name="connsiteX15" fmla="*/ 2040005 w 4813364"/>
              <a:gd name="connsiteY15" fmla="*/ 930935 h 930935"/>
              <a:gd name="connsiteX16" fmla="*/ 1306652 w 4813364"/>
              <a:gd name="connsiteY16" fmla="*/ 930935 h 930935"/>
              <a:gd name="connsiteX17" fmla="*/ 708390 w 4813364"/>
              <a:gd name="connsiteY17" fmla="*/ 930935 h 930935"/>
              <a:gd name="connsiteX18" fmla="*/ 155159 w 4813364"/>
              <a:gd name="connsiteY18" fmla="*/ 930935 h 930935"/>
              <a:gd name="connsiteX19" fmla="*/ 0 w 4813364"/>
              <a:gd name="connsiteY19" fmla="*/ 775776 h 930935"/>
              <a:gd name="connsiteX20" fmla="*/ 0 w 4813364"/>
              <a:gd name="connsiteY20" fmla="*/ 155159 h 93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3364" h="930935" fill="none" extrusionOk="0">
                <a:moveTo>
                  <a:pt x="0" y="155159"/>
                </a:moveTo>
                <a:cubicBezTo>
                  <a:pt x="-3109" y="61264"/>
                  <a:pt x="75255" y="-1437"/>
                  <a:pt x="155159" y="0"/>
                </a:cubicBezTo>
                <a:cubicBezTo>
                  <a:pt x="312785" y="-17970"/>
                  <a:pt x="461247" y="3013"/>
                  <a:pt x="708390" y="0"/>
                </a:cubicBezTo>
                <a:cubicBezTo>
                  <a:pt x="955533" y="-3013"/>
                  <a:pt x="1014165" y="-12118"/>
                  <a:pt x="1306652" y="0"/>
                </a:cubicBezTo>
                <a:cubicBezTo>
                  <a:pt x="1599139" y="12118"/>
                  <a:pt x="1847460" y="-13447"/>
                  <a:pt x="2040005" y="0"/>
                </a:cubicBezTo>
                <a:cubicBezTo>
                  <a:pt x="2232550" y="13447"/>
                  <a:pt x="2481195" y="12316"/>
                  <a:pt x="2593237" y="0"/>
                </a:cubicBezTo>
                <a:cubicBezTo>
                  <a:pt x="2705279" y="-12316"/>
                  <a:pt x="2970138" y="22928"/>
                  <a:pt x="3146468" y="0"/>
                </a:cubicBezTo>
                <a:cubicBezTo>
                  <a:pt x="3322798" y="-22928"/>
                  <a:pt x="3579162" y="20619"/>
                  <a:pt x="3789760" y="0"/>
                </a:cubicBezTo>
                <a:cubicBezTo>
                  <a:pt x="4000358" y="-20619"/>
                  <a:pt x="4339085" y="-30627"/>
                  <a:pt x="4658205" y="0"/>
                </a:cubicBezTo>
                <a:cubicBezTo>
                  <a:pt x="4745728" y="-10505"/>
                  <a:pt x="4794738" y="58922"/>
                  <a:pt x="4813364" y="155159"/>
                </a:cubicBezTo>
                <a:cubicBezTo>
                  <a:pt x="4791908" y="341159"/>
                  <a:pt x="4814648" y="648683"/>
                  <a:pt x="4813364" y="775776"/>
                </a:cubicBezTo>
                <a:cubicBezTo>
                  <a:pt x="4811342" y="866197"/>
                  <a:pt x="4749397" y="929540"/>
                  <a:pt x="4658205" y="930935"/>
                </a:cubicBezTo>
                <a:cubicBezTo>
                  <a:pt x="4456692" y="911020"/>
                  <a:pt x="4372933" y="940772"/>
                  <a:pt x="4104974" y="930935"/>
                </a:cubicBezTo>
                <a:cubicBezTo>
                  <a:pt x="3837015" y="921098"/>
                  <a:pt x="3638877" y="944698"/>
                  <a:pt x="3416651" y="930935"/>
                </a:cubicBezTo>
                <a:cubicBezTo>
                  <a:pt x="3194425" y="917172"/>
                  <a:pt x="2976216" y="919205"/>
                  <a:pt x="2773359" y="930935"/>
                </a:cubicBezTo>
                <a:cubicBezTo>
                  <a:pt x="2570502" y="942665"/>
                  <a:pt x="2327188" y="932986"/>
                  <a:pt x="2040005" y="930935"/>
                </a:cubicBezTo>
                <a:cubicBezTo>
                  <a:pt x="1752822" y="928884"/>
                  <a:pt x="1646371" y="938600"/>
                  <a:pt x="1306652" y="930935"/>
                </a:cubicBezTo>
                <a:cubicBezTo>
                  <a:pt x="966933" y="923270"/>
                  <a:pt x="935299" y="927123"/>
                  <a:pt x="708390" y="930935"/>
                </a:cubicBezTo>
                <a:cubicBezTo>
                  <a:pt x="481481" y="934747"/>
                  <a:pt x="328692" y="907398"/>
                  <a:pt x="155159" y="930935"/>
                </a:cubicBezTo>
                <a:cubicBezTo>
                  <a:pt x="73191" y="925713"/>
                  <a:pt x="-14104" y="852378"/>
                  <a:pt x="0" y="775776"/>
                </a:cubicBezTo>
                <a:cubicBezTo>
                  <a:pt x="17879" y="583559"/>
                  <a:pt x="23309" y="374142"/>
                  <a:pt x="0" y="155159"/>
                </a:cubicBezTo>
                <a:close/>
              </a:path>
              <a:path w="4813364" h="930935" stroke="0" extrusionOk="0">
                <a:moveTo>
                  <a:pt x="0" y="155159"/>
                </a:moveTo>
                <a:cubicBezTo>
                  <a:pt x="-7268" y="60584"/>
                  <a:pt x="65476" y="-1379"/>
                  <a:pt x="155159" y="0"/>
                </a:cubicBezTo>
                <a:cubicBezTo>
                  <a:pt x="316751" y="-13493"/>
                  <a:pt x="501806" y="9132"/>
                  <a:pt x="708390" y="0"/>
                </a:cubicBezTo>
                <a:cubicBezTo>
                  <a:pt x="914974" y="-9132"/>
                  <a:pt x="1060134" y="27994"/>
                  <a:pt x="1306652" y="0"/>
                </a:cubicBezTo>
                <a:cubicBezTo>
                  <a:pt x="1553170" y="-27994"/>
                  <a:pt x="1636510" y="9401"/>
                  <a:pt x="1859884" y="0"/>
                </a:cubicBezTo>
                <a:cubicBezTo>
                  <a:pt x="2083258" y="-9401"/>
                  <a:pt x="2288208" y="15176"/>
                  <a:pt x="2593237" y="0"/>
                </a:cubicBezTo>
                <a:cubicBezTo>
                  <a:pt x="2898266" y="-15176"/>
                  <a:pt x="3067940" y="26891"/>
                  <a:pt x="3236529" y="0"/>
                </a:cubicBezTo>
                <a:cubicBezTo>
                  <a:pt x="3405118" y="-26891"/>
                  <a:pt x="3750355" y="-17051"/>
                  <a:pt x="3879821" y="0"/>
                </a:cubicBezTo>
                <a:cubicBezTo>
                  <a:pt x="4009287" y="17051"/>
                  <a:pt x="4397047" y="20106"/>
                  <a:pt x="4658205" y="0"/>
                </a:cubicBezTo>
                <a:cubicBezTo>
                  <a:pt x="4745584" y="13249"/>
                  <a:pt x="4816983" y="57666"/>
                  <a:pt x="4813364" y="155159"/>
                </a:cubicBezTo>
                <a:cubicBezTo>
                  <a:pt x="4826799" y="310801"/>
                  <a:pt x="4840906" y="619407"/>
                  <a:pt x="4813364" y="775776"/>
                </a:cubicBezTo>
                <a:cubicBezTo>
                  <a:pt x="4817833" y="864059"/>
                  <a:pt x="4756368" y="926721"/>
                  <a:pt x="4658205" y="930935"/>
                </a:cubicBezTo>
                <a:cubicBezTo>
                  <a:pt x="4473687" y="930504"/>
                  <a:pt x="4222861" y="954302"/>
                  <a:pt x="4059943" y="930935"/>
                </a:cubicBezTo>
                <a:cubicBezTo>
                  <a:pt x="3897025" y="907568"/>
                  <a:pt x="3701286" y="939575"/>
                  <a:pt x="3371620" y="930935"/>
                </a:cubicBezTo>
                <a:cubicBezTo>
                  <a:pt x="3041954" y="922295"/>
                  <a:pt x="2940595" y="950108"/>
                  <a:pt x="2818389" y="930935"/>
                </a:cubicBezTo>
                <a:cubicBezTo>
                  <a:pt x="2696183" y="911762"/>
                  <a:pt x="2421305" y="925563"/>
                  <a:pt x="2085036" y="930935"/>
                </a:cubicBezTo>
                <a:cubicBezTo>
                  <a:pt x="1748767" y="936307"/>
                  <a:pt x="1777629" y="915647"/>
                  <a:pt x="1486774" y="930935"/>
                </a:cubicBezTo>
                <a:cubicBezTo>
                  <a:pt x="1195919" y="946223"/>
                  <a:pt x="977952" y="936215"/>
                  <a:pt x="753421" y="930935"/>
                </a:cubicBezTo>
                <a:cubicBezTo>
                  <a:pt x="528890" y="925655"/>
                  <a:pt x="438832" y="955032"/>
                  <a:pt x="155159" y="930935"/>
                </a:cubicBezTo>
                <a:cubicBezTo>
                  <a:pt x="60804" y="934373"/>
                  <a:pt x="5928" y="860820"/>
                  <a:pt x="0" y="775776"/>
                </a:cubicBezTo>
                <a:cubicBezTo>
                  <a:pt x="-954" y="484426"/>
                  <a:pt x="-23527" y="399951"/>
                  <a:pt x="0" y="155159"/>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Xây</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dựng</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lối</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sống</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lành</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mạnh</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lí</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tưởng</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cao</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đẹp</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cống</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hiến</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cho</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Tổ</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quốc</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làm</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đẹp</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cho</a:t>
            </a:r>
            <a:r>
              <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 </a:t>
            </a:r>
            <a:r>
              <a:rPr lang="en-US" sz="2300" dirty="0" err="1">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rPr>
              <a:t>đời</a:t>
            </a:r>
            <a:endParaRPr lang="en-US" sz="2300" dirty="0">
              <a:solidFill>
                <a:srgbClr val="231F20"/>
              </a:solidFill>
              <a:effectLst/>
              <a:latin typeface="#9Slide05 Braxton Regular" panose="03060000000000000000" pitchFamily="66" charset="0"/>
              <a:ea typeface="SimSun-ExtB" panose="02010609060101010101" pitchFamily="49" charset="-122"/>
              <a:cs typeface="SimSun-ExtB" panose="02010609060101010101" pitchFamily="49" charset="-122"/>
            </a:endParaRPr>
          </a:p>
        </p:txBody>
      </p:sp>
    </p:spTree>
    <p:extLst>
      <p:ext uri="{BB962C8B-B14F-4D97-AF65-F5344CB8AC3E}">
        <p14:creationId xmlns:p14="http://schemas.microsoft.com/office/powerpoint/2010/main" val="1544868426"/>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gành nghề liên quan khai thác hầm, mỏ thu nhập cao nhưng người học ngày  một ít | Giáo dục Việt Nam">
            <a:extLst>
              <a:ext uri="{FF2B5EF4-FFF2-40B4-BE49-F238E27FC236}">
                <a16:creationId xmlns:a16="http://schemas.microsoft.com/office/drawing/2014/main" id="{F564F81D-E35C-4DD3-9595-93BD4B3404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74" r="4031"/>
          <a:stretch/>
        </p:blipFill>
        <p:spPr bwMode="auto">
          <a:xfrm>
            <a:off x="182880" y="1097618"/>
            <a:ext cx="2005373" cy="17484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ất vả nghề... quét rác đêm">
            <a:extLst>
              <a:ext uri="{FF2B5EF4-FFF2-40B4-BE49-F238E27FC236}">
                <a16:creationId xmlns:a16="http://schemas.microsoft.com/office/drawing/2014/main" id="{89FE795A-F566-47FB-B0D2-FE15E3264B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74" r="10784"/>
          <a:stretch/>
        </p:blipFill>
        <p:spPr bwMode="auto">
          <a:xfrm>
            <a:off x="2449073" y="1097618"/>
            <a:ext cx="2005373" cy="174845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EF4A5D0-B716-4BB6-AA49-8CBCE2322215}"/>
              </a:ext>
            </a:extLst>
          </p:cNvPr>
          <p:cNvPicPr>
            <a:picLocks noChangeAspect="1" noChangeArrowheads="1"/>
          </p:cNvPicPr>
          <p:nvPr/>
        </p:nvPicPr>
        <p:blipFill>
          <a:blip r:embed="rId5"/>
          <a:srcRect l="11864" r="11864"/>
          <a:stretch/>
        </p:blipFill>
        <p:spPr bwMode="auto">
          <a:xfrm>
            <a:off x="4715266" y="1097618"/>
            <a:ext cx="2005373" cy="17484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A07DADF1-A7D2-44A1-B1DC-F37CCC32F7D6}"/>
              </a:ext>
            </a:extLst>
          </p:cNvPr>
          <p:cNvPicPr>
            <a:picLocks noChangeAspect="1" noChangeArrowheads="1"/>
          </p:cNvPicPr>
          <p:nvPr/>
        </p:nvPicPr>
        <p:blipFill>
          <a:blip r:embed="rId6"/>
          <a:srcRect l="11864" r="11864"/>
          <a:stretch/>
        </p:blipFill>
        <p:spPr bwMode="auto">
          <a:xfrm>
            <a:off x="6981357" y="1097618"/>
            <a:ext cx="2005373" cy="17484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EE0CB0F-8154-4701-A71A-5A5AF352C5C5}"/>
              </a:ext>
            </a:extLst>
          </p:cNvPr>
          <p:cNvPicPr>
            <a:picLocks noChangeAspect="1" noChangeArrowheads="1"/>
          </p:cNvPicPr>
          <p:nvPr/>
        </p:nvPicPr>
        <p:blipFill rotWithShape="1">
          <a:blip r:embed="rId7"/>
          <a:srcRect l="33962" r="4032"/>
          <a:stretch/>
        </p:blipFill>
        <p:spPr bwMode="auto">
          <a:xfrm>
            <a:off x="182880" y="3147398"/>
            <a:ext cx="2005373" cy="17484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CA5AC040-3970-46A3-A3C6-780576F08BD9}"/>
              </a:ext>
            </a:extLst>
          </p:cNvPr>
          <p:cNvPicPr>
            <a:picLocks noChangeAspect="1" noChangeArrowheads="1"/>
          </p:cNvPicPr>
          <p:nvPr/>
        </p:nvPicPr>
        <p:blipFill>
          <a:blip r:embed="rId8"/>
          <a:srcRect l="11799" r="11799"/>
          <a:stretch/>
        </p:blipFill>
        <p:spPr bwMode="auto">
          <a:xfrm>
            <a:off x="2449073" y="3147398"/>
            <a:ext cx="2005373" cy="17484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iểm lâm trong khi trực tiếp làm nhiệm vụ bị hy sinh được công nhận liệt sĩ  | Tạp chí Kinh tế và Dự báo">
            <a:extLst>
              <a:ext uri="{FF2B5EF4-FFF2-40B4-BE49-F238E27FC236}">
                <a16:creationId xmlns:a16="http://schemas.microsoft.com/office/drawing/2014/main" id="{CE1ADAE0-7150-4DBD-A8D1-8538E04182F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550" r="6982"/>
          <a:stretch/>
        </p:blipFill>
        <p:spPr bwMode="auto">
          <a:xfrm>
            <a:off x="4715266" y="3147398"/>
            <a:ext cx="2005373" cy="17484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ộc sống giáo viên vùng sâu vùng xa">
            <a:extLst>
              <a:ext uri="{FF2B5EF4-FFF2-40B4-BE49-F238E27FC236}">
                <a16:creationId xmlns:a16="http://schemas.microsoft.com/office/drawing/2014/main" id="{8E99B8CF-34B1-4E76-A0AB-3E3DAE6A848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107"/>
          <a:stretch/>
        </p:blipFill>
        <p:spPr bwMode="auto">
          <a:xfrm>
            <a:off x="6981357" y="3147398"/>
            <a:ext cx="2005373" cy="17484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9597576-21B4-40C9-8775-F1861B3D7506}"/>
              </a:ext>
            </a:extLst>
          </p:cNvPr>
          <p:cNvSpPr txBox="1"/>
          <p:nvPr/>
        </p:nvSpPr>
        <p:spPr>
          <a:xfrm flipH="1">
            <a:off x="1436701" y="160129"/>
            <a:ext cx="6270598" cy="553998"/>
          </a:xfrm>
          <a:prstGeom prst="rect">
            <a:avLst/>
          </a:prstGeom>
          <a:noFill/>
        </p:spPr>
        <p:txBody>
          <a:bodyPr wrap="square" rtlCol="0">
            <a:spAutoFit/>
          </a:bodyPr>
          <a:lstStyle/>
          <a:p>
            <a:pPr algn="ctr"/>
            <a:r>
              <a:rPr lang="en-US" sz="3000" b="1" dirty="0" err="1">
                <a:solidFill>
                  <a:srgbClr val="FF0000"/>
                </a:solidFill>
                <a:latin typeface="#9Slide07 SVNBeachwood Sans" pitchFamily="2" charset="0"/>
              </a:rPr>
              <a:t>Những</a:t>
            </a:r>
            <a:r>
              <a:rPr lang="en-US" sz="3000" b="1" dirty="0">
                <a:solidFill>
                  <a:srgbClr val="FF0000"/>
                </a:solidFill>
                <a:latin typeface="#9Slide07 SVNBeachwood Sans" pitchFamily="2" charset="0"/>
              </a:rPr>
              <a:t> con </a:t>
            </a:r>
            <a:r>
              <a:rPr lang="en-US" sz="3000" b="1" dirty="0" err="1">
                <a:solidFill>
                  <a:srgbClr val="FF0000"/>
                </a:solidFill>
                <a:latin typeface="#9Slide07 SVNBeachwood Sans" pitchFamily="2" charset="0"/>
              </a:rPr>
              <a:t>người</a:t>
            </a:r>
            <a:r>
              <a:rPr lang="en-US" sz="3000" b="1" dirty="0">
                <a:solidFill>
                  <a:srgbClr val="FF0000"/>
                </a:solidFill>
                <a:latin typeface="#9Slide07 SVNBeachwood Sans" pitchFamily="2" charset="0"/>
              </a:rPr>
              <a:t> </a:t>
            </a:r>
            <a:r>
              <a:rPr lang="en-US" sz="3000" b="1" dirty="0" err="1">
                <a:solidFill>
                  <a:srgbClr val="FF0000"/>
                </a:solidFill>
                <a:latin typeface="#9Slide07 SVNBeachwood Sans" pitchFamily="2" charset="0"/>
              </a:rPr>
              <a:t>thầm</a:t>
            </a:r>
            <a:r>
              <a:rPr lang="en-US" sz="3000" b="1" dirty="0">
                <a:solidFill>
                  <a:srgbClr val="FF0000"/>
                </a:solidFill>
                <a:latin typeface="#9Slide07 SVNBeachwood Sans" pitchFamily="2" charset="0"/>
              </a:rPr>
              <a:t> </a:t>
            </a:r>
            <a:r>
              <a:rPr lang="en-US" sz="3000" b="1" dirty="0" err="1">
                <a:solidFill>
                  <a:srgbClr val="FF0000"/>
                </a:solidFill>
                <a:latin typeface="#9Slide07 SVNBeachwood Sans" pitchFamily="2" charset="0"/>
              </a:rPr>
              <a:t>lặng</a:t>
            </a:r>
            <a:r>
              <a:rPr lang="en-US" sz="3000" b="1" dirty="0">
                <a:solidFill>
                  <a:srgbClr val="FF0000"/>
                </a:solidFill>
                <a:latin typeface="#9Slide07 SVNBeachwood Sans" pitchFamily="2" charset="0"/>
              </a:rPr>
              <a:t> </a:t>
            </a:r>
            <a:r>
              <a:rPr lang="en-US" sz="3000" b="1" dirty="0" err="1">
                <a:solidFill>
                  <a:srgbClr val="FF0000"/>
                </a:solidFill>
                <a:latin typeface="#9Slide07 SVNBeachwood Sans" pitchFamily="2" charset="0"/>
              </a:rPr>
              <a:t>cống</a:t>
            </a:r>
            <a:r>
              <a:rPr lang="en-US" sz="3000" b="1" dirty="0">
                <a:solidFill>
                  <a:srgbClr val="FF0000"/>
                </a:solidFill>
                <a:latin typeface="#9Slide07 SVNBeachwood Sans" pitchFamily="2" charset="0"/>
              </a:rPr>
              <a:t> </a:t>
            </a:r>
            <a:r>
              <a:rPr lang="en-US" sz="3000" b="1" dirty="0" err="1">
                <a:solidFill>
                  <a:srgbClr val="FF0000"/>
                </a:solidFill>
                <a:latin typeface="#9Slide07 SVNBeachwood Sans" pitchFamily="2" charset="0"/>
              </a:rPr>
              <a:t>hiến</a:t>
            </a:r>
            <a:r>
              <a:rPr lang="en-US" sz="3000" b="1" dirty="0">
                <a:solidFill>
                  <a:srgbClr val="FF0000"/>
                </a:solidFill>
                <a:latin typeface="#9Slide07 SVNBeachwood Sans" pitchFamily="2" charset="0"/>
              </a:rPr>
              <a:t> </a:t>
            </a:r>
            <a:r>
              <a:rPr lang="en-US" sz="3000" b="1" dirty="0" err="1">
                <a:solidFill>
                  <a:srgbClr val="FF0000"/>
                </a:solidFill>
                <a:latin typeface="#9Slide07 SVNBeachwood Sans" pitchFamily="2" charset="0"/>
              </a:rPr>
              <a:t>cho</a:t>
            </a:r>
            <a:r>
              <a:rPr lang="en-US" sz="3000" b="1" dirty="0">
                <a:solidFill>
                  <a:srgbClr val="FF0000"/>
                </a:solidFill>
                <a:latin typeface="#9Slide07 SVNBeachwood Sans" pitchFamily="2" charset="0"/>
              </a:rPr>
              <a:t> </a:t>
            </a:r>
            <a:r>
              <a:rPr lang="en-US" sz="3000" b="1" dirty="0" err="1">
                <a:solidFill>
                  <a:srgbClr val="FF0000"/>
                </a:solidFill>
                <a:latin typeface="#9Slide07 SVNBeachwood Sans" pitchFamily="2" charset="0"/>
              </a:rPr>
              <a:t>đời</a:t>
            </a:r>
            <a:endParaRPr lang="en-US" sz="3000" b="1" dirty="0">
              <a:solidFill>
                <a:srgbClr val="FF0000"/>
              </a:solidFill>
              <a:latin typeface="#9Slide07 SVNBeachwood Sans" pitchFamily="2" charset="0"/>
            </a:endParaRPr>
          </a:p>
        </p:txBody>
      </p:sp>
    </p:spTree>
    <p:extLst>
      <p:ext uri="{BB962C8B-B14F-4D97-AF65-F5344CB8AC3E}">
        <p14:creationId xmlns:p14="http://schemas.microsoft.com/office/powerpoint/2010/main" val="2801511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randombar(horizontal)">
                                      <p:cBhvr>
                                        <p:cTn id="15" dur="500"/>
                                        <p:tgtEl>
                                          <p:spTgt spid="4100"/>
                                        </p:tgtEl>
                                      </p:cBhvr>
                                    </p:animEffect>
                                  </p:childTnLst>
                                </p:cTn>
                              </p:par>
                              <p:par>
                                <p:cTn id="16" presetID="14" presetClass="entr" presetSubtype="10"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randombar(horizontal)">
                                      <p:cBhvr>
                                        <p:cTn id="18" dur="500"/>
                                        <p:tgtEl>
                                          <p:spTgt spid="4102"/>
                                        </p:tgtEl>
                                      </p:cBhvr>
                                    </p:animEffect>
                                  </p:childTnLst>
                                </p:cTn>
                              </p:par>
                              <p:par>
                                <p:cTn id="19" presetID="14" presetClass="entr" presetSubtype="10" fill="hold" nodeType="withEffect">
                                  <p:stCondLst>
                                    <p:cond delay="0"/>
                                  </p:stCondLst>
                                  <p:childTnLst>
                                    <p:set>
                                      <p:cBhvr>
                                        <p:cTn id="20" dur="1" fill="hold">
                                          <p:stCondLst>
                                            <p:cond delay="0"/>
                                          </p:stCondLst>
                                        </p:cTn>
                                        <p:tgtEl>
                                          <p:spTgt spid="4104"/>
                                        </p:tgtEl>
                                        <p:attrNameLst>
                                          <p:attrName>style.visibility</p:attrName>
                                        </p:attrNameLst>
                                      </p:cBhvr>
                                      <p:to>
                                        <p:strVal val="visible"/>
                                      </p:to>
                                    </p:set>
                                    <p:animEffect transition="in" filter="randombar(horizontal)">
                                      <p:cBhvr>
                                        <p:cTn id="21" dur="500"/>
                                        <p:tgtEl>
                                          <p:spTgt spid="4104"/>
                                        </p:tgtEl>
                                      </p:cBhvr>
                                    </p:animEffect>
                                  </p:childTnLst>
                                </p:cTn>
                              </p:par>
                              <p:par>
                                <p:cTn id="22" presetID="14"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14" presetClass="entr" presetSubtype="1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grpSp>
        <p:nvGrpSpPr>
          <p:cNvPr id="579" name="Google Shape;579;p39"/>
          <p:cNvGrpSpPr/>
          <p:nvPr/>
        </p:nvGrpSpPr>
        <p:grpSpPr>
          <a:xfrm>
            <a:off x="3918600" y="1164950"/>
            <a:ext cx="841142" cy="572698"/>
            <a:chOff x="3964175" y="842400"/>
            <a:chExt cx="841142" cy="572698"/>
          </a:xfrm>
        </p:grpSpPr>
        <p:sp>
          <p:nvSpPr>
            <p:cNvPr id="580" name="Google Shape;580;p39"/>
            <p:cNvSpPr/>
            <p:nvPr/>
          </p:nvSpPr>
          <p:spPr>
            <a:xfrm>
              <a:off x="3964175" y="842400"/>
              <a:ext cx="287777" cy="147052"/>
            </a:xfrm>
            <a:custGeom>
              <a:avLst/>
              <a:gdLst/>
              <a:ahLst/>
              <a:cxnLst/>
              <a:rect l="l" t="t" r="r" b="b"/>
              <a:pathLst>
                <a:path w="4822" h="2464" extrusionOk="0">
                  <a:moveTo>
                    <a:pt x="759" y="0"/>
                  </a:moveTo>
                  <a:cubicBezTo>
                    <a:pt x="333" y="0"/>
                    <a:pt x="0" y="104"/>
                    <a:pt x="0" y="104"/>
                  </a:cubicBezTo>
                  <a:cubicBezTo>
                    <a:pt x="41" y="100"/>
                    <a:pt x="80" y="98"/>
                    <a:pt x="119" y="98"/>
                  </a:cubicBezTo>
                  <a:cubicBezTo>
                    <a:pt x="1558" y="98"/>
                    <a:pt x="2006" y="2464"/>
                    <a:pt x="2006" y="2464"/>
                  </a:cubicBezTo>
                  <a:cubicBezTo>
                    <a:pt x="2887" y="1275"/>
                    <a:pt x="4369" y="1198"/>
                    <a:pt x="4737" y="1198"/>
                  </a:cubicBezTo>
                  <a:cubicBezTo>
                    <a:pt x="4791" y="1198"/>
                    <a:pt x="4821" y="1200"/>
                    <a:pt x="4821" y="1200"/>
                  </a:cubicBezTo>
                  <a:cubicBezTo>
                    <a:pt x="4331" y="1057"/>
                    <a:pt x="3935" y="1004"/>
                    <a:pt x="3618" y="1004"/>
                  </a:cubicBezTo>
                  <a:cubicBezTo>
                    <a:pt x="2779" y="1004"/>
                    <a:pt x="2495" y="1369"/>
                    <a:pt x="2495" y="1369"/>
                  </a:cubicBezTo>
                  <a:cubicBezTo>
                    <a:pt x="2233" y="229"/>
                    <a:pt x="1392" y="0"/>
                    <a:pt x="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9"/>
            <p:cNvSpPr/>
            <p:nvPr/>
          </p:nvSpPr>
          <p:spPr>
            <a:xfrm>
              <a:off x="4592916" y="1294305"/>
              <a:ext cx="212401" cy="120792"/>
            </a:xfrm>
            <a:custGeom>
              <a:avLst/>
              <a:gdLst/>
              <a:ahLst/>
              <a:cxnLst/>
              <a:rect l="l" t="t" r="r" b="b"/>
              <a:pathLst>
                <a:path w="3559" h="2024" extrusionOk="0">
                  <a:moveTo>
                    <a:pt x="3558" y="0"/>
                  </a:moveTo>
                  <a:lnTo>
                    <a:pt x="3558" y="0"/>
                  </a:lnTo>
                  <a:cubicBezTo>
                    <a:pt x="2176" y="439"/>
                    <a:pt x="2142" y="1113"/>
                    <a:pt x="2142" y="1113"/>
                  </a:cubicBezTo>
                  <a:cubicBezTo>
                    <a:pt x="1830" y="829"/>
                    <a:pt x="1524" y="727"/>
                    <a:pt x="1246" y="727"/>
                  </a:cubicBezTo>
                  <a:cubicBezTo>
                    <a:pt x="533" y="727"/>
                    <a:pt x="0" y="1399"/>
                    <a:pt x="0" y="1399"/>
                  </a:cubicBezTo>
                  <a:cubicBezTo>
                    <a:pt x="196" y="1236"/>
                    <a:pt x="415" y="1172"/>
                    <a:pt x="637" y="1172"/>
                  </a:cubicBezTo>
                  <a:cubicBezTo>
                    <a:pt x="1448" y="1172"/>
                    <a:pt x="2311" y="2023"/>
                    <a:pt x="2311" y="2023"/>
                  </a:cubicBezTo>
                  <a:cubicBezTo>
                    <a:pt x="2360" y="708"/>
                    <a:pt x="3558" y="0"/>
                    <a:pt x="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2" name="Google Shape;582;p39"/>
          <p:cNvSpPr/>
          <p:nvPr/>
        </p:nvSpPr>
        <p:spPr>
          <a:xfrm>
            <a:off x="2135275" y="871088"/>
            <a:ext cx="1295825" cy="83200"/>
          </a:xfrm>
          <a:custGeom>
            <a:avLst/>
            <a:gdLst/>
            <a:ahLst/>
            <a:cxnLst/>
            <a:rect l="l" t="t" r="r" b="b"/>
            <a:pathLst>
              <a:path w="51833" h="3328" extrusionOk="0">
                <a:moveTo>
                  <a:pt x="24567" y="0"/>
                </a:moveTo>
                <a:cubicBezTo>
                  <a:pt x="24369" y="0"/>
                  <a:pt x="24164" y="3"/>
                  <a:pt x="23950" y="9"/>
                </a:cubicBezTo>
                <a:cubicBezTo>
                  <a:pt x="19697" y="146"/>
                  <a:pt x="17214" y="2218"/>
                  <a:pt x="13917" y="2218"/>
                </a:cubicBezTo>
                <a:cubicBezTo>
                  <a:pt x="13674" y="2218"/>
                  <a:pt x="13426" y="2207"/>
                  <a:pt x="13172" y="2183"/>
                </a:cubicBezTo>
                <a:cubicBezTo>
                  <a:pt x="12775" y="2143"/>
                  <a:pt x="12310" y="2125"/>
                  <a:pt x="11797" y="2125"/>
                </a:cubicBezTo>
                <a:cubicBezTo>
                  <a:pt x="7558" y="2125"/>
                  <a:pt x="1" y="3328"/>
                  <a:pt x="1" y="3328"/>
                </a:cubicBezTo>
                <a:lnTo>
                  <a:pt x="51833" y="3328"/>
                </a:lnTo>
                <a:cubicBezTo>
                  <a:pt x="51833" y="3328"/>
                  <a:pt x="46151" y="2946"/>
                  <a:pt x="43537" y="2183"/>
                </a:cubicBezTo>
                <a:cubicBezTo>
                  <a:pt x="42283" y="1807"/>
                  <a:pt x="40488" y="1753"/>
                  <a:pt x="38575" y="1753"/>
                </a:cubicBezTo>
                <a:cubicBezTo>
                  <a:pt x="37801" y="1753"/>
                  <a:pt x="37007" y="1762"/>
                  <a:pt x="36223" y="1762"/>
                </a:cubicBezTo>
                <a:cubicBezTo>
                  <a:pt x="34929" y="1762"/>
                  <a:pt x="33660" y="1738"/>
                  <a:pt x="32539" y="1611"/>
                </a:cubicBezTo>
                <a:cubicBezTo>
                  <a:pt x="29237" y="1219"/>
                  <a:pt x="28562" y="0"/>
                  <a:pt x="245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3" name="Google Shape;583;p39"/>
          <p:cNvPicPr preferRelativeResize="0"/>
          <p:nvPr/>
        </p:nvPicPr>
        <p:blipFill rotWithShape="1">
          <a:blip r:embed="rId3">
            <a:alphaModFix/>
          </a:blip>
          <a:srcRect l="21932" r="27785"/>
          <a:stretch/>
        </p:blipFill>
        <p:spPr>
          <a:xfrm>
            <a:off x="5208500" y="-57750"/>
            <a:ext cx="3918602" cy="5258997"/>
          </a:xfrm>
          <a:prstGeom prst="rect">
            <a:avLst/>
          </a:prstGeom>
          <a:noFill/>
          <a:ln>
            <a:noFill/>
          </a:ln>
        </p:spPr>
      </p:pic>
      <p:sp>
        <p:nvSpPr>
          <p:cNvPr id="6" name="Google Shape;359;p30">
            <a:extLst>
              <a:ext uri="{FF2B5EF4-FFF2-40B4-BE49-F238E27FC236}">
                <a16:creationId xmlns:a16="http://schemas.microsoft.com/office/drawing/2014/main" id="{5B74235A-C6D7-1935-3D3B-B792379A0A98}"/>
              </a:ext>
            </a:extLst>
          </p:cNvPr>
          <p:cNvSpPr txBox="1">
            <a:spLocks/>
          </p:cNvSpPr>
          <p:nvPr/>
        </p:nvSpPr>
        <p:spPr>
          <a:xfrm>
            <a:off x="0" y="2002106"/>
            <a:ext cx="5208500" cy="11392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9600"/>
              <a:buFont typeface="Holtwood One SC"/>
              <a:buNone/>
              <a:defRPr sz="6000" b="0" i="0" u="none" strike="noStrike" cap="none">
                <a:solidFill>
                  <a:schemeClr val="dk1"/>
                </a:solidFill>
                <a:latin typeface="Holtwood One SC"/>
                <a:ea typeface="Holtwood One SC"/>
                <a:cs typeface="Holtwood One SC"/>
                <a:sym typeface="Holtwood One SC"/>
              </a:defRPr>
            </a:lvl1pPr>
            <a:lvl2pPr marR="0" lvl="1" algn="ctr" rtl="0">
              <a:lnSpc>
                <a:spcPct val="100000"/>
              </a:lnSpc>
              <a:spcBef>
                <a:spcPts val="0"/>
              </a:spcBef>
              <a:spcAft>
                <a:spcPts val="0"/>
              </a:spcAft>
              <a:buClr>
                <a:schemeClr val="dk1"/>
              </a:buClr>
              <a:buSzPts val="9600"/>
              <a:buFont typeface="Holtwood One SC"/>
              <a:buNone/>
              <a:defRPr sz="9600" b="0" i="0" u="none" strike="noStrike" cap="none">
                <a:solidFill>
                  <a:schemeClr val="dk1"/>
                </a:solidFill>
                <a:latin typeface="Holtwood One SC"/>
                <a:ea typeface="Holtwood One SC"/>
                <a:cs typeface="Holtwood One SC"/>
                <a:sym typeface="Holtwood One SC"/>
              </a:defRPr>
            </a:lvl2pPr>
            <a:lvl3pPr marR="0" lvl="2" algn="ctr" rtl="0">
              <a:lnSpc>
                <a:spcPct val="100000"/>
              </a:lnSpc>
              <a:spcBef>
                <a:spcPts val="0"/>
              </a:spcBef>
              <a:spcAft>
                <a:spcPts val="0"/>
              </a:spcAft>
              <a:buClr>
                <a:schemeClr val="dk1"/>
              </a:buClr>
              <a:buSzPts val="9600"/>
              <a:buFont typeface="Holtwood One SC"/>
              <a:buNone/>
              <a:defRPr sz="9600" b="0" i="0" u="none" strike="noStrike" cap="none">
                <a:solidFill>
                  <a:schemeClr val="dk1"/>
                </a:solidFill>
                <a:latin typeface="Holtwood One SC"/>
                <a:ea typeface="Holtwood One SC"/>
                <a:cs typeface="Holtwood One SC"/>
                <a:sym typeface="Holtwood One SC"/>
              </a:defRPr>
            </a:lvl3pPr>
            <a:lvl4pPr marR="0" lvl="3" algn="ctr" rtl="0">
              <a:lnSpc>
                <a:spcPct val="100000"/>
              </a:lnSpc>
              <a:spcBef>
                <a:spcPts val="0"/>
              </a:spcBef>
              <a:spcAft>
                <a:spcPts val="0"/>
              </a:spcAft>
              <a:buClr>
                <a:schemeClr val="dk1"/>
              </a:buClr>
              <a:buSzPts val="9600"/>
              <a:buFont typeface="Holtwood One SC"/>
              <a:buNone/>
              <a:defRPr sz="9600" b="0" i="0" u="none" strike="noStrike" cap="none">
                <a:solidFill>
                  <a:schemeClr val="dk1"/>
                </a:solidFill>
                <a:latin typeface="Holtwood One SC"/>
                <a:ea typeface="Holtwood One SC"/>
                <a:cs typeface="Holtwood One SC"/>
                <a:sym typeface="Holtwood One SC"/>
              </a:defRPr>
            </a:lvl4pPr>
            <a:lvl5pPr marR="0" lvl="4" algn="ctr" rtl="0">
              <a:lnSpc>
                <a:spcPct val="100000"/>
              </a:lnSpc>
              <a:spcBef>
                <a:spcPts val="0"/>
              </a:spcBef>
              <a:spcAft>
                <a:spcPts val="0"/>
              </a:spcAft>
              <a:buClr>
                <a:schemeClr val="dk1"/>
              </a:buClr>
              <a:buSzPts val="9600"/>
              <a:buFont typeface="Holtwood One SC"/>
              <a:buNone/>
              <a:defRPr sz="9600" b="0" i="0" u="none" strike="noStrike" cap="none">
                <a:solidFill>
                  <a:schemeClr val="dk1"/>
                </a:solidFill>
                <a:latin typeface="Holtwood One SC"/>
                <a:ea typeface="Holtwood One SC"/>
                <a:cs typeface="Holtwood One SC"/>
                <a:sym typeface="Holtwood One SC"/>
              </a:defRPr>
            </a:lvl5pPr>
            <a:lvl6pPr marR="0" lvl="5" algn="ctr" rtl="0">
              <a:lnSpc>
                <a:spcPct val="100000"/>
              </a:lnSpc>
              <a:spcBef>
                <a:spcPts val="0"/>
              </a:spcBef>
              <a:spcAft>
                <a:spcPts val="0"/>
              </a:spcAft>
              <a:buClr>
                <a:schemeClr val="dk1"/>
              </a:buClr>
              <a:buSzPts val="9600"/>
              <a:buFont typeface="Holtwood One SC"/>
              <a:buNone/>
              <a:defRPr sz="9600" b="0" i="0" u="none" strike="noStrike" cap="none">
                <a:solidFill>
                  <a:schemeClr val="dk1"/>
                </a:solidFill>
                <a:latin typeface="Holtwood One SC"/>
                <a:ea typeface="Holtwood One SC"/>
                <a:cs typeface="Holtwood One SC"/>
                <a:sym typeface="Holtwood One SC"/>
              </a:defRPr>
            </a:lvl6pPr>
            <a:lvl7pPr marR="0" lvl="6" algn="ctr" rtl="0">
              <a:lnSpc>
                <a:spcPct val="100000"/>
              </a:lnSpc>
              <a:spcBef>
                <a:spcPts val="0"/>
              </a:spcBef>
              <a:spcAft>
                <a:spcPts val="0"/>
              </a:spcAft>
              <a:buClr>
                <a:schemeClr val="dk1"/>
              </a:buClr>
              <a:buSzPts val="9600"/>
              <a:buFont typeface="Holtwood One SC"/>
              <a:buNone/>
              <a:defRPr sz="9600" b="0" i="0" u="none" strike="noStrike" cap="none">
                <a:solidFill>
                  <a:schemeClr val="dk1"/>
                </a:solidFill>
                <a:latin typeface="Holtwood One SC"/>
                <a:ea typeface="Holtwood One SC"/>
                <a:cs typeface="Holtwood One SC"/>
                <a:sym typeface="Holtwood One SC"/>
              </a:defRPr>
            </a:lvl7pPr>
            <a:lvl8pPr marR="0" lvl="7" algn="ctr" rtl="0">
              <a:lnSpc>
                <a:spcPct val="100000"/>
              </a:lnSpc>
              <a:spcBef>
                <a:spcPts val="0"/>
              </a:spcBef>
              <a:spcAft>
                <a:spcPts val="0"/>
              </a:spcAft>
              <a:buClr>
                <a:schemeClr val="dk1"/>
              </a:buClr>
              <a:buSzPts val="9600"/>
              <a:buFont typeface="Holtwood One SC"/>
              <a:buNone/>
              <a:defRPr sz="9600" b="0" i="0" u="none" strike="noStrike" cap="none">
                <a:solidFill>
                  <a:schemeClr val="dk1"/>
                </a:solidFill>
                <a:latin typeface="Holtwood One SC"/>
                <a:ea typeface="Holtwood One SC"/>
                <a:cs typeface="Holtwood One SC"/>
                <a:sym typeface="Holtwood One SC"/>
              </a:defRPr>
            </a:lvl8pPr>
            <a:lvl9pPr marR="0" lvl="8" algn="ctr" rtl="0">
              <a:lnSpc>
                <a:spcPct val="100000"/>
              </a:lnSpc>
              <a:spcBef>
                <a:spcPts val="0"/>
              </a:spcBef>
              <a:spcAft>
                <a:spcPts val="0"/>
              </a:spcAft>
              <a:buClr>
                <a:schemeClr val="dk1"/>
              </a:buClr>
              <a:buSzPts val="9600"/>
              <a:buFont typeface="Holtwood One SC"/>
              <a:buNone/>
              <a:defRPr sz="9600" b="0" i="0" u="none" strike="noStrike" cap="none">
                <a:solidFill>
                  <a:schemeClr val="dk1"/>
                </a:solidFill>
                <a:latin typeface="Holtwood One SC"/>
                <a:ea typeface="Holtwood One SC"/>
                <a:cs typeface="Holtwood One SC"/>
                <a:sym typeface="Holtwood One SC"/>
              </a:defRPr>
            </a:lvl9pPr>
          </a:lstStyle>
          <a:p>
            <a:pPr algn="ctr"/>
            <a:r>
              <a:rPr lang="en-US" sz="5400" dirty="0">
                <a:latin typeface="#9Slide04 Vollkorn Black" panose="00000A00000000000000" pitchFamily="2" charset="0"/>
                <a:ea typeface="#9Slide04 Vollkorn Black" panose="00000A00000000000000" pitchFamily="2" charset="0"/>
              </a:rPr>
              <a:t>III. </a:t>
            </a:r>
            <a:r>
              <a:rPr lang="en-US" sz="5400" dirty="0" err="1">
                <a:latin typeface="#9Slide04 Vollkorn Black" panose="00000A00000000000000" pitchFamily="2" charset="0"/>
                <a:ea typeface="#9Slide04 Vollkorn Black" panose="00000A00000000000000" pitchFamily="2" charset="0"/>
              </a:rPr>
              <a:t>Tổng</a:t>
            </a:r>
            <a:r>
              <a:rPr lang="en-US" sz="5400" dirty="0">
                <a:latin typeface="#9Slide04 Vollkorn Black" panose="00000A00000000000000" pitchFamily="2" charset="0"/>
                <a:ea typeface="#9Slide04 Vollkorn Black" panose="00000A00000000000000" pitchFamily="2" charset="0"/>
              </a:rPr>
              <a:t> </a:t>
            </a:r>
            <a:r>
              <a:rPr lang="en-US" sz="5400" dirty="0" err="1">
                <a:latin typeface="#9Slide04 Vollkorn Black" panose="00000A00000000000000" pitchFamily="2" charset="0"/>
                <a:ea typeface="#9Slide04 Vollkorn Black" panose="00000A00000000000000" pitchFamily="2" charset="0"/>
              </a:rPr>
              <a:t>kết</a:t>
            </a:r>
            <a:endParaRPr lang="en-US" dirty="0">
              <a:latin typeface="#9Slide04 Vollkorn Black" panose="00000A00000000000000" pitchFamily="2" charset="0"/>
              <a:ea typeface="#9Slide04 Vollkorn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70FA75-881D-249B-0142-D2D62697E5A1}"/>
              </a:ext>
            </a:extLst>
          </p:cNvPr>
          <p:cNvPicPr>
            <a:picLocks noChangeAspect="1"/>
          </p:cNvPicPr>
          <p:nvPr/>
        </p:nvPicPr>
        <p:blipFill>
          <a:blip r:embed="rId3"/>
          <a:stretch>
            <a:fillRect/>
          </a:stretch>
        </p:blipFill>
        <p:spPr>
          <a:xfrm>
            <a:off x="0" y="0"/>
            <a:ext cx="9144000" cy="5143500"/>
          </a:xfrm>
          <a:prstGeom prst="rect">
            <a:avLst/>
          </a:prstGeom>
        </p:spPr>
      </p:pic>
      <p:sp>
        <p:nvSpPr>
          <p:cNvPr id="4" name="Google Shape;144;p33">
            <a:extLst>
              <a:ext uri="{FF2B5EF4-FFF2-40B4-BE49-F238E27FC236}">
                <a16:creationId xmlns:a16="http://schemas.microsoft.com/office/drawing/2014/main" id="{ABDCAB02-CBBA-1CD8-A40E-6EE0DE8C7DF2}"/>
              </a:ext>
            </a:extLst>
          </p:cNvPr>
          <p:cNvSpPr/>
          <p:nvPr/>
        </p:nvSpPr>
        <p:spPr>
          <a:xfrm>
            <a:off x="2784591" y="2589002"/>
            <a:ext cx="3574817" cy="768375"/>
          </a:xfrm>
          <a:prstGeom prst="roundRect">
            <a:avLst>
              <a:gd name="adj" fmla="val 16667"/>
            </a:avLst>
          </a:pr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59;p30">
            <a:extLst>
              <a:ext uri="{FF2B5EF4-FFF2-40B4-BE49-F238E27FC236}">
                <a16:creationId xmlns:a16="http://schemas.microsoft.com/office/drawing/2014/main" id="{5EF15061-CC60-6ABA-8219-2A9D6D24F49A}"/>
              </a:ext>
            </a:extLst>
          </p:cNvPr>
          <p:cNvSpPr txBox="1">
            <a:spLocks/>
          </p:cNvSpPr>
          <p:nvPr/>
        </p:nvSpPr>
        <p:spPr>
          <a:xfrm>
            <a:off x="1142344" y="1037384"/>
            <a:ext cx="6859312" cy="1186367"/>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dirty="0" err="1">
                <a:latin typeface="#9Slide04 Vollkorn Black" panose="00000A00000000000000" pitchFamily="2" charset="0"/>
                <a:ea typeface="#9Slide04 Vollkorn Black" panose="00000A00000000000000" pitchFamily="2" charset="0"/>
              </a:rPr>
              <a:t>Lặng</a:t>
            </a:r>
            <a:r>
              <a:rPr lang="en-US" sz="7200" dirty="0">
                <a:latin typeface="#9Slide04 Vollkorn Black" panose="00000A00000000000000" pitchFamily="2" charset="0"/>
                <a:ea typeface="#9Slide04 Vollkorn Black" panose="00000A00000000000000" pitchFamily="2" charset="0"/>
              </a:rPr>
              <a:t> </a:t>
            </a:r>
            <a:r>
              <a:rPr lang="en-US" sz="7200" dirty="0" err="1">
                <a:latin typeface="#9Slide04 Vollkorn Black" panose="00000A00000000000000" pitchFamily="2" charset="0"/>
                <a:ea typeface="#9Slide04 Vollkorn Black" panose="00000A00000000000000" pitchFamily="2" charset="0"/>
              </a:rPr>
              <a:t>lẽ</a:t>
            </a:r>
            <a:r>
              <a:rPr lang="en-US" sz="7200" dirty="0">
                <a:latin typeface="#9Slide04 Vollkorn Black" panose="00000A00000000000000" pitchFamily="2" charset="0"/>
                <a:ea typeface="#9Slide04 Vollkorn Black" panose="00000A00000000000000" pitchFamily="2" charset="0"/>
              </a:rPr>
              <a:t> Sa Pa</a:t>
            </a:r>
            <a:endParaRPr lang="en-US" sz="2000" dirty="0">
              <a:latin typeface="#9Slide04 Vollkorn Black" panose="00000A00000000000000" pitchFamily="2" charset="0"/>
              <a:ea typeface="#9Slide04 Vollkorn Black" panose="00000A00000000000000" pitchFamily="2" charset="0"/>
            </a:endParaRPr>
          </a:p>
        </p:txBody>
      </p:sp>
      <p:sp>
        <p:nvSpPr>
          <p:cNvPr id="6" name="Google Shape;360;p30">
            <a:extLst>
              <a:ext uri="{FF2B5EF4-FFF2-40B4-BE49-F238E27FC236}">
                <a16:creationId xmlns:a16="http://schemas.microsoft.com/office/drawing/2014/main" id="{94264440-06B3-65E4-BF65-A1CB191E6295}"/>
              </a:ext>
            </a:extLst>
          </p:cNvPr>
          <p:cNvSpPr txBox="1">
            <a:spLocks/>
          </p:cNvSpPr>
          <p:nvPr/>
        </p:nvSpPr>
        <p:spPr>
          <a:xfrm>
            <a:off x="2645649" y="2571750"/>
            <a:ext cx="3852700" cy="687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9Slide03 SVN-Hand Gothic Bold" panose="02000000000000000000" pitchFamily="2" charset="0"/>
              </a:rPr>
              <a:t>_</a:t>
            </a:r>
            <a:r>
              <a:rPr lang="en-US" sz="4000" dirty="0" err="1">
                <a:latin typeface="#9Slide03 SVN-Hand Gothic Bold" panose="02000000000000000000" pitchFamily="2" charset="0"/>
              </a:rPr>
              <a:t>Nguyễn</a:t>
            </a:r>
            <a:r>
              <a:rPr lang="en-US" sz="4000" dirty="0">
                <a:latin typeface="#9Slide03 SVN-Hand Gothic Bold" panose="02000000000000000000" pitchFamily="2" charset="0"/>
              </a:rPr>
              <a:t> Thành Long_</a:t>
            </a:r>
          </a:p>
        </p:txBody>
      </p:sp>
    </p:spTree>
    <p:extLst>
      <p:ext uri="{BB962C8B-B14F-4D97-AF65-F5344CB8AC3E}">
        <p14:creationId xmlns:p14="http://schemas.microsoft.com/office/powerpoint/2010/main" val="28598321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915FDB-EC79-A8C3-D77B-1ACF3695A2A5}"/>
              </a:ext>
            </a:extLst>
          </p:cNvPr>
          <p:cNvPicPr>
            <a:picLocks noChangeAspect="1"/>
          </p:cNvPicPr>
          <p:nvPr/>
        </p:nvPicPr>
        <p:blipFill>
          <a:blip r:embed="rId3"/>
          <a:stretch>
            <a:fillRect/>
          </a:stretch>
        </p:blipFill>
        <p:spPr>
          <a:xfrm>
            <a:off x="545267" y="1011836"/>
            <a:ext cx="3119829" cy="3119829"/>
          </a:xfrm>
          <a:prstGeom prst="rect">
            <a:avLst/>
          </a:prstGeom>
        </p:spPr>
      </p:pic>
      <p:pic>
        <p:nvPicPr>
          <p:cNvPr id="5" name="Picture 4">
            <a:extLst>
              <a:ext uri="{FF2B5EF4-FFF2-40B4-BE49-F238E27FC236}">
                <a16:creationId xmlns:a16="http://schemas.microsoft.com/office/drawing/2014/main" id="{F26B0D74-6FF5-67F3-EDF6-BA5E544DF74D}"/>
              </a:ext>
            </a:extLst>
          </p:cNvPr>
          <p:cNvPicPr>
            <a:picLocks noChangeAspect="1"/>
          </p:cNvPicPr>
          <p:nvPr/>
        </p:nvPicPr>
        <p:blipFill>
          <a:blip r:embed="rId4"/>
          <a:stretch>
            <a:fillRect/>
          </a:stretch>
        </p:blipFill>
        <p:spPr>
          <a:xfrm>
            <a:off x="3510952" y="0"/>
            <a:ext cx="5379155" cy="5143500"/>
          </a:xfrm>
          <a:prstGeom prst="rect">
            <a:avLst/>
          </a:prstGeom>
        </p:spPr>
      </p:pic>
      <p:sp>
        <p:nvSpPr>
          <p:cNvPr id="6" name="Google Shape;855;p59">
            <a:extLst>
              <a:ext uri="{FF2B5EF4-FFF2-40B4-BE49-F238E27FC236}">
                <a16:creationId xmlns:a16="http://schemas.microsoft.com/office/drawing/2014/main" id="{F7501507-7A7A-2C9B-C898-BDA415B84C30}"/>
              </a:ext>
            </a:extLst>
          </p:cNvPr>
          <p:cNvSpPr txBox="1">
            <a:spLocks/>
          </p:cNvSpPr>
          <p:nvPr/>
        </p:nvSpPr>
        <p:spPr>
          <a:xfrm>
            <a:off x="4442899" y="1427434"/>
            <a:ext cx="3515258" cy="1870496"/>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700" dirty="0">
                <a:solidFill>
                  <a:srgbClr val="0070C0"/>
                </a:solidFill>
                <a:latin typeface="#9Slide03 AmpleSoft Bold" panose="02000000000000000000" pitchFamily="2" charset="0"/>
              </a:rPr>
              <a:t>Con </a:t>
            </a:r>
            <a:r>
              <a:rPr lang="en-US" sz="2700" dirty="0" err="1">
                <a:solidFill>
                  <a:srgbClr val="0070C0"/>
                </a:solidFill>
                <a:latin typeface="#9Slide03 AmpleSoft Bold" panose="02000000000000000000" pitchFamily="2" charset="0"/>
              </a:rPr>
              <a:t>số</a:t>
            </a:r>
            <a:r>
              <a:rPr lang="en-US" sz="2700" dirty="0">
                <a:solidFill>
                  <a:srgbClr val="0070C0"/>
                </a:solidFill>
                <a:latin typeface="#9Slide03 AmpleSoft Bold" panose="02000000000000000000" pitchFamily="2" charset="0"/>
              </a:rPr>
              <a:t> </a:t>
            </a:r>
            <a:r>
              <a:rPr lang="en-US" sz="2700" dirty="0" err="1">
                <a:solidFill>
                  <a:srgbClr val="0070C0"/>
                </a:solidFill>
                <a:latin typeface="#9Slide03 AmpleSoft Bold" panose="02000000000000000000" pitchFamily="2" charset="0"/>
              </a:rPr>
              <a:t>tổng</a:t>
            </a:r>
            <a:r>
              <a:rPr lang="en-US" sz="2700" dirty="0">
                <a:solidFill>
                  <a:srgbClr val="0070C0"/>
                </a:solidFill>
                <a:latin typeface="#9Slide03 AmpleSoft Bold" panose="02000000000000000000" pitchFamily="2" charset="0"/>
              </a:rPr>
              <a:t> </a:t>
            </a:r>
            <a:r>
              <a:rPr lang="en-US" sz="2700" dirty="0" err="1">
                <a:solidFill>
                  <a:srgbClr val="0070C0"/>
                </a:solidFill>
                <a:latin typeface="#9Slide03 AmpleSoft Bold" panose="02000000000000000000" pitchFamily="2" charset="0"/>
              </a:rPr>
              <a:t>kết</a:t>
            </a:r>
            <a:r>
              <a:rPr lang="en-US" sz="2700" dirty="0">
                <a:solidFill>
                  <a:srgbClr val="0070C0"/>
                </a:solidFill>
                <a:latin typeface="#9Slide03 AmpleSoft Bold" panose="02000000000000000000" pitchFamily="2" charset="0"/>
              </a:rPr>
              <a:t>: </a:t>
            </a:r>
            <a:r>
              <a:rPr lang="en-US" sz="2700" dirty="0" err="1">
                <a:solidFill>
                  <a:srgbClr val="0070C0"/>
                </a:solidFill>
                <a:latin typeface="#9Slide03 AmpleSoft" panose="02000000000000000000" pitchFamily="2" charset="0"/>
              </a:rPr>
              <a:t>Điền</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số</a:t>
            </a:r>
            <a:r>
              <a:rPr lang="en-US" sz="2700" dirty="0">
                <a:solidFill>
                  <a:srgbClr val="0070C0"/>
                </a:solidFill>
                <a:latin typeface="#9Slide03 AmpleSoft" panose="02000000000000000000" pitchFamily="2" charset="0"/>
              </a:rPr>
              <a:t> 1-2-3 </a:t>
            </a:r>
            <a:r>
              <a:rPr lang="en-US" sz="2700" dirty="0" err="1">
                <a:solidFill>
                  <a:srgbClr val="0070C0"/>
                </a:solidFill>
                <a:latin typeface="#9Slide03 AmpleSoft" panose="02000000000000000000" pitchFamily="2" charset="0"/>
              </a:rPr>
              <a:t>phù</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hợp</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vào</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chỗ</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chấm</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để</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tổng</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kết</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đề</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tài</a:t>
            </a:r>
            <a:r>
              <a:rPr lang="en-US" sz="2700" dirty="0">
                <a:solidFill>
                  <a:srgbClr val="0070C0"/>
                </a:solidFill>
                <a:latin typeface="#9Slide03 AmpleSoft" panose="02000000000000000000" pitchFamily="2" charset="0"/>
              </a:rPr>
              <a:t> – </a:t>
            </a:r>
            <a:r>
              <a:rPr lang="en-US" sz="2700" dirty="0" err="1">
                <a:solidFill>
                  <a:srgbClr val="0070C0"/>
                </a:solidFill>
                <a:latin typeface="#9Slide03 AmpleSoft" panose="02000000000000000000" pitchFamily="2" charset="0"/>
              </a:rPr>
              <a:t>chủ</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đề</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nội</a:t>
            </a:r>
            <a:r>
              <a:rPr lang="en-US" sz="2700" dirty="0">
                <a:solidFill>
                  <a:srgbClr val="0070C0"/>
                </a:solidFill>
                <a:latin typeface="#9Slide03 AmpleSoft" panose="02000000000000000000" pitchFamily="2" charset="0"/>
              </a:rPr>
              <a:t> dung, </a:t>
            </a:r>
            <a:r>
              <a:rPr lang="en-US" sz="2700" dirty="0" err="1">
                <a:solidFill>
                  <a:srgbClr val="0070C0"/>
                </a:solidFill>
                <a:latin typeface="#9Slide03 AmpleSoft" panose="02000000000000000000" pitchFamily="2" charset="0"/>
              </a:rPr>
              <a:t>nghệ</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thuật</a:t>
            </a:r>
            <a:endParaRPr lang="vi-VN" sz="2700" dirty="0">
              <a:solidFill>
                <a:srgbClr val="0070C0"/>
              </a:solidFill>
              <a:latin typeface="#9Slide03 AmpleSoft" panose="02000000000000000000" pitchFamily="2" charset="0"/>
            </a:endParaRPr>
          </a:p>
        </p:txBody>
      </p:sp>
    </p:spTree>
    <p:extLst>
      <p:ext uri="{BB962C8B-B14F-4D97-AF65-F5344CB8AC3E}">
        <p14:creationId xmlns:p14="http://schemas.microsoft.com/office/powerpoint/2010/main" val="400290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A753BFE-2F15-1D77-AFD8-01559BA63DA9}"/>
              </a:ext>
            </a:extLst>
          </p:cNvPr>
          <p:cNvSpPr/>
          <p:nvPr/>
        </p:nvSpPr>
        <p:spPr>
          <a:xfrm>
            <a:off x="4444794" y="3329358"/>
            <a:ext cx="4493466" cy="749880"/>
          </a:xfrm>
          <a:prstGeom prst="roundRect">
            <a:avLst>
              <a:gd name="adj" fmla="val 13519"/>
            </a:avLst>
          </a:prstGeom>
          <a:solidFill>
            <a:srgbClr val="FFFAEA"/>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148586" algn="l"/>
              </a:tabLst>
            </a:pP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Ca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ngợi</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những</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người</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lao</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động</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bình</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dị</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thầm</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lặng</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cống</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hiến</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cho</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Tổ</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quốc</a:t>
            </a:r>
            <a:endParaRPr lang="en-US" sz="2000" dirty="0">
              <a:solidFill>
                <a:schemeClr val="tx1">
                  <a:lumMod val="50000"/>
                </a:schemeClr>
              </a:solidFill>
              <a:latin typeface="#9Slide03 AmpleSoft" panose="02000000000000000000" pitchFamily="2" charset="0"/>
              <a:ea typeface="Calibri" panose="020F0502020204030204" pitchFamily="34" charset="0"/>
              <a:cs typeface="#9Slide03 Arima Madurai" panose="00000500000000000000" pitchFamily="2" charset="0"/>
            </a:endParaRPr>
          </a:p>
        </p:txBody>
      </p:sp>
      <p:sp>
        <p:nvSpPr>
          <p:cNvPr id="4" name="Rectangle: Rounded Corners 3">
            <a:extLst>
              <a:ext uri="{FF2B5EF4-FFF2-40B4-BE49-F238E27FC236}">
                <a16:creationId xmlns:a16="http://schemas.microsoft.com/office/drawing/2014/main" id="{D7ABF65C-3873-E91C-0802-304B524412D9}"/>
              </a:ext>
            </a:extLst>
          </p:cNvPr>
          <p:cNvSpPr/>
          <p:nvPr/>
        </p:nvSpPr>
        <p:spPr>
          <a:xfrm>
            <a:off x="1813892" y="64762"/>
            <a:ext cx="5516217" cy="510701"/>
          </a:xfrm>
          <a:prstGeom prst="roundRect">
            <a:avLst>
              <a:gd name="adj" fmla="val 50000"/>
            </a:avLst>
          </a:prstGeom>
          <a:solidFill>
            <a:srgbClr val="F1E8F8"/>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0000"/>
                </a:solidFill>
                <a:latin typeface="#9Slide03 Ample" panose="02000000000000000000" pitchFamily="2" charset="0"/>
              </a:rPr>
              <a:t>Lặng</a:t>
            </a:r>
            <a:r>
              <a:rPr lang="en-US" sz="2200" dirty="0">
                <a:solidFill>
                  <a:srgbClr val="FF0000"/>
                </a:solidFill>
                <a:latin typeface="#9Slide03 Ample" panose="02000000000000000000" pitchFamily="2" charset="0"/>
              </a:rPr>
              <a:t> </a:t>
            </a:r>
            <a:r>
              <a:rPr lang="en-US" sz="2200" dirty="0" err="1">
                <a:solidFill>
                  <a:srgbClr val="FF0000"/>
                </a:solidFill>
                <a:latin typeface="#9Slide03 Ample" panose="02000000000000000000" pitchFamily="2" charset="0"/>
              </a:rPr>
              <a:t>lẽ</a:t>
            </a:r>
            <a:r>
              <a:rPr lang="en-US" sz="2200" dirty="0">
                <a:solidFill>
                  <a:srgbClr val="FF0000"/>
                </a:solidFill>
                <a:latin typeface="#9Slide03 Ample" panose="02000000000000000000" pitchFamily="2" charset="0"/>
              </a:rPr>
              <a:t> Sa Pa</a:t>
            </a:r>
          </a:p>
        </p:txBody>
      </p:sp>
      <p:sp>
        <p:nvSpPr>
          <p:cNvPr id="7" name="Rectangle: Rounded Corners 6">
            <a:extLst>
              <a:ext uri="{FF2B5EF4-FFF2-40B4-BE49-F238E27FC236}">
                <a16:creationId xmlns:a16="http://schemas.microsoft.com/office/drawing/2014/main" id="{B5176BD3-0777-DD84-E1F0-0AE10ADBAC15}"/>
              </a:ext>
            </a:extLst>
          </p:cNvPr>
          <p:cNvSpPr/>
          <p:nvPr/>
        </p:nvSpPr>
        <p:spPr>
          <a:xfrm>
            <a:off x="296096" y="885838"/>
            <a:ext cx="2229095" cy="510701"/>
          </a:xfrm>
          <a:prstGeom prst="roundRect">
            <a:avLst>
              <a:gd name="adj" fmla="val 50000"/>
            </a:avLst>
          </a:prstGeom>
          <a:solidFill>
            <a:srgbClr val="DDF0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70C0"/>
                </a:solidFill>
                <a:latin typeface="#9Slide03 Ample" panose="02000000000000000000" pitchFamily="2" charset="0"/>
              </a:rPr>
              <a:t>1. </a:t>
            </a:r>
            <a:r>
              <a:rPr lang="en-US" sz="2100" dirty="0" err="1">
                <a:solidFill>
                  <a:srgbClr val="0070C0"/>
                </a:solidFill>
                <a:latin typeface="#9Slide03 Ample" panose="02000000000000000000" pitchFamily="2" charset="0"/>
              </a:rPr>
              <a:t>Đề</a:t>
            </a:r>
            <a:r>
              <a:rPr lang="en-US" sz="2100" dirty="0">
                <a:solidFill>
                  <a:srgbClr val="0070C0"/>
                </a:solidFill>
                <a:latin typeface="#9Slide03 Ample" panose="02000000000000000000" pitchFamily="2" charset="0"/>
              </a:rPr>
              <a:t> </a:t>
            </a:r>
            <a:r>
              <a:rPr lang="en-US" sz="2100" dirty="0" err="1">
                <a:solidFill>
                  <a:srgbClr val="0070C0"/>
                </a:solidFill>
                <a:latin typeface="#9Slide03 Ample" panose="02000000000000000000" pitchFamily="2" charset="0"/>
              </a:rPr>
              <a:t>tài</a:t>
            </a:r>
            <a:r>
              <a:rPr lang="en-US" sz="2100" dirty="0">
                <a:solidFill>
                  <a:srgbClr val="0070C0"/>
                </a:solidFill>
                <a:latin typeface="#9Slide03 Ample" panose="02000000000000000000" pitchFamily="2" charset="0"/>
              </a:rPr>
              <a:t>, </a:t>
            </a:r>
            <a:r>
              <a:rPr lang="en-US" sz="2100" dirty="0" err="1">
                <a:solidFill>
                  <a:srgbClr val="0070C0"/>
                </a:solidFill>
                <a:latin typeface="#9Slide03 Ample" panose="02000000000000000000" pitchFamily="2" charset="0"/>
              </a:rPr>
              <a:t>chủ</a:t>
            </a:r>
            <a:r>
              <a:rPr lang="en-US" sz="2100" dirty="0">
                <a:solidFill>
                  <a:srgbClr val="0070C0"/>
                </a:solidFill>
                <a:latin typeface="#9Slide03 Ample" panose="02000000000000000000" pitchFamily="2" charset="0"/>
              </a:rPr>
              <a:t> </a:t>
            </a:r>
            <a:r>
              <a:rPr lang="en-US" sz="2100" dirty="0" err="1">
                <a:solidFill>
                  <a:srgbClr val="0070C0"/>
                </a:solidFill>
                <a:latin typeface="#9Slide03 Ample" panose="02000000000000000000" pitchFamily="2" charset="0"/>
              </a:rPr>
              <a:t>đề</a:t>
            </a:r>
            <a:endParaRPr lang="en-US" sz="2100" dirty="0">
              <a:solidFill>
                <a:srgbClr val="0070C0"/>
              </a:solidFill>
              <a:latin typeface="#9Slide03 Ample" panose="02000000000000000000" pitchFamily="2" charset="0"/>
            </a:endParaRPr>
          </a:p>
        </p:txBody>
      </p:sp>
      <p:sp>
        <p:nvSpPr>
          <p:cNvPr id="8" name="Rectangle: Rounded Corners 7">
            <a:extLst>
              <a:ext uri="{FF2B5EF4-FFF2-40B4-BE49-F238E27FC236}">
                <a16:creationId xmlns:a16="http://schemas.microsoft.com/office/drawing/2014/main" id="{DE34EDDC-D13B-A5EB-C20C-763C776E72B4}"/>
              </a:ext>
            </a:extLst>
          </p:cNvPr>
          <p:cNvSpPr/>
          <p:nvPr/>
        </p:nvSpPr>
        <p:spPr>
          <a:xfrm>
            <a:off x="3549488" y="891395"/>
            <a:ext cx="2046809" cy="510701"/>
          </a:xfrm>
          <a:prstGeom prst="roundRect">
            <a:avLst>
              <a:gd name="adj" fmla="val 50000"/>
            </a:avLst>
          </a:prstGeom>
          <a:solidFill>
            <a:srgbClr val="DDF0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70C0"/>
                </a:solidFill>
                <a:latin typeface="#9Slide03 Ample" panose="02000000000000000000" pitchFamily="2" charset="0"/>
              </a:rPr>
              <a:t>2. </a:t>
            </a:r>
            <a:r>
              <a:rPr lang="en-US" sz="2100" dirty="0" err="1">
                <a:solidFill>
                  <a:srgbClr val="0070C0"/>
                </a:solidFill>
                <a:latin typeface="#9Slide03 Ample" panose="02000000000000000000" pitchFamily="2" charset="0"/>
              </a:rPr>
              <a:t>Nội</a:t>
            </a:r>
            <a:r>
              <a:rPr lang="en-US" sz="2100" dirty="0">
                <a:solidFill>
                  <a:srgbClr val="0070C0"/>
                </a:solidFill>
                <a:latin typeface="#9Slide03 Ample" panose="02000000000000000000" pitchFamily="2" charset="0"/>
              </a:rPr>
              <a:t> dung</a:t>
            </a:r>
          </a:p>
        </p:txBody>
      </p:sp>
      <p:sp>
        <p:nvSpPr>
          <p:cNvPr id="9" name="Rectangle: Rounded Corners 8">
            <a:extLst>
              <a:ext uri="{FF2B5EF4-FFF2-40B4-BE49-F238E27FC236}">
                <a16:creationId xmlns:a16="http://schemas.microsoft.com/office/drawing/2014/main" id="{9A9B5F33-D4F3-5714-1DB5-CA8937DC644E}"/>
              </a:ext>
            </a:extLst>
          </p:cNvPr>
          <p:cNvSpPr/>
          <p:nvPr/>
        </p:nvSpPr>
        <p:spPr>
          <a:xfrm>
            <a:off x="4444794" y="1598500"/>
            <a:ext cx="4493466" cy="567944"/>
          </a:xfrm>
          <a:prstGeom prst="roundRect">
            <a:avLst>
              <a:gd name="adj" fmla="val 21477"/>
            </a:avLst>
          </a:prstGeom>
          <a:solidFill>
            <a:srgbClr val="FFFAEA"/>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chemeClr val="bg1">
                    <a:lumMod val="1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nl-NL" sz="2000" dirty="0">
                <a:solidFill>
                  <a:schemeClr val="bg1">
                    <a:lumMod val="10000"/>
                  </a:schemeClr>
                </a:solidFill>
                <a:latin typeface="#9Slide03 AmpleSoft" panose="02000000000000000000" pitchFamily="2" charset="0"/>
                <a:ea typeface="#9Slide05 HLT Boulevard" panose="00000400000000000000" pitchFamily="2" charset="0"/>
                <a:cs typeface="#9Slide05 HLT Boulevard" panose="00000400000000000000" pitchFamily="2" charset="0"/>
              </a:rPr>
              <a:t>Tình huống truyện tự nhiên, hấp dẫn</a:t>
            </a:r>
            <a:endParaRPr lang="en-US" sz="2000" dirty="0">
              <a:solidFill>
                <a:schemeClr val="bg1">
                  <a:lumMod val="10000"/>
                </a:schemeClr>
              </a:solidFill>
              <a:latin typeface="#9Slide03 AmpleSoft" panose="02000000000000000000" pitchFamily="2" charset="0"/>
              <a:ea typeface="#9Slide05 HLT Boulevard" panose="00000400000000000000" pitchFamily="2" charset="0"/>
              <a:cs typeface="#9Slide05 HLT Boulevard" panose="00000400000000000000" pitchFamily="2" charset="0"/>
            </a:endParaRPr>
          </a:p>
        </p:txBody>
      </p:sp>
      <p:sp>
        <p:nvSpPr>
          <p:cNvPr id="10" name="Rectangle: Rounded Corners 9">
            <a:extLst>
              <a:ext uri="{FF2B5EF4-FFF2-40B4-BE49-F238E27FC236}">
                <a16:creationId xmlns:a16="http://schemas.microsoft.com/office/drawing/2014/main" id="{DD509A1C-2A01-6B53-AC84-0E8941BF4FAC}"/>
              </a:ext>
            </a:extLst>
          </p:cNvPr>
          <p:cNvSpPr/>
          <p:nvPr/>
        </p:nvSpPr>
        <p:spPr>
          <a:xfrm>
            <a:off x="199600" y="1598501"/>
            <a:ext cx="3922731" cy="712074"/>
          </a:xfrm>
          <a:prstGeom prst="roundRect">
            <a:avLst>
              <a:gd name="adj" fmla="val 20845"/>
            </a:avLst>
          </a:prstGeom>
          <a:solidFill>
            <a:srgbClr val="FFFAEA"/>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Bức</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tranh</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nên</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thơ</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về</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cảnh</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đẹp</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Sa Pa</a:t>
            </a:r>
          </a:p>
        </p:txBody>
      </p:sp>
      <p:sp>
        <p:nvSpPr>
          <p:cNvPr id="11" name="Rectangle: Rounded Corners 10">
            <a:extLst>
              <a:ext uri="{FF2B5EF4-FFF2-40B4-BE49-F238E27FC236}">
                <a16:creationId xmlns:a16="http://schemas.microsoft.com/office/drawing/2014/main" id="{F01F2F82-264D-BC04-048F-164C784E80FF}"/>
              </a:ext>
            </a:extLst>
          </p:cNvPr>
          <p:cNvSpPr/>
          <p:nvPr/>
        </p:nvSpPr>
        <p:spPr>
          <a:xfrm>
            <a:off x="4444794" y="2312913"/>
            <a:ext cx="4493466" cy="788640"/>
          </a:xfrm>
          <a:prstGeom prst="roundRect">
            <a:avLst>
              <a:gd name="adj" fmla="val 11474"/>
            </a:avLst>
          </a:prstGeom>
          <a:solidFill>
            <a:srgbClr val="FFFAEA"/>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Tả</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cảnh</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đặc</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sắc</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tả</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nhân</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vật</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với</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nhiều</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điểm</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nhìn</a:t>
            </a:r>
            <a:endParaRPr lang="en-US" sz="2000" dirty="0">
              <a:solidFill>
                <a:schemeClr val="tx1">
                  <a:lumMod val="50000"/>
                </a:schemeClr>
              </a:solidFill>
              <a:latin typeface="#9Slide03 AmpleSoft" panose="02000000000000000000" pitchFamily="2" charset="0"/>
            </a:endParaRPr>
          </a:p>
        </p:txBody>
      </p:sp>
      <p:sp>
        <p:nvSpPr>
          <p:cNvPr id="12" name="Rectangle: Rounded Corners 11">
            <a:extLst>
              <a:ext uri="{FF2B5EF4-FFF2-40B4-BE49-F238E27FC236}">
                <a16:creationId xmlns:a16="http://schemas.microsoft.com/office/drawing/2014/main" id="{BEE9035B-7FF0-829D-35EE-B23E2F209A76}"/>
              </a:ext>
            </a:extLst>
          </p:cNvPr>
          <p:cNvSpPr/>
          <p:nvPr/>
        </p:nvSpPr>
        <p:spPr>
          <a:xfrm>
            <a:off x="199664" y="2430780"/>
            <a:ext cx="3920245" cy="712074"/>
          </a:xfrm>
          <a:prstGeom prst="roundRect">
            <a:avLst>
              <a:gd name="adj" fmla="val 21701"/>
            </a:avLst>
          </a:prstGeom>
          <a:solidFill>
            <a:srgbClr val="FFFAEA"/>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Người</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lao</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động</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đảm</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nhận</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công</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việc</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thầm</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lặng</a:t>
            </a:r>
            <a:endPar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F3BF6F69-F8CC-A3B6-7184-E116AA8E3794}"/>
              </a:ext>
            </a:extLst>
          </p:cNvPr>
          <p:cNvCxnSpPr>
            <a:cxnSpLocks/>
            <a:stCxn id="4" idx="2"/>
            <a:endCxn id="7" idx="0"/>
          </p:cNvCxnSpPr>
          <p:nvPr/>
        </p:nvCxnSpPr>
        <p:spPr>
          <a:xfrm flipH="1">
            <a:off x="1410644" y="575463"/>
            <a:ext cx="3161357" cy="31037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5EBDF81-EF02-8257-C94F-5B09CE4F721E}"/>
              </a:ext>
            </a:extLst>
          </p:cNvPr>
          <p:cNvCxnSpPr>
            <a:cxnSpLocks/>
            <a:stCxn id="4" idx="2"/>
            <a:endCxn id="8" idx="0"/>
          </p:cNvCxnSpPr>
          <p:nvPr/>
        </p:nvCxnSpPr>
        <p:spPr>
          <a:xfrm>
            <a:off x="4572001" y="575463"/>
            <a:ext cx="892" cy="31593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AA8E63A-E574-E7C4-9D06-67948C0FB3C2}"/>
              </a:ext>
            </a:extLst>
          </p:cNvPr>
          <p:cNvSpPr/>
          <p:nvPr/>
        </p:nvSpPr>
        <p:spPr>
          <a:xfrm>
            <a:off x="199664" y="3297154"/>
            <a:ext cx="3920244" cy="769557"/>
          </a:xfrm>
          <a:prstGeom prst="roundRect">
            <a:avLst>
              <a:gd name="adj" fmla="val 13519"/>
            </a:avLst>
          </a:prstGeom>
          <a:solidFill>
            <a:srgbClr val="FFFAEA"/>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Kết</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hợp</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kể</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tả</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nghị</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luận</a:t>
            </a:r>
            <a:endParaRPr lang="en-US" sz="2000" dirty="0">
              <a:solidFill>
                <a:schemeClr val="tx1">
                  <a:lumMod val="50000"/>
                </a:schemeClr>
              </a:solidFill>
              <a:latin typeface="#9Slide03 AmpleSoft" panose="02000000000000000000" pitchFamily="2" charset="0"/>
            </a:endParaRPr>
          </a:p>
        </p:txBody>
      </p:sp>
      <p:sp>
        <p:nvSpPr>
          <p:cNvPr id="16" name="Rectangle: Rounded Corners 15">
            <a:extLst>
              <a:ext uri="{FF2B5EF4-FFF2-40B4-BE49-F238E27FC236}">
                <a16:creationId xmlns:a16="http://schemas.microsoft.com/office/drawing/2014/main" id="{D6473406-613B-0629-EE2E-191B8C661A20}"/>
              </a:ext>
            </a:extLst>
          </p:cNvPr>
          <p:cNvSpPr/>
          <p:nvPr/>
        </p:nvSpPr>
        <p:spPr>
          <a:xfrm>
            <a:off x="6605354" y="885837"/>
            <a:ext cx="2229096" cy="510701"/>
          </a:xfrm>
          <a:prstGeom prst="roundRect">
            <a:avLst>
              <a:gd name="adj" fmla="val 50000"/>
            </a:avLst>
          </a:prstGeom>
          <a:solidFill>
            <a:srgbClr val="DDF0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70C0"/>
                </a:solidFill>
                <a:latin typeface="#9Slide03 Ample" panose="02000000000000000000" pitchFamily="2" charset="0"/>
              </a:rPr>
              <a:t>3. </a:t>
            </a:r>
            <a:r>
              <a:rPr lang="en-US" sz="2100" dirty="0" err="1">
                <a:solidFill>
                  <a:srgbClr val="0070C0"/>
                </a:solidFill>
                <a:latin typeface="#9Slide03 Ample" panose="02000000000000000000" pitchFamily="2" charset="0"/>
              </a:rPr>
              <a:t>Nghệ</a:t>
            </a:r>
            <a:r>
              <a:rPr lang="en-US" sz="2100" dirty="0">
                <a:solidFill>
                  <a:srgbClr val="0070C0"/>
                </a:solidFill>
                <a:latin typeface="#9Slide03 Ample" panose="02000000000000000000" pitchFamily="2" charset="0"/>
              </a:rPr>
              <a:t> </a:t>
            </a:r>
            <a:r>
              <a:rPr lang="en-US" sz="2100" dirty="0" err="1">
                <a:solidFill>
                  <a:srgbClr val="0070C0"/>
                </a:solidFill>
                <a:latin typeface="#9Slide03 Ample" panose="02000000000000000000" pitchFamily="2" charset="0"/>
              </a:rPr>
              <a:t>thuật</a:t>
            </a:r>
            <a:endParaRPr lang="en-US" sz="2100" dirty="0">
              <a:solidFill>
                <a:srgbClr val="0070C0"/>
              </a:solidFill>
              <a:latin typeface="#9Slide03 Ample" panose="02000000000000000000" pitchFamily="2" charset="0"/>
            </a:endParaRPr>
          </a:p>
        </p:txBody>
      </p:sp>
      <p:cxnSp>
        <p:nvCxnSpPr>
          <p:cNvPr id="17" name="Straight Arrow Connector 16">
            <a:extLst>
              <a:ext uri="{FF2B5EF4-FFF2-40B4-BE49-F238E27FC236}">
                <a16:creationId xmlns:a16="http://schemas.microsoft.com/office/drawing/2014/main" id="{420AB357-EF3A-4FDC-B5E7-B90F277A2786}"/>
              </a:ext>
            </a:extLst>
          </p:cNvPr>
          <p:cNvCxnSpPr>
            <a:cxnSpLocks/>
            <a:stCxn id="4" idx="2"/>
            <a:endCxn id="16" idx="0"/>
          </p:cNvCxnSpPr>
          <p:nvPr/>
        </p:nvCxnSpPr>
        <p:spPr>
          <a:xfrm>
            <a:off x="4572001" y="575463"/>
            <a:ext cx="3147901" cy="31037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2740880-62EB-160C-CDE5-76B9C7662E27}"/>
              </a:ext>
            </a:extLst>
          </p:cNvPr>
          <p:cNvSpPr/>
          <p:nvPr/>
        </p:nvSpPr>
        <p:spPr>
          <a:xfrm>
            <a:off x="4444794" y="4264466"/>
            <a:ext cx="4493466" cy="705883"/>
          </a:xfrm>
          <a:prstGeom prst="roundRect">
            <a:avLst>
              <a:gd name="adj" fmla="val 13519"/>
            </a:avLst>
          </a:prstGeom>
          <a:solidFill>
            <a:srgbClr val="FFFAEA"/>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148586" algn="l"/>
              </a:tabLst>
            </a:pP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Ngôn</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ngữ</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giàu</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nhạc</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điệu</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chất</a:t>
            </a:r>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0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thơ</a:t>
            </a:r>
            <a:endParaRPr lang="en-US" sz="2000" dirty="0">
              <a:solidFill>
                <a:schemeClr val="tx1">
                  <a:lumMod val="50000"/>
                </a:schemeClr>
              </a:solidFill>
              <a:latin typeface="#9Slide03 AmpleSoft" panose="02000000000000000000" pitchFamily="2" charset="0"/>
              <a:ea typeface="Calibri" panose="020F0502020204030204" pitchFamily="34" charset="0"/>
              <a:cs typeface="#9Slide03 Arima Madurai" panose="00000500000000000000" pitchFamily="2" charset="0"/>
            </a:endParaRPr>
          </a:p>
        </p:txBody>
      </p:sp>
      <p:sp>
        <p:nvSpPr>
          <p:cNvPr id="19" name="Rectangle: Rounded Corners 18">
            <a:extLst>
              <a:ext uri="{FF2B5EF4-FFF2-40B4-BE49-F238E27FC236}">
                <a16:creationId xmlns:a16="http://schemas.microsoft.com/office/drawing/2014/main" id="{F2CC5852-EF00-6C15-728D-DFADCD3BCA91}"/>
              </a:ext>
            </a:extLst>
          </p:cNvPr>
          <p:cNvSpPr/>
          <p:nvPr/>
        </p:nvSpPr>
        <p:spPr>
          <a:xfrm>
            <a:off x="199664" y="4245704"/>
            <a:ext cx="3920244" cy="769557"/>
          </a:xfrm>
          <a:prstGeom prst="roundRect">
            <a:avLst>
              <a:gd name="adj" fmla="val 13519"/>
            </a:avLst>
          </a:prstGeom>
          <a:solidFill>
            <a:srgbClr val="FFFAEA"/>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nl-NL" sz="2000" dirty="0">
                <a:solidFill>
                  <a:schemeClr val="bg1">
                    <a:lumMod val="10000"/>
                  </a:schemeClr>
                </a:solidFill>
                <a:latin typeface="#9Slide03 AmpleSoft" panose="02000000000000000000" pitchFamily="2" charset="0"/>
                <a:ea typeface="#9Slide05 HLT Boulevard" panose="00000400000000000000" pitchFamily="2" charset="0"/>
                <a:cs typeface="#9Slide05 HLT Boulevard" panose="00000400000000000000" pitchFamily="2" charset="0"/>
              </a:rPr>
              <a:t>Chân dung người lao động bình thường có phẩm chất cao đẹp.</a:t>
            </a:r>
            <a:endParaRPr lang="en-US" sz="2000" dirty="0">
              <a:solidFill>
                <a:schemeClr val="bg1">
                  <a:lumMod val="10000"/>
                </a:schemeClr>
              </a:solidFill>
              <a:latin typeface="#9Slide03 AmpleSoft" panose="02000000000000000000" pitchFamily="2" charset="0"/>
              <a:ea typeface="#9Slide05 HLT Boulevard" panose="00000400000000000000" pitchFamily="2" charset="0"/>
              <a:cs typeface="#9Slide05 HLT Boulevard" panose="00000400000000000000" pitchFamily="2" charset="0"/>
            </a:endParaRPr>
          </a:p>
        </p:txBody>
      </p:sp>
      <p:sp>
        <p:nvSpPr>
          <p:cNvPr id="21" name="TextBox 20">
            <a:extLst>
              <a:ext uri="{FF2B5EF4-FFF2-40B4-BE49-F238E27FC236}">
                <a16:creationId xmlns:a16="http://schemas.microsoft.com/office/drawing/2014/main" id="{0CB8234C-0220-F9E1-9009-CB51C8967043}"/>
              </a:ext>
            </a:extLst>
          </p:cNvPr>
          <p:cNvSpPr txBox="1"/>
          <p:nvPr/>
        </p:nvSpPr>
        <p:spPr>
          <a:xfrm>
            <a:off x="274895" y="2344409"/>
            <a:ext cx="362309" cy="430887"/>
          </a:xfrm>
          <a:prstGeom prst="rect">
            <a:avLst/>
          </a:prstGeom>
          <a:noFill/>
        </p:spPr>
        <p:txBody>
          <a:bodyPr wrap="square">
            <a:spAutoFit/>
          </a:bodyPr>
          <a:lstStyle/>
          <a:p>
            <a:r>
              <a:rPr lang="en-US" sz="2200" dirty="0">
                <a:solidFill>
                  <a:srgbClr val="0070C0"/>
                </a:solidFill>
                <a:latin typeface="#9Slide03 Ample" panose="02000000000000000000" pitchFamily="2" charset="0"/>
              </a:rPr>
              <a:t>1. </a:t>
            </a:r>
            <a:endParaRPr lang="en-US" sz="2200" dirty="0"/>
          </a:p>
        </p:txBody>
      </p:sp>
      <p:sp>
        <p:nvSpPr>
          <p:cNvPr id="22" name="TextBox 21">
            <a:extLst>
              <a:ext uri="{FF2B5EF4-FFF2-40B4-BE49-F238E27FC236}">
                <a16:creationId xmlns:a16="http://schemas.microsoft.com/office/drawing/2014/main" id="{E56775F3-95B3-B108-F757-55593CF882AA}"/>
              </a:ext>
            </a:extLst>
          </p:cNvPr>
          <p:cNvSpPr txBox="1"/>
          <p:nvPr/>
        </p:nvSpPr>
        <p:spPr>
          <a:xfrm>
            <a:off x="4491198" y="3263922"/>
            <a:ext cx="362309" cy="430887"/>
          </a:xfrm>
          <a:prstGeom prst="rect">
            <a:avLst/>
          </a:prstGeom>
          <a:noFill/>
        </p:spPr>
        <p:txBody>
          <a:bodyPr wrap="square">
            <a:spAutoFit/>
          </a:bodyPr>
          <a:lstStyle/>
          <a:p>
            <a:r>
              <a:rPr lang="en-US" sz="2200" dirty="0">
                <a:solidFill>
                  <a:srgbClr val="0070C0"/>
                </a:solidFill>
                <a:latin typeface="#9Slide03 Ample" panose="02000000000000000000" pitchFamily="2" charset="0"/>
              </a:rPr>
              <a:t>1. </a:t>
            </a:r>
            <a:endParaRPr lang="en-US" sz="2200" dirty="0"/>
          </a:p>
        </p:txBody>
      </p:sp>
      <p:sp>
        <p:nvSpPr>
          <p:cNvPr id="23" name="TextBox 22">
            <a:extLst>
              <a:ext uri="{FF2B5EF4-FFF2-40B4-BE49-F238E27FC236}">
                <a16:creationId xmlns:a16="http://schemas.microsoft.com/office/drawing/2014/main" id="{CCEDCB0F-336A-96E8-0EE9-56D2DC9F395D}"/>
              </a:ext>
            </a:extLst>
          </p:cNvPr>
          <p:cNvSpPr txBox="1"/>
          <p:nvPr/>
        </p:nvSpPr>
        <p:spPr>
          <a:xfrm>
            <a:off x="256780" y="1496890"/>
            <a:ext cx="442822" cy="430887"/>
          </a:xfrm>
          <a:prstGeom prst="rect">
            <a:avLst/>
          </a:prstGeom>
          <a:noFill/>
        </p:spPr>
        <p:txBody>
          <a:bodyPr wrap="square">
            <a:spAutoFit/>
          </a:bodyPr>
          <a:lstStyle/>
          <a:p>
            <a:r>
              <a:rPr lang="en-US" sz="2200" dirty="0">
                <a:solidFill>
                  <a:srgbClr val="0070C0"/>
                </a:solidFill>
                <a:latin typeface="#9Slide03 Ample" panose="02000000000000000000" pitchFamily="2" charset="0"/>
              </a:rPr>
              <a:t>2. </a:t>
            </a:r>
            <a:endParaRPr lang="en-US" sz="2200" dirty="0"/>
          </a:p>
        </p:txBody>
      </p:sp>
      <p:sp>
        <p:nvSpPr>
          <p:cNvPr id="24" name="TextBox 23">
            <a:extLst>
              <a:ext uri="{FF2B5EF4-FFF2-40B4-BE49-F238E27FC236}">
                <a16:creationId xmlns:a16="http://schemas.microsoft.com/office/drawing/2014/main" id="{9B144A1F-B5C6-A616-478E-F60EC67DCBCE}"/>
              </a:ext>
            </a:extLst>
          </p:cNvPr>
          <p:cNvSpPr txBox="1"/>
          <p:nvPr/>
        </p:nvSpPr>
        <p:spPr>
          <a:xfrm>
            <a:off x="4493676" y="1604058"/>
            <a:ext cx="442822" cy="430887"/>
          </a:xfrm>
          <a:prstGeom prst="rect">
            <a:avLst/>
          </a:prstGeom>
          <a:noFill/>
        </p:spPr>
        <p:txBody>
          <a:bodyPr wrap="square">
            <a:spAutoFit/>
          </a:bodyPr>
          <a:lstStyle/>
          <a:p>
            <a:r>
              <a:rPr lang="en-US" sz="2200" dirty="0">
                <a:solidFill>
                  <a:srgbClr val="0070C0"/>
                </a:solidFill>
                <a:latin typeface="#9Slide03 Ample" panose="02000000000000000000" pitchFamily="2" charset="0"/>
              </a:rPr>
              <a:t>3. </a:t>
            </a:r>
            <a:endParaRPr lang="en-US" sz="2200" dirty="0"/>
          </a:p>
        </p:txBody>
      </p:sp>
      <p:sp>
        <p:nvSpPr>
          <p:cNvPr id="25" name="TextBox 24">
            <a:extLst>
              <a:ext uri="{FF2B5EF4-FFF2-40B4-BE49-F238E27FC236}">
                <a16:creationId xmlns:a16="http://schemas.microsoft.com/office/drawing/2014/main" id="{E4026F5F-28D6-F1A1-DFFC-3E7310982C13}"/>
              </a:ext>
            </a:extLst>
          </p:cNvPr>
          <p:cNvSpPr txBox="1"/>
          <p:nvPr/>
        </p:nvSpPr>
        <p:spPr>
          <a:xfrm>
            <a:off x="249879" y="4203772"/>
            <a:ext cx="442822" cy="430887"/>
          </a:xfrm>
          <a:prstGeom prst="rect">
            <a:avLst/>
          </a:prstGeom>
          <a:noFill/>
        </p:spPr>
        <p:txBody>
          <a:bodyPr wrap="square">
            <a:spAutoFit/>
          </a:bodyPr>
          <a:lstStyle/>
          <a:p>
            <a:r>
              <a:rPr lang="en-US" sz="2200" dirty="0">
                <a:solidFill>
                  <a:srgbClr val="0070C0"/>
                </a:solidFill>
                <a:latin typeface="#9Slide03 Ample" panose="02000000000000000000" pitchFamily="2" charset="0"/>
              </a:rPr>
              <a:t>2. </a:t>
            </a:r>
            <a:endParaRPr lang="en-US" sz="2200" dirty="0"/>
          </a:p>
        </p:txBody>
      </p:sp>
      <p:sp>
        <p:nvSpPr>
          <p:cNvPr id="26" name="TextBox 25">
            <a:extLst>
              <a:ext uri="{FF2B5EF4-FFF2-40B4-BE49-F238E27FC236}">
                <a16:creationId xmlns:a16="http://schemas.microsoft.com/office/drawing/2014/main" id="{F79A0AD4-6CB0-9861-49C0-D42B10890BF4}"/>
              </a:ext>
            </a:extLst>
          </p:cNvPr>
          <p:cNvSpPr txBox="1"/>
          <p:nvPr/>
        </p:nvSpPr>
        <p:spPr>
          <a:xfrm>
            <a:off x="249879" y="3327593"/>
            <a:ext cx="442822" cy="430887"/>
          </a:xfrm>
          <a:prstGeom prst="rect">
            <a:avLst/>
          </a:prstGeom>
          <a:noFill/>
        </p:spPr>
        <p:txBody>
          <a:bodyPr wrap="square">
            <a:spAutoFit/>
          </a:bodyPr>
          <a:lstStyle/>
          <a:p>
            <a:r>
              <a:rPr lang="en-US" sz="2200" dirty="0">
                <a:solidFill>
                  <a:srgbClr val="0070C0"/>
                </a:solidFill>
                <a:latin typeface="#9Slide03 Ample" panose="02000000000000000000" pitchFamily="2" charset="0"/>
              </a:rPr>
              <a:t>3. </a:t>
            </a:r>
            <a:endParaRPr lang="en-US" sz="2200" dirty="0"/>
          </a:p>
        </p:txBody>
      </p:sp>
      <p:sp>
        <p:nvSpPr>
          <p:cNvPr id="27" name="TextBox 26">
            <a:extLst>
              <a:ext uri="{FF2B5EF4-FFF2-40B4-BE49-F238E27FC236}">
                <a16:creationId xmlns:a16="http://schemas.microsoft.com/office/drawing/2014/main" id="{6FAA312F-35F3-0982-7C25-C7A7962E1D17}"/>
              </a:ext>
            </a:extLst>
          </p:cNvPr>
          <p:cNvSpPr txBox="1"/>
          <p:nvPr/>
        </p:nvSpPr>
        <p:spPr>
          <a:xfrm>
            <a:off x="4491198" y="2303257"/>
            <a:ext cx="442822" cy="430887"/>
          </a:xfrm>
          <a:prstGeom prst="rect">
            <a:avLst/>
          </a:prstGeom>
          <a:noFill/>
        </p:spPr>
        <p:txBody>
          <a:bodyPr wrap="square">
            <a:spAutoFit/>
          </a:bodyPr>
          <a:lstStyle/>
          <a:p>
            <a:r>
              <a:rPr lang="en-US" sz="2200" dirty="0">
                <a:solidFill>
                  <a:srgbClr val="0070C0"/>
                </a:solidFill>
                <a:latin typeface="#9Slide03 Ample" panose="02000000000000000000" pitchFamily="2" charset="0"/>
              </a:rPr>
              <a:t>3. </a:t>
            </a:r>
            <a:endParaRPr lang="en-US" sz="2200" dirty="0"/>
          </a:p>
        </p:txBody>
      </p:sp>
      <p:sp>
        <p:nvSpPr>
          <p:cNvPr id="28" name="TextBox 27">
            <a:extLst>
              <a:ext uri="{FF2B5EF4-FFF2-40B4-BE49-F238E27FC236}">
                <a16:creationId xmlns:a16="http://schemas.microsoft.com/office/drawing/2014/main" id="{7B5014AB-848C-1342-CFA2-C90D881A3958}"/>
              </a:ext>
            </a:extLst>
          </p:cNvPr>
          <p:cNvSpPr txBox="1"/>
          <p:nvPr/>
        </p:nvSpPr>
        <p:spPr>
          <a:xfrm>
            <a:off x="4491198" y="4264466"/>
            <a:ext cx="442822" cy="430887"/>
          </a:xfrm>
          <a:prstGeom prst="rect">
            <a:avLst/>
          </a:prstGeom>
          <a:noFill/>
        </p:spPr>
        <p:txBody>
          <a:bodyPr wrap="square">
            <a:spAutoFit/>
          </a:bodyPr>
          <a:lstStyle/>
          <a:p>
            <a:r>
              <a:rPr lang="en-US" sz="2200" dirty="0">
                <a:solidFill>
                  <a:srgbClr val="0070C0"/>
                </a:solidFill>
                <a:latin typeface="#9Slide03 Ample" panose="02000000000000000000" pitchFamily="2" charset="0"/>
              </a:rPr>
              <a:t>3. </a:t>
            </a:r>
            <a:endParaRPr lang="en-US" sz="2200" dirty="0"/>
          </a:p>
        </p:txBody>
      </p:sp>
    </p:spTree>
    <p:extLst>
      <p:ext uri="{BB962C8B-B14F-4D97-AF65-F5344CB8AC3E}">
        <p14:creationId xmlns:p14="http://schemas.microsoft.com/office/powerpoint/2010/main" val="92046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anim calcmode="lin" valueType="num">
                                      <p:cBhvr>
                                        <p:cTn id="76" dur="1000" fill="hold"/>
                                        <p:tgtEl>
                                          <p:spTgt spid="27"/>
                                        </p:tgtEl>
                                        <p:attrNameLst>
                                          <p:attrName>ppt_x</p:attrName>
                                        </p:attrNameLst>
                                      </p:cBhvr>
                                      <p:tavLst>
                                        <p:tav tm="0">
                                          <p:val>
                                            <p:strVal val="#ppt_x"/>
                                          </p:val>
                                        </p:tav>
                                        <p:tav tm="100000">
                                          <p:val>
                                            <p:strVal val="#ppt_x"/>
                                          </p:val>
                                        </p:tav>
                                      </p:tavLst>
                                    </p:anim>
                                    <p:anim calcmode="lin" valueType="num">
                                      <p:cBhvr>
                                        <p:cTn id="7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1000"/>
                                        <p:tgtEl>
                                          <p:spTgt spid="28"/>
                                        </p:tgtEl>
                                      </p:cBhvr>
                                    </p:animEffect>
                                    <p:anim calcmode="lin" valueType="num">
                                      <p:cBhvr>
                                        <p:cTn id="83" dur="1000" fill="hold"/>
                                        <p:tgtEl>
                                          <p:spTgt spid="28"/>
                                        </p:tgtEl>
                                        <p:attrNameLst>
                                          <p:attrName>ppt_x</p:attrName>
                                        </p:attrNameLst>
                                      </p:cBhvr>
                                      <p:tavLst>
                                        <p:tav tm="0">
                                          <p:val>
                                            <p:strVal val="#ppt_x"/>
                                          </p:val>
                                        </p:tav>
                                        <p:tav tm="100000">
                                          <p:val>
                                            <p:strVal val="#ppt_x"/>
                                          </p:val>
                                        </p:tav>
                                      </p:tavLst>
                                    </p:anim>
                                    <p:anim calcmode="lin" valueType="num">
                                      <p:cBhvr>
                                        <p:cTn id="8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5" grpId="0" animBg="1"/>
      <p:bldP spid="18" grpId="0" animBg="1"/>
      <p:bldP spid="19" grpId="0" animBg="1"/>
      <p:bldP spid="21" grpId="0"/>
      <p:bldP spid="22" grpId="0"/>
      <p:bldP spid="23" grpId="0"/>
      <p:bldP spid="24" grpId="0"/>
      <p:bldP spid="25" grpId="0"/>
      <p:bldP spid="26" grpId="0"/>
      <p:bldP spid="27"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Ã² chÆ¡i Ã´ chá»¯ ká»³ diá»u má»i 2018 sá» 1 | TrÃ² chÆ¡i">
            <a:extLst>
              <a:ext uri="{FF2B5EF4-FFF2-40B4-BE49-F238E27FC236}">
                <a16:creationId xmlns:a16="http://schemas.microsoft.com/office/drawing/2014/main" id="{C3ACA523-3B21-43C4-A1B1-5286DDE795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22" b="13333"/>
          <a:stretch/>
        </p:blipFill>
        <p:spPr bwMode="auto">
          <a:xfrm>
            <a:off x="0" y="9217"/>
            <a:ext cx="9144000" cy="5134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781086"/>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val 2" descr="Picture3"/>
          <p:cNvSpPr>
            <a:spLocks noChangeArrowheads="1"/>
          </p:cNvSpPr>
          <p:nvPr/>
        </p:nvSpPr>
        <p:spPr bwMode="auto">
          <a:xfrm>
            <a:off x="762000" y="360826"/>
            <a:ext cx="441960" cy="416719"/>
          </a:xfrm>
          <a:prstGeom prst="ellipse">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dirty="0">
                <a:solidFill>
                  <a:schemeClr val="bg1"/>
                </a:solidFill>
                <a:latin typeface="Times New Roman" panose="02020603050405020304" pitchFamily="18" charset="0"/>
                <a:cs typeface="Times New Roman" panose="02020603050405020304" pitchFamily="18" charset="0"/>
              </a:rPr>
              <a:t>1</a:t>
            </a:r>
          </a:p>
        </p:txBody>
      </p:sp>
      <p:sp>
        <p:nvSpPr>
          <p:cNvPr id="6504" name="AutoShape 360"/>
          <p:cNvSpPr>
            <a:spLocks noChangeArrowheads="1"/>
          </p:cNvSpPr>
          <p:nvPr/>
        </p:nvSpPr>
        <p:spPr bwMode="auto">
          <a:xfrm>
            <a:off x="7585710" y="1630918"/>
            <a:ext cx="1078230" cy="369093"/>
          </a:xfrm>
          <a:prstGeom prst="bevel">
            <a:avLst>
              <a:gd name="adj" fmla="val 12500"/>
            </a:avLst>
          </a:prstGeom>
          <a:solidFill>
            <a:schemeClr val="accent6">
              <a:lumMod val="20000"/>
              <a:lumOff val="80000"/>
            </a:schemeClr>
          </a:solidFill>
          <a:ln>
            <a:noFill/>
          </a:ln>
          <a:effectLst/>
        </p:spPr>
        <p:txBody>
          <a:bodyPr wrap="none" anchor="ctr"/>
          <a:lstStyle/>
          <a:p>
            <a:pPr algn="ctr" eaLnBrk="1" hangingPunct="1">
              <a:defRPr/>
            </a:pPr>
            <a:r>
              <a:rPr lang="en-US" b="1" dirty="0">
                <a:solidFill>
                  <a:srgbClr val="0070C0"/>
                </a:solidFill>
                <a:latin typeface="Times New Roman" panose="02020603050405020304" pitchFamily="18" charset="0"/>
                <a:cs typeface="Times New Roman" panose="02020603050405020304" pitchFamily="18" charset="0"/>
              </a:rPr>
              <a:t>TỪ KHÓA</a:t>
            </a:r>
          </a:p>
        </p:txBody>
      </p:sp>
      <p:sp>
        <p:nvSpPr>
          <p:cNvPr id="6538" name="Oval 394" descr="Picture3"/>
          <p:cNvSpPr>
            <a:spLocks noChangeArrowheads="1"/>
          </p:cNvSpPr>
          <p:nvPr/>
        </p:nvSpPr>
        <p:spPr bwMode="auto">
          <a:xfrm>
            <a:off x="767358" y="798261"/>
            <a:ext cx="441960" cy="416719"/>
          </a:xfrm>
          <a:prstGeom prst="ellipse">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a:solidFill>
                  <a:schemeClr val="bg1"/>
                </a:solidFill>
                <a:latin typeface="Times New Roman" panose="02020603050405020304" pitchFamily="18" charset="0"/>
                <a:cs typeface="Times New Roman" panose="02020603050405020304" pitchFamily="18" charset="0"/>
              </a:rPr>
              <a:t>2</a:t>
            </a:r>
          </a:p>
        </p:txBody>
      </p:sp>
      <p:sp>
        <p:nvSpPr>
          <p:cNvPr id="6539" name="Oval 395" descr="Picture3"/>
          <p:cNvSpPr>
            <a:spLocks noChangeArrowheads="1"/>
          </p:cNvSpPr>
          <p:nvPr/>
        </p:nvSpPr>
        <p:spPr bwMode="auto">
          <a:xfrm>
            <a:off x="767358" y="1226886"/>
            <a:ext cx="441960" cy="416719"/>
          </a:xfrm>
          <a:prstGeom prst="ellipse">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a:solidFill>
                  <a:schemeClr val="bg1"/>
                </a:solidFill>
                <a:latin typeface="Times New Roman" panose="02020603050405020304" pitchFamily="18" charset="0"/>
                <a:cs typeface="Times New Roman" panose="02020603050405020304" pitchFamily="18" charset="0"/>
              </a:rPr>
              <a:t>3</a:t>
            </a:r>
          </a:p>
        </p:txBody>
      </p:sp>
      <p:sp>
        <p:nvSpPr>
          <p:cNvPr id="6540" name="Oval 396" descr="Picture3"/>
          <p:cNvSpPr>
            <a:spLocks noChangeArrowheads="1"/>
          </p:cNvSpPr>
          <p:nvPr/>
        </p:nvSpPr>
        <p:spPr bwMode="auto">
          <a:xfrm>
            <a:off x="767358" y="1643129"/>
            <a:ext cx="441960" cy="416719"/>
          </a:xfrm>
          <a:prstGeom prst="ellipse">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a:solidFill>
                  <a:schemeClr val="bg1"/>
                </a:solidFill>
                <a:latin typeface="Times New Roman" panose="02020603050405020304" pitchFamily="18" charset="0"/>
                <a:cs typeface="Times New Roman" panose="02020603050405020304" pitchFamily="18" charset="0"/>
              </a:rPr>
              <a:t>4</a:t>
            </a:r>
          </a:p>
        </p:txBody>
      </p:sp>
      <p:sp>
        <p:nvSpPr>
          <p:cNvPr id="6541" name="Oval 397" descr="Picture3"/>
          <p:cNvSpPr>
            <a:spLocks noChangeArrowheads="1"/>
          </p:cNvSpPr>
          <p:nvPr/>
        </p:nvSpPr>
        <p:spPr bwMode="auto">
          <a:xfrm>
            <a:off x="767358" y="2059371"/>
            <a:ext cx="441960" cy="416719"/>
          </a:xfrm>
          <a:prstGeom prst="ellipse">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a:solidFill>
                  <a:schemeClr val="bg1"/>
                </a:solidFill>
                <a:latin typeface="Times New Roman" panose="02020603050405020304" pitchFamily="18" charset="0"/>
                <a:cs typeface="Times New Roman" panose="02020603050405020304" pitchFamily="18" charset="0"/>
              </a:rPr>
              <a:t>5</a:t>
            </a:r>
          </a:p>
        </p:txBody>
      </p:sp>
      <p:sp>
        <p:nvSpPr>
          <p:cNvPr id="6542" name="Oval 398" descr="Picture3"/>
          <p:cNvSpPr>
            <a:spLocks noChangeArrowheads="1"/>
          </p:cNvSpPr>
          <p:nvPr/>
        </p:nvSpPr>
        <p:spPr bwMode="auto">
          <a:xfrm>
            <a:off x="767358" y="2487996"/>
            <a:ext cx="441960" cy="416719"/>
          </a:xfrm>
          <a:prstGeom prst="ellipse">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a:solidFill>
                  <a:schemeClr val="bg1"/>
                </a:solidFill>
                <a:latin typeface="Times New Roman" panose="02020603050405020304" pitchFamily="18" charset="0"/>
                <a:cs typeface="Times New Roman" panose="02020603050405020304" pitchFamily="18" charset="0"/>
              </a:rPr>
              <a:t>6</a:t>
            </a:r>
          </a:p>
        </p:txBody>
      </p:sp>
      <p:sp>
        <p:nvSpPr>
          <p:cNvPr id="6543" name="Oval 399" descr="Picture3"/>
          <p:cNvSpPr>
            <a:spLocks noChangeArrowheads="1"/>
          </p:cNvSpPr>
          <p:nvPr/>
        </p:nvSpPr>
        <p:spPr bwMode="auto">
          <a:xfrm>
            <a:off x="762000" y="2916621"/>
            <a:ext cx="441960" cy="416719"/>
          </a:xfrm>
          <a:prstGeom prst="ellipse">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a:solidFill>
                  <a:schemeClr val="bg1"/>
                </a:solidFill>
                <a:latin typeface="Times New Roman" panose="02020603050405020304" pitchFamily="18" charset="0"/>
                <a:cs typeface="Times New Roman" panose="02020603050405020304" pitchFamily="18" charset="0"/>
              </a:rPr>
              <a:t>7</a:t>
            </a:r>
          </a:p>
        </p:txBody>
      </p:sp>
      <p:sp>
        <p:nvSpPr>
          <p:cNvPr id="6544" name="Oval 400" descr="Picture3"/>
          <p:cNvSpPr>
            <a:spLocks noChangeArrowheads="1"/>
          </p:cNvSpPr>
          <p:nvPr/>
        </p:nvSpPr>
        <p:spPr bwMode="auto">
          <a:xfrm>
            <a:off x="773430" y="3354056"/>
            <a:ext cx="441960" cy="416719"/>
          </a:xfrm>
          <a:prstGeom prst="ellipse">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a:solidFill>
                  <a:schemeClr val="bg1"/>
                </a:solidFill>
                <a:latin typeface="Times New Roman" panose="02020603050405020304" pitchFamily="18" charset="0"/>
                <a:cs typeface="Times New Roman" panose="02020603050405020304" pitchFamily="18" charset="0"/>
              </a:rPr>
              <a:t>8</a:t>
            </a:r>
          </a:p>
        </p:txBody>
      </p:sp>
      <p:sp>
        <p:nvSpPr>
          <p:cNvPr id="6545" name="Oval 401" descr="Picture3"/>
          <p:cNvSpPr>
            <a:spLocks noChangeArrowheads="1"/>
          </p:cNvSpPr>
          <p:nvPr/>
        </p:nvSpPr>
        <p:spPr bwMode="auto">
          <a:xfrm>
            <a:off x="773430" y="3795777"/>
            <a:ext cx="441960" cy="416719"/>
          </a:xfrm>
          <a:prstGeom prst="ellipse">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a:solidFill>
                  <a:schemeClr val="bg1"/>
                </a:solidFill>
                <a:latin typeface="Times New Roman" panose="02020603050405020304" pitchFamily="18" charset="0"/>
                <a:cs typeface="Times New Roman" panose="02020603050405020304" pitchFamily="18" charset="0"/>
              </a:rPr>
              <a:t>9</a:t>
            </a:r>
          </a:p>
        </p:txBody>
      </p:sp>
      <p:sp>
        <p:nvSpPr>
          <p:cNvPr id="6546" name="Oval 402" descr="Picture3"/>
          <p:cNvSpPr>
            <a:spLocks noChangeArrowheads="1"/>
          </p:cNvSpPr>
          <p:nvPr/>
        </p:nvSpPr>
        <p:spPr bwMode="auto">
          <a:xfrm>
            <a:off x="773430" y="4259886"/>
            <a:ext cx="441960" cy="416719"/>
          </a:xfrm>
          <a:prstGeom prst="ellipse">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a:solidFill>
                  <a:schemeClr val="bg1"/>
                </a:solidFill>
                <a:latin typeface="Times New Roman" panose="02020603050405020304" pitchFamily="18" charset="0"/>
                <a:cs typeface="Times New Roman" panose="02020603050405020304" pitchFamily="18" charset="0"/>
              </a:rPr>
              <a:t>10</a:t>
            </a:r>
          </a:p>
        </p:txBody>
      </p:sp>
      <p:grpSp>
        <p:nvGrpSpPr>
          <p:cNvPr id="36878" name="Group 594"/>
          <p:cNvGrpSpPr>
            <a:grpSpLocks/>
          </p:cNvGrpSpPr>
          <p:nvPr/>
        </p:nvGrpSpPr>
        <p:grpSpPr bwMode="auto">
          <a:xfrm>
            <a:off x="4107180" y="529590"/>
            <a:ext cx="2400300" cy="285750"/>
            <a:chOff x="2400" y="528"/>
            <a:chExt cx="2016" cy="240"/>
          </a:xfrm>
        </p:grpSpPr>
        <p:sp>
          <p:nvSpPr>
            <p:cNvPr id="37175" name="AutoShape 410" descr="Picture5"/>
            <p:cNvSpPr>
              <a:spLocks noChangeArrowheads="1"/>
            </p:cNvSpPr>
            <p:nvPr/>
          </p:nvSpPr>
          <p:spPr bwMode="auto">
            <a:xfrm>
              <a:off x="2400" y="5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76" name="AutoShape 411" descr="Picture5"/>
            <p:cNvSpPr>
              <a:spLocks noChangeArrowheads="1"/>
            </p:cNvSpPr>
            <p:nvPr/>
          </p:nvSpPr>
          <p:spPr bwMode="auto">
            <a:xfrm>
              <a:off x="2688" y="5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77" name="AutoShape 412" descr="Picture5"/>
            <p:cNvSpPr>
              <a:spLocks noChangeArrowheads="1"/>
            </p:cNvSpPr>
            <p:nvPr/>
          </p:nvSpPr>
          <p:spPr bwMode="auto">
            <a:xfrm>
              <a:off x="2976" y="5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78" name="AutoShape 413" descr="Picture5"/>
            <p:cNvSpPr>
              <a:spLocks noChangeArrowheads="1"/>
            </p:cNvSpPr>
            <p:nvPr/>
          </p:nvSpPr>
          <p:spPr bwMode="auto">
            <a:xfrm>
              <a:off x="3264" y="5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79" name="AutoShape 414" descr="Picture5"/>
            <p:cNvSpPr>
              <a:spLocks noChangeArrowheads="1"/>
            </p:cNvSpPr>
            <p:nvPr/>
          </p:nvSpPr>
          <p:spPr bwMode="auto">
            <a:xfrm>
              <a:off x="3552" y="5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80" name="AutoShape 415" descr="Picture5"/>
            <p:cNvSpPr>
              <a:spLocks noChangeArrowheads="1"/>
            </p:cNvSpPr>
            <p:nvPr/>
          </p:nvSpPr>
          <p:spPr bwMode="auto">
            <a:xfrm>
              <a:off x="3840" y="5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81" name="AutoShape 416" descr="Picture5"/>
            <p:cNvSpPr>
              <a:spLocks noChangeArrowheads="1"/>
            </p:cNvSpPr>
            <p:nvPr/>
          </p:nvSpPr>
          <p:spPr bwMode="auto">
            <a:xfrm>
              <a:off x="4128" y="5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grpSp>
      <p:grpSp>
        <p:nvGrpSpPr>
          <p:cNvPr id="36879" name="Group 601"/>
          <p:cNvGrpSpPr>
            <a:grpSpLocks/>
          </p:cNvGrpSpPr>
          <p:nvPr/>
        </p:nvGrpSpPr>
        <p:grpSpPr bwMode="auto">
          <a:xfrm>
            <a:off x="3764280" y="2529840"/>
            <a:ext cx="2743200" cy="285750"/>
            <a:chOff x="2112" y="2208"/>
            <a:chExt cx="2304" cy="240"/>
          </a:xfrm>
        </p:grpSpPr>
        <p:sp>
          <p:nvSpPr>
            <p:cNvPr id="37167" name="AutoShape 425" descr="Picture5"/>
            <p:cNvSpPr>
              <a:spLocks noChangeArrowheads="1"/>
            </p:cNvSpPr>
            <p:nvPr/>
          </p:nvSpPr>
          <p:spPr bwMode="auto">
            <a:xfrm>
              <a:off x="2112" y="22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68" name="AutoShape 426" descr="Picture5"/>
            <p:cNvSpPr>
              <a:spLocks noChangeArrowheads="1"/>
            </p:cNvSpPr>
            <p:nvPr/>
          </p:nvSpPr>
          <p:spPr bwMode="auto">
            <a:xfrm>
              <a:off x="2400" y="22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69" name="AutoShape 427" descr="Picture5"/>
            <p:cNvSpPr>
              <a:spLocks noChangeArrowheads="1"/>
            </p:cNvSpPr>
            <p:nvPr/>
          </p:nvSpPr>
          <p:spPr bwMode="auto">
            <a:xfrm>
              <a:off x="2688" y="22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70" name="AutoShape 428" descr="Picture5"/>
            <p:cNvSpPr>
              <a:spLocks noChangeArrowheads="1"/>
            </p:cNvSpPr>
            <p:nvPr/>
          </p:nvSpPr>
          <p:spPr bwMode="auto">
            <a:xfrm>
              <a:off x="2976" y="22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71" name="AutoShape 429" descr="Picture5"/>
            <p:cNvSpPr>
              <a:spLocks noChangeArrowheads="1"/>
            </p:cNvSpPr>
            <p:nvPr/>
          </p:nvSpPr>
          <p:spPr bwMode="auto">
            <a:xfrm>
              <a:off x="3264" y="22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72" name="AutoShape 430" descr="Picture5"/>
            <p:cNvSpPr>
              <a:spLocks noChangeArrowheads="1"/>
            </p:cNvSpPr>
            <p:nvPr/>
          </p:nvSpPr>
          <p:spPr bwMode="auto">
            <a:xfrm>
              <a:off x="3552" y="22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73" name="AutoShape 431" descr="Picture5"/>
            <p:cNvSpPr>
              <a:spLocks noChangeArrowheads="1"/>
            </p:cNvSpPr>
            <p:nvPr/>
          </p:nvSpPr>
          <p:spPr bwMode="auto">
            <a:xfrm>
              <a:off x="3840" y="22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74" name="AutoShape 432" descr="Picture5"/>
            <p:cNvSpPr>
              <a:spLocks noChangeArrowheads="1"/>
            </p:cNvSpPr>
            <p:nvPr/>
          </p:nvSpPr>
          <p:spPr bwMode="auto">
            <a:xfrm>
              <a:off x="4128" y="22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grpSp>
      <p:grpSp>
        <p:nvGrpSpPr>
          <p:cNvPr id="36880" name="Group 595"/>
          <p:cNvGrpSpPr>
            <a:grpSpLocks/>
          </p:cNvGrpSpPr>
          <p:nvPr/>
        </p:nvGrpSpPr>
        <p:grpSpPr bwMode="auto">
          <a:xfrm>
            <a:off x="2392680" y="815340"/>
            <a:ext cx="2743200" cy="285750"/>
            <a:chOff x="960" y="768"/>
            <a:chExt cx="2304" cy="240"/>
          </a:xfrm>
        </p:grpSpPr>
        <p:sp>
          <p:nvSpPr>
            <p:cNvPr id="37159" name="AutoShape 436" descr="Picture5"/>
            <p:cNvSpPr>
              <a:spLocks noChangeArrowheads="1"/>
            </p:cNvSpPr>
            <p:nvPr/>
          </p:nvSpPr>
          <p:spPr bwMode="auto">
            <a:xfrm>
              <a:off x="960" y="76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60" name="AutoShape 437" descr="Picture5"/>
            <p:cNvSpPr>
              <a:spLocks noChangeArrowheads="1"/>
            </p:cNvSpPr>
            <p:nvPr/>
          </p:nvSpPr>
          <p:spPr bwMode="auto">
            <a:xfrm>
              <a:off x="1248" y="76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61" name="AutoShape 438" descr="Picture5"/>
            <p:cNvSpPr>
              <a:spLocks noChangeArrowheads="1"/>
            </p:cNvSpPr>
            <p:nvPr/>
          </p:nvSpPr>
          <p:spPr bwMode="auto">
            <a:xfrm>
              <a:off x="1536" y="76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62" name="AutoShape 439" descr="Picture5"/>
            <p:cNvSpPr>
              <a:spLocks noChangeArrowheads="1"/>
            </p:cNvSpPr>
            <p:nvPr/>
          </p:nvSpPr>
          <p:spPr bwMode="auto">
            <a:xfrm>
              <a:off x="1824" y="76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63" name="AutoShape 440" descr="Picture5"/>
            <p:cNvSpPr>
              <a:spLocks noChangeArrowheads="1"/>
            </p:cNvSpPr>
            <p:nvPr/>
          </p:nvSpPr>
          <p:spPr bwMode="auto">
            <a:xfrm>
              <a:off x="2112" y="76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64" name="AutoShape 441" descr="Picture5"/>
            <p:cNvSpPr>
              <a:spLocks noChangeArrowheads="1"/>
            </p:cNvSpPr>
            <p:nvPr/>
          </p:nvSpPr>
          <p:spPr bwMode="auto">
            <a:xfrm>
              <a:off x="2400" y="76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65" name="AutoShape 442" descr="Picture5"/>
            <p:cNvSpPr>
              <a:spLocks noChangeArrowheads="1"/>
            </p:cNvSpPr>
            <p:nvPr/>
          </p:nvSpPr>
          <p:spPr bwMode="auto">
            <a:xfrm>
              <a:off x="2688" y="76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66" name="AutoShape 443" descr="Picture5"/>
            <p:cNvSpPr>
              <a:spLocks noChangeArrowheads="1"/>
            </p:cNvSpPr>
            <p:nvPr/>
          </p:nvSpPr>
          <p:spPr bwMode="auto">
            <a:xfrm>
              <a:off x="2976" y="76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grpSp>
      <p:grpSp>
        <p:nvGrpSpPr>
          <p:cNvPr id="36881" name="Group 596"/>
          <p:cNvGrpSpPr>
            <a:grpSpLocks/>
          </p:cNvGrpSpPr>
          <p:nvPr/>
        </p:nvGrpSpPr>
        <p:grpSpPr bwMode="auto">
          <a:xfrm>
            <a:off x="3078480" y="1101090"/>
            <a:ext cx="3086100" cy="285750"/>
            <a:chOff x="1536" y="1008"/>
            <a:chExt cx="2592" cy="240"/>
          </a:xfrm>
        </p:grpSpPr>
        <p:sp>
          <p:nvSpPr>
            <p:cNvPr id="37150" name="AutoShape 453" descr="Picture5"/>
            <p:cNvSpPr>
              <a:spLocks noChangeArrowheads="1"/>
            </p:cNvSpPr>
            <p:nvPr/>
          </p:nvSpPr>
          <p:spPr bwMode="auto">
            <a:xfrm>
              <a:off x="1536" y="10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51" name="AutoShape 454" descr="Picture5"/>
            <p:cNvSpPr>
              <a:spLocks noChangeArrowheads="1"/>
            </p:cNvSpPr>
            <p:nvPr/>
          </p:nvSpPr>
          <p:spPr bwMode="auto">
            <a:xfrm>
              <a:off x="1824" y="10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52" name="AutoShape 455" descr="Picture5"/>
            <p:cNvSpPr>
              <a:spLocks noChangeArrowheads="1"/>
            </p:cNvSpPr>
            <p:nvPr/>
          </p:nvSpPr>
          <p:spPr bwMode="auto">
            <a:xfrm>
              <a:off x="2112" y="10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53" name="AutoShape 456" descr="Picture5"/>
            <p:cNvSpPr>
              <a:spLocks noChangeArrowheads="1"/>
            </p:cNvSpPr>
            <p:nvPr/>
          </p:nvSpPr>
          <p:spPr bwMode="auto">
            <a:xfrm>
              <a:off x="2400" y="10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54" name="AutoShape 457" descr="Picture5"/>
            <p:cNvSpPr>
              <a:spLocks noChangeArrowheads="1"/>
            </p:cNvSpPr>
            <p:nvPr/>
          </p:nvSpPr>
          <p:spPr bwMode="auto">
            <a:xfrm>
              <a:off x="2688" y="10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55" name="AutoShape 458" descr="Picture5"/>
            <p:cNvSpPr>
              <a:spLocks noChangeArrowheads="1"/>
            </p:cNvSpPr>
            <p:nvPr/>
          </p:nvSpPr>
          <p:spPr bwMode="auto">
            <a:xfrm>
              <a:off x="2976" y="10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56" name="AutoShape 459" descr="Picture5"/>
            <p:cNvSpPr>
              <a:spLocks noChangeArrowheads="1"/>
            </p:cNvSpPr>
            <p:nvPr/>
          </p:nvSpPr>
          <p:spPr bwMode="auto">
            <a:xfrm>
              <a:off x="3264" y="10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57" name="AutoShape 460" descr="Picture5"/>
            <p:cNvSpPr>
              <a:spLocks noChangeArrowheads="1"/>
            </p:cNvSpPr>
            <p:nvPr/>
          </p:nvSpPr>
          <p:spPr bwMode="auto">
            <a:xfrm>
              <a:off x="3552" y="10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58" name="AutoShape 461" descr="Picture5"/>
            <p:cNvSpPr>
              <a:spLocks noChangeArrowheads="1"/>
            </p:cNvSpPr>
            <p:nvPr/>
          </p:nvSpPr>
          <p:spPr bwMode="auto">
            <a:xfrm>
              <a:off x="3840" y="100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grpSp>
      <p:grpSp>
        <p:nvGrpSpPr>
          <p:cNvPr id="36882" name="Group 597"/>
          <p:cNvGrpSpPr>
            <a:grpSpLocks/>
          </p:cNvGrpSpPr>
          <p:nvPr/>
        </p:nvGrpSpPr>
        <p:grpSpPr bwMode="auto">
          <a:xfrm>
            <a:off x="3421380" y="1386840"/>
            <a:ext cx="2743200" cy="285750"/>
            <a:chOff x="1824" y="1248"/>
            <a:chExt cx="2304" cy="240"/>
          </a:xfrm>
        </p:grpSpPr>
        <p:sp>
          <p:nvSpPr>
            <p:cNvPr id="37142" name="AutoShape 469" descr="Picture5"/>
            <p:cNvSpPr>
              <a:spLocks noChangeArrowheads="1"/>
            </p:cNvSpPr>
            <p:nvPr/>
          </p:nvSpPr>
          <p:spPr bwMode="auto">
            <a:xfrm>
              <a:off x="1824" y="124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43" name="AutoShape 470" descr="Picture5"/>
            <p:cNvSpPr>
              <a:spLocks noChangeArrowheads="1"/>
            </p:cNvSpPr>
            <p:nvPr/>
          </p:nvSpPr>
          <p:spPr bwMode="auto">
            <a:xfrm>
              <a:off x="2112" y="124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44" name="AutoShape 471" descr="Picture5"/>
            <p:cNvSpPr>
              <a:spLocks noChangeArrowheads="1"/>
            </p:cNvSpPr>
            <p:nvPr/>
          </p:nvSpPr>
          <p:spPr bwMode="auto">
            <a:xfrm>
              <a:off x="2400" y="124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45" name="AutoShape 472" descr="Picture5"/>
            <p:cNvSpPr>
              <a:spLocks noChangeArrowheads="1"/>
            </p:cNvSpPr>
            <p:nvPr/>
          </p:nvSpPr>
          <p:spPr bwMode="auto">
            <a:xfrm>
              <a:off x="2688" y="124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46" name="AutoShape 473" descr="Picture5"/>
            <p:cNvSpPr>
              <a:spLocks noChangeArrowheads="1"/>
            </p:cNvSpPr>
            <p:nvPr/>
          </p:nvSpPr>
          <p:spPr bwMode="auto">
            <a:xfrm>
              <a:off x="2976" y="124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47" name="AutoShape 474" descr="Picture5"/>
            <p:cNvSpPr>
              <a:spLocks noChangeArrowheads="1"/>
            </p:cNvSpPr>
            <p:nvPr/>
          </p:nvSpPr>
          <p:spPr bwMode="auto">
            <a:xfrm>
              <a:off x="3264" y="124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48" name="AutoShape 475" descr="Picture5"/>
            <p:cNvSpPr>
              <a:spLocks noChangeArrowheads="1"/>
            </p:cNvSpPr>
            <p:nvPr/>
          </p:nvSpPr>
          <p:spPr bwMode="auto">
            <a:xfrm>
              <a:off x="3552" y="124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49" name="AutoShape 476" descr="Picture5"/>
            <p:cNvSpPr>
              <a:spLocks noChangeArrowheads="1"/>
            </p:cNvSpPr>
            <p:nvPr/>
          </p:nvSpPr>
          <p:spPr bwMode="auto">
            <a:xfrm>
              <a:off x="3840" y="124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grpSp>
      <p:grpSp>
        <p:nvGrpSpPr>
          <p:cNvPr id="36883" name="Group 598"/>
          <p:cNvGrpSpPr>
            <a:grpSpLocks/>
          </p:cNvGrpSpPr>
          <p:nvPr/>
        </p:nvGrpSpPr>
        <p:grpSpPr bwMode="auto">
          <a:xfrm>
            <a:off x="3078480" y="1672590"/>
            <a:ext cx="2743200" cy="285750"/>
            <a:chOff x="1536" y="1488"/>
            <a:chExt cx="2304" cy="240"/>
          </a:xfrm>
        </p:grpSpPr>
        <p:sp>
          <p:nvSpPr>
            <p:cNvPr id="37134" name="AutoShape 483" descr="Picture5"/>
            <p:cNvSpPr>
              <a:spLocks noChangeArrowheads="1"/>
            </p:cNvSpPr>
            <p:nvPr/>
          </p:nvSpPr>
          <p:spPr bwMode="auto">
            <a:xfrm>
              <a:off x="1536" y="14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35" name="AutoShape 484" descr="Picture5"/>
            <p:cNvSpPr>
              <a:spLocks noChangeArrowheads="1"/>
            </p:cNvSpPr>
            <p:nvPr/>
          </p:nvSpPr>
          <p:spPr bwMode="auto">
            <a:xfrm>
              <a:off x="1824" y="14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36" name="AutoShape 485" descr="Picture5"/>
            <p:cNvSpPr>
              <a:spLocks noChangeArrowheads="1"/>
            </p:cNvSpPr>
            <p:nvPr/>
          </p:nvSpPr>
          <p:spPr bwMode="auto">
            <a:xfrm>
              <a:off x="2112" y="14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37" name="AutoShape 486" descr="Picture5"/>
            <p:cNvSpPr>
              <a:spLocks noChangeArrowheads="1"/>
            </p:cNvSpPr>
            <p:nvPr/>
          </p:nvSpPr>
          <p:spPr bwMode="auto">
            <a:xfrm>
              <a:off x="2400" y="14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38" name="AutoShape 487" descr="Picture5"/>
            <p:cNvSpPr>
              <a:spLocks noChangeArrowheads="1"/>
            </p:cNvSpPr>
            <p:nvPr/>
          </p:nvSpPr>
          <p:spPr bwMode="auto">
            <a:xfrm>
              <a:off x="2688" y="14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39" name="AutoShape 488" descr="Picture5"/>
            <p:cNvSpPr>
              <a:spLocks noChangeArrowheads="1"/>
            </p:cNvSpPr>
            <p:nvPr/>
          </p:nvSpPr>
          <p:spPr bwMode="auto">
            <a:xfrm>
              <a:off x="2976" y="14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40" name="AutoShape 489" descr="Picture5"/>
            <p:cNvSpPr>
              <a:spLocks noChangeArrowheads="1"/>
            </p:cNvSpPr>
            <p:nvPr/>
          </p:nvSpPr>
          <p:spPr bwMode="auto">
            <a:xfrm>
              <a:off x="3264" y="14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41" name="AutoShape 490" descr="Picture5"/>
            <p:cNvSpPr>
              <a:spLocks noChangeArrowheads="1"/>
            </p:cNvSpPr>
            <p:nvPr/>
          </p:nvSpPr>
          <p:spPr bwMode="auto">
            <a:xfrm>
              <a:off x="3552" y="14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grpSp>
      <p:grpSp>
        <p:nvGrpSpPr>
          <p:cNvPr id="36884" name="Group 599"/>
          <p:cNvGrpSpPr>
            <a:grpSpLocks/>
          </p:cNvGrpSpPr>
          <p:nvPr/>
        </p:nvGrpSpPr>
        <p:grpSpPr bwMode="auto">
          <a:xfrm>
            <a:off x="3421380" y="1958340"/>
            <a:ext cx="3086100" cy="285750"/>
            <a:chOff x="1824" y="1728"/>
            <a:chExt cx="2592" cy="240"/>
          </a:xfrm>
        </p:grpSpPr>
        <p:sp>
          <p:nvSpPr>
            <p:cNvPr id="37125" name="AutoShape 499" descr="Picture5"/>
            <p:cNvSpPr>
              <a:spLocks noChangeArrowheads="1"/>
            </p:cNvSpPr>
            <p:nvPr/>
          </p:nvSpPr>
          <p:spPr bwMode="auto">
            <a:xfrm>
              <a:off x="1824" y="17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26" name="AutoShape 500" descr="Picture5"/>
            <p:cNvSpPr>
              <a:spLocks noChangeArrowheads="1"/>
            </p:cNvSpPr>
            <p:nvPr/>
          </p:nvSpPr>
          <p:spPr bwMode="auto">
            <a:xfrm>
              <a:off x="2112" y="17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27" name="AutoShape 501" descr="Picture5"/>
            <p:cNvSpPr>
              <a:spLocks noChangeArrowheads="1"/>
            </p:cNvSpPr>
            <p:nvPr/>
          </p:nvSpPr>
          <p:spPr bwMode="auto">
            <a:xfrm>
              <a:off x="2400" y="17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28" name="AutoShape 502" descr="Picture5"/>
            <p:cNvSpPr>
              <a:spLocks noChangeArrowheads="1"/>
            </p:cNvSpPr>
            <p:nvPr/>
          </p:nvSpPr>
          <p:spPr bwMode="auto">
            <a:xfrm>
              <a:off x="2688" y="17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29" name="AutoShape 503" descr="Picture5"/>
            <p:cNvSpPr>
              <a:spLocks noChangeArrowheads="1"/>
            </p:cNvSpPr>
            <p:nvPr/>
          </p:nvSpPr>
          <p:spPr bwMode="auto">
            <a:xfrm>
              <a:off x="2976" y="17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30" name="AutoShape 504" descr="Picture5"/>
            <p:cNvSpPr>
              <a:spLocks noChangeArrowheads="1"/>
            </p:cNvSpPr>
            <p:nvPr/>
          </p:nvSpPr>
          <p:spPr bwMode="auto">
            <a:xfrm>
              <a:off x="3264" y="17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31" name="AutoShape 505" descr="Picture5"/>
            <p:cNvSpPr>
              <a:spLocks noChangeArrowheads="1"/>
            </p:cNvSpPr>
            <p:nvPr/>
          </p:nvSpPr>
          <p:spPr bwMode="auto">
            <a:xfrm>
              <a:off x="3552" y="17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32" name="AutoShape 506" descr="Picture5"/>
            <p:cNvSpPr>
              <a:spLocks noChangeArrowheads="1"/>
            </p:cNvSpPr>
            <p:nvPr/>
          </p:nvSpPr>
          <p:spPr bwMode="auto">
            <a:xfrm>
              <a:off x="3840" y="17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33" name="AutoShape 507" descr="Picture5"/>
            <p:cNvSpPr>
              <a:spLocks noChangeArrowheads="1"/>
            </p:cNvSpPr>
            <p:nvPr/>
          </p:nvSpPr>
          <p:spPr bwMode="auto">
            <a:xfrm>
              <a:off x="4128" y="172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grpSp>
      <p:grpSp>
        <p:nvGrpSpPr>
          <p:cNvPr id="36885" name="Group 600"/>
          <p:cNvGrpSpPr>
            <a:grpSpLocks/>
          </p:cNvGrpSpPr>
          <p:nvPr/>
        </p:nvGrpSpPr>
        <p:grpSpPr bwMode="auto">
          <a:xfrm>
            <a:off x="3421380" y="2244090"/>
            <a:ext cx="1371600" cy="285750"/>
            <a:chOff x="1824" y="1968"/>
            <a:chExt cx="1152" cy="240"/>
          </a:xfrm>
        </p:grpSpPr>
        <p:sp>
          <p:nvSpPr>
            <p:cNvPr id="37121" name="AutoShape 514" descr="Picture5"/>
            <p:cNvSpPr>
              <a:spLocks noChangeArrowheads="1"/>
            </p:cNvSpPr>
            <p:nvPr/>
          </p:nvSpPr>
          <p:spPr bwMode="auto">
            <a:xfrm>
              <a:off x="1824" y="196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22" name="AutoShape 515" descr="Picture5"/>
            <p:cNvSpPr>
              <a:spLocks noChangeArrowheads="1"/>
            </p:cNvSpPr>
            <p:nvPr/>
          </p:nvSpPr>
          <p:spPr bwMode="auto">
            <a:xfrm>
              <a:off x="2112" y="196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23" name="AutoShape 516" descr="Picture5"/>
            <p:cNvSpPr>
              <a:spLocks noChangeArrowheads="1"/>
            </p:cNvSpPr>
            <p:nvPr/>
          </p:nvSpPr>
          <p:spPr bwMode="auto">
            <a:xfrm>
              <a:off x="2400" y="196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24" name="AutoShape 517" descr="Picture5"/>
            <p:cNvSpPr>
              <a:spLocks noChangeArrowheads="1"/>
            </p:cNvSpPr>
            <p:nvPr/>
          </p:nvSpPr>
          <p:spPr bwMode="auto">
            <a:xfrm>
              <a:off x="2688" y="196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grpSp>
      <p:grpSp>
        <p:nvGrpSpPr>
          <p:cNvPr id="36886" name="Group 602"/>
          <p:cNvGrpSpPr>
            <a:grpSpLocks/>
          </p:cNvGrpSpPr>
          <p:nvPr/>
        </p:nvGrpSpPr>
        <p:grpSpPr bwMode="auto">
          <a:xfrm>
            <a:off x="3421380" y="2815590"/>
            <a:ext cx="1371600" cy="285750"/>
            <a:chOff x="1824" y="2448"/>
            <a:chExt cx="1152" cy="240"/>
          </a:xfrm>
        </p:grpSpPr>
        <p:sp>
          <p:nvSpPr>
            <p:cNvPr id="37117" name="AutoShape 529" descr="Picture5"/>
            <p:cNvSpPr>
              <a:spLocks noChangeArrowheads="1"/>
            </p:cNvSpPr>
            <p:nvPr/>
          </p:nvSpPr>
          <p:spPr bwMode="auto">
            <a:xfrm>
              <a:off x="1824" y="244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18" name="AutoShape 530" descr="Picture5"/>
            <p:cNvSpPr>
              <a:spLocks noChangeArrowheads="1"/>
            </p:cNvSpPr>
            <p:nvPr/>
          </p:nvSpPr>
          <p:spPr bwMode="auto">
            <a:xfrm>
              <a:off x="2112" y="244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19" name="AutoShape 531" descr="Picture5"/>
            <p:cNvSpPr>
              <a:spLocks noChangeArrowheads="1"/>
            </p:cNvSpPr>
            <p:nvPr/>
          </p:nvSpPr>
          <p:spPr bwMode="auto">
            <a:xfrm>
              <a:off x="2400" y="244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20" name="AutoShape 532" descr="Picture5"/>
            <p:cNvSpPr>
              <a:spLocks noChangeArrowheads="1"/>
            </p:cNvSpPr>
            <p:nvPr/>
          </p:nvSpPr>
          <p:spPr bwMode="auto">
            <a:xfrm>
              <a:off x="2688" y="244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grpSp>
      <p:grpSp>
        <p:nvGrpSpPr>
          <p:cNvPr id="36887" name="Group 603"/>
          <p:cNvGrpSpPr>
            <a:grpSpLocks/>
          </p:cNvGrpSpPr>
          <p:nvPr/>
        </p:nvGrpSpPr>
        <p:grpSpPr bwMode="auto">
          <a:xfrm>
            <a:off x="2049780" y="3101340"/>
            <a:ext cx="2743200" cy="285750"/>
            <a:chOff x="672" y="2688"/>
            <a:chExt cx="2304" cy="240"/>
          </a:xfrm>
        </p:grpSpPr>
        <p:sp>
          <p:nvSpPr>
            <p:cNvPr id="37109" name="AutoShape 540" descr="Picture5"/>
            <p:cNvSpPr>
              <a:spLocks noChangeArrowheads="1"/>
            </p:cNvSpPr>
            <p:nvPr/>
          </p:nvSpPr>
          <p:spPr bwMode="auto">
            <a:xfrm>
              <a:off x="672" y="26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10" name="AutoShape 541" descr="Picture5"/>
            <p:cNvSpPr>
              <a:spLocks noChangeArrowheads="1"/>
            </p:cNvSpPr>
            <p:nvPr/>
          </p:nvSpPr>
          <p:spPr bwMode="auto">
            <a:xfrm>
              <a:off x="960" y="26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11" name="AutoShape 542" descr="Picture5"/>
            <p:cNvSpPr>
              <a:spLocks noChangeArrowheads="1"/>
            </p:cNvSpPr>
            <p:nvPr/>
          </p:nvSpPr>
          <p:spPr bwMode="auto">
            <a:xfrm>
              <a:off x="1248" y="26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12" name="AutoShape 543" descr="Picture5"/>
            <p:cNvSpPr>
              <a:spLocks noChangeArrowheads="1"/>
            </p:cNvSpPr>
            <p:nvPr/>
          </p:nvSpPr>
          <p:spPr bwMode="auto">
            <a:xfrm>
              <a:off x="1536" y="26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13" name="AutoShape 544" descr="Picture5"/>
            <p:cNvSpPr>
              <a:spLocks noChangeArrowheads="1"/>
            </p:cNvSpPr>
            <p:nvPr/>
          </p:nvSpPr>
          <p:spPr bwMode="auto">
            <a:xfrm>
              <a:off x="1824" y="26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14" name="AutoShape 545" descr="Picture5"/>
            <p:cNvSpPr>
              <a:spLocks noChangeArrowheads="1"/>
            </p:cNvSpPr>
            <p:nvPr/>
          </p:nvSpPr>
          <p:spPr bwMode="auto">
            <a:xfrm>
              <a:off x="2112" y="26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15" name="AutoShape 546" descr="Picture5"/>
            <p:cNvSpPr>
              <a:spLocks noChangeArrowheads="1"/>
            </p:cNvSpPr>
            <p:nvPr/>
          </p:nvSpPr>
          <p:spPr bwMode="auto">
            <a:xfrm>
              <a:off x="2400" y="26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sp>
          <p:nvSpPr>
            <p:cNvPr id="37116" name="AutoShape 547" descr="Picture5"/>
            <p:cNvSpPr>
              <a:spLocks noChangeArrowheads="1"/>
            </p:cNvSpPr>
            <p:nvPr/>
          </p:nvSpPr>
          <p:spPr bwMode="auto">
            <a:xfrm>
              <a:off x="2688" y="2688"/>
              <a:ext cx="288" cy="240"/>
            </a:xfrm>
            <a:prstGeom prst="roundRect">
              <a:avLst>
                <a:gd name="adj" fmla="val 16667"/>
              </a:avLst>
            </a:prstGeom>
            <a:blipFill dpi="0" rotWithShape="1">
              <a:blip r:embed="rId4"/>
              <a:srcRect/>
              <a:stretch>
                <a:fillRect/>
              </a:stretch>
            </a:blip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050">
                <a:latin typeface="Times New Roman" panose="02020603050405020304" pitchFamily="18" charset="0"/>
                <a:cs typeface="Times New Roman" panose="02020603050405020304" pitchFamily="18" charset="0"/>
              </a:endParaRPr>
            </a:p>
          </p:txBody>
        </p:sp>
      </p:grpSp>
      <p:grpSp>
        <p:nvGrpSpPr>
          <p:cNvPr id="6748" name="Group 604"/>
          <p:cNvGrpSpPr>
            <a:grpSpLocks/>
          </p:cNvGrpSpPr>
          <p:nvPr/>
        </p:nvGrpSpPr>
        <p:grpSpPr bwMode="auto">
          <a:xfrm>
            <a:off x="1935480" y="3958590"/>
            <a:ext cx="5886450" cy="857250"/>
            <a:chOff x="432" y="240"/>
            <a:chExt cx="4944" cy="672"/>
          </a:xfrm>
        </p:grpSpPr>
        <p:sp>
          <p:nvSpPr>
            <p:cNvPr id="37107" name="AutoShape 4"/>
            <p:cNvSpPr>
              <a:spLocks noChangeArrowheads="1"/>
            </p:cNvSpPr>
            <p:nvPr/>
          </p:nvSpPr>
          <p:spPr bwMode="gray">
            <a:xfrm>
              <a:off x="432" y="240"/>
              <a:ext cx="4944" cy="672"/>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sz="1800">
                <a:latin typeface="Times New Roman" panose="02020603050405020304" pitchFamily="18" charset="0"/>
                <a:cs typeface="Times New Roman" panose="02020603050405020304" pitchFamily="18" charset="0"/>
              </a:endParaRPr>
            </a:p>
          </p:txBody>
        </p:sp>
        <p:sp>
          <p:nvSpPr>
            <p:cNvPr id="37108" name="Text Box 7"/>
            <p:cNvSpPr txBox="1">
              <a:spLocks noChangeArrowheads="1"/>
            </p:cNvSpPr>
            <p:nvPr/>
          </p:nvSpPr>
          <p:spPr bwMode="gray">
            <a:xfrm>
              <a:off x="480" y="336"/>
              <a:ext cx="4848"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r>
                <a:rPr lang="en-US" sz="1500" dirty="0">
                  <a:solidFill>
                    <a:srgbClr val="0000FF"/>
                  </a:solidFill>
                  <a:latin typeface="Times New Roman" panose="02020603050405020304" pitchFamily="18" charset="0"/>
                  <a:cs typeface="Times New Roman" panose="02020603050405020304" pitchFamily="18" charset="0"/>
                </a:rPr>
                <a:t>1-Truyện </a:t>
              </a:r>
              <a:r>
                <a:rPr lang="en-US" sz="1500" dirty="0" err="1">
                  <a:solidFill>
                    <a:srgbClr val="0000FF"/>
                  </a:solidFill>
                  <a:latin typeface="Times New Roman" panose="02020603050405020304" pitchFamily="18" charset="0"/>
                  <a:cs typeface="Times New Roman" panose="02020603050405020304" pitchFamily="18" charset="0"/>
                </a:rPr>
                <a:t>ngắn</a:t>
              </a:r>
              <a:r>
                <a:rPr lang="en-US" sz="1500" dirty="0">
                  <a:solidFill>
                    <a:srgbClr val="0000FF"/>
                  </a:solidFill>
                  <a:latin typeface="Times New Roman" panose="02020603050405020304" pitchFamily="18" charset="0"/>
                  <a:cs typeface="Times New Roman" panose="02020603050405020304" pitchFamily="18" charset="0"/>
                </a:rPr>
                <a:t> LLSP </a:t>
              </a:r>
              <a:r>
                <a:rPr lang="en-US" sz="1500" dirty="0" err="1">
                  <a:solidFill>
                    <a:srgbClr val="0000FF"/>
                  </a:solidFill>
                  <a:latin typeface="Times New Roman" panose="02020603050405020304" pitchFamily="18" charset="0"/>
                  <a:cs typeface="Times New Roman" panose="02020603050405020304" pitchFamily="18" charset="0"/>
                </a:rPr>
                <a:t>khắc</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họa</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hình</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ảnh</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những</a:t>
              </a:r>
              <a:r>
                <a:rPr lang="en-US" sz="1500" dirty="0">
                  <a:solidFill>
                    <a:srgbClr val="0000FF"/>
                  </a:solidFill>
                  <a:latin typeface="Times New Roman" panose="02020603050405020304" pitchFamily="18" charset="0"/>
                  <a:cs typeface="Times New Roman" panose="02020603050405020304" pitchFamily="18" charset="0"/>
                </a:rPr>
                <a:t> con </a:t>
              </a:r>
              <a:r>
                <a:rPr lang="en-US" sz="1500" dirty="0" err="1">
                  <a:solidFill>
                    <a:srgbClr val="0000FF"/>
                  </a:solidFill>
                  <a:latin typeface="Times New Roman" panose="02020603050405020304" pitchFamily="18" charset="0"/>
                  <a:cs typeface="Times New Roman" panose="02020603050405020304" pitchFamily="18" charset="0"/>
                </a:rPr>
                <a:t>người</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bình</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thường</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mà</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tiêu</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biểu</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là</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anh</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thanh</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niên</a:t>
              </a:r>
              <a:r>
                <a:rPr lang="en-US" sz="1500" dirty="0">
                  <a:solidFill>
                    <a:srgbClr val="0000FF"/>
                  </a:solidFill>
                  <a:latin typeface="Times New Roman" panose="02020603050405020304" pitchFamily="18" charset="0"/>
                  <a:cs typeface="Times New Roman" panose="02020603050405020304" pitchFamily="18" charset="0"/>
                </a:rPr>
                <a:t> . (7 </a:t>
              </a:r>
              <a:r>
                <a:rPr lang="en-US" sz="1500" dirty="0" err="1">
                  <a:solidFill>
                    <a:srgbClr val="0000FF"/>
                  </a:solidFill>
                  <a:latin typeface="Times New Roman" panose="02020603050405020304" pitchFamily="18" charset="0"/>
                  <a:cs typeface="Times New Roman" panose="02020603050405020304" pitchFamily="18" charset="0"/>
                </a:rPr>
                <a:t>chữ</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cái</a:t>
              </a:r>
              <a:r>
                <a:rPr lang="en-US" sz="1500" dirty="0">
                  <a:solidFill>
                    <a:srgbClr val="0000FF"/>
                  </a:solidFill>
                  <a:latin typeface="Times New Roman" panose="02020603050405020304" pitchFamily="18" charset="0"/>
                  <a:cs typeface="Times New Roman" panose="02020603050405020304" pitchFamily="18" charset="0"/>
                </a:rPr>
                <a:t>) </a:t>
              </a:r>
            </a:p>
          </p:txBody>
        </p:sp>
      </p:grpSp>
      <p:grpSp>
        <p:nvGrpSpPr>
          <p:cNvPr id="6751" name="Group 607"/>
          <p:cNvGrpSpPr>
            <a:grpSpLocks/>
          </p:cNvGrpSpPr>
          <p:nvPr/>
        </p:nvGrpSpPr>
        <p:grpSpPr bwMode="auto">
          <a:xfrm>
            <a:off x="4107180" y="529590"/>
            <a:ext cx="2400300" cy="285750"/>
            <a:chOff x="1728" y="1488"/>
            <a:chExt cx="2016" cy="240"/>
          </a:xfrm>
        </p:grpSpPr>
        <p:sp>
          <p:nvSpPr>
            <p:cNvPr id="37100" name="AutoShape 608" descr="Picture10"/>
            <p:cNvSpPr>
              <a:spLocks noChangeArrowheads="1"/>
            </p:cNvSpPr>
            <p:nvPr/>
          </p:nvSpPr>
          <p:spPr bwMode="auto">
            <a:xfrm>
              <a:off x="1728"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101" name="AutoShape 609" descr="Picture10"/>
            <p:cNvSpPr>
              <a:spLocks noChangeArrowheads="1"/>
            </p:cNvSpPr>
            <p:nvPr/>
          </p:nvSpPr>
          <p:spPr bwMode="auto">
            <a:xfrm>
              <a:off x="2016"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102" name="AutoShape 610" descr="Picture10"/>
            <p:cNvSpPr>
              <a:spLocks noChangeArrowheads="1"/>
            </p:cNvSpPr>
            <p:nvPr/>
          </p:nvSpPr>
          <p:spPr bwMode="auto">
            <a:xfrm>
              <a:off x="2304"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103" name="AutoShape 611" descr="Picture10"/>
            <p:cNvSpPr>
              <a:spLocks noChangeArrowheads="1"/>
            </p:cNvSpPr>
            <p:nvPr/>
          </p:nvSpPr>
          <p:spPr bwMode="auto">
            <a:xfrm>
              <a:off x="2592"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104" name="AutoShape 612" descr="Picture10"/>
            <p:cNvSpPr>
              <a:spLocks noChangeArrowheads="1"/>
            </p:cNvSpPr>
            <p:nvPr/>
          </p:nvSpPr>
          <p:spPr bwMode="auto">
            <a:xfrm>
              <a:off x="2880"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105" name="AutoShape 613" descr="Picture10"/>
            <p:cNvSpPr>
              <a:spLocks noChangeArrowheads="1"/>
            </p:cNvSpPr>
            <p:nvPr/>
          </p:nvSpPr>
          <p:spPr bwMode="auto">
            <a:xfrm>
              <a:off x="3168"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106" name="AutoShape 614" descr="Picture10"/>
            <p:cNvSpPr>
              <a:spLocks noChangeArrowheads="1"/>
            </p:cNvSpPr>
            <p:nvPr/>
          </p:nvSpPr>
          <p:spPr bwMode="auto">
            <a:xfrm>
              <a:off x="3456"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grpSp>
      <p:grpSp>
        <p:nvGrpSpPr>
          <p:cNvPr id="6759" name="Group 615"/>
          <p:cNvGrpSpPr>
            <a:grpSpLocks/>
          </p:cNvGrpSpPr>
          <p:nvPr/>
        </p:nvGrpSpPr>
        <p:grpSpPr bwMode="auto">
          <a:xfrm>
            <a:off x="4107180" y="529590"/>
            <a:ext cx="2400300" cy="285750"/>
            <a:chOff x="144" y="144"/>
            <a:chExt cx="2016" cy="240"/>
          </a:xfrm>
        </p:grpSpPr>
        <p:sp>
          <p:nvSpPr>
            <p:cNvPr id="37093" name="AutoShape 616" descr="Picture1"/>
            <p:cNvSpPr>
              <a:spLocks noChangeArrowheads="1"/>
            </p:cNvSpPr>
            <p:nvPr/>
          </p:nvSpPr>
          <p:spPr bwMode="auto">
            <a:xfrm>
              <a:off x="144" y="144"/>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L</a:t>
              </a:r>
            </a:p>
          </p:txBody>
        </p:sp>
        <p:sp>
          <p:nvSpPr>
            <p:cNvPr id="37094" name="AutoShape 617" descr="Picture1"/>
            <p:cNvSpPr>
              <a:spLocks noChangeArrowheads="1"/>
            </p:cNvSpPr>
            <p:nvPr/>
          </p:nvSpPr>
          <p:spPr bwMode="auto">
            <a:xfrm>
              <a:off x="432" y="144"/>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A</a:t>
              </a:r>
            </a:p>
          </p:txBody>
        </p:sp>
        <p:sp>
          <p:nvSpPr>
            <p:cNvPr id="37095" name="AutoShape 618" descr="Picture1"/>
            <p:cNvSpPr>
              <a:spLocks noChangeArrowheads="1"/>
            </p:cNvSpPr>
            <p:nvPr/>
          </p:nvSpPr>
          <p:spPr bwMode="auto">
            <a:xfrm>
              <a:off x="720" y="144"/>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O</a:t>
              </a:r>
            </a:p>
          </p:txBody>
        </p:sp>
        <p:sp>
          <p:nvSpPr>
            <p:cNvPr id="37096" name="AutoShape 619" descr="Picture1"/>
            <p:cNvSpPr>
              <a:spLocks noChangeArrowheads="1"/>
            </p:cNvSpPr>
            <p:nvPr/>
          </p:nvSpPr>
          <p:spPr bwMode="auto">
            <a:xfrm>
              <a:off x="1008" y="144"/>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Đ</a:t>
              </a:r>
            </a:p>
          </p:txBody>
        </p:sp>
        <p:sp>
          <p:nvSpPr>
            <p:cNvPr id="37097" name="AutoShape 620" descr="Picture1"/>
            <p:cNvSpPr>
              <a:spLocks noChangeArrowheads="1"/>
            </p:cNvSpPr>
            <p:nvPr/>
          </p:nvSpPr>
          <p:spPr bwMode="auto">
            <a:xfrm>
              <a:off x="1296" y="144"/>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Ộ</a:t>
              </a:r>
            </a:p>
          </p:txBody>
        </p:sp>
        <p:sp>
          <p:nvSpPr>
            <p:cNvPr id="37098" name="AutoShape 621" descr="Picture1"/>
            <p:cNvSpPr>
              <a:spLocks noChangeArrowheads="1"/>
            </p:cNvSpPr>
            <p:nvPr/>
          </p:nvSpPr>
          <p:spPr bwMode="auto">
            <a:xfrm>
              <a:off x="1584" y="144"/>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N</a:t>
              </a:r>
            </a:p>
          </p:txBody>
        </p:sp>
        <p:sp>
          <p:nvSpPr>
            <p:cNvPr id="37099" name="AutoShape 622" descr="Picture1"/>
            <p:cNvSpPr>
              <a:spLocks noChangeArrowheads="1"/>
            </p:cNvSpPr>
            <p:nvPr/>
          </p:nvSpPr>
          <p:spPr bwMode="auto">
            <a:xfrm>
              <a:off x="1872" y="144"/>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G</a:t>
              </a:r>
            </a:p>
          </p:txBody>
        </p:sp>
      </p:grpSp>
      <p:grpSp>
        <p:nvGrpSpPr>
          <p:cNvPr id="6767" name="Group 623"/>
          <p:cNvGrpSpPr>
            <a:grpSpLocks/>
          </p:cNvGrpSpPr>
          <p:nvPr/>
        </p:nvGrpSpPr>
        <p:grpSpPr bwMode="auto">
          <a:xfrm>
            <a:off x="1935480" y="4024076"/>
            <a:ext cx="5886450" cy="856059"/>
            <a:chOff x="480" y="737"/>
            <a:chExt cx="4944" cy="719"/>
          </a:xfrm>
        </p:grpSpPr>
        <p:sp>
          <p:nvSpPr>
            <p:cNvPr id="37091" name="AutoShape 4"/>
            <p:cNvSpPr>
              <a:spLocks noChangeArrowheads="1"/>
            </p:cNvSpPr>
            <p:nvPr/>
          </p:nvSpPr>
          <p:spPr bwMode="gray">
            <a:xfrm>
              <a:off x="480" y="737"/>
              <a:ext cx="4944" cy="672"/>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sz="1800">
                <a:latin typeface="Times New Roman" panose="02020603050405020304" pitchFamily="18" charset="0"/>
                <a:cs typeface="Times New Roman" panose="02020603050405020304" pitchFamily="18" charset="0"/>
              </a:endParaRPr>
            </a:p>
          </p:txBody>
        </p:sp>
        <p:sp>
          <p:nvSpPr>
            <p:cNvPr id="37092" name="Text Box 7"/>
            <p:cNvSpPr txBox="1">
              <a:spLocks noChangeArrowheads="1"/>
            </p:cNvSpPr>
            <p:nvPr/>
          </p:nvSpPr>
          <p:spPr bwMode="gray">
            <a:xfrm>
              <a:off x="480" y="816"/>
              <a:ext cx="494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1500" dirty="0">
                  <a:solidFill>
                    <a:srgbClr val="0000FF"/>
                  </a:solidFill>
                  <a:latin typeface="Times New Roman" panose="02020603050405020304" pitchFamily="18" charset="0"/>
                  <a:cs typeface="Times New Roman" panose="02020603050405020304" pitchFamily="18" charset="0"/>
                </a:rPr>
                <a:t>2-Công </a:t>
              </a:r>
              <a:r>
                <a:rPr lang="en-US" sz="1500" dirty="0" err="1">
                  <a:solidFill>
                    <a:srgbClr val="0000FF"/>
                  </a:solidFill>
                  <a:latin typeface="Times New Roman" panose="02020603050405020304" pitchFamily="18" charset="0"/>
                  <a:cs typeface="Times New Roman" panose="02020603050405020304" pitchFamily="18" charset="0"/>
                </a:rPr>
                <a:t>việc</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của</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những</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người</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trên</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đỉnh</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SaPa</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là</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công</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việc</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cho</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đất</a:t>
              </a:r>
              <a:r>
                <a:rPr lang="en-US" sz="1500" dirty="0">
                  <a:solidFill>
                    <a:srgbClr val="0000FF"/>
                  </a:solidFill>
                  <a:latin typeface="Times New Roman" panose="02020603050405020304" pitchFamily="18" charset="0"/>
                  <a:cs typeface="Times New Roman" panose="02020603050405020304" pitchFamily="18" charset="0"/>
                </a:rPr>
                <a:t> </a:t>
              </a:r>
              <a:r>
                <a:rPr lang="en-US" sz="1500" dirty="0" err="1">
                  <a:solidFill>
                    <a:srgbClr val="0000FF"/>
                  </a:solidFill>
                  <a:latin typeface="Times New Roman" panose="02020603050405020304" pitchFamily="18" charset="0"/>
                  <a:cs typeface="Times New Roman" panose="02020603050405020304" pitchFamily="18" charset="0"/>
                </a:rPr>
                <a:t>nước</a:t>
              </a:r>
              <a:r>
                <a:rPr lang="en-US" sz="1500" dirty="0">
                  <a:solidFill>
                    <a:srgbClr val="0000FF"/>
                  </a:solidFill>
                  <a:latin typeface="Times New Roman" panose="02020603050405020304" pitchFamily="18" charset="0"/>
                  <a:cs typeface="Times New Roman" panose="02020603050405020304" pitchFamily="18" charset="0"/>
                </a:rPr>
                <a:t>. </a:t>
              </a:r>
              <a:r>
                <a:rPr lang="en-US" sz="1350" dirty="0">
                  <a:solidFill>
                    <a:srgbClr val="0000FF"/>
                  </a:solidFill>
                  <a:latin typeface="Times New Roman" panose="02020603050405020304" pitchFamily="18" charset="0"/>
                  <a:cs typeface="Times New Roman" panose="02020603050405020304" pitchFamily="18" charset="0"/>
                </a:rPr>
                <a:t>(</a:t>
              </a:r>
              <a:r>
                <a:rPr lang="en-US" sz="1350" dirty="0" err="1">
                  <a:solidFill>
                    <a:srgbClr val="0000FF"/>
                  </a:solidFill>
                  <a:latin typeface="Times New Roman" panose="02020603050405020304" pitchFamily="18" charset="0"/>
                  <a:cs typeface="Times New Roman" panose="02020603050405020304" pitchFamily="18" charset="0"/>
                </a:rPr>
                <a:t>Từ</a:t>
              </a:r>
              <a:r>
                <a:rPr lang="en-US" sz="1350" dirty="0">
                  <a:solidFill>
                    <a:srgbClr val="0000FF"/>
                  </a:solidFill>
                  <a:latin typeface="Times New Roman" panose="02020603050405020304" pitchFamily="18" charset="0"/>
                  <a:cs typeface="Times New Roman" panose="02020603050405020304" pitchFamily="18" charset="0"/>
                </a:rPr>
                <a:t> </a:t>
              </a:r>
              <a:r>
                <a:rPr lang="en-US" sz="1350" dirty="0" err="1">
                  <a:solidFill>
                    <a:srgbClr val="0000FF"/>
                  </a:solidFill>
                  <a:latin typeface="Times New Roman" panose="02020603050405020304" pitchFamily="18" charset="0"/>
                  <a:cs typeface="Times New Roman" panose="02020603050405020304" pitchFamily="18" charset="0"/>
                </a:rPr>
                <a:t>láy</a:t>
              </a:r>
              <a:r>
                <a:rPr lang="en-US" sz="1350" dirty="0">
                  <a:solidFill>
                    <a:srgbClr val="0000FF"/>
                  </a:solidFill>
                  <a:latin typeface="Times New Roman" panose="02020603050405020304" pitchFamily="18" charset="0"/>
                  <a:cs typeface="Times New Roman" panose="02020603050405020304" pitchFamily="18" charset="0"/>
                </a:rPr>
                <a:t> </a:t>
              </a:r>
              <a:r>
                <a:rPr lang="en-US" sz="1350" dirty="0" err="1">
                  <a:solidFill>
                    <a:srgbClr val="0000FF"/>
                  </a:solidFill>
                  <a:latin typeface="Times New Roman" panose="02020603050405020304" pitchFamily="18" charset="0"/>
                  <a:cs typeface="Times New Roman" panose="02020603050405020304" pitchFamily="18" charset="0"/>
                </a:rPr>
                <a:t>có</a:t>
              </a:r>
              <a:r>
                <a:rPr lang="en-US" sz="1350" dirty="0">
                  <a:solidFill>
                    <a:srgbClr val="0000FF"/>
                  </a:solidFill>
                  <a:latin typeface="Times New Roman" panose="02020603050405020304" pitchFamily="18" charset="0"/>
                  <a:cs typeface="Times New Roman" panose="02020603050405020304" pitchFamily="18" charset="0"/>
                </a:rPr>
                <a:t> 8 </a:t>
              </a:r>
              <a:r>
                <a:rPr lang="en-US" sz="1350" dirty="0" err="1">
                  <a:solidFill>
                    <a:srgbClr val="0000FF"/>
                  </a:solidFill>
                  <a:latin typeface="Times New Roman" panose="02020603050405020304" pitchFamily="18" charset="0"/>
                  <a:cs typeface="Times New Roman" panose="02020603050405020304" pitchFamily="18" charset="0"/>
                </a:rPr>
                <a:t>chữ</a:t>
              </a:r>
              <a:r>
                <a:rPr lang="en-US" sz="1350" dirty="0">
                  <a:solidFill>
                    <a:srgbClr val="0000FF"/>
                  </a:solidFill>
                  <a:latin typeface="Times New Roman" panose="02020603050405020304" pitchFamily="18" charset="0"/>
                  <a:cs typeface="Times New Roman" panose="02020603050405020304" pitchFamily="18" charset="0"/>
                </a:rPr>
                <a:t> </a:t>
              </a:r>
              <a:r>
                <a:rPr lang="en-US" sz="1350" dirty="0" err="1">
                  <a:solidFill>
                    <a:srgbClr val="0000FF"/>
                  </a:solidFill>
                  <a:latin typeface="Times New Roman" panose="02020603050405020304" pitchFamily="18" charset="0"/>
                  <a:cs typeface="Times New Roman" panose="02020603050405020304" pitchFamily="18" charset="0"/>
                </a:rPr>
                <a:t>cái</a:t>
              </a:r>
              <a:r>
                <a:rPr lang="en-US" sz="1350" dirty="0">
                  <a:solidFill>
                    <a:srgbClr val="0000FF"/>
                  </a:solidFill>
                  <a:latin typeface="Times New Roman" panose="02020603050405020304" pitchFamily="18" charset="0"/>
                  <a:cs typeface="Times New Roman" panose="02020603050405020304" pitchFamily="18" charset="0"/>
                </a:rPr>
                <a:t>)</a:t>
              </a:r>
              <a:endParaRPr lang="en-US" sz="1500" dirty="0">
                <a:solidFill>
                  <a:srgbClr val="0000FF"/>
                </a:solidFill>
                <a:latin typeface="Times New Roman" panose="02020603050405020304" pitchFamily="18" charset="0"/>
                <a:cs typeface="Times New Roman" panose="02020603050405020304" pitchFamily="18" charset="0"/>
              </a:endParaRPr>
            </a:p>
            <a:p>
              <a:pPr algn="ctr"/>
              <a:endParaRPr lang="en-US" sz="1500" dirty="0">
                <a:solidFill>
                  <a:srgbClr val="0000FF"/>
                </a:solidFill>
                <a:latin typeface="Times New Roman" panose="02020603050405020304" pitchFamily="18" charset="0"/>
                <a:cs typeface="Times New Roman" panose="02020603050405020304" pitchFamily="18" charset="0"/>
              </a:endParaRPr>
            </a:p>
          </p:txBody>
        </p:sp>
      </p:grpSp>
      <p:grpSp>
        <p:nvGrpSpPr>
          <p:cNvPr id="6770" name="Group 626"/>
          <p:cNvGrpSpPr>
            <a:grpSpLocks/>
          </p:cNvGrpSpPr>
          <p:nvPr/>
        </p:nvGrpSpPr>
        <p:grpSpPr bwMode="auto">
          <a:xfrm>
            <a:off x="2392680" y="815340"/>
            <a:ext cx="2743200" cy="285750"/>
            <a:chOff x="1728" y="1776"/>
            <a:chExt cx="2304" cy="240"/>
          </a:xfrm>
        </p:grpSpPr>
        <p:sp>
          <p:nvSpPr>
            <p:cNvPr id="37083" name="AutoShape 627" descr="Picture10"/>
            <p:cNvSpPr>
              <a:spLocks noChangeArrowheads="1"/>
            </p:cNvSpPr>
            <p:nvPr/>
          </p:nvSpPr>
          <p:spPr bwMode="auto">
            <a:xfrm>
              <a:off x="1728"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84" name="AutoShape 628" descr="Picture10"/>
            <p:cNvSpPr>
              <a:spLocks noChangeArrowheads="1"/>
            </p:cNvSpPr>
            <p:nvPr/>
          </p:nvSpPr>
          <p:spPr bwMode="auto">
            <a:xfrm>
              <a:off x="2016"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85" name="AutoShape 629" descr="Picture10"/>
            <p:cNvSpPr>
              <a:spLocks noChangeArrowheads="1"/>
            </p:cNvSpPr>
            <p:nvPr/>
          </p:nvSpPr>
          <p:spPr bwMode="auto">
            <a:xfrm>
              <a:off x="2304"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86" name="AutoShape 630" descr="Picture10"/>
            <p:cNvSpPr>
              <a:spLocks noChangeArrowheads="1"/>
            </p:cNvSpPr>
            <p:nvPr/>
          </p:nvSpPr>
          <p:spPr bwMode="auto">
            <a:xfrm>
              <a:off x="2592"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87" name="AutoShape 631" descr="Picture10"/>
            <p:cNvSpPr>
              <a:spLocks noChangeArrowheads="1"/>
            </p:cNvSpPr>
            <p:nvPr/>
          </p:nvSpPr>
          <p:spPr bwMode="auto">
            <a:xfrm>
              <a:off x="2880"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88" name="AutoShape 632" descr="Picture10"/>
            <p:cNvSpPr>
              <a:spLocks noChangeArrowheads="1"/>
            </p:cNvSpPr>
            <p:nvPr/>
          </p:nvSpPr>
          <p:spPr bwMode="auto">
            <a:xfrm>
              <a:off x="3168"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89" name="AutoShape 633" descr="Picture10"/>
            <p:cNvSpPr>
              <a:spLocks noChangeArrowheads="1"/>
            </p:cNvSpPr>
            <p:nvPr/>
          </p:nvSpPr>
          <p:spPr bwMode="auto">
            <a:xfrm>
              <a:off x="3456"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90" name="AutoShape 634" descr="Picture10"/>
            <p:cNvSpPr>
              <a:spLocks noChangeArrowheads="1"/>
            </p:cNvSpPr>
            <p:nvPr/>
          </p:nvSpPr>
          <p:spPr bwMode="auto">
            <a:xfrm>
              <a:off x="3744"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grpSp>
      <p:grpSp>
        <p:nvGrpSpPr>
          <p:cNvPr id="6779" name="Group 635"/>
          <p:cNvGrpSpPr>
            <a:grpSpLocks/>
          </p:cNvGrpSpPr>
          <p:nvPr/>
        </p:nvGrpSpPr>
        <p:grpSpPr bwMode="auto">
          <a:xfrm>
            <a:off x="2392680" y="815340"/>
            <a:ext cx="2743200" cy="285750"/>
            <a:chOff x="0" y="528"/>
            <a:chExt cx="2304" cy="240"/>
          </a:xfrm>
        </p:grpSpPr>
        <p:sp>
          <p:nvSpPr>
            <p:cNvPr id="37075" name="AutoShape 636" descr="Picture1"/>
            <p:cNvSpPr>
              <a:spLocks noChangeArrowheads="1"/>
            </p:cNvSpPr>
            <p:nvPr/>
          </p:nvSpPr>
          <p:spPr bwMode="auto">
            <a:xfrm>
              <a:off x="0"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T</a:t>
              </a:r>
            </a:p>
          </p:txBody>
        </p:sp>
        <p:sp>
          <p:nvSpPr>
            <p:cNvPr id="37076" name="AutoShape 637" descr="Picture1"/>
            <p:cNvSpPr>
              <a:spLocks noChangeArrowheads="1"/>
            </p:cNvSpPr>
            <p:nvPr/>
          </p:nvSpPr>
          <p:spPr bwMode="auto">
            <a:xfrm>
              <a:off x="288"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H</a:t>
              </a:r>
            </a:p>
          </p:txBody>
        </p:sp>
        <p:sp>
          <p:nvSpPr>
            <p:cNvPr id="37077" name="AutoShape 638" descr="Picture1"/>
            <p:cNvSpPr>
              <a:spLocks noChangeArrowheads="1"/>
            </p:cNvSpPr>
            <p:nvPr/>
          </p:nvSpPr>
          <p:spPr bwMode="auto">
            <a:xfrm>
              <a:off x="567"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Ầ</a:t>
              </a:r>
            </a:p>
          </p:txBody>
        </p:sp>
        <p:sp>
          <p:nvSpPr>
            <p:cNvPr id="37078" name="AutoShape 639" descr="Picture1"/>
            <p:cNvSpPr>
              <a:spLocks noChangeArrowheads="1"/>
            </p:cNvSpPr>
            <p:nvPr/>
          </p:nvSpPr>
          <p:spPr bwMode="auto">
            <a:xfrm>
              <a:off x="855"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M</a:t>
              </a:r>
            </a:p>
          </p:txBody>
        </p:sp>
        <p:sp>
          <p:nvSpPr>
            <p:cNvPr id="37079" name="AutoShape 640" descr="Picture1"/>
            <p:cNvSpPr>
              <a:spLocks noChangeArrowheads="1"/>
            </p:cNvSpPr>
            <p:nvPr/>
          </p:nvSpPr>
          <p:spPr bwMode="auto">
            <a:xfrm>
              <a:off x="1152"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L</a:t>
              </a:r>
            </a:p>
          </p:txBody>
        </p:sp>
        <p:sp>
          <p:nvSpPr>
            <p:cNvPr id="37080" name="AutoShape 641" descr="Picture1"/>
            <p:cNvSpPr>
              <a:spLocks noChangeArrowheads="1"/>
            </p:cNvSpPr>
            <p:nvPr/>
          </p:nvSpPr>
          <p:spPr bwMode="auto">
            <a:xfrm>
              <a:off x="1440"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Ặ</a:t>
              </a:r>
            </a:p>
          </p:txBody>
        </p:sp>
        <p:sp>
          <p:nvSpPr>
            <p:cNvPr id="37081" name="AutoShape 642" descr="Picture1"/>
            <p:cNvSpPr>
              <a:spLocks noChangeArrowheads="1"/>
            </p:cNvSpPr>
            <p:nvPr/>
          </p:nvSpPr>
          <p:spPr bwMode="auto">
            <a:xfrm>
              <a:off x="1728"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N</a:t>
              </a:r>
            </a:p>
          </p:txBody>
        </p:sp>
        <p:sp>
          <p:nvSpPr>
            <p:cNvPr id="37082" name="AutoShape 643" descr="Picture1"/>
            <p:cNvSpPr>
              <a:spLocks noChangeArrowheads="1"/>
            </p:cNvSpPr>
            <p:nvPr/>
          </p:nvSpPr>
          <p:spPr bwMode="auto">
            <a:xfrm>
              <a:off x="2016"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G</a:t>
              </a:r>
            </a:p>
          </p:txBody>
        </p:sp>
      </p:grpSp>
      <p:grpSp>
        <p:nvGrpSpPr>
          <p:cNvPr id="6788" name="Group 644"/>
          <p:cNvGrpSpPr>
            <a:grpSpLocks/>
          </p:cNvGrpSpPr>
          <p:nvPr/>
        </p:nvGrpSpPr>
        <p:grpSpPr bwMode="auto">
          <a:xfrm>
            <a:off x="1935480" y="4015740"/>
            <a:ext cx="5886450" cy="800100"/>
            <a:chOff x="432" y="1872"/>
            <a:chExt cx="4944" cy="672"/>
          </a:xfrm>
        </p:grpSpPr>
        <p:sp>
          <p:nvSpPr>
            <p:cNvPr id="37073" name="AutoShape 4"/>
            <p:cNvSpPr>
              <a:spLocks noChangeArrowheads="1"/>
            </p:cNvSpPr>
            <p:nvPr/>
          </p:nvSpPr>
          <p:spPr bwMode="gray">
            <a:xfrm>
              <a:off x="432" y="1872"/>
              <a:ext cx="4944" cy="672"/>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sz="1800">
                <a:latin typeface="Times New Roman" panose="02020603050405020304" pitchFamily="18" charset="0"/>
                <a:cs typeface="Times New Roman" panose="02020603050405020304" pitchFamily="18" charset="0"/>
              </a:endParaRPr>
            </a:p>
          </p:txBody>
        </p:sp>
        <p:sp>
          <p:nvSpPr>
            <p:cNvPr id="37074" name="Text Box 7"/>
            <p:cNvSpPr txBox="1">
              <a:spLocks noChangeArrowheads="1"/>
            </p:cNvSpPr>
            <p:nvPr/>
          </p:nvSpPr>
          <p:spPr bwMode="gray">
            <a:xfrm>
              <a:off x="480" y="1951"/>
              <a:ext cx="4896"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1800" dirty="0">
                  <a:solidFill>
                    <a:srgbClr val="0000FF"/>
                  </a:solidFill>
                  <a:latin typeface="Times New Roman" panose="02020603050405020304" pitchFamily="18" charset="0"/>
                  <a:cs typeface="Times New Roman" panose="02020603050405020304" pitchFamily="18" charset="0"/>
                </a:rPr>
                <a:t>3-Anh </a:t>
              </a:r>
              <a:r>
                <a:rPr lang="en-US" sz="1800" dirty="0" err="1">
                  <a:solidFill>
                    <a:srgbClr val="0000FF"/>
                  </a:solidFill>
                  <a:latin typeface="Times New Roman" panose="02020603050405020304" pitchFamily="18" charset="0"/>
                  <a:cs typeface="Times New Roman" panose="02020603050405020304" pitchFamily="18" charset="0"/>
                </a:rPr>
                <a:t>thanh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niên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thể</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hiện</a:t>
              </a:r>
              <a:r>
                <a:rPr lang="en-US" sz="1800" dirty="0">
                  <a:solidFill>
                    <a:srgbClr val="0000FF"/>
                  </a:solidFill>
                  <a:latin typeface="Times New Roman" panose="02020603050405020304" pitchFamily="18" charset="0"/>
                  <a:cs typeface="Times New Roman" panose="02020603050405020304" pitchFamily="18" charset="0"/>
                </a:rPr>
                <a:t> qua </a:t>
              </a:r>
              <a:r>
                <a:rPr lang="en-US" sz="1800" dirty="0" err="1">
                  <a:solidFill>
                    <a:srgbClr val="0000FF"/>
                  </a:solidFill>
                  <a:latin typeface="Times New Roman" panose="02020603050405020304" pitchFamily="18" charset="0"/>
                  <a:cs typeface="Times New Roman" panose="02020603050405020304" pitchFamily="18" charset="0"/>
                </a:rPr>
                <a:t>cái</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nhìn</a:t>
              </a:r>
              <a:r>
                <a:rPr lang="en-US" sz="1800" dirty="0">
                  <a:solidFill>
                    <a:srgbClr val="0000FF"/>
                  </a:solidFill>
                  <a:latin typeface="Times New Roman" panose="02020603050405020304" pitchFamily="18" charset="0"/>
                  <a:cs typeface="Times New Roman" panose="02020603050405020304" pitchFamily="18" charset="0"/>
                </a:rPr>
                <a:t>…</a:t>
              </a:r>
              <a:r>
                <a:rPr lang="en-US" sz="1800" dirty="0" err="1">
                  <a:solidFill>
                    <a:srgbClr val="0000FF"/>
                  </a:solidFill>
                  <a:latin typeface="Times New Roman" panose="02020603050405020304" pitchFamily="18" charset="0"/>
                  <a:cs typeface="Times New Roman" panose="02020603050405020304" pitchFamily="18" charset="0"/>
                </a:rPr>
                <a:t>của</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các</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nhân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vật</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khác</a:t>
              </a:r>
              <a:r>
                <a:rPr lang="en-US" sz="1800" dirty="0">
                  <a:solidFill>
                    <a:srgbClr val="0000FF"/>
                  </a:solidFill>
                  <a:latin typeface="Times New Roman" panose="02020603050405020304" pitchFamily="18" charset="0"/>
                  <a:cs typeface="Times New Roman" panose="02020603050405020304" pitchFamily="18" charset="0"/>
                </a:rPr>
                <a:t> . (9 ô </a:t>
              </a:r>
              <a:r>
                <a:rPr lang="en-US" sz="1800" dirty="0" err="1">
                  <a:solidFill>
                    <a:srgbClr val="0000FF"/>
                  </a:solidFill>
                  <a:latin typeface="Times New Roman" panose="02020603050405020304" pitchFamily="18" charset="0"/>
                  <a:cs typeface="Times New Roman" panose="02020603050405020304" pitchFamily="18" charset="0"/>
                </a:rPr>
                <a:t>chữ</a:t>
              </a:r>
              <a:r>
                <a:rPr lang="en-US" sz="1800" dirty="0">
                  <a:solidFill>
                    <a:srgbClr val="0000FF"/>
                  </a:solidFill>
                  <a:latin typeface="Times New Roman" panose="02020603050405020304" pitchFamily="18" charset="0"/>
                  <a:cs typeface="Times New Roman" panose="02020603050405020304" pitchFamily="18" charset="0"/>
                </a:rPr>
                <a:t>)</a:t>
              </a:r>
            </a:p>
          </p:txBody>
        </p:sp>
      </p:grpSp>
      <p:grpSp>
        <p:nvGrpSpPr>
          <p:cNvPr id="6791" name="Group 647"/>
          <p:cNvGrpSpPr>
            <a:grpSpLocks/>
          </p:cNvGrpSpPr>
          <p:nvPr/>
        </p:nvGrpSpPr>
        <p:grpSpPr bwMode="auto">
          <a:xfrm>
            <a:off x="3078480" y="1101090"/>
            <a:ext cx="3086100" cy="285750"/>
            <a:chOff x="1728" y="2064"/>
            <a:chExt cx="2592" cy="240"/>
          </a:xfrm>
        </p:grpSpPr>
        <p:sp>
          <p:nvSpPr>
            <p:cNvPr id="37064" name="AutoShape 648" descr="Picture10"/>
            <p:cNvSpPr>
              <a:spLocks noChangeArrowheads="1"/>
            </p:cNvSpPr>
            <p:nvPr/>
          </p:nvSpPr>
          <p:spPr bwMode="auto">
            <a:xfrm>
              <a:off x="1728"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65" name="AutoShape 649" descr="Picture10"/>
            <p:cNvSpPr>
              <a:spLocks noChangeArrowheads="1"/>
            </p:cNvSpPr>
            <p:nvPr/>
          </p:nvSpPr>
          <p:spPr bwMode="auto">
            <a:xfrm>
              <a:off x="2016"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66" name="AutoShape 650" descr="Picture10"/>
            <p:cNvSpPr>
              <a:spLocks noChangeArrowheads="1"/>
            </p:cNvSpPr>
            <p:nvPr/>
          </p:nvSpPr>
          <p:spPr bwMode="auto">
            <a:xfrm>
              <a:off x="2304"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67" name="AutoShape 651" descr="Picture10"/>
            <p:cNvSpPr>
              <a:spLocks noChangeArrowheads="1"/>
            </p:cNvSpPr>
            <p:nvPr/>
          </p:nvSpPr>
          <p:spPr bwMode="auto">
            <a:xfrm>
              <a:off x="2592"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68" name="AutoShape 652" descr="Picture10"/>
            <p:cNvSpPr>
              <a:spLocks noChangeArrowheads="1"/>
            </p:cNvSpPr>
            <p:nvPr/>
          </p:nvSpPr>
          <p:spPr bwMode="auto">
            <a:xfrm>
              <a:off x="2880"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69" name="AutoShape 653" descr="Picture10"/>
            <p:cNvSpPr>
              <a:spLocks noChangeArrowheads="1"/>
            </p:cNvSpPr>
            <p:nvPr/>
          </p:nvSpPr>
          <p:spPr bwMode="auto">
            <a:xfrm>
              <a:off x="3168"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70" name="AutoShape 654" descr="Picture10"/>
            <p:cNvSpPr>
              <a:spLocks noChangeArrowheads="1"/>
            </p:cNvSpPr>
            <p:nvPr/>
          </p:nvSpPr>
          <p:spPr bwMode="auto">
            <a:xfrm>
              <a:off x="3456"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71" name="AutoShape 655" descr="Picture10"/>
            <p:cNvSpPr>
              <a:spLocks noChangeArrowheads="1"/>
            </p:cNvSpPr>
            <p:nvPr/>
          </p:nvSpPr>
          <p:spPr bwMode="auto">
            <a:xfrm>
              <a:off x="3744"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72" name="AutoShape 656" descr="Picture10"/>
            <p:cNvSpPr>
              <a:spLocks noChangeArrowheads="1"/>
            </p:cNvSpPr>
            <p:nvPr/>
          </p:nvSpPr>
          <p:spPr bwMode="auto">
            <a:xfrm>
              <a:off x="4032"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grpSp>
      <p:grpSp>
        <p:nvGrpSpPr>
          <p:cNvPr id="6801" name="Group 657"/>
          <p:cNvGrpSpPr>
            <a:grpSpLocks/>
          </p:cNvGrpSpPr>
          <p:nvPr/>
        </p:nvGrpSpPr>
        <p:grpSpPr bwMode="auto">
          <a:xfrm>
            <a:off x="3078480" y="1101090"/>
            <a:ext cx="3086100" cy="285750"/>
            <a:chOff x="0" y="912"/>
            <a:chExt cx="2592" cy="240"/>
          </a:xfrm>
        </p:grpSpPr>
        <p:sp>
          <p:nvSpPr>
            <p:cNvPr id="37055" name="AutoShape 658" descr="Picture1"/>
            <p:cNvSpPr>
              <a:spLocks noChangeArrowheads="1"/>
            </p:cNvSpPr>
            <p:nvPr/>
          </p:nvSpPr>
          <p:spPr bwMode="auto">
            <a:xfrm>
              <a:off x="0"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T</a:t>
              </a:r>
            </a:p>
          </p:txBody>
        </p:sp>
        <p:sp>
          <p:nvSpPr>
            <p:cNvPr id="37056" name="AutoShape 659" descr="Picture1"/>
            <p:cNvSpPr>
              <a:spLocks noChangeArrowheads="1"/>
            </p:cNvSpPr>
            <p:nvPr/>
          </p:nvSpPr>
          <p:spPr bwMode="auto">
            <a:xfrm>
              <a:off x="288"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dirty="0">
                  <a:solidFill>
                    <a:schemeClr val="bg1"/>
                  </a:solidFill>
                  <a:latin typeface="Times New Roman" panose="02020603050405020304" pitchFamily="18" charset="0"/>
                  <a:cs typeface="Times New Roman" panose="02020603050405020304" pitchFamily="18" charset="0"/>
                </a:rPr>
                <a:t>R</a:t>
              </a:r>
            </a:p>
          </p:txBody>
        </p:sp>
        <p:sp>
          <p:nvSpPr>
            <p:cNvPr id="37057" name="AutoShape 660" descr="Picture1"/>
            <p:cNvSpPr>
              <a:spLocks noChangeArrowheads="1"/>
            </p:cNvSpPr>
            <p:nvPr/>
          </p:nvSpPr>
          <p:spPr bwMode="auto">
            <a:xfrm>
              <a:off x="576"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Ầ</a:t>
              </a:r>
            </a:p>
          </p:txBody>
        </p:sp>
        <p:sp>
          <p:nvSpPr>
            <p:cNvPr id="37058" name="AutoShape 661" descr="Picture1"/>
            <p:cNvSpPr>
              <a:spLocks noChangeArrowheads="1"/>
            </p:cNvSpPr>
            <p:nvPr/>
          </p:nvSpPr>
          <p:spPr bwMode="auto">
            <a:xfrm>
              <a:off x="864"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N</a:t>
              </a:r>
            </a:p>
          </p:txBody>
        </p:sp>
        <p:sp>
          <p:nvSpPr>
            <p:cNvPr id="37059" name="AutoShape 662" descr="Picture1"/>
            <p:cNvSpPr>
              <a:spLocks noChangeArrowheads="1"/>
            </p:cNvSpPr>
            <p:nvPr/>
          </p:nvSpPr>
          <p:spPr bwMode="auto">
            <a:xfrm>
              <a:off x="1152"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T</a:t>
              </a:r>
            </a:p>
          </p:txBody>
        </p:sp>
        <p:sp>
          <p:nvSpPr>
            <p:cNvPr id="37060" name="AutoShape 663" descr="Picture1"/>
            <p:cNvSpPr>
              <a:spLocks noChangeArrowheads="1"/>
            </p:cNvSpPr>
            <p:nvPr/>
          </p:nvSpPr>
          <p:spPr bwMode="auto">
            <a:xfrm>
              <a:off x="1440"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H</a:t>
              </a:r>
            </a:p>
          </p:txBody>
        </p:sp>
        <p:sp>
          <p:nvSpPr>
            <p:cNvPr id="37061" name="AutoShape 664" descr="Picture1"/>
            <p:cNvSpPr>
              <a:spLocks noChangeArrowheads="1"/>
            </p:cNvSpPr>
            <p:nvPr/>
          </p:nvSpPr>
          <p:spPr bwMode="auto">
            <a:xfrm>
              <a:off x="1728"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U</a:t>
              </a:r>
            </a:p>
          </p:txBody>
        </p:sp>
        <p:sp>
          <p:nvSpPr>
            <p:cNvPr id="37062" name="AutoShape 665" descr="Picture1"/>
            <p:cNvSpPr>
              <a:spLocks noChangeArrowheads="1"/>
            </p:cNvSpPr>
            <p:nvPr/>
          </p:nvSpPr>
          <p:spPr bwMode="auto">
            <a:xfrm>
              <a:off x="2016"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Ậ</a:t>
              </a:r>
            </a:p>
          </p:txBody>
        </p:sp>
        <p:sp>
          <p:nvSpPr>
            <p:cNvPr id="37063" name="AutoShape 666" descr="Picture1"/>
            <p:cNvSpPr>
              <a:spLocks noChangeArrowheads="1"/>
            </p:cNvSpPr>
            <p:nvPr/>
          </p:nvSpPr>
          <p:spPr bwMode="auto">
            <a:xfrm>
              <a:off x="2304"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T</a:t>
              </a:r>
            </a:p>
          </p:txBody>
        </p:sp>
      </p:grpSp>
      <p:grpSp>
        <p:nvGrpSpPr>
          <p:cNvPr id="6811" name="Group 667"/>
          <p:cNvGrpSpPr>
            <a:grpSpLocks/>
          </p:cNvGrpSpPr>
          <p:nvPr/>
        </p:nvGrpSpPr>
        <p:grpSpPr bwMode="auto">
          <a:xfrm>
            <a:off x="1935480" y="3958590"/>
            <a:ext cx="5886450" cy="857250"/>
            <a:chOff x="576" y="1296"/>
            <a:chExt cx="4944" cy="672"/>
          </a:xfrm>
        </p:grpSpPr>
        <p:sp>
          <p:nvSpPr>
            <p:cNvPr id="37053" name="AutoShape 4"/>
            <p:cNvSpPr>
              <a:spLocks noChangeArrowheads="1"/>
            </p:cNvSpPr>
            <p:nvPr/>
          </p:nvSpPr>
          <p:spPr bwMode="gray">
            <a:xfrm>
              <a:off x="576" y="1296"/>
              <a:ext cx="4944" cy="672"/>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sz="1800">
                <a:latin typeface="Times New Roman" panose="02020603050405020304" pitchFamily="18" charset="0"/>
                <a:cs typeface="Times New Roman" panose="02020603050405020304" pitchFamily="18" charset="0"/>
              </a:endParaRPr>
            </a:p>
          </p:txBody>
        </p:sp>
        <p:sp>
          <p:nvSpPr>
            <p:cNvPr id="37054" name="Text Box 7"/>
            <p:cNvSpPr txBox="1">
              <a:spLocks noChangeArrowheads="1"/>
            </p:cNvSpPr>
            <p:nvPr/>
          </p:nvSpPr>
          <p:spPr bwMode="gray">
            <a:xfrm>
              <a:off x="576" y="1344"/>
              <a:ext cx="4944"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1800" dirty="0">
                  <a:solidFill>
                    <a:srgbClr val="0000FF"/>
                  </a:solidFill>
                  <a:latin typeface="Times New Roman" panose="02020603050405020304" pitchFamily="18" charset="0"/>
                  <a:cs typeface="Times New Roman" panose="02020603050405020304" pitchFamily="18" charset="0"/>
                </a:rPr>
                <a:t>4-Nhân </a:t>
              </a:r>
              <a:r>
                <a:rPr lang="en-US" sz="1800" dirty="0" err="1">
                  <a:solidFill>
                    <a:srgbClr val="0000FF"/>
                  </a:solidFill>
                  <a:latin typeface="Times New Roman" panose="02020603050405020304" pitchFamily="18" charset="0"/>
                  <a:cs typeface="Times New Roman" panose="02020603050405020304" pitchFamily="18" charset="0"/>
                </a:rPr>
                <a:t>vật</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góp</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cái</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nhìn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trần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thuật</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làm</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hoàn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thiện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phẩm</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chất</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anh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thanh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niên</a:t>
              </a:r>
              <a:r>
                <a:rPr lang="en-US" sz="1800" dirty="0">
                  <a:solidFill>
                    <a:srgbClr val="0000FF"/>
                  </a:solidFill>
                  <a:latin typeface="Times New Roman" panose="02020603050405020304" pitchFamily="18" charset="0"/>
                  <a:cs typeface="Times New Roman" panose="02020603050405020304" pitchFamily="18" charset="0"/>
                </a:rPr>
                <a:t> ? (8 ô </a:t>
              </a:r>
              <a:r>
                <a:rPr lang="en-US" sz="1800" dirty="0" err="1">
                  <a:solidFill>
                    <a:srgbClr val="0000FF"/>
                  </a:solidFill>
                  <a:latin typeface="Times New Roman" panose="02020603050405020304" pitchFamily="18" charset="0"/>
                  <a:cs typeface="Times New Roman" panose="02020603050405020304" pitchFamily="18" charset="0"/>
                </a:rPr>
                <a:t>chữ</a:t>
              </a:r>
              <a:r>
                <a:rPr lang="en-US" sz="1800" dirty="0">
                  <a:solidFill>
                    <a:srgbClr val="0000FF"/>
                  </a:solidFill>
                  <a:latin typeface="Times New Roman" panose="02020603050405020304" pitchFamily="18" charset="0"/>
                  <a:cs typeface="Times New Roman" panose="02020603050405020304" pitchFamily="18" charset="0"/>
                </a:rPr>
                <a:t>)</a:t>
              </a:r>
            </a:p>
          </p:txBody>
        </p:sp>
      </p:grpSp>
      <p:grpSp>
        <p:nvGrpSpPr>
          <p:cNvPr id="6814" name="Group 670"/>
          <p:cNvGrpSpPr>
            <a:grpSpLocks/>
          </p:cNvGrpSpPr>
          <p:nvPr/>
        </p:nvGrpSpPr>
        <p:grpSpPr bwMode="auto">
          <a:xfrm>
            <a:off x="3421380" y="1386840"/>
            <a:ext cx="2743200" cy="285750"/>
            <a:chOff x="1728" y="1776"/>
            <a:chExt cx="2304" cy="240"/>
          </a:xfrm>
        </p:grpSpPr>
        <p:sp>
          <p:nvSpPr>
            <p:cNvPr id="37045" name="AutoShape 671" descr="Picture10"/>
            <p:cNvSpPr>
              <a:spLocks noChangeArrowheads="1"/>
            </p:cNvSpPr>
            <p:nvPr/>
          </p:nvSpPr>
          <p:spPr bwMode="auto">
            <a:xfrm>
              <a:off x="1728"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46" name="AutoShape 672" descr="Picture10"/>
            <p:cNvSpPr>
              <a:spLocks noChangeArrowheads="1"/>
            </p:cNvSpPr>
            <p:nvPr/>
          </p:nvSpPr>
          <p:spPr bwMode="auto">
            <a:xfrm>
              <a:off x="2016"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47" name="AutoShape 673" descr="Picture10"/>
            <p:cNvSpPr>
              <a:spLocks noChangeArrowheads="1"/>
            </p:cNvSpPr>
            <p:nvPr/>
          </p:nvSpPr>
          <p:spPr bwMode="auto">
            <a:xfrm>
              <a:off x="2304"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48" name="AutoShape 674" descr="Picture10"/>
            <p:cNvSpPr>
              <a:spLocks noChangeArrowheads="1"/>
            </p:cNvSpPr>
            <p:nvPr/>
          </p:nvSpPr>
          <p:spPr bwMode="auto">
            <a:xfrm>
              <a:off x="2592"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49" name="AutoShape 675" descr="Picture10"/>
            <p:cNvSpPr>
              <a:spLocks noChangeArrowheads="1"/>
            </p:cNvSpPr>
            <p:nvPr/>
          </p:nvSpPr>
          <p:spPr bwMode="auto">
            <a:xfrm>
              <a:off x="2880"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50" name="AutoShape 676" descr="Picture10"/>
            <p:cNvSpPr>
              <a:spLocks noChangeArrowheads="1"/>
            </p:cNvSpPr>
            <p:nvPr/>
          </p:nvSpPr>
          <p:spPr bwMode="auto">
            <a:xfrm>
              <a:off x="3168"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51" name="AutoShape 677" descr="Picture10"/>
            <p:cNvSpPr>
              <a:spLocks noChangeArrowheads="1"/>
            </p:cNvSpPr>
            <p:nvPr/>
          </p:nvSpPr>
          <p:spPr bwMode="auto">
            <a:xfrm>
              <a:off x="3456"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52" name="AutoShape 678" descr="Picture10"/>
            <p:cNvSpPr>
              <a:spLocks noChangeArrowheads="1"/>
            </p:cNvSpPr>
            <p:nvPr/>
          </p:nvSpPr>
          <p:spPr bwMode="auto">
            <a:xfrm>
              <a:off x="3744"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grpSp>
      <p:grpSp>
        <p:nvGrpSpPr>
          <p:cNvPr id="6823" name="Group 679"/>
          <p:cNvGrpSpPr>
            <a:grpSpLocks/>
          </p:cNvGrpSpPr>
          <p:nvPr/>
        </p:nvGrpSpPr>
        <p:grpSpPr bwMode="auto">
          <a:xfrm>
            <a:off x="3421380" y="1386840"/>
            <a:ext cx="2743200" cy="285750"/>
            <a:chOff x="0" y="1296"/>
            <a:chExt cx="2304" cy="240"/>
          </a:xfrm>
        </p:grpSpPr>
        <p:sp>
          <p:nvSpPr>
            <p:cNvPr id="37037" name="AutoShape 680" descr="Picture1"/>
            <p:cNvSpPr>
              <a:spLocks noChangeArrowheads="1"/>
            </p:cNvSpPr>
            <p:nvPr/>
          </p:nvSpPr>
          <p:spPr bwMode="auto">
            <a:xfrm>
              <a:off x="0"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Ô</a:t>
              </a:r>
            </a:p>
          </p:txBody>
        </p:sp>
        <p:sp>
          <p:nvSpPr>
            <p:cNvPr id="37038" name="AutoShape 681" descr="Picture1"/>
            <p:cNvSpPr>
              <a:spLocks noChangeArrowheads="1"/>
            </p:cNvSpPr>
            <p:nvPr/>
          </p:nvSpPr>
          <p:spPr bwMode="auto">
            <a:xfrm>
              <a:off x="288"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N</a:t>
              </a:r>
            </a:p>
          </p:txBody>
        </p:sp>
        <p:sp>
          <p:nvSpPr>
            <p:cNvPr id="37039" name="AutoShape 682" descr="Picture1"/>
            <p:cNvSpPr>
              <a:spLocks noChangeArrowheads="1"/>
            </p:cNvSpPr>
            <p:nvPr/>
          </p:nvSpPr>
          <p:spPr bwMode="auto">
            <a:xfrm>
              <a:off x="576"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G</a:t>
              </a:r>
            </a:p>
          </p:txBody>
        </p:sp>
        <p:sp>
          <p:nvSpPr>
            <p:cNvPr id="37040" name="AutoShape 683" descr="Picture1"/>
            <p:cNvSpPr>
              <a:spLocks noChangeArrowheads="1"/>
            </p:cNvSpPr>
            <p:nvPr/>
          </p:nvSpPr>
          <p:spPr bwMode="auto">
            <a:xfrm>
              <a:off x="864"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H</a:t>
              </a:r>
            </a:p>
          </p:txBody>
        </p:sp>
        <p:sp>
          <p:nvSpPr>
            <p:cNvPr id="37041" name="AutoShape 684" descr="Picture1"/>
            <p:cNvSpPr>
              <a:spLocks noChangeArrowheads="1"/>
            </p:cNvSpPr>
            <p:nvPr/>
          </p:nvSpPr>
          <p:spPr bwMode="auto">
            <a:xfrm>
              <a:off x="1152"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Ọ</a:t>
              </a:r>
            </a:p>
          </p:txBody>
        </p:sp>
        <p:sp>
          <p:nvSpPr>
            <p:cNvPr id="37042" name="AutoShape 685" descr="Picture1"/>
            <p:cNvSpPr>
              <a:spLocks noChangeArrowheads="1"/>
            </p:cNvSpPr>
            <p:nvPr/>
          </p:nvSpPr>
          <p:spPr bwMode="auto">
            <a:xfrm>
              <a:off x="1440"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A</a:t>
              </a:r>
            </a:p>
          </p:txBody>
        </p:sp>
        <p:sp>
          <p:nvSpPr>
            <p:cNvPr id="37043" name="AutoShape 686" descr="Picture1"/>
            <p:cNvSpPr>
              <a:spLocks noChangeArrowheads="1"/>
            </p:cNvSpPr>
            <p:nvPr/>
          </p:nvSpPr>
          <p:spPr bwMode="auto">
            <a:xfrm>
              <a:off x="1728"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S</a:t>
              </a:r>
            </a:p>
          </p:txBody>
        </p:sp>
        <p:sp>
          <p:nvSpPr>
            <p:cNvPr id="37044" name="AutoShape 687" descr="Picture1"/>
            <p:cNvSpPr>
              <a:spLocks noChangeArrowheads="1"/>
            </p:cNvSpPr>
            <p:nvPr/>
          </p:nvSpPr>
          <p:spPr bwMode="auto">
            <a:xfrm>
              <a:off x="2016"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Ĩ</a:t>
              </a:r>
            </a:p>
          </p:txBody>
        </p:sp>
      </p:grpSp>
      <p:grpSp>
        <p:nvGrpSpPr>
          <p:cNvPr id="6832" name="Group 688"/>
          <p:cNvGrpSpPr>
            <a:grpSpLocks/>
          </p:cNvGrpSpPr>
          <p:nvPr/>
        </p:nvGrpSpPr>
        <p:grpSpPr bwMode="auto">
          <a:xfrm>
            <a:off x="1935480" y="4015740"/>
            <a:ext cx="5886450" cy="800100"/>
            <a:chOff x="576" y="1296"/>
            <a:chExt cx="4944" cy="672"/>
          </a:xfrm>
        </p:grpSpPr>
        <p:sp>
          <p:nvSpPr>
            <p:cNvPr id="37035" name="AutoShape 4"/>
            <p:cNvSpPr>
              <a:spLocks noChangeArrowheads="1"/>
            </p:cNvSpPr>
            <p:nvPr/>
          </p:nvSpPr>
          <p:spPr bwMode="gray">
            <a:xfrm>
              <a:off x="576" y="1296"/>
              <a:ext cx="4944" cy="672"/>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sz="1800">
                <a:latin typeface="Times New Roman" panose="02020603050405020304" pitchFamily="18" charset="0"/>
                <a:cs typeface="Times New Roman" panose="02020603050405020304" pitchFamily="18" charset="0"/>
              </a:endParaRPr>
            </a:p>
          </p:txBody>
        </p:sp>
        <p:sp>
          <p:nvSpPr>
            <p:cNvPr id="37036" name="Text Box 7"/>
            <p:cNvSpPr txBox="1">
              <a:spLocks noChangeArrowheads="1"/>
            </p:cNvSpPr>
            <p:nvPr/>
          </p:nvSpPr>
          <p:spPr bwMode="gray">
            <a:xfrm>
              <a:off x="576" y="1344"/>
              <a:ext cx="4944"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1800" dirty="0">
                  <a:solidFill>
                    <a:srgbClr val="0000FF"/>
                  </a:solidFill>
                  <a:latin typeface="Times New Roman" panose="02020603050405020304" pitchFamily="18" charset="0"/>
                  <a:cs typeface="Times New Roman" panose="02020603050405020304" pitchFamily="18" charset="0"/>
                </a:rPr>
                <a:t>5-Ai </a:t>
              </a:r>
              <a:r>
                <a:rPr lang="en-US" sz="1800" dirty="0" err="1">
                  <a:solidFill>
                    <a:srgbClr val="0000FF"/>
                  </a:solidFill>
                  <a:latin typeface="Times New Roman" panose="02020603050405020304" pitchFamily="18" charset="0"/>
                  <a:cs typeface="Times New Roman" panose="02020603050405020304" pitchFamily="18" charset="0"/>
                </a:rPr>
                <a:t>là</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người</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tạo</a:t>
              </a:r>
              <a:r>
                <a:rPr lang="en-US" sz="1800" dirty="0">
                  <a:solidFill>
                    <a:srgbClr val="0000FF"/>
                  </a:solidFill>
                  <a:latin typeface="Times New Roman" panose="02020603050405020304" pitchFamily="18" charset="0"/>
                  <a:cs typeface="Times New Roman" panose="02020603050405020304" pitchFamily="18" charset="0"/>
                </a:rPr>
                <a:t> ra </a:t>
              </a:r>
              <a:r>
                <a:rPr lang="en-US" sz="1800" dirty="0" err="1">
                  <a:solidFill>
                    <a:srgbClr val="0000FF"/>
                  </a:solidFill>
                  <a:latin typeface="Times New Roman" panose="02020603050405020304" pitchFamily="18" charset="0"/>
                  <a:cs typeface="Times New Roman" panose="02020603050405020304" pitchFamily="18" charset="0"/>
                </a:rPr>
                <a:t>cuộc</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gặp</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gỡ</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giữa</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đoàn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khách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với</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anh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thanh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niên</a:t>
              </a:r>
              <a:r>
                <a:rPr lang="en-US" sz="1800" dirty="0">
                  <a:solidFill>
                    <a:srgbClr val="0000FF"/>
                  </a:solidFill>
                  <a:latin typeface="Times New Roman" panose="02020603050405020304" pitchFamily="18" charset="0"/>
                  <a:cs typeface="Times New Roman" panose="02020603050405020304" pitchFamily="18" charset="0"/>
                </a:rPr>
                <a:t>?(8 ô </a:t>
              </a:r>
              <a:r>
                <a:rPr lang="en-US" sz="1800" dirty="0" err="1">
                  <a:solidFill>
                    <a:srgbClr val="0000FF"/>
                  </a:solidFill>
                  <a:latin typeface="Times New Roman" panose="02020603050405020304" pitchFamily="18" charset="0"/>
                  <a:cs typeface="Times New Roman" panose="02020603050405020304" pitchFamily="18" charset="0"/>
                </a:rPr>
                <a:t>chữ</a:t>
              </a:r>
              <a:r>
                <a:rPr lang="en-US" sz="1800" dirty="0">
                  <a:solidFill>
                    <a:srgbClr val="0000FF"/>
                  </a:solidFill>
                  <a:latin typeface="Times New Roman" panose="02020603050405020304" pitchFamily="18" charset="0"/>
                  <a:cs typeface="Times New Roman" panose="02020603050405020304" pitchFamily="18" charset="0"/>
                </a:rPr>
                <a:t>)</a:t>
              </a:r>
            </a:p>
          </p:txBody>
        </p:sp>
      </p:grpSp>
      <p:grpSp>
        <p:nvGrpSpPr>
          <p:cNvPr id="6835" name="Group 691"/>
          <p:cNvGrpSpPr>
            <a:grpSpLocks/>
          </p:cNvGrpSpPr>
          <p:nvPr/>
        </p:nvGrpSpPr>
        <p:grpSpPr bwMode="auto">
          <a:xfrm>
            <a:off x="3078480" y="1672590"/>
            <a:ext cx="2743200" cy="285750"/>
            <a:chOff x="1728" y="1776"/>
            <a:chExt cx="2304" cy="240"/>
          </a:xfrm>
        </p:grpSpPr>
        <p:sp>
          <p:nvSpPr>
            <p:cNvPr id="37027" name="AutoShape 692" descr="Picture10"/>
            <p:cNvSpPr>
              <a:spLocks noChangeArrowheads="1"/>
            </p:cNvSpPr>
            <p:nvPr/>
          </p:nvSpPr>
          <p:spPr bwMode="auto">
            <a:xfrm>
              <a:off x="1728"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28" name="AutoShape 693" descr="Picture10"/>
            <p:cNvSpPr>
              <a:spLocks noChangeArrowheads="1"/>
            </p:cNvSpPr>
            <p:nvPr/>
          </p:nvSpPr>
          <p:spPr bwMode="auto">
            <a:xfrm>
              <a:off x="2016"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29" name="AutoShape 694" descr="Picture10"/>
            <p:cNvSpPr>
              <a:spLocks noChangeArrowheads="1"/>
            </p:cNvSpPr>
            <p:nvPr/>
          </p:nvSpPr>
          <p:spPr bwMode="auto">
            <a:xfrm>
              <a:off x="2304"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30" name="AutoShape 695" descr="Picture10"/>
            <p:cNvSpPr>
              <a:spLocks noChangeArrowheads="1"/>
            </p:cNvSpPr>
            <p:nvPr/>
          </p:nvSpPr>
          <p:spPr bwMode="auto">
            <a:xfrm>
              <a:off x="2592"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31" name="AutoShape 696" descr="Picture10"/>
            <p:cNvSpPr>
              <a:spLocks noChangeArrowheads="1"/>
            </p:cNvSpPr>
            <p:nvPr/>
          </p:nvSpPr>
          <p:spPr bwMode="auto">
            <a:xfrm>
              <a:off x="2880"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32" name="AutoShape 697" descr="Picture10"/>
            <p:cNvSpPr>
              <a:spLocks noChangeArrowheads="1"/>
            </p:cNvSpPr>
            <p:nvPr/>
          </p:nvSpPr>
          <p:spPr bwMode="auto">
            <a:xfrm>
              <a:off x="3168"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33" name="AutoShape 698" descr="Picture10"/>
            <p:cNvSpPr>
              <a:spLocks noChangeArrowheads="1"/>
            </p:cNvSpPr>
            <p:nvPr/>
          </p:nvSpPr>
          <p:spPr bwMode="auto">
            <a:xfrm>
              <a:off x="3456"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34" name="AutoShape 699" descr="Picture10"/>
            <p:cNvSpPr>
              <a:spLocks noChangeArrowheads="1"/>
            </p:cNvSpPr>
            <p:nvPr/>
          </p:nvSpPr>
          <p:spPr bwMode="auto">
            <a:xfrm>
              <a:off x="3744"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grpSp>
      <p:grpSp>
        <p:nvGrpSpPr>
          <p:cNvPr id="6844" name="Group 700"/>
          <p:cNvGrpSpPr>
            <a:grpSpLocks/>
          </p:cNvGrpSpPr>
          <p:nvPr/>
        </p:nvGrpSpPr>
        <p:grpSpPr bwMode="auto">
          <a:xfrm>
            <a:off x="3078480" y="1672590"/>
            <a:ext cx="2743200" cy="285750"/>
            <a:chOff x="0" y="528"/>
            <a:chExt cx="2304" cy="240"/>
          </a:xfrm>
        </p:grpSpPr>
        <p:sp>
          <p:nvSpPr>
            <p:cNvPr id="37019" name="AutoShape 701" descr="Picture1"/>
            <p:cNvSpPr>
              <a:spLocks noChangeArrowheads="1"/>
            </p:cNvSpPr>
            <p:nvPr/>
          </p:nvSpPr>
          <p:spPr bwMode="auto">
            <a:xfrm>
              <a:off x="0"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B</a:t>
              </a:r>
            </a:p>
          </p:txBody>
        </p:sp>
        <p:sp>
          <p:nvSpPr>
            <p:cNvPr id="37020" name="AutoShape 702" descr="Picture1"/>
            <p:cNvSpPr>
              <a:spLocks noChangeArrowheads="1"/>
            </p:cNvSpPr>
            <p:nvPr/>
          </p:nvSpPr>
          <p:spPr bwMode="auto">
            <a:xfrm>
              <a:off x="288"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Á</a:t>
              </a:r>
            </a:p>
          </p:txBody>
        </p:sp>
        <p:sp>
          <p:nvSpPr>
            <p:cNvPr id="37021" name="AutoShape 703" descr="Picture1"/>
            <p:cNvSpPr>
              <a:spLocks noChangeArrowheads="1"/>
            </p:cNvSpPr>
            <p:nvPr/>
          </p:nvSpPr>
          <p:spPr bwMode="auto">
            <a:xfrm>
              <a:off x="567"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C</a:t>
              </a:r>
            </a:p>
          </p:txBody>
        </p:sp>
        <p:sp>
          <p:nvSpPr>
            <p:cNvPr id="37022" name="AutoShape 704" descr="Picture1"/>
            <p:cNvSpPr>
              <a:spLocks noChangeArrowheads="1"/>
            </p:cNvSpPr>
            <p:nvPr/>
          </p:nvSpPr>
          <p:spPr bwMode="auto">
            <a:xfrm>
              <a:off x="855"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L</a:t>
              </a:r>
            </a:p>
          </p:txBody>
        </p:sp>
        <p:sp>
          <p:nvSpPr>
            <p:cNvPr id="37023" name="AutoShape 705" descr="Picture1"/>
            <p:cNvSpPr>
              <a:spLocks noChangeArrowheads="1"/>
            </p:cNvSpPr>
            <p:nvPr/>
          </p:nvSpPr>
          <p:spPr bwMode="auto">
            <a:xfrm>
              <a:off x="1152"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Á</a:t>
              </a:r>
            </a:p>
          </p:txBody>
        </p:sp>
        <p:sp>
          <p:nvSpPr>
            <p:cNvPr id="37024" name="AutoShape 706" descr="Picture1"/>
            <p:cNvSpPr>
              <a:spLocks noChangeArrowheads="1"/>
            </p:cNvSpPr>
            <p:nvPr/>
          </p:nvSpPr>
          <p:spPr bwMode="auto">
            <a:xfrm>
              <a:off x="1440"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I</a:t>
              </a:r>
            </a:p>
          </p:txBody>
        </p:sp>
        <p:sp>
          <p:nvSpPr>
            <p:cNvPr id="37025" name="AutoShape 707" descr="Picture1"/>
            <p:cNvSpPr>
              <a:spLocks noChangeArrowheads="1"/>
            </p:cNvSpPr>
            <p:nvPr/>
          </p:nvSpPr>
          <p:spPr bwMode="auto">
            <a:xfrm>
              <a:off x="1728"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X</a:t>
              </a:r>
            </a:p>
          </p:txBody>
        </p:sp>
        <p:sp>
          <p:nvSpPr>
            <p:cNvPr id="37026" name="AutoShape 708" descr="Picture1"/>
            <p:cNvSpPr>
              <a:spLocks noChangeArrowheads="1"/>
            </p:cNvSpPr>
            <p:nvPr/>
          </p:nvSpPr>
          <p:spPr bwMode="auto">
            <a:xfrm>
              <a:off x="2016"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E</a:t>
              </a:r>
            </a:p>
          </p:txBody>
        </p:sp>
      </p:grpSp>
      <p:grpSp>
        <p:nvGrpSpPr>
          <p:cNvPr id="6853" name="Group 709"/>
          <p:cNvGrpSpPr>
            <a:grpSpLocks/>
          </p:cNvGrpSpPr>
          <p:nvPr/>
        </p:nvGrpSpPr>
        <p:grpSpPr bwMode="auto">
          <a:xfrm>
            <a:off x="1935480" y="4015740"/>
            <a:ext cx="5886450" cy="800100"/>
            <a:chOff x="576" y="1296"/>
            <a:chExt cx="4944" cy="672"/>
          </a:xfrm>
        </p:grpSpPr>
        <p:sp>
          <p:nvSpPr>
            <p:cNvPr id="37017" name="AutoShape 4"/>
            <p:cNvSpPr>
              <a:spLocks noChangeArrowheads="1"/>
            </p:cNvSpPr>
            <p:nvPr/>
          </p:nvSpPr>
          <p:spPr bwMode="gray">
            <a:xfrm>
              <a:off x="576" y="1296"/>
              <a:ext cx="4944" cy="672"/>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sz="1800">
                <a:latin typeface="Times New Roman" panose="02020603050405020304" pitchFamily="18" charset="0"/>
                <a:cs typeface="Times New Roman" panose="02020603050405020304" pitchFamily="18" charset="0"/>
              </a:endParaRPr>
            </a:p>
          </p:txBody>
        </p:sp>
        <p:sp>
          <p:nvSpPr>
            <p:cNvPr id="37018" name="Text Box 7"/>
            <p:cNvSpPr txBox="1">
              <a:spLocks noChangeArrowheads="1"/>
            </p:cNvSpPr>
            <p:nvPr/>
          </p:nvSpPr>
          <p:spPr bwMode="gray">
            <a:xfrm>
              <a:off x="576" y="1344"/>
              <a:ext cx="4944"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1800" dirty="0">
                  <a:solidFill>
                    <a:srgbClr val="0000FF"/>
                  </a:solidFill>
                  <a:latin typeface="Times New Roman" panose="02020603050405020304" pitchFamily="18" charset="0"/>
                  <a:cs typeface="Times New Roman" panose="02020603050405020304" pitchFamily="18" charset="0"/>
                </a:rPr>
                <a:t>6-Điều </a:t>
              </a:r>
              <a:r>
                <a:rPr lang="en-US" sz="1800" dirty="0" err="1">
                  <a:solidFill>
                    <a:srgbClr val="0000FF"/>
                  </a:solidFill>
                  <a:latin typeface="Times New Roman" panose="02020603050405020304" pitchFamily="18" charset="0"/>
                  <a:cs typeface="Times New Roman" panose="02020603050405020304" pitchFamily="18" charset="0"/>
                </a:rPr>
                <a:t>đặt</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biệt</a:t>
              </a:r>
              <a:r>
                <a:rPr lang="en-US" sz="1800" dirty="0">
                  <a:solidFill>
                    <a:srgbClr val="0000FF"/>
                  </a:solidFill>
                  <a:latin typeface="Times New Roman" panose="02020603050405020304" pitchFamily="18" charset="0"/>
                  <a:cs typeface="Times New Roman" panose="02020603050405020304" pitchFamily="18" charset="0"/>
                </a:rPr>
                <a:t> ở </a:t>
              </a:r>
              <a:r>
                <a:rPr lang="en-US" sz="1800" dirty="0" err="1">
                  <a:solidFill>
                    <a:srgbClr val="0000FF"/>
                  </a:solidFill>
                  <a:latin typeface="Times New Roman" panose="02020603050405020304" pitchFamily="18" charset="0"/>
                  <a:cs typeface="Times New Roman" panose="02020603050405020304" pitchFamily="18" charset="0"/>
                </a:rPr>
                <a:t>anh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thanh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niên</a:t>
              </a:r>
              <a:r>
                <a:rPr lang="en-US" sz="1800" dirty="0">
                  <a:solidFill>
                    <a:srgbClr val="0000FF"/>
                  </a:solidFill>
                  <a:latin typeface="Times New Roman" panose="02020603050405020304" pitchFamily="18" charset="0"/>
                  <a:cs typeface="Times New Roman" panose="02020603050405020304" pitchFamily="18" charset="0"/>
                </a:rPr>
                <a:t> qua </a:t>
              </a:r>
              <a:r>
                <a:rPr lang="en-US" sz="1800" dirty="0" err="1">
                  <a:solidFill>
                    <a:srgbClr val="0000FF"/>
                  </a:solidFill>
                  <a:latin typeface="Times New Roman" panose="02020603050405020304" pitchFamily="18" charset="0"/>
                  <a:cs typeface="Times New Roman" panose="02020603050405020304" pitchFamily="18" charset="0"/>
                </a:rPr>
                <a:t>lời</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kể</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của</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bác</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lái</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xe</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là</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gì</a:t>
              </a:r>
              <a:r>
                <a:rPr lang="en-US" sz="1800" dirty="0">
                  <a:solidFill>
                    <a:srgbClr val="0000FF"/>
                  </a:solidFill>
                  <a:latin typeface="Times New Roman" panose="02020603050405020304" pitchFamily="18" charset="0"/>
                  <a:cs typeface="Times New Roman" panose="02020603050405020304" pitchFamily="18" charset="0"/>
                </a:rPr>
                <a:t>?(9 ô </a:t>
              </a:r>
              <a:r>
                <a:rPr lang="en-US" sz="1800" dirty="0" err="1">
                  <a:solidFill>
                    <a:srgbClr val="0000FF"/>
                  </a:solidFill>
                  <a:latin typeface="Times New Roman" panose="02020603050405020304" pitchFamily="18" charset="0"/>
                  <a:cs typeface="Times New Roman" panose="02020603050405020304" pitchFamily="18" charset="0"/>
                </a:rPr>
                <a:t>chữ</a:t>
              </a:r>
              <a:r>
                <a:rPr lang="en-US" sz="1800" dirty="0">
                  <a:solidFill>
                    <a:srgbClr val="0000FF"/>
                  </a:solidFill>
                  <a:latin typeface="Times New Roman" panose="02020603050405020304" pitchFamily="18" charset="0"/>
                  <a:cs typeface="Times New Roman" panose="02020603050405020304" pitchFamily="18" charset="0"/>
                </a:rPr>
                <a:t>)</a:t>
              </a:r>
            </a:p>
          </p:txBody>
        </p:sp>
      </p:grpSp>
      <p:grpSp>
        <p:nvGrpSpPr>
          <p:cNvPr id="6866" name="Group 722"/>
          <p:cNvGrpSpPr>
            <a:grpSpLocks/>
          </p:cNvGrpSpPr>
          <p:nvPr/>
        </p:nvGrpSpPr>
        <p:grpSpPr bwMode="auto">
          <a:xfrm>
            <a:off x="3421380" y="1958340"/>
            <a:ext cx="3086100" cy="285750"/>
            <a:chOff x="1728" y="2064"/>
            <a:chExt cx="2592" cy="240"/>
          </a:xfrm>
        </p:grpSpPr>
        <p:sp>
          <p:nvSpPr>
            <p:cNvPr id="37008" name="AutoShape 723" descr="Picture10"/>
            <p:cNvSpPr>
              <a:spLocks noChangeArrowheads="1"/>
            </p:cNvSpPr>
            <p:nvPr/>
          </p:nvSpPr>
          <p:spPr bwMode="auto">
            <a:xfrm>
              <a:off x="1728"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09" name="AutoShape 724" descr="Picture10"/>
            <p:cNvSpPr>
              <a:spLocks noChangeArrowheads="1"/>
            </p:cNvSpPr>
            <p:nvPr/>
          </p:nvSpPr>
          <p:spPr bwMode="auto">
            <a:xfrm>
              <a:off x="2016"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10" name="AutoShape 725" descr="Picture10"/>
            <p:cNvSpPr>
              <a:spLocks noChangeArrowheads="1"/>
            </p:cNvSpPr>
            <p:nvPr/>
          </p:nvSpPr>
          <p:spPr bwMode="auto">
            <a:xfrm>
              <a:off x="2304"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11" name="AutoShape 726" descr="Picture10"/>
            <p:cNvSpPr>
              <a:spLocks noChangeArrowheads="1"/>
            </p:cNvSpPr>
            <p:nvPr/>
          </p:nvSpPr>
          <p:spPr bwMode="auto">
            <a:xfrm>
              <a:off x="2592"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12" name="AutoShape 727" descr="Picture10"/>
            <p:cNvSpPr>
              <a:spLocks noChangeArrowheads="1"/>
            </p:cNvSpPr>
            <p:nvPr/>
          </p:nvSpPr>
          <p:spPr bwMode="auto">
            <a:xfrm>
              <a:off x="2880"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13" name="AutoShape 728" descr="Picture10"/>
            <p:cNvSpPr>
              <a:spLocks noChangeArrowheads="1"/>
            </p:cNvSpPr>
            <p:nvPr/>
          </p:nvSpPr>
          <p:spPr bwMode="auto">
            <a:xfrm>
              <a:off x="3168"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14" name="AutoShape 729" descr="Picture10"/>
            <p:cNvSpPr>
              <a:spLocks noChangeArrowheads="1"/>
            </p:cNvSpPr>
            <p:nvPr/>
          </p:nvSpPr>
          <p:spPr bwMode="auto">
            <a:xfrm>
              <a:off x="3456"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15" name="AutoShape 730" descr="Picture10"/>
            <p:cNvSpPr>
              <a:spLocks noChangeArrowheads="1"/>
            </p:cNvSpPr>
            <p:nvPr/>
          </p:nvSpPr>
          <p:spPr bwMode="auto">
            <a:xfrm>
              <a:off x="3744"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7016" name="AutoShape 731" descr="Picture10"/>
            <p:cNvSpPr>
              <a:spLocks noChangeArrowheads="1"/>
            </p:cNvSpPr>
            <p:nvPr/>
          </p:nvSpPr>
          <p:spPr bwMode="auto">
            <a:xfrm>
              <a:off x="4032" y="2064"/>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grpSp>
      <p:grpSp>
        <p:nvGrpSpPr>
          <p:cNvPr id="6876" name="Group 732"/>
          <p:cNvGrpSpPr>
            <a:grpSpLocks/>
          </p:cNvGrpSpPr>
          <p:nvPr/>
        </p:nvGrpSpPr>
        <p:grpSpPr bwMode="auto">
          <a:xfrm>
            <a:off x="3421380" y="1958340"/>
            <a:ext cx="3086100" cy="285750"/>
            <a:chOff x="0" y="912"/>
            <a:chExt cx="2592" cy="240"/>
          </a:xfrm>
        </p:grpSpPr>
        <p:sp>
          <p:nvSpPr>
            <p:cNvPr id="36999" name="AutoShape 733" descr="Picture1"/>
            <p:cNvSpPr>
              <a:spLocks noChangeArrowheads="1"/>
            </p:cNvSpPr>
            <p:nvPr/>
          </p:nvSpPr>
          <p:spPr bwMode="auto">
            <a:xfrm>
              <a:off x="0"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T</a:t>
              </a:r>
            </a:p>
          </p:txBody>
        </p:sp>
        <p:sp>
          <p:nvSpPr>
            <p:cNvPr id="37000" name="AutoShape 734" descr="Picture1"/>
            <p:cNvSpPr>
              <a:spLocks noChangeArrowheads="1"/>
            </p:cNvSpPr>
            <p:nvPr/>
          </p:nvSpPr>
          <p:spPr bwMode="auto">
            <a:xfrm>
              <a:off x="288"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H</a:t>
              </a:r>
            </a:p>
          </p:txBody>
        </p:sp>
        <p:sp>
          <p:nvSpPr>
            <p:cNvPr id="37001" name="AutoShape 735" descr="Picture1"/>
            <p:cNvSpPr>
              <a:spLocks noChangeArrowheads="1"/>
            </p:cNvSpPr>
            <p:nvPr/>
          </p:nvSpPr>
          <p:spPr bwMode="auto">
            <a:xfrm>
              <a:off x="576"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È</a:t>
              </a:r>
            </a:p>
          </p:txBody>
        </p:sp>
        <p:sp>
          <p:nvSpPr>
            <p:cNvPr id="37002" name="AutoShape 736" descr="Picture1"/>
            <p:cNvSpPr>
              <a:spLocks noChangeArrowheads="1"/>
            </p:cNvSpPr>
            <p:nvPr/>
          </p:nvSpPr>
          <p:spPr bwMode="auto">
            <a:xfrm>
              <a:off x="864"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M</a:t>
              </a:r>
            </a:p>
          </p:txBody>
        </p:sp>
        <p:sp>
          <p:nvSpPr>
            <p:cNvPr id="37003" name="AutoShape 737" descr="Picture1"/>
            <p:cNvSpPr>
              <a:spLocks noChangeArrowheads="1"/>
            </p:cNvSpPr>
            <p:nvPr/>
          </p:nvSpPr>
          <p:spPr bwMode="auto">
            <a:xfrm>
              <a:off x="1152"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N</a:t>
              </a:r>
            </a:p>
          </p:txBody>
        </p:sp>
        <p:sp>
          <p:nvSpPr>
            <p:cNvPr id="37004" name="AutoShape 738" descr="Picture1"/>
            <p:cNvSpPr>
              <a:spLocks noChangeArrowheads="1"/>
            </p:cNvSpPr>
            <p:nvPr/>
          </p:nvSpPr>
          <p:spPr bwMode="auto">
            <a:xfrm>
              <a:off x="1440"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G</a:t>
              </a:r>
            </a:p>
          </p:txBody>
        </p:sp>
        <p:sp>
          <p:nvSpPr>
            <p:cNvPr id="37005" name="AutoShape 739" descr="Picture1"/>
            <p:cNvSpPr>
              <a:spLocks noChangeArrowheads="1"/>
            </p:cNvSpPr>
            <p:nvPr/>
          </p:nvSpPr>
          <p:spPr bwMode="auto">
            <a:xfrm>
              <a:off x="1728"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Ư</a:t>
              </a:r>
            </a:p>
          </p:txBody>
        </p:sp>
        <p:sp>
          <p:nvSpPr>
            <p:cNvPr id="37006" name="AutoShape 740" descr="Picture1"/>
            <p:cNvSpPr>
              <a:spLocks noChangeArrowheads="1"/>
            </p:cNvSpPr>
            <p:nvPr/>
          </p:nvSpPr>
          <p:spPr bwMode="auto">
            <a:xfrm>
              <a:off x="2016"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Ờ</a:t>
              </a:r>
            </a:p>
          </p:txBody>
        </p:sp>
        <p:sp>
          <p:nvSpPr>
            <p:cNvPr id="37007" name="AutoShape 741" descr="Picture1"/>
            <p:cNvSpPr>
              <a:spLocks noChangeArrowheads="1"/>
            </p:cNvSpPr>
            <p:nvPr/>
          </p:nvSpPr>
          <p:spPr bwMode="auto">
            <a:xfrm>
              <a:off x="2304" y="912"/>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I</a:t>
              </a:r>
            </a:p>
          </p:txBody>
        </p:sp>
      </p:grpSp>
      <p:grpSp>
        <p:nvGrpSpPr>
          <p:cNvPr id="6899" name="Group 755"/>
          <p:cNvGrpSpPr>
            <a:grpSpLocks/>
          </p:cNvGrpSpPr>
          <p:nvPr/>
        </p:nvGrpSpPr>
        <p:grpSpPr bwMode="auto">
          <a:xfrm>
            <a:off x="1935480" y="3958590"/>
            <a:ext cx="5886450" cy="800100"/>
            <a:chOff x="576" y="1296"/>
            <a:chExt cx="4944" cy="672"/>
          </a:xfrm>
        </p:grpSpPr>
        <p:sp>
          <p:nvSpPr>
            <p:cNvPr id="36997" name="AutoShape 4"/>
            <p:cNvSpPr>
              <a:spLocks noChangeArrowheads="1"/>
            </p:cNvSpPr>
            <p:nvPr/>
          </p:nvSpPr>
          <p:spPr bwMode="gray">
            <a:xfrm>
              <a:off x="576" y="1296"/>
              <a:ext cx="4944" cy="672"/>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sz="1800">
                <a:latin typeface="Times New Roman" panose="02020603050405020304" pitchFamily="18" charset="0"/>
                <a:cs typeface="Times New Roman" panose="02020603050405020304" pitchFamily="18" charset="0"/>
              </a:endParaRPr>
            </a:p>
          </p:txBody>
        </p:sp>
        <p:sp>
          <p:nvSpPr>
            <p:cNvPr id="36998" name="Text Box 7"/>
            <p:cNvSpPr txBox="1">
              <a:spLocks noChangeArrowheads="1"/>
            </p:cNvSpPr>
            <p:nvPr/>
          </p:nvSpPr>
          <p:spPr bwMode="gray">
            <a:xfrm>
              <a:off x="576" y="1344"/>
              <a:ext cx="4944"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1800" dirty="0">
                  <a:solidFill>
                    <a:srgbClr val="0000FF"/>
                  </a:solidFill>
                  <a:latin typeface="Times New Roman" panose="02020603050405020304" pitchFamily="18" charset="0"/>
                  <a:cs typeface="Times New Roman" panose="02020603050405020304" pitchFamily="18" charset="0"/>
                </a:rPr>
                <a:t>8-Cảm </a:t>
              </a:r>
              <a:r>
                <a:rPr lang="en-US" sz="1800" dirty="0" err="1">
                  <a:solidFill>
                    <a:srgbClr val="0000FF"/>
                  </a:solidFill>
                  <a:latin typeface="Times New Roman" panose="02020603050405020304" pitchFamily="18" charset="0"/>
                  <a:cs typeface="Times New Roman" panose="02020603050405020304" pitchFamily="18" charset="0"/>
                </a:rPr>
                <a:t>xúc</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của</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anh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khi</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dự</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báo</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của</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mình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góp</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vào</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phần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chiến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công</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của</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quân</a:t>
              </a:r>
              <a:r>
                <a:rPr lang="en-US" sz="1800" dirty="0">
                  <a:solidFill>
                    <a:srgbClr val="0000FF"/>
                  </a:solidFill>
                  <a:latin typeface="Times New Roman" panose="02020603050405020304" pitchFamily="18" charset="0"/>
                  <a:cs typeface="Times New Roman" panose="02020603050405020304" pitchFamily="18" charset="0"/>
                </a:rPr>
                <a:t> ta </a:t>
              </a:r>
              <a:r>
                <a:rPr lang="en-US" sz="1800" dirty="0" err="1">
                  <a:solidFill>
                    <a:srgbClr val="0000FF"/>
                  </a:solidFill>
                  <a:latin typeface="Times New Roman" panose="02020603050405020304" pitchFamily="18" charset="0"/>
                  <a:cs typeface="Times New Roman" panose="02020603050405020304" pitchFamily="18" charset="0"/>
                </a:rPr>
                <a:t>trên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cầu</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Hàm</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Rồng</a:t>
              </a:r>
              <a:r>
                <a:rPr lang="en-US" sz="1800" dirty="0">
                  <a:solidFill>
                    <a:srgbClr val="0000FF"/>
                  </a:solidFill>
                  <a:latin typeface="Times New Roman" panose="02020603050405020304" pitchFamily="18" charset="0"/>
                  <a:cs typeface="Times New Roman" panose="02020603050405020304" pitchFamily="18" charset="0"/>
                </a:rPr>
                <a:t> ? (8 ô </a:t>
              </a:r>
              <a:r>
                <a:rPr lang="en-US" sz="1800" dirty="0" err="1">
                  <a:solidFill>
                    <a:srgbClr val="0000FF"/>
                  </a:solidFill>
                  <a:latin typeface="Times New Roman" panose="02020603050405020304" pitchFamily="18" charset="0"/>
                  <a:cs typeface="Times New Roman" panose="02020603050405020304" pitchFamily="18" charset="0"/>
                </a:rPr>
                <a:t>chữ</a:t>
              </a:r>
              <a:r>
                <a:rPr lang="en-US" sz="1800" dirty="0">
                  <a:solidFill>
                    <a:srgbClr val="0000FF"/>
                  </a:solidFill>
                  <a:latin typeface="Times New Roman" panose="02020603050405020304" pitchFamily="18" charset="0"/>
                  <a:cs typeface="Times New Roman" panose="02020603050405020304" pitchFamily="18" charset="0"/>
                </a:rPr>
                <a:t>)</a:t>
              </a:r>
            </a:p>
          </p:txBody>
        </p:sp>
      </p:grpSp>
      <p:grpSp>
        <p:nvGrpSpPr>
          <p:cNvPr id="6902" name="Group 758"/>
          <p:cNvGrpSpPr>
            <a:grpSpLocks/>
          </p:cNvGrpSpPr>
          <p:nvPr/>
        </p:nvGrpSpPr>
        <p:grpSpPr bwMode="auto">
          <a:xfrm>
            <a:off x="3764280" y="2529840"/>
            <a:ext cx="2743200" cy="285750"/>
            <a:chOff x="1728" y="1776"/>
            <a:chExt cx="2304" cy="240"/>
          </a:xfrm>
        </p:grpSpPr>
        <p:sp>
          <p:nvSpPr>
            <p:cNvPr id="36989" name="AutoShape 759" descr="Picture10"/>
            <p:cNvSpPr>
              <a:spLocks noChangeArrowheads="1"/>
            </p:cNvSpPr>
            <p:nvPr/>
          </p:nvSpPr>
          <p:spPr bwMode="auto">
            <a:xfrm>
              <a:off x="1728"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90" name="AutoShape 760" descr="Picture10"/>
            <p:cNvSpPr>
              <a:spLocks noChangeArrowheads="1"/>
            </p:cNvSpPr>
            <p:nvPr/>
          </p:nvSpPr>
          <p:spPr bwMode="auto">
            <a:xfrm>
              <a:off x="2016"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91" name="AutoShape 761" descr="Picture10"/>
            <p:cNvSpPr>
              <a:spLocks noChangeArrowheads="1"/>
            </p:cNvSpPr>
            <p:nvPr/>
          </p:nvSpPr>
          <p:spPr bwMode="auto">
            <a:xfrm>
              <a:off x="2304"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92" name="AutoShape 762" descr="Picture10"/>
            <p:cNvSpPr>
              <a:spLocks noChangeArrowheads="1"/>
            </p:cNvSpPr>
            <p:nvPr/>
          </p:nvSpPr>
          <p:spPr bwMode="auto">
            <a:xfrm>
              <a:off x="2592"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93" name="AutoShape 763" descr="Picture10"/>
            <p:cNvSpPr>
              <a:spLocks noChangeArrowheads="1"/>
            </p:cNvSpPr>
            <p:nvPr/>
          </p:nvSpPr>
          <p:spPr bwMode="auto">
            <a:xfrm>
              <a:off x="2880"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94" name="AutoShape 764" descr="Picture10"/>
            <p:cNvSpPr>
              <a:spLocks noChangeArrowheads="1"/>
            </p:cNvSpPr>
            <p:nvPr/>
          </p:nvSpPr>
          <p:spPr bwMode="auto">
            <a:xfrm>
              <a:off x="3168"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95" name="AutoShape 765" descr="Picture10"/>
            <p:cNvSpPr>
              <a:spLocks noChangeArrowheads="1"/>
            </p:cNvSpPr>
            <p:nvPr/>
          </p:nvSpPr>
          <p:spPr bwMode="auto">
            <a:xfrm>
              <a:off x="3456"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96" name="AutoShape 766" descr="Picture10"/>
            <p:cNvSpPr>
              <a:spLocks noChangeArrowheads="1"/>
            </p:cNvSpPr>
            <p:nvPr/>
          </p:nvSpPr>
          <p:spPr bwMode="auto">
            <a:xfrm>
              <a:off x="3744"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grpSp>
      <p:grpSp>
        <p:nvGrpSpPr>
          <p:cNvPr id="6911" name="Group 767"/>
          <p:cNvGrpSpPr>
            <a:grpSpLocks/>
          </p:cNvGrpSpPr>
          <p:nvPr/>
        </p:nvGrpSpPr>
        <p:grpSpPr bwMode="auto">
          <a:xfrm>
            <a:off x="3764280" y="2529840"/>
            <a:ext cx="2743200" cy="285750"/>
            <a:chOff x="0" y="528"/>
            <a:chExt cx="2304" cy="240"/>
          </a:xfrm>
        </p:grpSpPr>
        <p:sp>
          <p:nvSpPr>
            <p:cNvPr id="36981" name="AutoShape 768" descr="Picture1"/>
            <p:cNvSpPr>
              <a:spLocks noChangeArrowheads="1"/>
            </p:cNvSpPr>
            <p:nvPr/>
          </p:nvSpPr>
          <p:spPr bwMode="auto">
            <a:xfrm>
              <a:off x="0"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H</a:t>
              </a:r>
            </a:p>
          </p:txBody>
        </p:sp>
        <p:sp>
          <p:nvSpPr>
            <p:cNvPr id="36982" name="AutoShape 769" descr="Picture1"/>
            <p:cNvSpPr>
              <a:spLocks noChangeArrowheads="1"/>
            </p:cNvSpPr>
            <p:nvPr/>
          </p:nvSpPr>
          <p:spPr bwMode="auto">
            <a:xfrm>
              <a:off x="288"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Ạ</a:t>
              </a:r>
            </a:p>
          </p:txBody>
        </p:sp>
        <p:sp>
          <p:nvSpPr>
            <p:cNvPr id="36983" name="AutoShape 770" descr="Picture1"/>
            <p:cNvSpPr>
              <a:spLocks noChangeArrowheads="1"/>
            </p:cNvSpPr>
            <p:nvPr/>
          </p:nvSpPr>
          <p:spPr bwMode="auto">
            <a:xfrm>
              <a:off x="567"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N</a:t>
              </a:r>
            </a:p>
          </p:txBody>
        </p:sp>
        <p:sp>
          <p:nvSpPr>
            <p:cNvPr id="36984" name="AutoShape 771" descr="Picture1"/>
            <p:cNvSpPr>
              <a:spLocks noChangeArrowheads="1"/>
            </p:cNvSpPr>
            <p:nvPr/>
          </p:nvSpPr>
          <p:spPr bwMode="auto">
            <a:xfrm>
              <a:off x="855"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H</a:t>
              </a:r>
            </a:p>
          </p:txBody>
        </p:sp>
        <p:sp>
          <p:nvSpPr>
            <p:cNvPr id="36985" name="AutoShape 772" descr="Picture1"/>
            <p:cNvSpPr>
              <a:spLocks noChangeArrowheads="1"/>
            </p:cNvSpPr>
            <p:nvPr/>
          </p:nvSpPr>
          <p:spPr bwMode="auto">
            <a:xfrm>
              <a:off x="1152"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P</a:t>
              </a:r>
            </a:p>
          </p:txBody>
        </p:sp>
        <p:sp>
          <p:nvSpPr>
            <p:cNvPr id="36986" name="AutoShape 773" descr="Picture1"/>
            <p:cNvSpPr>
              <a:spLocks noChangeArrowheads="1"/>
            </p:cNvSpPr>
            <p:nvPr/>
          </p:nvSpPr>
          <p:spPr bwMode="auto">
            <a:xfrm>
              <a:off x="1440"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H</a:t>
              </a:r>
            </a:p>
          </p:txBody>
        </p:sp>
        <p:sp>
          <p:nvSpPr>
            <p:cNvPr id="36987" name="AutoShape 774" descr="Picture1"/>
            <p:cNvSpPr>
              <a:spLocks noChangeArrowheads="1"/>
            </p:cNvSpPr>
            <p:nvPr/>
          </p:nvSpPr>
          <p:spPr bwMode="auto">
            <a:xfrm>
              <a:off x="1728"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Ú</a:t>
              </a:r>
            </a:p>
          </p:txBody>
        </p:sp>
        <p:sp>
          <p:nvSpPr>
            <p:cNvPr id="36988" name="AutoShape 775" descr="Picture1"/>
            <p:cNvSpPr>
              <a:spLocks noChangeArrowheads="1"/>
            </p:cNvSpPr>
            <p:nvPr/>
          </p:nvSpPr>
          <p:spPr bwMode="auto">
            <a:xfrm>
              <a:off x="2016" y="528"/>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dirty="0">
                  <a:solidFill>
                    <a:schemeClr val="bg1"/>
                  </a:solidFill>
                  <a:latin typeface="Times New Roman" panose="02020603050405020304" pitchFamily="18" charset="0"/>
                  <a:cs typeface="Times New Roman" panose="02020603050405020304" pitchFamily="18" charset="0"/>
                </a:rPr>
                <a:t>C</a:t>
              </a:r>
            </a:p>
          </p:txBody>
        </p:sp>
      </p:grpSp>
      <p:grpSp>
        <p:nvGrpSpPr>
          <p:cNvPr id="6933" name="Group 789"/>
          <p:cNvGrpSpPr>
            <a:grpSpLocks/>
          </p:cNvGrpSpPr>
          <p:nvPr/>
        </p:nvGrpSpPr>
        <p:grpSpPr bwMode="auto">
          <a:xfrm>
            <a:off x="1935480" y="4015740"/>
            <a:ext cx="5886450" cy="800100"/>
            <a:chOff x="432" y="1872"/>
            <a:chExt cx="4944" cy="672"/>
          </a:xfrm>
        </p:grpSpPr>
        <p:sp>
          <p:nvSpPr>
            <p:cNvPr id="36979" name="AutoShape 4"/>
            <p:cNvSpPr>
              <a:spLocks noChangeArrowheads="1"/>
            </p:cNvSpPr>
            <p:nvPr/>
          </p:nvSpPr>
          <p:spPr bwMode="gray">
            <a:xfrm>
              <a:off x="432" y="1872"/>
              <a:ext cx="4944" cy="672"/>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sz="1800">
                <a:latin typeface="Times New Roman" panose="02020603050405020304" pitchFamily="18" charset="0"/>
                <a:cs typeface="Times New Roman" panose="02020603050405020304" pitchFamily="18" charset="0"/>
              </a:endParaRPr>
            </a:p>
          </p:txBody>
        </p:sp>
        <p:sp>
          <p:nvSpPr>
            <p:cNvPr id="36980" name="Text Box 7"/>
            <p:cNvSpPr txBox="1">
              <a:spLocks noChangeArrowheads="1"/>
            </p:cNvSpPr>
            <p:nvPr/>
          </p:nvSpPr>
          <p:spPr bwMode="gray">
            <a:xfrm>
              <a:off x="480" y="1951"/>
              <a:ext cx="4896"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1800" dirty="0">
                  <a:solidFill>
                    <a:srgbClr val="0000FF"/>
                  </a:solidFill>
                  <a:latin typeface="Times New Roman" panose="02020603050405020304" pitchFamily="18" charset="0"/>
                  <a:cs typeface="Times New Roman" panose="02020603050405020304" pitchFamily="18" charset="0"/>
                </a:rPr>
                <a:t>7-Phương </a:t>
              </a:r>
              <a:r>
                <a:rPr lang="en-US" sz="1800" dirty="0" err="1">
                  <a:solidFill>
                    <a:srgbClr val="0000FF"/>
                  </a:solidFill>
                  <a:latin typeface="Times New Roman" panose="02020603050405020304" pitchFamily="18" charset="0"/>
                  <a:cs typeface="Times New Roman" panose="02020603050405020304" pitchFamily="18" charset="0"/>
                </a:rPr>
                <a:t>thức</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biểu</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đạt</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chính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của</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truyện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ngắn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này</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là</a:t>
              </a:r>
              <a:r>
                <a:rPr lang="en-US" sz="1800" dirty="0">
                  <a:solidFill>
                    <a:srgbClr val="0000FF"/>
                  </a:solidFill>
                  <a:latin typeface="Times New Roman" panose="02020603050405020304" pitchFamily="18" charset="0"/>
                  <a:cs typeface="Times New Roman" panose="02020603050405020304" pitchFamily="18" charset="0"/>
                </a:rPr>
                <a:t> ? (4 ô </a:t>
              </a:r>
              <a:r>
                <a:rPr lang="en-US" sz="1800" dirty="0" err="1">
                  <a:solidFill>
                    <a:srgbClr val="0000FF"/>
                  </a:solidFill>
                  <a:latin typeface="Times New Roman" panose="02020603050405020304" pitchFamily="18" charset="0"/>
                  <a:cs typeface="Times New Roman" panose="02020603050405020304" pitchFamily="18" charset="0"/>
                </a:rPr>
                <a:t>chữ</a:t>
              </a:r>
              <a:r>
                <a:rPr lang="en-US" sz="1800" dirty="0">
                  <a:solidFill>
                    <a:srgbClr val="0000FF"/>
                  </a:solidFill>
                  <a:latin typeface="Times New Roman" panose="02020603050405020304" pitchFamily="18" charset="0"/>
                  <a:cs typeface="Times New Roman" panose="02020603050405020304" pitchFamily="18" charset="0"/>
                </a:rPr>
                <a:t>)</a:t>
              </a:r>
            </a:p>
          </p:txBody>
        </p:sp>
      </p:grpSp>
      <p:grpSp>
        <p:nvGrpSpPr>
          <p:cNvPr id="6936" name="Group 792"/>
          <p:cNvGrpSpPr>
            <a:grpSpLocks/>
          </p:cNvGrpSpPr>
          <p:nvPr/>
        </p:nvGrpSpPr>
        <p:grpSpPr bwMode="auto">
          <a:xfrm>
            <a:off x="3421380" y="2244090"/>
            <a:ext cx="1371600" cy="285750"/>
            <a:chOff x="3744" y="1488"/>
            <a:chExt cx="1152" cy="240"/>
          </a:xfrm>
        </p:grpSpPr>
        <p:sp>
          <p:nvSpPr>
            <p:cNvPr id="36975" name="AutoShape 793" descr="Picture10"/>
            <p:cNvSpPr>
              <a:spLocks noChangeArrowheads="1"/>
            </p:cNvSpPr>
            <p:nvPr/>
          </p:nvSpPr>
          <p:spPr bwMode="auto">
            <a:xfrm>
              <a:off x="3744"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76" name="AutoShape 794" descr="Picture10"/>
            <p:cNvSpPr>
              <a:spLocks noChangeArrowheads="1"/>
            </p:cNvSpPr>
            <p:nvPr/>
          </p:nvSpPr>
          <p:spPr bwMode="auto">
            <a:xfrm>
              <a:off x="4032"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77" name="AutoShape 795" descr="Picture10"/>
            <p:cNvSpPr>
              <a:spLocks noChangeArrowheads="1"/>
            </p:cNvSpPr>
            <p:nvPr/>
          </p:nvSpPr>
          <p:spPr bwMode="auto">
            <a:xfrm>
              <a:off x="4320"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78" name="AutoShape 796" descr="Picture10"/>
            <p:cNvSpPr>
              <a:spLocks noChangeArrowheads="1"/>
            </p:cNvSpPr>
            <p:nvPr/>
          </p:nvSpPr>
          <p:spPr bwMode="auto">
            <a:xfrm>
              <a:off x="4608"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grpSp>
      <p:grpSp>
        <p:nvGrpSpPr>
          <p:cNvPr id="6941" name="Group 797"/>
          <p:cNvGrpSpPr>
            <a:grpSpLocks/>
          </p:cNvGrpSpPr>
          <p:nvPr/>
        </p:nvGrpSpPr>
        <p:grpSpPr bwMode="auto">
          <a:xfrm>
            <a:off x="3421380" y="2244090"/>
            <a:ext cx="1371600" cy="285750"/>
            <a:chOff x="192" y="2400"/>
            <a:chExt cx="1152" cy="240"/>
          </a:xfrm>
        </p:grpSpPr>
        <p:sp>
          <p:nvSpPr>
            <p:cNvPr id="36971" name="AutoShape 798" descr="Picture1"/>
            <p:cNvSpPr>
              <a:spLocks noChangeArrowheads="1"/>
            </p:cNvSpPr>
            <p:nvPr/>
          </p:nvSpPr>
          <p:spPr bwMode="auto">
            <a:xfrm>
              <a:off x="192" y="240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T</a:t>
              </a:r>
            </a:p>
          </p:txBody>
        </p:sp>
        <p:sp>
          <p:nvSpPr>
            <p:cNvPr id="36972" name="AutoShape 799" descr="Picture1"/>
            <p:cNvSpPr>
              <a:spLocks noChangeArrowheads="1"/>
            </p:cNvSpPr>
            <p:nvPr/>
          </p:nvSpPr>
          <p:spPr bwMode="auto">
            <a:xfrm>
              <a:off x="480" y="240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Ự</a:t>
              </a:r>
            </a:p>
          </p:txBody>
        </p:sp>
        <p:sp>
          <p:nvSpPr>
            <p:cNvPr id="36973" name="AutoShape 800" descr="Picture1"/>
            <p:cNvSpPr>
              <a:spLocks noChangeArrowheads="1"/>
            </p:cNvSpPr>
            <p:nvPr/>
          </p:nvSpPr>
          <p:spPr bwMode="auto">
            <a:xfrm>
              <a:off x="768" y="240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S</a:t>
              </a:r>
            </a:p>
          </p:txBody>
        </p:sp>
        <p:sp>
          <p:nvSpPr>
            <p:cNvPr id="36974" name="AutoShape 801" descr="Picture1"/>
            <p:cNvSpPr>
              <a:spLocks noChangeArrowheads="1"/>
            </p:cNvSpPr>
            <p:nvPr/>
          </p:nvSpPr>
          <p:spPr bwMode="auto">
            <a:xfrm>
              <a:off x="1056" y="240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Ự</a:t>
              </a:r>
            </a:p>
          </p:txBody>
        </p:sp>
      </p:grpSp>
      <p:grpSp>
        <p:nvGrpSpPr>
          <p:cNvPr id="6946" name="Group 802"/>
          <p:cNvGrpSpPr>
            <a:grpSpLocks/>
          </p:cNvGrpSpPr>
          <p:nvPr/>
        </p:nvGrpSpPr>
        <p:grpSpPr bwMode="auto">
          <a:xfrm>
            <a:off x="1935480" y="4015740"/>
            <a:ext cx="5886450" cy="800100"/>
            <a:chOff x="576" y="1296"/>
            <a:chExt cx="4944" cy="672"/>
          </a:xfrm>
        </p:grpSpPr>
        <p:sp>
          <p:nvSpPr>
            <p:cNvPr id="36969" name="AutoShape 4"/>
            <p:cNvSpPr>
              <a:spLocks noChangeArrowheads="1"/>
            </p:cNvSpPr>
            <p:nvPr/>
          </p:nvSpPr>
          <p:spPr bwMode="gray">
            <a:xfrm>
              <a:off x="576" y="1296"/>
              <a:ext cx="4944" cy="672"/>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sz="1800">
                <a:latin typeface="Times New Roman" panose="02020603050405020304" pitchFamily="18" charset="0"/>
                <a:cs typeface="Times New Roman" panose="02020603050405020304" pitchFamily="18" charset="0"/>
              </a:endParaRPr>
            </a:p>
          </p:txBody>
        </p:sp>
        <p:sp>
          <p:nvSpPr>
            <p:cNvPr id="36970" name="Text Box 7"/>
            <p:cNvSpPr txBox="1">
              <a:spLocks noChangeArrowheads="1"/>
            </p:cNvSpPr>
            <p:nvPr/>
          </p:nvSpPr>
          <p:spPr bwMode="gray">
            <a:xfrm>
              <a:off x="576" y="1344"/>
              <a:ext cx="494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1800" dirty="0">
                  <a:solidFill>
                    <a:srgbClr val="0000FF"/>
                  </a:solidFill>
                  <a:latin typeface="Times New Roman" panose="02020603050405020304" pitchFamily="18" charset="0"/>
                  <a:cs typeface="Times New Roman" panose="02020603050405020304" pitchFamily="18" charset="0"/>
                </a:rPr>
                <a:t>9-Địa </a:t>
              </a:r>
              <a:r>
                <a:rPr lang="en-US" sz="1800" dirty="0" err="1">
                  <a:solidFill>
                    <a:srgbClr val="0000FF"/>
                  </a:solidFill>
                  <a:latin typeface="Times New Roman" panose="02020603050405020304" pitchFamily="18" charset="0"/>
                  <a:cs typeface="Times New Roman" panose="02020603050405020304" pitchFamily="18" charset="0"/>
                </a:rPr>
                <a:t>danh</a:t>
              </a:r>
              <a:r>
                <a:rPr lang="en-US" sz="1800" dirty="0">
                  <a:solidFill>
                    <a:srgbClr val="0000FF"/>
                  </a:solidFill>
                  <a:latin typeface="Times New Roman" panose="02020603050405020304" pitchFamily="18" charset="0"/>
                  <a:cs typeface="Times New Roman" panose="02020603050405020304" pitchFamily="18" charset="0"/>
                </a:rPr>
                <a:t> du </a:t>
              </a:r>
              <a:r>
                <a:rPr lang="en-US" sz="1800" dirty="0" err="1">
                  <a:solidFill>
                    <a:srgbClr val="0000FF"/>
                  </a:solidFill>
                  <a:latin typeface="Times New Roman" panose="02020603050405020304" pitchFamily="18" charset="0"/>
                  <a:cs typeface="Times New Roman" panose="02020603050405020304" pitchFamily="18" charset="0"/>
                </a:rPr>
                <a:t>lịch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nổi</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tiếng</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trên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đất</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Lào</a:t>
              </a:r>
              <a:r>
                <a:rPr lang="en-US" sz="1800" dirty="0">
                  <a:solidFill>
                    <a:srgbClr val="0000FF"/>
                  </a:solidFill>
                  <a:latin typeface="Times New Roman" panose="02020603050405020304" pitchFamily="18" charset="0"/>
                  <a:cs typeface="Times New Roman" panose="02020603050405020304" pitchFamily="18" charset="0"/>
                </a:rPr>
                <a:t> Cai ? (4 ô </a:t>
              </a:r>
              <a:r>
                <a:rPr lang="en-US" sz="1800" dirty="0" err="1">
                  <a:solidFill>
                    <a:srgbClr val="0000FF"/>
                  </a:solidFill>
                  <a:latin typeface="Times New Roman" panose="02020603050405020304" pitchFamily="18" charset="0"/>
                  <a:cs typeface="Times New Roman" panose="02020603050405020304" pitchFamily="18" charset="0"/>
                </a:rPr>
                <a:t>chữ</a:t>
              </a:r>
              <a:r>
                <a:rPr lang="en-US" sz="1800" dirty="0">
                  <a:solidFill>
                    <a:srgbClr val="0000FF"/>
                  </a:solidFill>
                  <a:latin typeface="Times New Roman" panose="02020603050405020304" pitchFamily="18" charset="0"/>
                  <a:cs typeface="Times New Roman" panose="02020603050405020304" pitchFamily="18" charset="0"/>
                </a:rPr>
                <a:t>)</a:t>
              </a:r>
            </a:p>
          </p:txBody>
        </p:sp>
      </p:grpSp>
      <p:grpSp>
        <p:nvGrpSpPr>
          <p:cNvPr id="6949" name="Group 805"/>
          <p:cNvGrpSpPr>
            <a:grpSpLocks/>
          </p:cNvGrpSpPr>
          <p:nvPr/>
        </p:nvGrpSpPr>
        <p:grpSpPr bwMode="auto">
          <a:xfrm>
            <a:off x="3421380" y="2815590"/>
            <a:ext cx="1371600" cy="285750"/>
            <a:chOff x="3744" y="1488"/>
            <a:chExt cx="1152" cy="240"/>
          </a:xfrm>
        </p:grpSpPr>
        <p:sp>
          <p:nvSpPr>
            <p:cNvPr id="36965" name="AutoShape 806" descr="Picture10"/>
            <p:cNvSpPr>
              <a:spLocks noChangeArrowheads="1"/>
            </p:cNvSpPr>
            <p:nvPr/>
          </p:nvSpPr>
          <p:spPr bwMode="auto">
            <a:xfrm>
              <a:off x="3744"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66" name="AutoShape 807" descr="Picture10"/>
            <p:cNvSpPr>
              <a:spLocks noChangeArrowheads="1"/>
            </p:cNvSpPr>
            <p:nvPr/>
          </p:nvSpPr>
          <p:spPr bwMode="auto">
            <a:xfrm>
              <a:off x="4032"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67" name="AutoShape 808" descr="Picture10"/>
            <p:cNvSpPr>
              <a:spLocks noChangeArrowheads="1"/>
            </p:cNvSpPr>
            <p:nvPr/>
          </p:nvSpPr>
          <p:spPr bwMode="auto">
            <a:xfrm>
              <a:off x="4320"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68" name="AutoShape 809" descr="Picture10"/>
            <p:cNvSpPr>
              <a:spLocks noChangeArrowheads="1"/>
            </p:cNvSpPr>
            <p:nvPr/>
          </p:nvSpPr>
          <p:spPr bwMode="auto">
            <a:xfrm>
              <a:off x="4608" y="1488"/>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grpSp>
      <p:grpSp>
        <p:nvGrpSpPr>
          <p:cNvPr id="6954" name="Group 810"/>
          <p:cNvGrpSpPr>
            <a:grpSpLocks/>
          </p:cNvGrpSpPr>
          <p:nvPr/>
        </p:nvGrpSpPr>
        <p:grpSpPr bwMode="auto">
          <a:xfrm>
            <a:off x="3421380" y="2815590"/>
            <a:ext cx="1371600" cy="285750"/>
            <a:chOff x="192" y="2400"/>
            <a:chExt cx="1152" cy="240"/>
          </a:xfrm>
        </p:grpSpPr>
        <p:sp>
          <p:nvSpPr>
            <p:cNvPr id="36961" name="AutoShape 811" descr="Picture1"/>
            <p:cNvSpPr>
              <a:spLocks noChangeArrowheads="1"/>
            </p:cNvSpPr>
            <p:nvPr/>
          </p:nvSpPr>
          <p:spPr bwMode="auto">
            <a:xfrm>
              <a:off x="192" y="240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S</a:t>
              </a:r>
            </a:p>
          </p:txBody>
        </p:sp>
        <p:sp>
          <p:nvSpPr>
            <p:cNvPr id="36962" name="AutoShape 812" descr="Picture1"/>
            <p:cNvSpPr>
              <a:spLocks noChangeArrowheads="1"/>
            </p:cNvSpPr>
            <p:nvPr/>
          </p:nvSpPr>
          <p:spPr bwMode="auto">
            <a:xfrm>
              <a:off x="480" y="240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A</a:t>
              </a:r>
            </a:p>
          </p:txBody>
        </p:sp>
        <p:sp>
          <p:nvSpPr>
            <p:cNvPr id="36963" name="AutoShape 813" descr="Picture1"/>
            <p:cNvSpPr>
              <a:spLocks noChangeArrowheads="1"/>
            </p:cNvSpPr>
            <p:nvPr/>
          </p:nvSpPr>
          <p:spPr bwMode="auto">
            <a:xfrm>
              <a:off x="768" y="240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P</a:t>
              </a:r>
            </a:p>
          </p:txBody>
        </p:sp>
        <p:sp>
          <p:nvSpPr>
            <p:cNvPr id="36964" name="AutoShape 814" descr="Picture1"/>
            <p:cNvSpPr>
              <a:spLocks noChangeArrowheads="1"/>
            </p:cNvSpPr>
            <p:nvPr/>
          </p:nvSpPr>
          <p:spPr bwMode="auto">
            <a:xfrm>
              <a:off x="1056" y="240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A</a:t>
              </a:r>
            </a:p>
          </p:txBody>
        </p:sp>
      </p:grpSp>
      <p:grpSp>
        <p:nvGrpSpPr>
          <p:cNvPr id="6959" name="Group 815"/>
          <p:cNvGrpSpPr>
            <a:grpSpLocks/>
          </p:cNvGrpSpPr>
          <p:nvPr/>
        </p:nvGrpSpPr>
        <p:grpSpPr bwMode="auto">
          <a:xfrm>
            <a:off x="1935480" y="4015740"/>
            <a:ext cx="5886450" cy="800100"/>
            <a:chOff x="576" y="1296"/>
            <a:chExt cx="4944" cy="672"/>
          </a:xfrm>
        </p:grpSpPr>
        <p:sp>
          <p:nvSpPr>
            <p:cNvPr id="36959" name="AutoShape 4"/>
            <p:cNvSpPr>
              <a:spLocks noChangeArrowheads="1"/>
            </p:cNvSpPr>
            <p:nvPr/>
          </p:nvSpPr>
          <p:spPr bwMode="gray">
            <a:xfrm>
              <a:off x="576" y="1296"/>
              <a:ext cx="4944" cy="672"/>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sz="1800">
                <a:latin typeface="Times New Roman" panose="02020603050405020304" pitchFamily="18" charset="0"/>
                <a:cs typeface="Times New Roman" panose="02020603050405020304" pitchFamily="18" charset="0"/>
              </a:endParaRPr>
            </a:p>
          </p:txBody>
        </p:sp>
        <p:sp>
          <p:nvSpPr>
            <p:cNvPr id="36960" name="Text Box 7"/>
            <p:cNvSpPr txBox="1">
              <a:spLocks noChangeArrowheads="1"/>
            </p:cNvSpPr>
            <p:nvPr/>
          </p:nvSpPr>
          <p:spPr bwMode="gray">
            <a:xfrm>
              <a:off x="576" y="1344"/>
              <a:ext cx="4944"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1800" dirty="0">
                  <a:solidFill>
                    <a:srgbClr val="0000FF"/>
                  </a:solidFill>
                  <a:latin typeface="Times New Roman" panose="02020603050405020304" pitchFamily="18" charset="0"/>
                  <a:cs typeface="Times New Roman" panose="02020603050405020304" pitchFamily="18" charset="0"/>
                </a:rPr>
                <a:t>10-Ngoài </a:t>
              </a:r>
              <a:r>
                <a:rPr lang="en-US" sz="1800" dirty="0" err="1">
                  <a:solidFill>
                    <a:srgbClr val="0000FF"/>
                  </a:solidFill>
                  <a:latin typeface="Times New Roman" panose="02020603050405020304" pitchFamily="18" charset="0"/>
                  <a:cs typeface="Times New Roman" panose="02020603050405020304" pitchFamily="18" charset="0"/>
                </a:rPr>
                <a:t>yếu</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tố</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tự</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sự</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miêu</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tả</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truyện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còn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có</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yếu</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tố</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làm</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câu</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chuyện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thêm</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triết</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lý</a:t>
              </a:r>
              <a:r>
                <a:rPr lang="en-US" sz="1800" dirty="0">
                  <a:solidFill>
                    <a:srgbClr val="0000FF"/>
                  </a:solidFill>
                  <a:latin typeface="Times New Roman" panose="02020603050405020304" pitchFamily="18" charset="0"/>
                  <a:cs typeface="Times New Roman" panose="02020603050405020304" pitchFamily="18" charset="0"/>
                </a:rPr>
                <a:t>.(8 ô </a:t>
              </a:r>
              <a:r>
                <a:rPr lang="en-US" sz="1800" dirty="0" err="1">
                  <a:solidFill>
                    <a:srgbClr val="0000FF"/>
                  </a:solidFill>
                  <a:latin typeface="Times New Roman" panose="02020603050405020304" pitchFamily="18" charset="0"/>
                  <a:cs typeface="Times New Roman" panose="02020603050405020304" pitchFamily="18" charset="0"/>
                </a:rPr>
                <a:t>chữ</a:t>
              </a:r>
              <a:r>
                <a:rPr lang="en-US" sz="1800" dirty="0">
                  <a:solidFill>
                    <a:srgbClr val="0000FF"/>
                  </a:solidFill>
                  <a:latin typeface="Times New Roman" panose="02020603050405020304" pitchFamily="18" charset="0"/>
                  <a:cs typeface="Times New Roman" panose="02020603050405020304" pitchFamily="18" charset="0"/>
                </a:rPr>
                <a:t>)</a:t>
              </a:r>
            </a:p>
          </p:txBody>
        </p:sp>
      </p:grpSp>
      <p:grpSp>
        <p:nvGrpSpPr>
          <p:cNvPr id="6962" name="Group 818"/>
          <p:cNvGrpSpPr>
            <a:grpSpLocks/>
          </p:cNvGrpSpPr>
          <p:nvPr/>
        </p:nvGrpSpPr>
        <p:grpSpPr bwMode="auto">
          <a:xfrm>
            <a:off x="2049780" y="3101340"/>
            <a:ext cx="2743200" cy="285750"/>
            <a:chOff x="1728" y="1776"/>
            <a:chExt cx="2304" cy="240"/>
          </a:xfrm>
        </p:grpSpPr>
        <p:sp>
          <p:nvSpPr>
            <p:cNvPr id="36951" name="AutoShape 819" descr="Picture10"/>
            <p:cNvSpPr>
              <a:spLocks noChangeArrowheads="1"/>
            </p:cNvSpPr>
            <p:nvPr/>
          </p:nvSpPr>
          <p:spPr bwMode="auto">
            <a:xfrm>
              <a:off x="1728"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52" name="AutoShape 820" descr="Picture10"/>
            <p:cNvSpPr>
              <a:spLocks noChangeArrowheads="1"/>
            </p:cNvSpPr>
            <p:nvPr/>
          </p:nvSpPr>
          <p:spPr bwMode="auto">
            <a:xfrm>
              <a:off x="2016"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53" name="AutoShape 821" descr="Picture10"/>
            <p:cNvSpPr>
              <a:spLocks noChangeArrowheads="1"/>
            </p:cNvSpPr>
            <p:nvPr/>
          </p:nvSpPr>
          <p:spPr bwMode="auto">
            <a:xfrm>
              <a:off x="2304"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54" name="AutoShape 822" descr="Picture10"/>
            <p:cNvSpPr>
              <a:spLocks noChangeArrowheads="1"/>
            </p:cNvSpPr>
            <p:nvPr/>
          </p:nvSpPr>
          <p:spPr bwMode="auto">
            <a:xfrm>
              <a:off x="2592"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55" name="AutoShape 823" descr="Picture10"/>
            <p:cNvSpPr>
              <a:spLocks noChangeArrowheads="1"/>
            </p:cNvSpPr>
            <p:nvPr/>
          </p:nvSpPr>
          <p:spPr bwMode="auto">
            <a:xfrm>
              <a:off x="2880"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56" name="AutoShape 824" descr="Picture10"/>
            <p:cNvSpPr>
              <a:spLocks noChangeArrowheads="1"/>
            </p:cNvSpPr>
            <p:nvPr/>
          </p:nvSpPr>
          <p:spPr bwMode="auto">
            <a:xfrm>
              <a:off x="3168"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57" name="AutoShape 825" descr="Picture10"/>
            <p:cNvSpPr>
              <a:spLocks noChangeArrowheads="1"/>
            </p:cNvSpPr>
            <p:nvPr/>
          </p:nvSpPr>
          <p:spPr bwMode="auto">
            <a:xfrm>
              <a:off x="3456"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58" name="AutoShape 826" descr="Picture10"/>
            <p:cNvSpPr>
              <a:spLocks noChangeArrowheads="1"/>
            </p:cNvSpPr>
            <p:nvPr/>
          </p:nvSpPr>
          <p:spPr bwMode="auto">
            <a:xfrm>
              <a:off x="3744"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grpSp>
      <p:grpSp>
        <p:nvGrpSpPr>
          <p:cNvPr id="6976" name="Group 832"/>
          <p:cNvGrpSpPr>
            <a:grpSpLocks/>
          </p:cNvGrpSpPr>
          <p:nvPr/>
        </p:nvGrpSpPr>
        <p:grpSpPr bwMode="auto">
          <a:xfrm>
            <a:off x="2049780" y="3101340"/>
            <a:ext cx="2743200" cy="285750"/>
            <a:chOff x="0" y="1296"/>
            <a:chExt cx="2304" cy="240"/>
          </a:xfrm>
        </p:grpSpPr>
        <p:sp>
          <p:nvSpPr>
            <p:cNvPr id="36943" name="AutoShape 833" descr="Picture1"/>
            <p:cNvSpPr>
              <a:spLocks noChangeArrowheads="1"/>
            </p:cNvSpPr>
            <p:nvPr/>
          </p:nvSpPr>
          <p:spPr bwMode="auto">
            <a:xfrm>
              <a:off x="0"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N</a:t>
              </a:r>
            </a:p>
          </p:txBody>
        </p:sp>
        <p:sp>
          <p:nvSpPr>
            <p:cNvPr id="36944" name="AutoShape 834" descr="Picture1"/>
            <p:cNvSpPr>
              <a:spLocks noChangeArrowheads="1"/>
            </p:cNvSpPr>
            <p:nvPr/>
          </p:nvSpPr>
          <p:spPr bwMode="auto">
            <a:xfrm>
              <a:off x="288"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G</a:t>
              </a:r>
            </a:p>
          </p:txBody>
        </p:sp>
        <p:sp>
          <p:nvSpPr>
            <p:cNvPr id="36945" name="AutoShape 835" descr="Picture1"/>
            <p:cNvSpPr>
              <a:spLocks noChangeArrowheads="1"/>
            </p:cNvSpPr>
            <p:nvPr/>
          </p:nvSpPr>
          <p:spPr bwMode="auto">
            <a:xfrm>
              <a:off x="576"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H</a:t>
              </a:r>
            </a:p>
          </p:txBody>
        </p:sp>
        <p:sp>
          <p:nvSpPr>
            <p:cNvPr id="36946" name="AutoShape 836" descr="Picture1"/>
            <p:cNvSpPr>
              <a:spLocks noChangeArrowheads="1"/>
            </p:cNvSpPr>
            <p:nvPr/>
          </p:nvSpPr>
          <p:spPr bwMode="auto">
            <a:xfrm>
              <a:off x="864"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Ị</a:t>
              </a:r>
            </a:p>
          </p:txBody>
        </p:sp>
        <p:sp>
          <p:nvSpPr>
            <p:cNvPr id="36947" name="AutoShape 837" descr="Picture1"/>
            <p:cNvSpPr>
              <a:spLocks noChangeArrowheads="1"/>
            </p:cNvSpPr>
            <p:nvPr/>
          </p:nvSpPr>
          <p:spPr bwMode="auto">
            <a:xfrm>
              <a:off x="1152"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L</a:t>
              </a:r>
            </a:p>
          </p:txBody>
        </p:sp>
        <p:sp>
          <p:nvSpPr>
            <p:cNvPr id="36948" name="AutoShape 838" descr="Picture1"/>
            <p:cNvSpPr>
              <a:spLocks noChangeArrowheads="1"/>
            </p:cNvSpPr>
            <p:nvPr/>
          </p:nvSpPr>
          <p:spPr bwMode="auto">
            <a:xfrm>
              <a:off x="1440"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U</a:t>
              </a:r>
            </a:p>
          </p:txBody>
        </p:sp>
        <p:sp>
          <p:nvSpPr>
            <p:cNvPr id="36949" name="AutoShape 839" descr="Picture1"/>
            <p:cNvSpPr>
              <a:spLocks noChangeArrowheads="1"/>
            </p:cNvSpPr>
            <p:nvPr/>
          </p:nvSpPr>
          <p:spPr bwMode="auto">
            <a:xfrm>
              <a:off x="1728"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Ậ</a:t>
              </a:r>
            </a:p>
          </p:txBody>
        </p:sp>
        <p:sp>
          <p:nvSpPr>
            <p:cNvPr id="36950" name="AutoShape 840" descr="Picture1"/>
            <p:cNvSpPr>
              <a:spLocks noChangeArrowheads="1"/>
            </p:cNvSpPr>
            <p:nvPr/>
          </p:nvSpPr>
          <p:spPr bwMode="auto">
            <a:xfrm>
              <a:off x="2016" y="1296"/>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chemeClr val="bg1"/>
                  </a:solidFill>
                  <a:latin typeface="Times New Roman" panose="02020603050405020304" pitchFamily="18" charset="0"/>
                  <a:cs typeface="Times New Roman" panose="02020603050405020304" pitchFamily="18" charset="0"/>
                </a:rPr>
                <a:t>N</a:t>
              </a:r>
            </a:p>
          </p:txBody>
        </p:sp>
      </p:grpSp>
      <p:grpSp>
        <p:nvGrpSpPr>
          <p:cNvPr id="6985" name="Group 841"/>
          <p:cNvGrpSpPr>
            <a:grpSpLocks/>
          </p:cNvGrpSpPr>
          <p:nvPr/>
        </p:nvGrpSpPr>
        <p:grpSpPr bwMode="auto">
          <a:xfrm>
            <a:off x="1935480" y="4081054"/>
            <a:ext cx="5886450" cy="734786"/>
            <a:chOff x="576" y="1296"/>
            <a:chExt cx="4944" cy="672"/>
          </a:xfrm>
        </p:grpSpPr>
        <p:sp>
          <p:nvSpPr>
            <p:cNvPr id="36941" name="AutoShape 4"/>
            <p:cNvSpPr>
              <a:spLocks noChangeArrowheads="1"/>
            </p:cNvSpPr>
            <p:nvPr/>
          </p:nvSpPr>
          <p:spPr bwMode="gray">
            <a:xfrm>
              <a:off x="576" y="1296"/>
              <a:ext cx="4944" cy="672"/>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sz="1800">
                <a:latin typeface="Times New Roman" panose="02020603050405020304" pitchFamily="18" charset="0"/>
                <a:cs typeface="Times New Roman" panose="02020603050405020304" pitchFamily="18" charset="0"/>
              </a:endParaRPr>
            </a:p>
          </p:txBody>
        </p:sp>
        <p:sp>
          <p:nvSpPr>
            <p:cNvPr id="36942" name="Text Box 7"/>
            <p:cNvSpPr txBox="1">
              <a:spLocks noChangeArrowheads="1"/>
            </p:cNvSpPr>
            <p:nvPr/>
          </p:nvSpPr>
          <p:spPr bwMode="gray">
            <a:xfrm>
              <a:off x="576" y="1344"/>
              <a:ext cx="4944"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2100" b="1" dirty="0">
                  <a:solidFill>
                    <a:srgbClr val="FF0000"/>
                  </a:solidFill>
                  <a:latin typeface="Times New Roman" panose="02020603050405020304" pitchFamily="18" charset="0"/>
                  <a:cs typeface="Times New Roman" panose="02020603050405020304" pitchFamily="18" charset="0"/>
                </a:rPr>
                <a:t>Ô </a:t>
              </a:r>
              <a:r>
                <a:rPr lang="en-US" sz="2100" b="1" dirty="0" err="1">
                  <a:solidFill>
                    <a:srgbClr val="FF0000"/>
                  </a:solidFill>
                  <a:latin typeface="Times New Roman" panose="02020603050405020304" pitchFamily="18" charset="0"/>
                  <a:cs typeface="Times New Roman" panose="02020603050405020304" pitchFamily="18" charset="0"/>
                </a:rPr>
                <a:t>chữ</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bí</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mật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hàng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dọc</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có</a:t>
              </a:r>
              <a:r>
                <a:rPr lang="en-US" sz="2100" b="1">
                  <a:solidFill>
                    <a:srgbClr val="FF0000"/>
                  </a:solidFill>
                  <a:latin typeface="Times New Roman" panose="02020603050405020304" pitchFamily="18" charset="0"/>
                  <a:cs typeface="Times New Roman" panose="02020603050405020304" pitchFamily="18" charset="0"/>
                </a:rPr>
                <a:t> 10 chữ</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cái</a:t>
              </a:r>
              <a:r>
                <a:rPr lang="en-US" sz="2100" b="1" dirty="0">
                  <a:solidFill>
                    <a:srgbClr val="FF0000"/>
                  </a:solidFill>
                  <a:latin typeface="Times New Roman" panose="02020603050405020304" pitchFamily="18" charset="0"/>
                  <a:cs typeface="Times New Roman" panose="02020603050405020304" pitchFamily="18" charset="0"/>
                </a:rPr>
                <a:t> ?</a:t>
              </a:r>
            </a:p>
          </p:txBody>
        </p:sp>
      </p:grpSp>
      <p:grpSp>
        <p:nvGrpSpPr>
          <p:cNvPr id="6988" name="Group 844"/>
          <p:cNvGrpSpPr>
            <a:grpSpLocks/>
          </p:cNvGrpSpPr>
          <p:nvPr/>
        </p:nvGrpSpPr>
        <p:grpSpPr bwMode="auto">
          <a:xfrm>
            <a:off x="4107180" y="529590"/>
            <a:ext cx="342900" cy="2857500"/>
            <a:chOff x="240" y="816"/>
            <a:chExt cx="288" cy="2400"/>
          </a:xfrm>
        </p:grpSpPr>
        <p:sp>
          <p:nvSpPr>
            <p:cNvPr id="36931" name="AutoShape 845" descr="Picture10"/>
            <p:cNvSpPr>
              <a:spLocks noChangeArrowheads="1"/>
            </p:cNvSpPr>
            <p:nvPr/>
          </p:nvSpPr>
          <p:spPr bwMode="auto">
            <a:xfrm>
              <a:off x="240" y="81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32" name="AutoShape 846" descr="Picture10"/>
            <p:cNvSpPr>
              <a:spLocks noChangeArrowheads="1"/>
            </p:cNvSpPr>
            <p:nvPr/>
          </p:nvSpPr>
          <p:spPr bwMode="auto">
            <a:xfrm>
              <a:off x="240" y="105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33" name="AutoShape 847" descr="Picture10"/>
            <p:cNvSpPr>
              <a:spLocks noChangeArrowheads="1"/>
            </p:cNvSpPr>
            <p:nvPr/>
          </p:nvSpPr>
          <p:spPr bwMode="auto">
            <a:xfrm>
              <a:off x="240" y="129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34" name="AutoShape 848" descr="Picture10"/>
            <p:cNvSpPr>
              <a:spLocks noChangeArrowheads="1"/>
            </p:cNvSpPr>
            <p:nvPr/>
          </p:nvSpPr>
          <p:spPr bwMode="auto">
            <a:xfrm>
              <a:off x="240" y="153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35" name="AutoShape 849" descr="Picture10"/>
            <p:cNvSpPr>
              <a:spLocks noChangeArrowheads="1"/>
            </p:cNvSpPr>
            <p:nvPr/>
          </p:nvSpPr>
          <p:spPr bwMode="auto">
            <a:xfrm>
              <a:off x="240" y="17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36" name="AutoShape 850" descr="Picture10"/>
            <p:cNvSpPr>
              <a:spLocks noChangeArrowheads="1"/>
            </p:cNvSpPr>
            <p:nvPr/>
          </p:nvSpPr>
          <p:spPr bwMode="auto">
            <a:xfrm>
              <a:off x="240" y="201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37" name="AutoShape 851" descr="Picture10"/>
            <p:cNvSpPr>
              <a:spLocks noChangeArrowheads="1"/>
            </p:cNvSpPr>
            <p:nvPr/>
          </p:nvSpPr>
          <p:spPr bwMode="auto">
            <a:xfrm>
              <a:off x="240" y="225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38" name="AutoShape 852" descr="Picture10"/>
            <p:cNvSpPr>
              <a:spLocks noChangeArrowheads="1"/>
            </p:cNvSpPr>
            <p:nvPr/>
          </p:nvSpPr>
          <p:spPr bwMode="auto">
            <a:xfrm>
              <a:off x="240" y="249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39" name="AutoShape 853" descr="Picture10"/>
            <p:cNvSpPr>
              <a:spLocks noChangeArrowheads="1"/>
            </p:cNvSpPr>
            <p:nvPr/>
          </p:nvSpPr>
          <p:spPr bwMode="auto">
            <a:xfrm>
              <a:off x="240" y="273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sp>
          <p:nvSpPr>
            <p:cNvPr id="36940" name="AutoShape 854" descr="Picture10"/>
            <p:cNvSpPr>
              <a:spLocks noChangeArrowheads="1"/>
            </p:cNvSpPr>
            <p:nvPr/>
          </p:nvSpPr>
          <p:spPr bwMode="auto">
            <a:xfrm>
              <a:off x="240" y="2976"/>
              <a:ext cx="288" cy="240"/>
            </a:xfrm>
            <a:prstGeom prst="roundRect">
              <a:avLst>
                <a:gd name="adj" fmla="val 16667"/>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a:solidFill>
                    <a:srgbClr val="FFFFFF"/>
                  </a:solidFill>
                  <a:latin typeface="Times New Roman" panose="02020603050405020304" pitchFamily="18" charset="0"/>
                  <a:cs typeface="Times New Roman" panose="02020603050405020304" pitchFamily="18" charset="0"/>
                </a:rPr>
                <a:t>?</a:t>
              </a:r>
            </a:p>
          </p:txBody>
        </p:sp>
      </p:grpSp>
      <p:grpSp>
        <p:nvGrpSpPr>
          <p:cNvPr id="6999" name="Group 855"/>
          <p:cNvGrpSpPr>
            <a:grpSpLocks/>
          </p:cNvGrpSpPr>
          <p:nvPr/>
        </p:nvGrpSpPr>
        <p:grpSpPr bwMode="auto">
          <a:xfrm>
            <a:off x="4107180" y="529590"/>
            <a:ext cx="342900" cy="2857500"/>
            <a:chOff x="4272" y="240"/>
            <a:chExt cx="288" cy="2400"/>
          </a:xfrm>
        </p:grpSpPr>
        <p:sp>
          <p:nvSpPr>
            <p:cNvPr id="36921" name="AutoShape 856" descr="Picture1"/>
            <p:cNvSpPr>
              <a:spLocks noChangeArrowheads="1"/>
            </p:cNvSpPr>
            <p:nvPr/>
          </p:nvSpPr>
          <p:spPr bwMode="auto">
            <a:xfrm>
              <a:off x="4272" y="24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dirty="0">
                  <a:solidFill>
                    <a:srgbClr val="FF0000"/>
                  </a:solidFill>
                  <a:latin typeface="Times New Roman" panose="02020603050405020304" pitchFamily="18" charset="0"/>
                  <a:cs typeface="Times New Roman" panose="02020603050405020304" pitchFamily="18" charset="0"/>
                </a:rPr>
                <a:t>L</a:t>
              </a:r>
            </a:p>
          </p:txBody>
        </p:sp>
        <p:sp>
          <p:nvSpPr>
            <p:cNvPr id="36922" name="AutoShape 857" descr="Picture1"/>
            <p:cNvSpPr>
              <a:spLocks noChangeArrowheads="1"/>
            </p:cNvSpPr>
            <p:nvPr/>
          </p:nvSpPr>
          <p:spPr bwMode="auto">
            <a:xfrm>
              <a:off x="4272" y="48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rgbClr val="FF0000"/>
                  </a:solidFill>
                  <a:latin typeface="Times New Roman" panose="02020603050405020304" pitchFamily="18" charset="0"/>
                  <a:cs typeface="Times New Roman" panose="02020603050405020304" pitchFamily="18" charset="0"/>
                </a:rPr>
                <a:t>Ặ</a:t>
              </a:r>
            </a:p>
          </p:txBody>
        </p:sp>
        <p:sp>
          <p:nvSpPr>
            <p:cNvPr id="36923" name="AutoShape 858" descr="Picture1"/>
            <p:cNvSpPr>
              <a:spLocks noChangeArrowheads="1"/>
            </p:cNvSpPr>
            <p:nvPr/>
          </p:nvSpPr>
          <p:spPr bwMode="auto">
            <a:xfrm>
              <a:off x="4272" y="72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rgbClr val="FF0000"/>
                  </a:solidFill>
                  <a:latin typeface="Times New Roman" panose="02020603050405020304" pitchFamily="18" charset="0"/>
                  <a:cs typeface="Times New Roman" panose="02020603050405020304" pitchFamily="18" charset="0"/>
                </a:rPr>
                <a:t>N</a:t>
              </a:r>
            </a:p>
          </p:txBody>
        </p:sp>
        <p:sp>
          <p:nvSpPr>
            <p:cNvPr id="36924" name="AutoShape 859" descr="Picture1"/>
            <p:cNvSpPr>
              <a:spLocks noChangeArrowheads="1"/>
            </p:cNvSpPr>
            <p:nvPr/>
          </p:nvSpPr>
          <p:spPr bwMode="auto">
            <a:xfrm>
              <a:off x="4272" y="96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rgbClr val="FF0000"/>
                  </a:solidFill>
                  <a:latin typeface="Times New Roman" panose="02020603050405020304" pitchFamily="18" charset="0"/>
                  <a:cs typeface="Times New Roman" panose="02020603050405020304" pitchFamily="18" charset="0"/>
                </a:rPr>
                <a:t>G</a:t>
              </a:r>
            </a:p>
          </p:txBody>
        </p:sp>
        <p:sp>
          <p:nvSpPr>
            <p:cNvPr id="36925" name="AutoShape 860" descr="Picture1"/>
            <p:cNvSpPr>
              <a:spLocks noChangeArrowheads="1"/>
            </p:cNvSpPr>
            <p:nvPr/>
          </p:nvSpPr>
          <p:spPr bwMode="auto">
            <a:xfrm>
              <a:off x="4272" y="120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rgbClr val="FF0000"/>
                  </a:solidFill>
                  <a:latin typeface="Times New Roman" panose="02020603050405020304" pitchFamily="18" charset="0"/>
                  <a:cs typeface="Times New Roman" panose="02020603050405020304" pitchFamily="18" charset="0"/>
                </a:rPr>
                <a:t>L</a:t>
              </a:r>
            </a:p>
          </p:txBody>
        </p:sp>
        <p:sp>
          <p:nvSpPr>
            <p:cNvPr id="36926" name="AutoShape 861" descr="Picture1"/>
            <p:cNvSpPr>
              <a:spLocks noChangeArrowheads="1"/>
            </p:cNvSpPr>
            <p:nvPr/>
          </p:nvSpPr>
          <p:spPr bwMode="auto">
            <a:xfrm>
              <a:off x="4272" y="144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dirty="0">
                  <a:solidFill>
                    <a:srgbClr val="FF0000"/>
                  </a:solidFill>
                  <a:latin typeface="Times New Roman" panose="02020603050405020304" pitchFamily="18" charset="0"/>
                  <a:cs typeface="Times New Roman" panose="02020603050405020304" pitchFamily="18" charset="0"/>
                </a:rPr>
                <a:t>Ẽ</a:t>
              </a:r>
            </a:p>
          </p:txBody>
        </p:sp>
        <p:sp>
          <p:nvSpPr>
            <p:cNvPr id="36927" name="AutoShape 862" descr="Picture1"/>
            <p:cNvSpPr>
              <a:spLocks noChangeArrowheads="1"/>
            </p:cNvSpPr>
            <p:nvPr/>
          </p:nvSpPr>
          <p:spPr bwMode="auto">
            <a:xfrm>
              <a:off x="4272" y="168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rgbClr val="FF0000"/>
                  </a:solidFill>
                  <a:latin typeface="Times New Roman" panose="02020603050405020304" pitchFamily="18" charset="0"/>
                  <a:cs typeface="Times New Roman" panose="02020603050405020304" pitchFamily="18" charset="0"/>
                </a:rPr>
                <a:t>S</a:t>
              </a:r>
            </a:p>
          </p:txBody>
        </p:sp>
        <p:sp>
          <p:nvSpPr>
            <p:cNvPr id="36928" name="AutoShape 863" descr="Picture1"/>
            <p:cNvSpPr>
              <a:spLocks noChangeArrowheads="1"/>
            </p:cNvSpPr>
            <p:nvPr/>
          </p:nvSpPr>
          <p:spPr bwMode="auto">
            <a:xfrm>
              <a:off x="4272" y="192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rgbClr val="FF0000"/>
                  </a:solidFill>
                  <a:latin typeface="Times New Roman" panose="02020603050405020304" pitchFamily="18" charset="0"/>
                  <a:cs typeface="Times New Roman" panose="02020603050405020304" pitchFamily="18" charset="0"/>
                </a:rPr>
                <a:t>A</a:t>
              </a:r>
            </a:p>
          </p:txBody>
        </p:sp>
        <p:sp>
          <p:nvSpPr>
            <p:cNvPr id="36929" name="AutoShape 864" descr="Picture1"/>
            <p:cNvSpPr>
              <a:spLocks noChangeArrowheads="1"/>
            </p:cNvSpPr>
            <p:nvPr/>
          </p:nvSpPr>
          <p:spPr bwMode="auto">
            <a:xfrm>
              <a:off x="4272" y="216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a:solidFill>
                    <a:srgbClr val="FF0000"/>
                  </a:solidFill>
                  <a:latin typeface="Times New Roman" panose="02020603050405020304" pitchFamily="18" charset="0"/>
                  <a:cs typeface="Times New Roman" panose="02020603050405020304" pitchFamily="18" charset="0"/>
                </a:rPr>
                <a:t>P</a:t>
              </a:r>
            </a:p>
          </p:txBody>
        </p:sp>
        <p:sp>
          <p:nvSpPr>
            <p:cNvPr id="36930" name="AutoShape 865" descr="Picture1"/>
            <p:cNvSpPr>
              <a:spLocks noChangeArrowheads="1"/>
            </p:cNvSpPr>
            <p:nvPr/>
          </p:nvSpPr>
          <p:spPr bwMode="auto">
            <a:xfrm>
              <a:off x="4272" y="2400"/>
              <a:ext cx="288" cy="240"/>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100" b="1" dirty="0">
                  <a:solidFill>
                    <a:srgbClr val="FF0000"/>
                  </a:solidFill>
                  <a:latin typeface="Times New Roman" panose="02020603050405020304" pitchFamily="18" charset="0"/>
                  <a:cs typeface="Times New Roman" panose="02020603050405020304" pitchFamily="18" charset="0"/>
                </a:rPr>
                <a:t>A</a:t>
              </a:r>
            </a:p>
          </p:txBody>
        </p:sp>
      </p:grpSp>
    </p:spTree>
    <p:extLst>
      <p:ext uri="{BB962C8B-B14F-4D97-AF65-F5344CB8AC3E}">
        <p14:creationId xmlns:p14="http://schemas.microsoft.com/office/powerpoint/2010/main" val="320361205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146"/>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751"/>
                                        </p:tgtEl>
                                        <p:attrNameLst>
                                          <p:attrName>style.visibility</p:attrName>
                                        </p:attrNameLst>
                                      </p:cBhvr>
                                      <p:to>
                                        <p:strVal val="visible"/>
                                      </p:to>
                                    </p:set>
                                    <p:animEffect transition="in" filter="blinds(horizontal)">
                                      <p:cBhvr>
                                        <p:cTn id="7" dur="500"/>
                                        <p:tgtEl>
                                          <p:spTgt spid="6751"/>
                                        </p:tgtEl>
                                      </p:cBhvr>
                                    </p:animEffect>
                                  </p:childTnLst>
                                </p:cTn>
                              </p:par>
                              <p:par>
                                <p:cTn id="8" presetID="3" presetClass="entr" presetSubtype="10" fill="hold" nodeType="withEffect">
                                  <p:stCondLst>
                                    <p:cond delay="0"/>
                                  </p:stCondLst>
                                  <p:childTnLst>
                                    <p:set>
                                      <p:cBhvr>
                                        <p:cTn id="9" dur="1" fill="hold">
                                          <p:stCondLst>
                                            <p:cond delay="0"/>
                                          </p:stCondLst>
                                        </p:cTn>
                                        <p:tgtEl>
                                          <p:spTgt spid="6748"/>
                                        </p:tgtEl>
                                        <p:attrNameLst>
                                          <p:attrName>style.visibility</p:attrName>
                                        </p:attrNameLst>
                                      </p:cBhvr>
                                      <p:to>
                                        <p:strVal val="visible"/>
                                      </p:to>
                                    </p:set>
                                    <p:animEffect transition="in" filter="blinds(horizontal)">
                                      <p:cBhvr>
                                        <p:cTn id="10" dur="500"/>
                                        <p:tgtEl>
                                          <p:spTgt spid="67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nodeType="clickEffect">
                                  <p:stCondLst>
                                    <p:cond delay="0"/>
                                  </p:stCondLst>
                                  <p:childTnLst>
                                    <p:animEffect transition="out" filter="blinds(horizontal)">
                                      <p:cBhvr>
                                        <p:cTn id="14" dur="500"/>
                                        <p:tgtEl>
                                          <p:spTgt spid="6751"/>
                                        </p:tgtEl>
                                      </p:cBhvr>
                                    </p:animEffect>
                                    <p:set>
                                      <p:cBhvr>
                                        <p:cTn id="15" dur="1" fill="hold">
                                          <p:stCondLst>
                                            <p:cond delay="499"/>
                                          </p:stCondLst>
                                        </p:cTn>
                                        <p:tgtEl>
                                          <p:spTgt spid="6751"/>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6759"/>
                                        </p:tgtEl>
                                        <p:attrNameLst>
                                          <p:attrName>style.visibility</p:attrName>
                                        </p:attrNameLst>
                                      </p:cBhvr>
                                      <p:to>
                                        <p:strVal val="visible"/>
                                      </p:to>
                                    </p:set>
                                    <p:animEffect transition="in" filter="blinds(horizontal)">
                                      <p:cBhvr>
                                        <p:cTn id="20" dur="500"/>
                                        <p:tgtEl>
                                          <p:spTgt spid="67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6748"/>
                                        </p:tgtEl>
                                      </p:cBhvr>
                                    </p:animEffect>
                                    <p:set>
                                      <p:cBhvr>
                                        <p:cTn id="25" dur="1" fill="hold">
                                          <p:stCondLst>
                                            <p:cond delay="499"/>
                                          </p:stCondLst>
                                        </p:cTn>
                                        <p:tgtEl>
                                          <p:spTgt spid="6748"/>
                                        </p:tgtEl>
                                        <p:attrNameLst>
                                          <p:attrName>style.visibility</p:attrName>
                                        </p:attrNameLst>
                                      </p:cBhvr>
                                      <p:to>
                                        <p:strVal val="hidden"/>
                                      </p:to>
                                    </p:set>
                                  </p:childTnLst>
                                </p:cTn>
                              </p:par>
                            </p:childTnLst>
                          </p:cTn>
                        </p:par>
                      </p:childTnLst>
                    </p:cTn>
                  </p:par>
                </p:childTnLst>
              </p:cTn>
              <p:nextCondLst>
                <p:cond evt="onClick" delay="0">
                  <p:tgtEl>
                    <p:spTgt spid="6146"/>
                  </p:tgtEl>
                </p:cond>
              </p:nextCondLst>
            </p:seq>
            <p:seq concurrent="1" nextAc="seek">
              <p:cTn id="26" restart="whenNotActive" fill="hold" evtFilter="cancelBubble" nodeType="interactiveSeq">
                <p:stCondLst>
                  <p:cond evt="onClick" delay="0">
                    <p:tgtEl>
                      <p:spTgt spid="653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6770"/>
                                        </p:tgtEl>
                                        <p:attrNameLst>
                                          <p:attrName>style.visibility</p:attrName>
                                        </p:attrNameLst>
                                      </p:cBhvr>
                                      <p:to>
                                        <p:strVal val="visible"/>
                                      </p:to>
                                    </p:set>
                                    <p:animEffect transition="in" filter="box(in)">
                                      <p:cBhvr>
                                        <p:cTn id="31" dur="500"/>
                                        <p:tgtEl>
                                          <p:spTgt spid="6770"/>
                                        </p:tgtEl>
                                      </p:cBhvr>
                                    </p:animEffect>
                                  </p:childTnLst>
                                </p:cTn>
                              </p:par>
                              <p:par>
                                <p:cTn id="32" presetID="4" presetClass="entr" presetSubtype="16" fill="hold" nodeType="withEffect">
                                  <p:stCondLst>
                                    <p:cond delay="0"/>
                                  </p:stCondLst>
                                  <p:childTnLst>
                                    <p:set>
                                      <p:cBhvr>
                                        <p:cTn id="33" dur="1" fill="hold">
                                          <p:stCondLst>
                                            <p:cond delay="0"/>
                                          </p:stCondLst>
                                        </p:cTn>
                                        <p:tgtEl>
                                          <p:spTgt spid="6767"/>
                                        </p:tgtEl>
                                        <p:attrNameLst>
                                          <p:attrName>style.visibility</p:attrName>
                                        </p:attrNameLst>
                                      </p:cBhvr>
                                      <p:to>
                                        <p:strVal val="visible"/>
                                      </p:to>
                                    </p:set>
                                    <p:animEffect transition="in" filter="box(in)">
                                      <p:cBhvr>
                                        <p:cTn id="34" dur="500"/>
                                        <p:tgtEl>
                                          <p:spTgt spid="676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xit" presetSubtype="16" fill="hold" nodeType="clickEffect">
                                  <p:stCondLst>
                                    <p:cond delay="0"/>
                                  </p:stCondLst>
                                  <p:childTnLst>
                                    <p:animEffect transition="out" filter="box(in)">
                                      <p:cBhvr>
                                        <p:cTn id="38" dur="500"/>
                                        <p:tgtEl>
                                          <p:spTgt spid="6770"/>
                                        </p:tgtEl>
                                      </p:cBhvr>
                                    </p:animEffect>
                                    <p:set>
                                      <p:cBhvr>
                                        <p:cTn id="39" dur="1" fill="hold">
                                          <p:stCondLst>
                                            <p:cond delay="499"/>
                                          </p:stCondLst>
                                        </p:cTn>
                                        <p:tgtEl>
                                          <p:spTgt spid="6770"/>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16" fill="hold" nodeType="clickEffect">
                                  <p:stCondLst>
                                    <p:cond delay="0"/>
                                  </p:stCondLst>
                                  <p:childTnLst>
                                    <p:set>
                                      <p:cBhvr>
                                        <p:cTn id="43" dur="1" fill="hold">
                                          <p:stCondLst>
                                            <p:cond delay="0"/>
                                          </p:stCondLst>
                                        </p:cTn>
                                        <p:tgtEl>
                                          <p:spTgt spid="6779"/>
                                        </p:tgtEl>
                                        <p:attrNameLst>
                                          <p:attrName>style.visibility</p:attrName>
                                        </p:attrNameLst>
                                      </p:cBhvr>
                                      <p:to>
                                        <p:strVal val="visible"/>
                                      </p:to>
                                    </p:set>
                                    <p:animEffect transition="in" filter="box(in)">
                                      <p:cBhvr>
                                        <p:cTn id="44" dur="500"/>
                                        <p:tgtEl>
                                          <p:spTgt spid="677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xit" presetSubtype="16" fill="hold" nodeType="clickEffect">
                                  <p:stCondLst>
                                    <p:cond delay="0"/>
                                  </p:stCondLst>
                                  <p:childTnLst>
                                    <p:animEffect transition="out" filter="box(in)">
                                      <p:cBhvr>
                                        <p:cTn id="48" dur="500"/>
                                        <p:tgtEl>
                                          <p:spTgt spid="6767"/>
                                        </p:tgtEl>
                                      </p:cBhvr>
                                    </p:animEffect>
                                    <p:set>
                                      <p:cBhvr>
                                        <p:cTn id="49" dur="1" fill="hold">
                                          <p:stCondLst>
                                            <p:cond delay="499"/>
                                          </p:stCondLst>
                                        </p:cTn>
                                        <p:tgtEl>
                                          <p:spTgt spid="6767"/>
                                        </p:tgtEl>
                                        <p:attrNameLst>
                                          <p:attrName>style.visibility</p:attrName>
                                        </p:attrNameLst>
                                      </p:cBhvr>
                                      <p:to>
                                        <p:strVal val="hidden"/>
                                      </p:to>
                                    </p:set>
                                  </p:childTnLst>
                                </p:cTn>
                              </p:par>
                            </p:childTnLst>
                          </p:cTn>
                        </p:par>
                      </p:childTnLst>
                    </p:cTn>
                  </p:par>
                </p:childTnLst>
              </p:cTn>
              <p:nextCondLst>
                <p:cond evt="onClick" delay="0">
                  <p:tgtEl>
                    <p:spTgt spid="6538"/>
                  </p:tgtEl>
                </p:cond>
              </p:nextCondLst>
            </p:seq>
            <p:seq concurrent="1" nextAc="seek">
              <p:cTn id="50" restart="whenNotActive" fill="hold" evtFilter="cancelBubble" nodeType="interactiveSeq">
                <p:stCondLst>
                  <p:cond evt="onClick" delay="0">
                    <p:tgtEl>
                      <p:spTgt spid="653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 presetClass="entr" presetSubtype="10" fill="hold" nodeType="clickEffect">
                                  <p:stCondLst>
                                    <p:cond delay="0"/>
                                  </p:stCondLst>
                                  <p:childTnLst>
                                    <p:set>
                                      <p:cBhvr>
                                        <p:cTn id="54" dur="1" fill="hold">
                                          <p:stCondLst>
                                            <p:cond delay="0"/>
                                          </p:stCondLst>
                                        </p:cTn>
                                        <p:tgtEl>
                                          <p:spTgt spid="6791"/>
                                        </p:tgtEl>
                                        <p:attrNameLst>
                                          <p:attrName>style.visibility</p:attrName>
                                        </p:attrNameLst>
                                      </p:cBhvr>
                                      <p:to>
                                        <p:strVal val="visible"/>
                                      </p:to>
                                    </p:set>
                                    <p:animEffect transition="in" filter="checkerboard(across)">
                                      <p:cBhvr>
                                        <p:cTn id="55" dur="500"/>
                                        <p:tgtEl>
                                          <p:spTgt spid="6791"/>
                                        </p:tgtEl>
                                      </p:cBhvr>
                                    </p:animEffect>
                                  </p:childTnLst>
                                </p:cTn>
                              </p:par>
                              <p:par>
                                <p:cTn id="56" presetID="5" presetClass="entr" presetSubtype="10" fill="hold" nodeType="withEffect">
                                  <p:stCondLst>
                                    <p:cond delay="0"/>
                                  </p:stCondLst>
                                  <p:childTnLst>
                                    <p:set>
                                      <p:cBhvr>
                                        <p:cTn id="57" dur="1" fill="hold">
                                          <p:stCondLst>
                                            <p:cond delay="0"/>
                                          </p:stCondLst>
                                        </p:cTn>
                                        <p:tgtEl>
                                          <p:spTgt spid="6788"/>
                                        </p:tgtEl>
                                        <p:attrNameLst>
                                          <p:attrName>style.visibility</p:attrName>
                                        </p:attrNameLst>
                                      </p:cBhvr>
                                      <p:to>
                                        <p:strVal val="visible"/>
                                      </p:to>
                                    </p:set>
                                    <p:animEffect transition="in" filter="checkerboard(across)">
                                      <p:cBhvr>
                                        <p:cTn id="58" dur="500"/>
                                        <p:tgtEl>
                                          <p:spTgt spid="678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xit" presetSubtype="10" fill="hold" nodeType="clickEffect">
                                  <p:stCondLst>
                                    <p:cond delay="0"/>
                                  </p:stCondLst>
                                  <p:childTnLst>
                                    <p:animEffect transition="out" filter="checkerboard(across)">
                                      <p:cBhvr>
                                        <p:cTn id="62" dur="500"/>
                                        <p:tgtEl>
                                          <p:spTgt spid="6791"/>
                                        </p:tgtEl>
                                      </p:cBhvr>
                                    </p:animEffect>
                                    <p:set>
                                      <p:cBhvr>
                                        <p:cTn id="63" dur="1" fill="hold">
                                          <p:stCondLst>
                                            <p:cond delay="499"/>
                                          </p:stCondLst>
                                        </p:cTn>
                                        <p:tgtEl>
                                          <p:spTgt spid="6791"/>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nodeType="clickEffect">
                                  <p:stCondLst>
                                    <p:cond delay="0"/>
                                  </p:stCondLst>
                                  <p:childTnLst>
                                    <p:set>
                                      <p:cBhvr>
                                        <p:cTn id="67" dur="1" fill="hold">
                                          <p:stCondLst>
                                            <p:cond delay="0"/>
                                          </p:stCondLst>
                                        </p:cTn>
                                        <p:tgtEl>
                                          <p:spTgt spid="6801"/>
                                        </p:tgtEl>
                                        <p:attrNameLst>
                                          <p:attrName>style.visibility</p:attrName>
                                        </p:attrNameLst>
                                      </p:cBhvr>
                                      <p:to>
                                        <p:strVal val="visible"/>
                                      </p:to>
                                    </p:set>
                                    <p:animEffect transition="in" filter="checkerboard(across)">
                                      <p:cBhvr>
                                        <p:cTn id="68" dur="500"/>
                                        <p:tgtEl>
                                          <p:spTgt spid="680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xit" presetSubtype="10" fill="hold" nodeType="clickEffect">
                                  <p:stCondLst>
                                    <p:cond delay="0"/>
                                  </p:stCondLst>
                                  <p:childTnLst>
                                    <p:animEffect transition="out" filter="checkerboard(across)">
                                      <p:cBhvr>
                                        <p:cTn id="72" dur="500"/>
                                        <p:tgtEl>
                                          <p:spTgt spid="6788"/>
                                        </p:tgtEl>
                                      </p:cBhvr>
                                    </p:animEffect>
                                    <p:set>
                                      <p:cBhvr>
                                        <p:cTn id="73" dur="1" fill="hold">
                                          <p:stCondLst>
                                            <p:cond delay="499"/>
                                          </p:stCondLst>
                                        </p:cTn>
                                        <p:tgtEl>
                                          <p:spTgt spid="6788"/>
                                        </p:tgtEl>
                                        <p:attrNameLst>
                                          <p:attrName>style.visibility</p:attrName>
                                        </p:attrNameLst>
                                      </p:cBhvr>
                                      <p:to>
                                        <p:strVal val="hidden"/>
                                      </p:to>
                                    </p:set>
                                  </p:childTnLst>
                                </p:cTn>
                              </p:par>
                            </p:childTnLst>
                          </p:cTn>
                        </p:par>
                      </p:childTnLst>
                    </p:cTn>
                  </p:par>
                </p:childTnLst>
              </p:cTn>
              <p:nextCondLst>
                <p:cond evt="onClick" delay="0">
                  <p:tgtEl>
                    <p:spTgt spid="6539"/>
                  </p:tgtEl>
                </p:cond>
              </p:nextCondLst>
            </p:seq>
            <p:seq concurrent="1" nextAc="seek">
              <p:cTn id="74" restart="whenNotActive" fill="hold" evtFilter="cancelBubble" nodeType="interactiveSeq">
                <p:stCondLst>
                  <p:cond evt="onClick" delay="0">
                    <p:tgtEl>
                      <p:spTgt spid="6540"/>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8" presetClass="entr" presetSubtype="16" fill="hold" nodeType="clickEffect">
                                  <p:stCondLst>
                                    <p:cond delay="0"/>
                                  </p:stCondLst>
                                  <p:childTnLst>
                                    <p:set>
                                      <p:cBhvr>
                                        <p:cTn id="78" dur="1" fill="hold">
                                          <p:stCondLst>
                                            <p:cond delay="0"/>
                                          </p:stCondLst>
                                        </p:cTn>
                                        <p:tgtEl>
                                          <p:spTgt spid="6814"/>
                                        </p:tgtEl>
                                        <p:attrNameLst>
                                          <p:attrName>style.visibility</p:attrName>
                                        </p:attrNameLst>
                                      </p:cBhvr>
                                      <p:to>
                                        <p:strVal val="visible"/>
                                      </p:to>
                                    </p:set>
                                    <p:animEffect transition="in" filter="diamond(in)">
                                      <p:cBhvr>
                                        <p:cTn id="79" dur="2000"/>
                                        <p:tgtEl>
                                          <p:spTgt spid="6814"/>
                                        </p:tgtEl>
                                      </p:cBhvr>
                                    </p:animEffect>
                                  </p:childTnLst>
                                </p:cTn>
                              </p:par>
                              <p:par>
                                <p:cTn id="80" presetID="8" presetClass="entr" presetSubtype="16" fill="hold" nodeType="withEffect">
                                  <p:stCondLst>
                                    <p:cond delay="0"/>
                                  </p:stCondLst>
                                  <p:childTnLst>
                                    <p:set>
                                      <p:cBhvr>
                                        <p:cTn id="81" dur="1" fill="hold">
                                          <p:stCondLst>
                                            <p:cond delay="0"/>
                                          </p:stCondLst>
                                        </p:cTn>
                                        <p:tgtEl>
                                          <p:spTgt spid="6811"/>
                                        </p:tgtEl>
                                        <p:attrNameLst>
                                          <p:attrName>style.visibility</p:attrName>
                                        </p:attrNameLst>
                                      </p:cBhvr>
                                      <p:to>
                                        <p:strVal val="visible"/>
                                      </p:to>
                                    </p:set>
                                    <p:animEffect transition="in" filter="diamond(in)">
                                      <p:cBhvr>
                                        <p:cTn id="82" dur="2000"/>
                                        <p:tgtEl>
                                          <p:spTgt spid="681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8" presetClass="exit" presetSubtype="16" fill="hold" nodeType="clickEffect">
                                  <p:stCondLst>
                                    <p:cond delay="0"/>
                                  </p:stCondLst>
                                  <p:childTnLst>
                                    <p:animEffect transition="out" filter="diamond(in)">
                                      <p:cBhvr>
                                        <p:cTn id="86" dur="2000"/>
                                        <p:tgtEl>
                                          <p:spTgt spid="6814"/>
                                        </p:tgtEl>
                                      </p:cBhvr>
                                    </p:animEffect>
                                    <p:set>
                                      <p:cBhvr>
                                        <p:cTn id="87" dur="1" fill="hold">
                                          <p:stCondLst>
                                            <p:cond delay="1999"/>
                                          </p:stCondLst>
                                        </p:cTn>
                                        <p:tgtEl>
                                          <p:spTgt spid="6814"/>
                                        </p:tgtEl>
                                        <p:attrNameLst>
                                          <p:attrName>style.visibility</p:attrName>
                                        </p:attrNameLst>
                                      </p:cBhvr>
                                      <p:to>
                                        <p:strVal val="hidden"/>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8" presetClass="entr" presetSubtype="16" fill="hold" nodeType="clickEffect">
                                  <p:stCondLst>
                                    <p:cond delay="0"/>
                                  </p:stCondLst>
                                  <p:childTnLst>
                                    <p:set>
                                      <p:cBhvr>
                                        <p:cTn id="91" dur="1" fill="hold">
                                          <p:stCondLst>
                                            <p:cond delay="0"/>
                                          </p:stCondLst>
                                        </p:cTn>
                                        <p:tgtEl>
                                          <p:spTgt spid="6823"/>
                                        </p:tgtEl>
                                        <p:attrNameLst>
                                          <p:attrName>style.visibility</p:attrName>
                                        </p:attrNameLst>
                                      </p:cBhvr>
                                      <p:to>
                                        <p:strVal val="visible"/>
                                      </p:to>
                                    </p:set>
                                    <p:animEffect transition="in" filter="diamond(in)">
                                      <p:cBhvr>
                                        <p:cTn id="92" dur="2000"/>
                                        <p:tgtEl>
                                          <p:spTgt spid="682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8" presetClass="exit" presetSubtype="16" fill="hold" nodeType="clickEffect">
                                  <p:stCondLst>
                                    <p:cond delay="0"/>
                                  </p:stCondLst>
                                  <p:childTnLst>
                                    <p:animEffect transition="out" filter="diamond(in)">
                                      <p:cBhvr>
                                        <p:cTn id="96" dur="2000"/>
                                        <p:tgtEl>
                                          <p:spTgt spid="6811"/>
                                        </p:tgtEl>
                                      </p:cBhvr>
                                    </p:animEffect>
                                    <p:set>
                                      <p:cBhvr>
                                        <p:cTn id="97" dur="1" fill="hold">
                                          <p:stCondLst>
                                            <p:cond delay="1999"/>
                                          </p:stCondLst>
                                        </p:cTn>
                                        <p:tgtEl>
                                          <p:spTgt spid="6811"/>
                                        </p:tgtEl>
                                        <p:attrNameLst>
                                          <p:attrName>style.visibility</p:attrName>
                                        </p:attrNameLst>
                                      </p:cBhvr>
                                      <p:to>
                                        <p:strVal val="hidden"/>
                                      </p:to>
                                    </p:set>
                                  </p:childTnLst>
                                </p:cTn>
                              </p:par>
                            </p:childTnLst>
                          </p:cTn>
                        </p:par>
                      </p:childTnLst>
                    </p:cTn>
                  </p:par>
                </p:childTnLst>
              </p:cTn>
              <p:nextCondLst>
                <p:cond evt="onClick" delay="0">
                  <p:tgtEl>
                    <p:spTgt spid="6540"/>
                  </p:tgtEl>
                </p:cond>
              </p:nextCondLst>
            </p:seq>
            <p:seq concurrent="1" nextAc="seek">
              <p:cTn id="98" restart="whenNotActive" fill="hold" evtFilter="cancelBubble" nodeType="interactiveSeq">
                <p:stCondLst>
                  <p:cond evt="onClick" delay="0">
                    <p:tgtEl>
                      <p:spTgt spid="6541"/>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2" presetClass="entr" presetSubtype="4" fill="hold" nodeType="clickEffect">
                                  <p:stCondLst>
                                    <p:cond delay="0"/>
                                  </p:stCondLst>
                                  <p:childTnLst>
                                    <p:set>
                                      <p:cBhvr>
                                        <p:cTn id="102" dur="1" fill="hold">
                                          <p:stCondLst>
                                            <p:cond delay="0"/>
                                          </p:stCondLst>
                                        </p:cTn>
                                        <p:tgtEl>
                                          <p:spTgt spid="6835"/>
                                        </p:tgtEl>
                                        <p:attrNameLst>
                                          <p:attrName>style.visibility</p:attrName>
                                        </p:attrNameLst>
                                      </p:cBhvr>
                                      <p:to>
                                        <p:strVal val="visible"/>
                                      </p:to>
                                    </p:set>
                                    <p:anim calcmode="lin" valueType="num">
                                      <p:cBhvr additive="base">
                                        <p:cTn id="103" dur="500" fill="hold"/>
                                        <p:tgtEl>
                                          <p:spTgt spid="6835"/>
                                        </p:tgtEl>
                                        <p:attrNameLst>
                                          <p:attrName>ppt_x</p:attrName>
                                        </p:attrNameLst>
                                      </p:cBhvr>
                                      <p:tavLst>
                                        <p:tav tm="0">
                                          <p:val>
                                            <p:strVal val="#ppt_x"/>
                                          </p:val>
                                        </p:tav>
                                        <p:tav tm="100000">
                                          <p:val>
                                            <p:strVal val="#ppt_x"/>
                                          </p:val>
                                        </p:tav>
                                      </p:tavLst>
                                    </p:anim>
                                    <p:anim calcmode="lin" valueType="num">
                                      <p:cBhvr additive="base">
                                        <p:cTn id="104" dur="500" fill="hold"/>
                                        <p:tgtEl>
                                          <p:spTgt spid="6835"/>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6832"/>
                                        </p:tgtEl>
                                        <p:attrNameLst>
                                          <p:attrName>style.visibility</p:attrName>
                                        </p:attrNameLst>
                                      </p:cBhvr>
                                      <p:to>
                                        <p:strVal val="visible"/>
                                      </p:to>
                                    </p:set>
                                    <p:anim calcmode="lin" valueType="num">
                                      <p:cBhvr additive="base">
                                        <p:cTn id="107" dur="500" fill="hold"/>
                                        <p:tgtEl>
                                          <p:spTgt spid="6832"/>
                                        </p:tgtEl>
                                        <p:attrNameLst>
                                          <p:attrName>ppt_x</p:attrName>
                                        </p:attrNameLst>
                                      </p:cBhvr>
                                      <p:tavLst>
                                        <p:tav tm="0">
                                          <p:val>
                                            <p:strVal val="#ppt_x"/>
                                          </p:val>
                                        </p:tav>
                                        <p:tav tm="100000">
                                          <p:val>
                                            <p:strVal val="#ppt_x"/>
                                          </p:val>
                                        </p:tav>
                                      </p:tavLst>
                                    </p:anim>
                                    <p:anim calcmode="lin" valueType="num">
                                      <p:cBhvr additive="base">
                                        <p:cTn id="108" dur="500" fill="hold"/>
                                        <p:tgtEl>
                                          <p:spTgt spid="6832"/>
                                        </p:tgtEl>
                                        <p:attrNameLst>
                                          <p:attrName>ppt_y</p:attrName>
                                        </p:attrNameLst>
                                      </p:cBhvr>
                                      <p:tavLst>
                                        <p:tav tm="0">
                                          <p:val>
                                            <p:strVal val="1+#ppt_h/2"/>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xit" presetSubtype="4" fill="hold" nodeType="clickEffect">
                                  <p:stCondLst>
                                    <p:cond delay="0"/>
                                  </p:stCondLst>
                                  <p:childTnLst>
                                    <p:anim calcmode="lin" valueType="num">
                                      <p:cBhvr additive="base">
                                        <p:cTn id="112" dur="500"/>
                                        <p:tgtEl>
                                          <p:spTgt spid="6835"/>
                                        </p:tgtEl>
                                        <p:attrNameLst>
                                          <p:attrName>ppt_x</p:attrName>
                                        </p:attrNameLst>
                                      </p:cBhvr>
                                      <p:tavLst>
                                        <p:tav tm="0">
                                          <p:val>
                                            <p:strVal val="ppt_x"/>
                                          </p:val>
                                        </p:tav>
                                        <p:tav tm="100000">
                                          <p:val>
                                            <p:strVal val="ppt_x"/>
                                          </p:val>
                                        </p:tav>
                                      </p:tavLst>
                                    </p:anim>
                                    <p:anim calcmode="lin" valueType="num">
                                      <p:cBhvr additive="base">
                                        <p:cTn id="113" dur="500"/>
                                        <p:tgtEl>
                                          <p:spTgt spid="6835"/>
                                        </p:tgtEl>
                                        <p:attrNameLst>
                                          <p:attrName>ppt_y</p:attrName>
                                        </p:attrNameLst>
                                      </p:cBhvr>
                                      <p:tavLst>
                                        <p:tav tm="0">
                                          <p:val>
                                            <p:strVal val="ppt_y"/>
                                          </p:val>
                                        </p:tav>
                                        <p:tav tm="100000">
                                          <p:val>
                                            <p:strVal val="1+ppt_h/2"/>
                                          </p:val>
                                        </p:tav>
                                      </p:tavLst>
                                    </p:anim>
                                    <p:set>
                                      <p:cBhvr>
                                        <p:cTn id="114" dur="1" fill="hold">
                                          <p:stCondLst>
                                            <p:cond delay="499"/>
                                          </p:stCondLst>
                                        </p:cTn>
                                        <p:tgtEl>
                                          <p:spTgt spid="6835"/>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 presetClass="entr" presetSubtype="4" fill="hold" nodeType="clickEffect">
                                  <p:stCondLst>
                                    <p:cond delay="0"/>
                                  </p:stCondLst>
                                  <p:childTnLst>
                                    <p:set>
                                      <p:cBhvr>
                                        <p:cTn id="118" dur="1" fill="hold">
                                          <p:stCondLst>
                                            <p:cond delay="0"/>
                                          </p:stCondLst>
                                        </p:cTn>
                                        <p:tgtEl>
                                          <p:spTgt spid="6844"/>
                                        </p:tgtEl>
                                        <p:attrNameLst>
                                          <p:attrName>style.visibility</p:attrName>
                                        </p:attrNameLst>
                                      </p:cBhvr>
                                      <p:to>
                                        <p:strVal val="visible"/>
                                      </p:to>
                                    </p:set>
                                    <p:anim calcmode="lin" valueType="num">
                                      <p:cBhvr additive="base">
                                        <p:cTn id="119" dur="500" fill="hold"/>
                                        <p:tgtEl>
                                          <p:spTgt spid="6844"/>
                                        </p:tgtEl>
                                        <p:attrNameLst>
                                          <p:attrName>ppt_x</p:attrName>
                                        </p:attrNameLst>
                                      </p:cBhvr>
                                      <p:tavLst>
                                        <p:tav tm="0">
                                          <p:val>
                                            <p:strVal val="#ppt_x"/>
                                          </p:val>
                                        </p:tav>
                                        <p:tav tm="100000">
                                          <p:val>
                                            <p:strVal val="#ppt_x"/>
                                          </p:val>
                                        </p:tav>
                                      </p:tavLst>
                                    </p:anim>
                                    <p:anim calcmode="lin" valueType="num">
                                      <p:cBhvr additive="base">
                                        <p:cTn id="120" dur="500" fill="hold"/>
                                        <p:tgtEl>
                                          <p:spTgt spid="6844"/>
                                        </p:tgtEl>
                                        <p:attrNameLst>
                                          <p:attrName>ppt_y</p:attrName>
                                        </p:attrNameLst>
                                      </p:cBhvr>
                                      <p:tavLst>
                                        <p:tav tm="0">
                                          <p:val>
                                            <p:strVal val="1+#ppt_h/2"/>
                                          </p:val>
                                        </p:tav>
                                        <p:tav tm="100000">
                                          <p:val>
                                            <p:strVal val="#ppt_y"/>
                                          </p:val>
                                        </p:tav>
                                      </p:tavLst>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 presetClass="exit" presetSubtype="4" fill="hold" nodeType="clickEffect">
                                  <p:stCondLst>
                                    <p:cond delay="0"/>
                                  </p:stCondLst>
                                  <p:childTnLst>
                                    <p:anim calcmode="lin" valueType="num">
                                      <p:cBhvr additive="base">
                                        <p:cTn id="124" dur="500"/>
                                        <p:tgtEl>
                                          <p:spTgt spid="6832"/>
                                        </p:tgtEl>
                                        <p:attrNameLst>
                                          <p:attrName>ppt_x</p:attrName>
                                        </p:attrNameLst>
                                      </p:cBhvr>
                                      <p:tavLst>
                                        <p:tav tm="0">
                                          <p:val>
                                            <p:strVal val="ppt_x"/>
                                          </p:val>
                                        </p:tav>
                                        <p:tav tm="100000">
                                          <p:val>
                                            <p:strVal val="ppt_x"/>
                                          </p:val>
                                        </p:tav>
                                      </p:tavLst>
                                    </p:anim>
                                    <p:anim calcmode="lin" valueType="num">
                                      <p:cBhvr additive="base">
                                        <p:cTn id="125" dur="500"/>
                                        <p:tgtEl>
                                          <p:spTgt spid="6832"/>
                                        </p:tgtEl>
                                        <p:attrNameLst>
                                          <p:attrName>ppt_y</p:attrName>
                                        </p:attrNameLst>
                                      </p:cBhvr>
                                      <p:tavLst>
                                        <p:tav tm="0">
                                          <p:val>
                                            <p:strVal val="ppt_y"/>
                                          </p:val>
                                        </p:tav>
                                        <p:tav tm="100000">
                                          <p:val>
                                            <p:strVal val="1+ppt_h/2"/>
                                          </p:val>
                                        </p:tav>
                                      </p:tavLst>
                                    </p:anim>
                                    <p:set>
                                      <p:cBhvr>
                                        <p:cTn id="126" dur="1" fill="hold">
                                          <p:stCondLst>
                                            <p:cond delay="499"/>
                                          </p:stCondLst>
                                        </p:cTn>
                                        <p:tgtEl>
                                          <p:spTgt spid="6832"/>
                                        </p:tgtEl>
                                        <p:attrNameLst>
                                          <p:attrName>style.visibility</p:attrName>
                                        </p:attrNameLst>
                                      </p:cBhvr>
                                      <p:to>
                                        <p:strVal val="hidden"/>
                                      </p:to>
                                    </p:set>
                                  </p:childTnLst>
                                </p:cTn>
                              </p:par>
                            </p:childTnLst>
                          </p:cTn>
                        </p:par>
                      </p:childTnLst>
                    </p:cTn>
                  </p:par>
                </p:childTnLst>
              </p:cTn>
              <p:nextCondLst>
                <p:cond evt="onClick" delay="0">
                  <p:tgtEl>
                    <p:spTgt spid="6541"/>
                  </p:tgtEl>
                </p:cond>
              </p:nextCondLst>
            </p:seq>
            <p:seq concurrent="1" nextAc="seek">
              <p:cTn id="127" restart="whenNotActive" fill="hold" evtFilter="cancelBubble" nodeType="interactiveSeq">
                <p:stCondLst>
                  <p:cond evt="onClick" delay="0">
                    <p:tgtEl>
                      <p:spTgt spid="6542"/>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3" presetClass="entr" presetSubtype="10" fill="hold" nodeType="clickEffect">
                                  <p:stCondLst>
                                    <p:cond delay="0"/>
                                  </p:stCondLst>
                                  <p:childTnLst>
                                    <p:set>
                                      <p:cBhvr>
                                        <p:cTn id="131" dur="1" fill="hold">
                                          <p:stCondLst>
                                            <p:cond delay="0"/>
                                          </p:stCondLst>
                                        </p:cTn>
                                        <p:tgtEl>
                                          <p:spTgt spid="6866"/>
                                        </p:tgtEl>
                                        <p:attrNameLst>
                                          <p:attrName>style.visibility</p:attrName>
                                        </p:attrNameLst>
                                      </p:cBhvr>
                                      <p:to>
                                        <p:strVal val="visible"/>
                                      </p:to>
                                    </p:set>
                                    <p:animEffect transition="in" filter="blinds(horizontal)">
                                      <p:cBhvr>
                                        <p:cTn id="132" dur="500"/>
                                        <p:tgtEl>
                                          <p:spTgt spid="6866"/>
                                        </p:tgtEl>
                                      </p:cBhvr>
                                    </p:animEffect>
                                  </p:childTnLst>
                                </p:cTn>
                              </p:par>
                              <p:par>
                                <p:cTn id="133" presetID="3" presetClass="entr" presetSubtype="10" fill="hold" nodeType="withEffect">
                                  <p:stCondLst>
                                    <p:cond delay="0"/>
                                  </p:stCondLst>
                                  <p:childTnLst>
                                    <p:set>
                                      <p:cBhvr>
                                        <p:cTn id="134" dur="1" fill="hold">
                                          <p:stCondLst>
                                            <p:cond delay="0"/>
                                          </p:stCondLst>
                                        </p:cTn>
                                        <p:tgtEl>
                                          <p:spTgt spid="6853"/>
                                        </p:tgtEl>
                                        <p:attrNameLst>
                                          <p:attrName>style.visibility</p:attrName>
                                        </p:attrNameLst>
                                      </p:cBhvr>
                                      <p:to>
                                        <p:strVal val="visible"/>
                                      </p:to>
                                    </p:set>
                                    <p:animEffect transition="in" filter="blinds(horizontal)">
                                      <p:cBhvr>
                                        <p:cTn id="135" dur="500"/>
                                        <p:tgtEl>
                                          <p:spTgt spid="6853"/>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3" presetClass="exit" presetSubtype="10" fill="hold" nodeType="clickEffect">
                                  <p:stCondLst>
                                    <p:cond delay="0"/>
                                  </p:stCondLst>
                                  <p:childTnLst>
                                    <p:animEffect transition="out" filter="blinds(horizontal)">
                                      <p:cBhvr>
                                        <p:cTn id="139" dur="500"/>
                                        <p:tgtEl>
                                          <p:spTgt spid="6866"/>
                                        </p:tgtEl>
                                      </p:cBhvr>
                                    </p:animEffect>
                                    <p:set>
                                      <p:cBhvr>
                                        <p:cTn id="140" dur="1" fill="hold">
                                          <p:stCondLst>
                                            <p:cond delay="499"/>
                                          </p:stCondLst>
                                        </p:cTn>
                                        <p:tgtEl>
                                          <p:spTgt spid="6866"/>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3" presetClass="entr" presetSubtype="10" fill="hold" nodeType="clickEffect">
                                  <p:stCondLst>
                                    <p:cond delay="0"/>
                                  </p:stCondLst>
                                  <p:childTnLst>
                                    <p:set>
                                      <p:cBhvr>
                                        <p:cTn id="144" dur="1" fill="hold">
                                          <p:stCondLst>
                                            <p:cond delay="0"/>
                                          </p:stCondLst>
                                        </p:cTn>
                                        <p:tgtEl>
                                          <p:spTgt spid="6876"/>
                                        </p:tgtEl>
                                        <p:attrNameLst>
                                          <p:attrName>style.visibility</p:attrName>
                                        </p:attrNameLst>
                                      </p:cBhvr>
                                      <p:to>
                                        <p:strVal val="visible"/>
                                      </p:to>
                                    </p:set>
                                    <p:animEffect transition="in" filter="blinds(horizontal)">
                                      <p:cBhvr>
                                        <p:cTn id="145" dur="500"/>
                                        <p:tgtEl>
                                          <p:spTgt spid="6876"/>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3" presetClass="exit" presetSubtype="10" fill="hold" nodeType="clickEffect">
                                  <p:stCondLst>
                                    <p:cond delay="0"/>
                                  </p:stCondLst>
                                  <p:childTnLst>
                                    <p:animEffect transition="out" filter="blinds(horizontal)">
                                      <p:cBhvr>
                                        <p:cTn id="149" dur="500"/>
                                        <p:tgtEl>
                                          <p:spTgt spid="6853"/>
                                        </p:tgtEl>
                                      </p:cBhvr>
                                    </p:animEffect>
                                    <p:set>
                                      <p:cBhvr>
                                        <p:cTn id="150" dur="1" fill="hold">
                                          <p:stCondLst>
                                            <p:cond delay="499"/>
                                          </p:stCondLst>
                                        </p:cTn>
                                        <p:tgtEl>
                                          <p:spTgt spid="6853"/>
                                        </p:tgtEl>
                                        <p:attrNameLst>
                                          <p:attrName>style.visibility</p:attrName>
                                        </p:attrNameLst>
                                      </p:cBhvr>
                                      <p:to>
                                        <p:strVal val="hidden"/>
                                      </p:to>
                                    </p:set>
                                  </p:childTnLst>
                                </p:cTn>
                              </p:par>
                            </p:childTnLst>
                          </p:cTn>
                        </p:par>
                      </p:childTnLst>
                    </p:cTn>
                  </p:par>
                </p:childTnLst>
              </p:cTn>
              <p:nextCondLst>
                <p:cond evt="onClick" delay="0">
                  <p:tgtEl>
                    <p:spTgt spid="6542"/>
                  </p:tgtEl>
                </p:cond>
              </p:nextCondLst>
            </p:seq>
            <p:seq concurrent="1" nextAc="seek">
              <p:cTn id="151" restart="whenNotActive" fill="hold" evtFilter="cancelBubble" nodeType="interactiveSeq">
                <p:stCondLst>
                  <p:cond evt="onClick" delay="0">
                    <p:tgtEl>
                      <p:spTgt spid="6544"/>
                    </p:tgtEl>
                  </p:cond>
                </p:stCondLst>
                <p:endSync evt="end" delay="0">
                  <p:rtn val="all"/>
                </p:endSync>
                <p:childTnLst>
                  <p:par>
                    <p:cTn id="152" fill="hold" nodeType="clickPar">
                      <p:stCondLst>
                        <p:cond delay="0"/>
                      </p:stCondLst>
                      <p:childTnLst>
                        <p:par>
                          <p:cTn id="153" fill="hold" nodeType="withGroup">
                            <p:stCondLst>
                              <p:cond delay="0"/>
                            </p:stCondLst>
                            <p:childTnLst>
                              <p:par>
                                <p:cTn id="154" presetID="5" presetClass="entr" presetSubtype="10" fill="hold" nodeType="clickEffect">
                                  <p:stCondLst>
                                    <p:cond delay="0"/>
                                  </p:stCondLst>
                                  <p:childTnLst>
                                    <p:set>
                                      <p:cBhvr>
                                        <p:cTn id="155" dur="1" fill="hold">
                                          <p:stCondLst>
                                            <p:cond delay="0"/>
                                          </p:stCondLst>
                                        </p:cTn>
                                        <p:tgtEl>
                                          <p:spTgt spid="6902"/>
                                        </p:tgtEl>
                                        <p:attrNameLst>
                                          <p:attrName>style.visibility</p:attrName>
                                        </p:attrNameLst>
                                      </p:cBhvr>
                                      <p:to>
                                        <p:strVal val="visible"/>
                                      </p:to>
                                    </p:set>
                                    <p:animEffect transition="in" filter="checkerboard(across)">
                                      <p:cBhvr>
                                        <p:cTn id="156" dur="500"/>
                                        <p:tgtEl>
                                          <p:spTgt spid="6902"/>
                                        </p:tgtEl>
                                      </p:cBhvr>
                                    </p:animEffect>
                                  </p:childTnLst>
                                </p:cTn>
                              </p:par>
                              <p:par>
                                <p:cTn id="157" presetID="5" presetClass="entr" presetSubtype="10" fill="hold" nodeType="withEffect">
                                  <p:stCondLst>
                                    <p:cond delay="0"/>
                                  </p:stCondLst>
                                  <p:childTnLst>
                                    <p:set>
                                      <p:cBhvr>
                                        <p:cTn id="158" dur="1" fill="hold">
                                          <p:stCondLst>
                                            <p:cond delay="0"/>
                                          </p:stCondLst>
                                        </p:cTn>
                                        <p:tgtEl>
                                          <p:spTgt spid="6899"/>
                                        </p:tgtEl>
                                        <p:attrNameLst>
                                          <p:attrName>style.visibility</p:attrName>
                                        </p:attrNameLst>
                                      </p:cBhvr>
                                      <p:to>
                                        <p:strVal val="visible"/>
                                      </p:to>
                                    </p:set>
                                    <p:animEffect transition="in" filter="checkerboard(across)">
                                      <p:cBhvr>
                                        <p:cTn id="159" dur="500"/>
                                        <p:tgtEl>
                                          <p:spTgt spid="6899"/>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5" presetClass="exit" presetSubtype="10" fill="hold" nodeType="clickEffect">
                                  <p:stCondLst>
                                    <p:cond delay="0"/>
                                  </p:stCondLst>
                                  <p:childTnLst>
                                    <p:animEffect transition="out" filter="checkerboard(across)">
                                      <p:cBhvr>
                                        <p:cTn id="163" dur="500"/>
                                        <p:tgtEl>
                                          <p:spTgt spid="6902"/>
                                        </p:tgtEl>
                                      </p:cBhvr>
                                    </p:animEffect>
                                    <p:set>
                                      <p:cBhvr>
                                        <p:cTn id="164" dur="1" fill="hold">
                                          <p:stCondLst>
                                            <p:cond delay="499"/>
                                          </p:stCondLst>
                                        </p:cTn>
                                        <p:tgtEl>
                                          <p:spTgt spid="6902"/>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5" presetClass="entr" presetSubtype="10" fill="hold" nodeType="clickEffect">
                                  <p:stCondLst>
                                    <p:cond delay="0"/>
                                  </p:stCondLst>
                                  <p:childTnLst>
                                    <p:set>
                                      <p:cBhvr>
                                        <p:cTn id="168" dur="1" fill="hold">
                                          <p:stCondLst>
                                            <p:cond delay="0"/>
                                          </p:stCondLst>
                                        </p:cTn>
                                        <p:tgtEl>
                                          <p:spTgt spid="6911"/>
                                        </p:tgtEl>
                                        <p:attrNameLst>
                                          <p:attrName>style.visibility</p:attrName>
                                        </p:attrNameLst>
                                      </p:cBhvr>
                                      <p:to>
                                        <p:strVal val="visible"/>
                                      </p:to>
                                    </p:set>
                                    <p:animEffect transition="in" filter="checkerboard(across)">
                                      <p:cBhvr>
                                        <p:cTn id="169" dur="500"/>
                                        <p:tgtEl>
                                          <p:spTgt spid="6911"/>
                                        </p:tgtEl>
                                      </p:cBhvr>
                                    </p:animEffec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5" presetClass="exit" presetSubtype="10" fill="hold" nodeType="clickEffect">
                                  <p:stCondLst>
                                    <p:cond delay="0"/>
                                  </p:stCondLst>
                                  <p:childTnLst>
                                    <p:animEffect transition="out" filter="checkerboard(across)">
                                      <p:cBhvr>
                                        <p:cTn id="173" dur="500"/>
                                        <p:tgtEl>
                                          <p:spTgt spid="6899"/>
                                        </p:tgtEl>
                                      </p:cBhvr>
                                    </p:animEffect>
                                    <p:set>
                                      <p:cBhvr>
                                        <p:cTn id="174" dur="1" fill="hold">
                                          <p:stCondLst>
                                            <p:cond delay="499"/>
                                          </p:stCondLst>
                                        </p:cTn>
                                        <p:tgtEl>
                                          <p:spTgt spid="6899"/>
                                        </p:tgtEl>
                                        <p:attrNameLst>
                                          <p:attrName>style.visibility</p:attrName>
                                        </p:attrNameLst>
                                      </p:cBhvr>
                                      <p:to>
                                        <p:strVal val="hidden"/>
                                      </p:to>
                                    </p:set>
                                  </p:childTnLst>
                                </p:cTn>
                              </p:par>
                            </p:childTnLst>
                          </p:cTn>
                        </p:par>
                      </p:childTnLst>
                    </p:cTn>
                  </p:par>
                </p:childTnLst>
              </p:cTn>
              <p:nextCondLst>
                <p:cond evt="onClick" delay="0">
                  <p:tgtEl>
                    <p:spTgt spid="6544"/>
                  </p:tgtEl>
                </p:cond>
              </p:nextCondLst>
            </p:seq>
            <p:seq concurrent="1" nextAc="seek">
              <p:cTn id="175" restart="whenNotActive" fill="hold" evtFilter="cancelBubble" nodeType="interactiveSeq">
                <p:stCondLst>
                  <p:cond evt="onClick" delay="0">
                    <p:tgtEl>
                      <p:spTgt spid="6543"/>
                    </p:tgtEl>
                  </p:cond>
                </p:stCondLst>
                <p:endSync evt="end" delay="0">
                  <p:rtn val="all"/>
                </p:endSync>
                <p:childTnLst>
                  <p:par>
                    <p:cTn id="176" fill="hold" nodeType="clickPar">
                      <p:stCondLst>
                        <p:cond delay="0"/>
                      </p:stCondLst>
                      <p:childTnLst>
                        <p:par>
                          <p:cTn id="177" fill="hold" nodeType="withGroup">
                            <p:stCondLst>
                              <p:cond delay="0"/>
                            </p:stCondLst>
                            <p:childTnLst>
                              <p:par>
                                <p:cTn id="178" presetID="4" presetClass="entr" presetSubtype="16" fill="hold" nodeType="clickEffect">
                                  <p:stCondLst>
                                    <p:cond delay="0"/>
                                  </p:stCondLst>
                                  <p:childTnLst>
                                    <p:set>
                                      <p:cBhvr>
                                        <p:cTn id="179" dur="1" fill="hold">
                                          <p:stCondLst>
                                            <p:cond delay="0"/>
                                          </p:stCondLst>
                                        </p:cTn>
                                        <p:tgtEl>
                                          <p:spTgt spid="6936"/>
                                        </p:tgtEl>
                                        <p:attrNameLst>
                                          <p:attrName>style.visibility</p:attrName>
                                        </p:attrNameLst>
                                      </p:cBhvr>
                                      <p:to>
                                        <p:strVal val="visible"/>
                                      </p:to>
                                    </p:set>
                                    <p:animEffect transition="in" filter="box(in)">
                                      <p:cBhvr>
                                        <p:cTn id="180" dur="500"/>
                                        <p:tgtEl>
                                          <p:spTgt spid="6936"/>
                                        </p:tgtEl>
                                      </p:cBhvr>
                                    </p:animEffect>
                                  </p:childTnLst>
                                </p:cTn>
                              </p:par>
                              <p:par>
                                <p:cTn id="181" presetID="4" presetClass="entr" presetSubtype="16" fill="hold" nodeType="withEffect">
                                  <p:stCondLst>
                                    <p:cond delay="0"/>
                                  </p:stCondLst>
                                  <p:childTnLst>
                                    <p:set>
                                      <p:cBhvr>
                                        <p:cTn id="182" dur="1" fill="hold">
                                          <p:stCondLst>
                                            <p:cond delay="0"/>
                                          </p:stCondLst>
                                        </p:cTn>
                                        <p:tgtEl>
                                          <p:spTgt spid="6933"/>
                                        </p:tgtEl>
                                        <p:attrNameLst>
                                          <p:attrName>style.visibility</p:attrName>
                                        </p:attrNameLst>
                                      </p:cBhvr>
                                      <p:to>
                                        <p:strVal val="visible"/>
                                      </p:to>
                                    </p:set>
                                    <p:animEffect transition="in" filter="box(in)">
                                      <p:cBhvr>
                                        <p:cTn id="183" dur="500"/>
                                        <p:tgtEl>
                                          <p:spTgt spid="6933"/>
                                        </p:tgtEl>
                                      </p:cBhvr>
                                    </p:animEffec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4" presetClass="exit" presetSubtype="16" fill="hold" nodeType="clickEffect">
                                  <p:stCondLst>
                                    <p:cond delay="0"/>
                                  </p:stCondLst>
                                  <p:childTnLst>
                                    <p:animEffect transition="out" filter="box(in)">
                                      <p:cBhvr>
                                        <p:cTn id="187" dur="500"/>
                                        <p:tgtEl>
                                          <p:spTgt spid="6936"/>
                                        </p:tgtEl>
                                      </p:cBhvr>
                                    </p:animEffect>
                                    <p:set>
                                      <p:cBhvr>
                                        <p:cTn id="188" dur="1" fill="hold">
                                          <p:stCondLst>
                                            <p:cond delay="499"/>
                                          </p:stCondLst>
                                        </p:cTn>
                                        <p:tgtEl>
                                          <p:spTgt spid="6936"/>
                                        </p:tgtEl>
                                        <p:attrNameLst>
                                          <p:attrName>style.visibility</p:attrName>
                                        </p:attrNameLst>
                                      </p:cBhvr>
                                      <p:to>
                                        <p:strVal val="hidden"/>
                                      </p:to>
                                    </p:se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4" presetClass="entr" presetSubtype="16" fill="hold" nodeType="clickEffect">
                                  <p:stCondLst>
                                    <p:cond delay="0"/>
                                  </p:stCondLst>
                                  <p:childTnLst>
                                    <p:set>
                                      <p:cBhvr>
                                        <p:cTn id="192" dur="1" fill="hold">
                                          <p:stCondLst>
                                            <p:cond delay="0"/>
                                          </p:stCondLst>
                                        </p:cTn>
                                        <p:tgtEl>
                                          <p:spTgt spid="6941"/>
                                        </p:tgtEl>
                                        <p:attrNameLst>
                                          <p:attrName>style.visibility</p:attrName>
                                        </p:attrNameLst>
                                      </p:cBhvr>
                                      <p:to>
                                        <p:strVal val="visible"/>
                                      </p:to>
                                    </p:set>
                                    <p:animEffect transition="in" filter="box(in)">
                                      <p:cBhvr>
                                        <p:cTn id="193" dur="500"/>
                                        <p:tgtEl>
                                          <p:spTgt spid="6941"/>
                                        </p:tgtEl>
                                      </p:cBhvr>
                                    </p:animEffect>
                                  </p:childTnLst>
                                </p:cTn>
                              </p:par>
                            </p:childTnLst>
                          </p:cTn>
                        </p:par>
                      </p:childTnLst>
                    </p:cTn>
                  </p:par>
                  <p:par>
                    <p:cTn id="194" fill="hold" nodeType="clickPar">
                      <p:stCondLst>
                        <p:cond delay="indefinite"/>
                      </p:stCondLst>
                      <p:childTnLst>
                        <p:par>
                          <p:cTn id="195" fill="hold" nodeType="withGroup">
                            <p:stCondLst>
                              <p:cond delay="0"/>
                            </p:stCondLst>
                            <p:childTnLst>
                              <p:par>
                                <p:cTn id="196" presetID="4" presetClass="exit" presetSubtype="16" fill="hold" nodeType="clickEffect">
                                  <p:stCondLst>
                                    <p:cond delay="0"/>
                                  </p:stCondLst>
                                  <p:childTnLst>
                                    <p:animEffect transition="out" filter="box(in)">
                                      <p:cBhvr>
                                        <p:cTn id="197" dur="500"/>
                                        <p:tgtEl>
                                          <p:spTgt spid="6933"/>
                                        </p:tgtEl>
                                      </p:cBhvr>
                                    </p:animEffect>
                                    <p:set>
                                      <p:cBhvr>
                                        <p:cTn id="198" dur="1" fill="hold">
                                          <p:stCondLst>
                                            <p:cond delay="499"/>
                                          </p:stCondLst>
                                        </p:cTn>
                                        <p:tgtEl>
                                          <p:spTgt spid="6933"/>
                                        </p:tgtEl>
                                        <p:attrNameLst>
                                          <p:attrName>style.visibility</p:attrName>
                                        </p:attrNameLst>
                                      </p:cBhvr>
                                      <p:to>
                                        <p:strVal val="hidden"/>
                                      </p:to>
                                    </p:set>
                                  </p:childTnLst>
                                </p:cTn>
                              </p:par>
                            </p:childTnLst>
                          </p:cTn>
                        </p:par>
                      </p:childTnLst>
                    </p:cTn>
                  </p:par>
                </p:childTnLst>
              </p:cTn>
              <p:nextCondLst>
                <p:cond evt="onClick" delay="0">
                  <p:tgtEl>
                    <p:spTgt spid="6543"/>
                  </p:tgtEl>
                </p:cond>
              </p:nextCondLst>
            </p:seq>
            <p:seq concurrent="1" nextAc="seek">
              <p:cTn id="199" restart="whenNotActive" fill="hold" evtFilter="cancelBubble" nodeType="interactiveSeq">
                <p:stCondLst>
                  <p:cond evt="onClick" delay="0">
                    <p:tgtEl>
                      <p:spTgt spid="6545"/>
                    </p:tgtEl>
                  </p:cond>
                </p:stCondLst>
                <p:endSync evt="end" delay="0">
                  <p:rtn val="all"/>
                </p:endSync>
                <p:childTnLst>
                  <p:par>
                    <p:cTn id="200" fill="hold" nodeType="clickPar">
                      <p:stCondLst>
                        <p:cond delay="0"/>
                      </p:stCondLst>
                      <p:childTnLst>
                        <p:par>
                          <p:cTn id="201" fill="hold" nodeType="withGroup">
                            <p:stCondLst>
                              <p:cond delay="0"/>
                            </p:stCondLst>
                            <p:childTnLst>
                              <p:par>
                                <p:cTn id="202" presetID="8" presetClass="entr" presetSubtype="16" fill="hold" nodeType="clickEffect">
                                  <p:stCondLst>
                                    <p:cond delay="0"/>
                                  </p:stCondLst>
                                  <p:childTnLst>
                                    <p:set>
                                      <p:cBhvr>
                                        <p:cTn id="203" dur="1" fill="hold">
                                          <p:stCondLst>
                                            <p:cond delay="0"/>
                                          </p:stCondLst>
                                        </p:cTn>
                                        <p:tgtEl>
                                          <p:spTgt spid="6946"/>
                                        </p:tgtEl>
                                        <p:attrNameLst>
                                          <p:attrName>style.visibility</p:attrName>
                                        </p:attrNameLst>
                                      </p:cBhvr>
                                      <p:to>
                                        <p:strVal val="visible"/>
                                      </p:to>
                                    </p:set>
                                    <p:animEffect transition="in" filter="diamond(in)">
                                      <p:cBhvr>
                                        <p:cTn id="204" dur="2000"/>
                                        <p:tgtEl>
                                          <p:spTgt spid="6946"/>
                                        </p:tgtEl>
                                      </p:cBhvr>
                                    </p:animEffect>
                                  </p:childTnLst>
                                </p:cTn>
                              </p:par>
                              <p:par>
                                <p:cTn id="205" presetID="8" presetClass="entr" presetSubtype="16" fill="hold" nodeType="withEffect">
                                  <p:stCondLst>
                                    <p:cond delay="0"/>
                                  </p:stCondLst>
                                  <p:childTnLst>
                                    <p:set>
                                      <p:cBhvr>
                                        <p:cTn id="206" dur="1" fill="hold">
                                          <p:stCondLst>
                                            <p:cond delay="0"/>
                                          </p:stCondLst>
                                        </p:cTn>
                                        <p:tgtEl>
                                          <p:spTgt spid="6949"/>
                                        </p:tgtEl>
                                        <p:attrNameLst>
                                          <p:attrName>style.visibility</p:attrName>
                                        </p:attrNameLst>
                                      </p:cBhvr>
                                      <p:to>
                                        <p:strVal val="visible"/>
                                      </p:to>
                                    </p:set>
                                    <p:animEffect transition="in" filter="diamond(in)">
                                      <p:cBhvr>
                                        <p:cTn id="207" dur="2000"/>
                                        <p:tgtEl>
                                          <p:spTgt spid="6949"/>
                                        </p:tgtEl>
                                      </p:cBhvr>
                                    </p:animEffec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8" presetClass="exit" presetSubtype="16" fill="hold" nodeType="clickEffect">
                                  <p:stCondLst>
                                    <p:cond delay="0"/>
                                  </p:stCondLst>
                                  <p:childTnLst>
                                    <p:animEffect transition="out" filter="diamond(in)">
                                      <p:cBhvr>
                                        <p:cTn id="211" dur="2000"/>
                                        <p:tgtEl>
                                          <p:spTgt spid="6949"/>
                                        </p:tgtEl>
                                      </p:cBhvr>
                                    </p:animEffect>
                                    <p:set>
                                      <p:cBhvr>
                                        <p:cTn id="212" dur="1" fill="hold">
                                          <p:stCondLst>
                                            <p:cond delay="1999"/>
                                          </p:stCondLst>
                                        </p:cTn>
                                        <p:tgtEl>
                                          <p:spTgt spid="6949"/>
                                        </p:tgtEl>
                                        <p:attrNameLst>
                                          <p:attrName>style.visibility</p:attrName>
                                        </p:attrNameLst>
                                      </p:cBhvr>
                                      <p:to>
                                        <p:strVal val="hidden"/>
                                      </p:to>
                                    </p:set>
                                  </p:childTnLst>
                                </p:cTn>
                              </p:par>
                            </p:childTnLst>
                          </p:cTn>
                        </p:par>
                      </p:childTnLst>
                    </p:cTn>
                  </p:par>
                  <p:par>
                    <p:cTn id="213" fill="hold" nodeType="clickPar">
                      <p:stCondLst>
                        <p:cond delay="indefinite"/>
                      </p:stCondLst>
                      <p:childTnLst>
                        <p:par>
                          <p:cTn id="214" fill="hold" nodeType="withGroup">
                            <p:stCondLst>
                              <p:cond delay="0"/>
                            </p:stCondLst>
                            <p:childTnLst>
                              <p:par>
                                <p:cTn id="215" presetID="8" presetClass="entr" presetSubtype="16" fill="hold" nodeType="clickEffect">
                                  <p:stCondLst>
                                    <p:cond delay="0"/>
                                  </p:stCondLst>
                                  <p:childTnLst>
                                    <p:set>
                                      <p:cBhvr>
                                        <p:cTn id="216" dur="1" fill="hold">
                                          <p:stCondLst>
                                            <p:cond delay="0"/>
                                          </p:stCondLst>
                                        </p:cTn>
                                        <p:tgtEl>
                                          <p:spTgt spid="6954"/>
                                        </p:tgtEl>
                                        <p:attrNameLst>
                                          <p:attrName>style.visibility</p:attrName>
                                        </p:attrNameLst>
                                      </p:cBhvr>
                                      <p:to>
                                        <p:strVal val="visible"/>
                                      </p:to>
                                    </p:set>
                                    <p:animEffect transition="in" filter="diamond(in)">
                                      <p:cBhvr>
                                        <p:cTn id="217" dur="2000"/>
                                        <p:tgtEl>
                                          <p:spTgt spid="6954"/>
                                        </p:tgtEl>
                                      </p:cBhvr>
                                    </p:animEffec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8" presetClass="exit" presetSubtype="16" fill="hold" nodeType="clickEffect">
                                  <p:stCondLst>
                                    <p:cond delay="0"/>
                                  </p:stCondLst>
                                  <p:childTnLst>
                                    <p:animEffect transition="out" filter="diamond(in)">
                                      <p:cBhvr>
                                        <p:cTn id="221" dur="2000"/>
                                        <p:tgtEl>
                                          <p:spTgt spid="6946"/>
                                        </p:tgtEl>
                                      </p:cBhvr>
                                    </p:animEffect>
                                    <p:set>
                                      <p:cBhvr>
                                        <p:cTn id="222" dur="1" fill="hold">
                                          <p:stCondLst>
                                            <p:cond delay="1999"/>
                                          </p:stCondLst>
                                        </p:cTn>
                                        <p:tgtEl>
                                          <p:spTgt spid="6946"/>
                                        </p:tgtEl>
                                        <p:attrNameLst>
                                          <p:attrName>style.visibility</p:attrName>
                                        </p:attrNameLst>
                                      </p:cBhvr>
                                      <p:to>
                                        <p:strVal val="hidden"/>
                                      </p:to>
                                    </p:set>
                                  </p:childTnLst>
                                </p:cTn>
                              </p:par>
                            </p:childTnLst>
                          </p:cTn>
                        </p:par>
                      </p:childTnLst>
                    </p:cTn>
                  </p:par>
                </p:childTnLst>
              </p:cTn>
              <p:nextCondLst>
                <p:cond evt="onClick" delay="0">
                  <p:tgtEl>
                    <p:spTgt spid="6545"/>
                  </p:tgtEl>
                </p:cond>
              </p:nextCondLst>
            </p:seq>
            <p:seq concurrent="1" nextAc="seek">
              <p:cTn id="223" restart="whenNotActive" fill="hold" evtFilter="cancelBubble" nodeType="interactiveSeq">
                <p:stCondLst>
                  <p:cond evt="onClick" delay="0">
                    <p:tgtEl>
                      <p:spTgt spid="6546"/>
                    </p:tgtEl>
                  </p:cond>
                </p:stCondLst>
                <p:endSync evt="end" delay="0">
                  <p:rtn val="all"/>
                </p:endSync>
                <p:childTnLst>
                  <p:par>
                    <p:cTn id="224" fill="hold" nodeType="clickPar">
                      <p:stCondLst>
                        <p:cond delay="0"/>
                      </p:stCondLst>
                      <p:childTnLst>
                        <p:par>
                          <p:cTn id="225" fill="hold" nodeType="withGroup">
                            <p:stCondLst>
                              <p:cond delay="0"/>
                            </p:stCondLst>
                            <p:childTnLst>
                              <p:par>
                                <p:cTn id="226" presetID="2" presetClass="entr" presetSubtype="4" fill="hold" nodeType="clickEffect">
                                  <p:stCondLst>
                                    <p:cond delay="0"/>
                                  </p:stCondLst>
                                  <p:childTnLst>
                                    <p:set>
                                      <p:cBhvr>
                                        <p:cTn id="227" dur="1" fill="hold">
                                          <p:stCondLst>
                                            <p:cond delay="0"/>
                                          </p:stCondLst>
                                        </p:cTn>
                                        <p:tgtEl>
                                          <p:spTgt spid="6962"/>
                                        </p:tgtEl>
                                        <p:attrNameLst>
                                          <p:attrName>style.visibility</p:attrName>
                                        </p:attrNameLst>
                                      </p:cBhvr>
                                      <p:to>
                                        <p:strVal val="visible"/>
                                      </p:to>
                                    </p:set>
                                    <p:anim calcmode="lin" valueType="num">
                                      <p:cBhvr additive="base">
                                        <p:cTn id="228" dur="500" fill="hold"/>
                                        <p:tgtEl>
                                          <p:spTgt spid="6962"/>
                                        </p:tgtEl>
                                        <p:attrNameLst>
                                          <p:attrName>ppt_x</p:attrName>
                                        </p:attrNameLst>
                                      </p:cBhvr>
                                      <p:tavLst>
                                        <p:tav tm="0">
                                          <p:val>
                                            <p:strVal val="#ppt_x"/>
                                          </p:val>
                                        </p:tav>
                                        <p:tav tm="100000">
                                          <p:val>
                                            <p:strVal val="#ppt_x"/>
                                          </p:val>
                                        </p:tav>
                                      </p:tavLst>
                                    </p:anim>
                                    <p:anim calcmode="lin" valueType="num">
                                      <p:cBhvr additive="base">
                                        <p:cTn id="229" dur="500" fill="hold"/>
                                        <p:tgtEl>
                                          <p:spTgt spid="6962"/>
                                        </p:tgtEl>
                                        <p:attrNameLst>
                                          <p:attrName>ppt_y</p:attrName>
                                        </p:attrNameLst>
                                      </p:cBhvr>
                                      <p:tavLst>
                                        <p:tav tm="0">
                                          <p:val>
                                            <p:strVal val="1+#ppt_h/2"/>
                                          </p:val>
                                        </p:tav>
                                        <p:tav tm="100000">
                                          <p:val>
                                            <p:strVal val="#ppt_y"/>
                                          </p:val>
                                        </p:tav>
                                      </p:tavLst>
                                    </p:anim>
                                  </p:childTnLst>
                                </p:cTn>
                              </p:par>
                              <p:par>
                                <p:cTn id="230" presetID="2" presetClass="entr" presetSubtype="4" fill="hold" nodeType="withEffect">
                                  <p:stCondLst>
                                    <p:cond delay="0"/>
                                  </p:stCondLst>
                                  <p:childTnLst>
                                    <p:set>
                                      <p:cBhvr>
                                        <p:cTn id="231" dur="1" fill="hold">
                                          <p:stCondLst>
                                            <p:cond delay="0"/>
                                          </p:stCondLst>
                                        </p:cTn>
                                        <p:tgtEl>
                                          <p:spTgt spid="6959"/>
                                        </p:tgtEl>
                                        <p:attrNameLst>
                                          <p:attrName>style.visibility</p:attrName>
                                        </p:attrNameLst>
                                      </p:cBhvr>
                                      <p:to>
                                        <p:strVal val="visible"/>
                                      </p:to>
                                    </p:set>
                                    <p:anim calcmode="lin" valueType="num">
                                      <p:cBhvr additive="base">
                                        <p:cTn id="232" dur="500" fill="hold"/>
                                        <p:tgtEl>
                                          <p:spTgt spid="6959"/>
                                        </p:tgtEl>
                                        <p:attrNameLst>
                                          <p:attrName>ppt_x</p:attrName>
                                        </p:attrNameLst>
                                      </p:cBhvr>
                                      <p:tavLst>
                                        <p:tav tm="0">
                                          <p:val>
                                            <p:strVal val="#ppt_x"/>
                                          </p:val>
                                        </p:tav>
                                        <p:tav tm="100000">
                                          <p:val>
                                            <p:strVal val="#ppt_x"/>
                                          </p:val>
                                        </p:tav>
                                      </p:tavLst>
                                    </p:anim>
                                    <p:anim calcmode="lin" valueType="num">
                                      <p:cBhvr additive="base">
                                        <p:cTn id="233" dur="500" fill="hold"/>
                                        <p:tgtEl>
                                          <p:spTgt spid="6959"/>
                                        </p:tgtEl>
                                        <p:attrNameLst>
                                          <p:attrName>ppt_y</p:attrName>
                                        </p:attrNameLst>
                                      </p:cBhvr>
                                      <p:tavLst>
                                        <p:tav tm="0">
                                          <p:val>
                                            <p:strVal val="1+#ppt_h/2"/>
                                          </p:val>
                                        </p:tav>
                                        <p:tav tm="100000">
                                          <p:val>
                                            <p:strVal val="#ppt_y"/>
                                          </p:val>
                                        </p:tav>
                                      </p:tavLst>
                                    </p:anim>
                                  </p:childTnLst>
                                </p:cTn>
                              </p:par>
                            </p:childTnLst>
                          </p:cTn>
                        </p:par>
                      </p:childTnLst>
                    </p:cTn>
                  </p:par>
                  <p:par>
                    <p:cTn id="234" fill="hold" nodeType="clickPar">
                      <p:stCondLst>
                        <p:cond delay="indefinite"/>
                      </p:stCondLst>
                      <p:childTnLst>
                        <p:par>
                          <p:cTn id="235" fill="hold" nodeType="withGroup">
                            <p:stCondLst>
                              <p:cond delay="0"/>
                            </p:stCondLst>
                            <p:childTnLst>
                              <p:par>
                                <p:cTn id="236" presetID="2" presetClass="exit" presetSubtype="4" fill="hold" nodeType="clickEffect">
                                  <p:stCondLst>
                                    <p:cond delay="0"/>
                                  </p:stCondLst>
                                  <p:childTnLst>
                                    <p:anim calcmode="lin" valueType="num">
                                      <p:cBhvr additive="base">
                                        <p:cTn id="237" dur="500"/>
                                        <p:tgtEl>
                                          <p:spTgt spid="6962"/>
                                        </p:tgtEl>
                                        <p:attrNameLst>
                                          <p:attrName>ppt_x</p:attrName>
                                        </p:attrNameLst>
                                      </p:cBhvr>
                                      <p:tavLst>
                                        <p:tav tm="0">
                                          <p:val>
                                            <p:strVal val="ppt_x"/>
                                          </p:val>
                                        </p:tav>
                                        <p:tav tm="100000">
                                          <p:val>
                                            <p:strVal val="ppt_x"/>
                                          </p:val>
                                        </p:tav>
                                      </p:tavLst>
                                    </p:anim>
                                    <p:anim calcmode="lin" valueType="num">
                                      <p:cBhvr additive="base">
                                        <p:cTn id="238" dur="500"/>
                                        <p:tgtEl>
                                          <p:spTgt spid="6962"/>
                                        </p:tgtEl>
                                        <p:attrNameLst>
                                          <p:attrName>ppt_y</p:attrName>
                                        </p:attrNameLst>
                                      </p:cBhvr>
                                      <p:tavLst>
                                        <p:tav tm="0">
                                          <p:val>
                                            <p:strVal val="ppt_y"/>
                                          </p:val>
                                        </p:tav>
                                        <p:tav tm="100000">
                                          <p:val>
                                            <p:strVal val="1+ppt_h/2"/>
                                          </p:val>
                                        </p:tav>
                                      </p:tavLst>
                                    </p:anim>
                                    <p:set>
                                      <p:cBhvr>
                                        <p:cTn id="239" dur="1" fill="hold">
                                          <p:stCondLst>
                                            <p:cond delay="499"/>
                                          </p:stCondLst>
                                        </p:cTn>
                                        <p:tgtEl>
                                          <p:spTgt spid="6962"/>
                                        </p:tgtEl>
                                        <p:attrNameLst>
                                          <p:attrName>style.visibility</p:attrName>
                                        </p:attrNameLst>
                                      </p:cBhvr>
                                      <p:to>
                                        <p:strVal val="hidden"/>
                                      </p:to>
                                    </p:set>
                                  </p:childTnLst>
                                </p:cTn>
                              </p:par>
                            </p:childTnLst>
                          </p:cTn>
                        </p:par>
                      </p:childTnLst>
                    </p:cTn>
                  </p:par>
                  <p:par>
                    <p:cTn id="240" fill="hold" nodeType="clickPar">
                      <p:stCondLst>
                        <p:cond delay="indefinite"/>
                      </p:stCondLst>
                      <p:childTnLst>
                        <p:par>
                          <p:cTn id="241" fill="hold" nodeType="withGroup">
                            <p:stCondLst>
                              <p:cond delay="0"/>
                            </p:stCondLst>
                            <p:childTnLst>
                              <p:par>
                                <p:cTn id="242" presetID="2" presetClass="entr" presetSubtype="4" fill="hold" nodeType="clickEffect">
                                  <p:stCondLst>
                                    <p:cond delay="0"/>
                                  </p:stCondLst>
                                  <p:childTnLst>
                                    <p:set>
                                      <p:cBhvr>
                                        <p:cTn id="243" dur="1" fill="hold">
                                          <p:stCondLst>
                                            <p:cond delay="0"/>
                                          </p:stCondLst>
                                        </p:cTn>
                                        <p:tgtEl>
                                          <p:spTgt spid="6976"/>
                                        </p:tgtEl>
                                        <p:attrNameLst>
                                          <p:attrName>style.visibility</p:attrName>
                                        </p:attrNameLst>
                                      </p:cBhvr>
                                      <p:to>
                                        <p:strVal val="visible"/>
                                      </p:to>
                                    </p:set>
                                    <p:anim calcmode="lin" valueType="num">
                                      <p:cBhvr additive="base">
                                        <p:cTn id="244" dur="500" fill="hold"/>
                                        <p:tgtEl>
                                          <p:spTgt spid="6976"/>
                                        </p:tgtEl>
                                        <p:attrNameLst>
                                          <p:attrName>ppt_x</p:attrName>
                                        </p:attrNameLst>
                                      </p:cBhvr>
                                      <p:tavLst>
                                        <p:tav tm="0">
                                          <p:val>
                                            <p:strVal val="#ppt_x"/>
                                          </p:val>
                                        </p:tav>
                                        <p:tav tm="100000">
                                          <p:val>
                                            <p:strVal val="#ppt_x"/>
                                          </p:val>
                                        </p:tav>
                                      </p:tavLst>
                                    </p:anim>
                                    <p:anim calcmode="lin" valueType="num">
                                      <p:cBhvr additive="base">
                                        <p:cTn id="245" dur="500" fill="hold"/>
                                        <p:tgtEl>
                                          <p:spTgt spid="6976"/>
                                        </p:tgtEl>
                                        <p:attrNameLst>
                                          <p:attrName>ppt_y</p:attrName>
                                        </p:attrNameLst>
                                      </p:cBhvr>
                                      <p:tavLst>
                                        <p:tav tm="0">
                                          <p:val>
                                            <p:strVal val="1+#ppt_h/2"/>
                                          </p:val>
                                        </p:tav>
                                        <p:tav tm="100000">
                                          <p:val>
                                            <p:strVal val="#ppt_y"/>
                                          </p:val>
                                        </p:tav>
                                      </p:tavLst>
                                    </p:anim>
                                  </p:childTnLst>
                                </p:cTn>
                              </p:par>
                            </p:childTnLst>
                          </p:cTn>
                        </p:par>
                      </p:childTnLst>
                    </p:cTn>
                  </p:par>
                  <p:par>
                    <p:cTn id="246" fill="hold" nodeType="clickPar">
                      <p:stCondLst>
                        <p:cond delay="indefinite"/>
                      </p:stCondLst>
                      <p:childTnLst>
                        <p:par>
                          <p:cTn id="247" fill="hold" nodeType="withGroup">
                            <p:stCondLst>
                              <p:cond delay="0"/>
                            </p:stCondLst>
                            <p:childTnLst>
                              <p:par>
                                <p:cTn id="248" presetID="2" presetClass="exit" presetSubtype="4" fill="hold" nodeType="clickEffect">
                                  <p:stCondLst>
                                    <p:cond delay="0"/>
                                  </p:stCondLst>
                                  <p:childTnLst>
                                    <p:anim calcmode="lin" valueType="num">
                                      <p:cBhvr additive="base">
                                        <p:cTn id="249" dur="500"/>
                                        <p:tgtEl>
                                          <p:spTgt spid="6959"/>
                                        </p:tgtEl>
                                        <p:attrNameLst>
                                          <p:attrName>ppt_x</p:attrName>
                                        </p:attrNameLst>
                                      </p:cBhvr>
                                      <p:tavLst>
                                        <p:tav tm="0">
                                          <p:val>
                                            <p:strVal val="ppt_x"/>
                                          </p:val>
                                        </p:tav>
                                        <p:tav tm="100000">
                                          <p:val>
                                            <p:strVal val="ppt_x"/>
                                          </p:val>
                                        </p:tav>
                                      </p:tavLst>
                                    </p:anim>
                                    <p:anim calcmode="lin" valueType="num">
                                      <p:cBhvr additive="base">
                                        <p:cTn id="250" dur="500"/>
                                        <p:tgtEl>
                                          <p:spTgt spid="6959"/>
                                        </p:tgtEl>
                                        <p:attrNameLst>
                                          <p:attrName>ppt_y</p:attrName>
                                        </p:attrNameLst>
                                      </p:cBhvr>
                                      <p:tavLst>
                                        <p:tav tm="0">
                                          <p:val>
                                            <p:strVal val="ppt_y"/>
                                          </p:val>
                                        </p:tav>
                                        <p:tav tm="100000">
                                          <p:val>
                                            <p:strVal val="1+ppt_h/2"/>
                                          </p:val>
                                        </p:tav>
                                      </p:tavLst>
                                    </p:anim>
                                    <p:set>
                                      <p:cBhvr>
                                        <p:cTn id="251" dur="1" fill="hold">
                                          <p:stCondLst>
                                            <p:cond delay="499"/>
                                          </p:stCondLst>
                                        </p:cTn>
                                        <p:tgtEl>
                                          <p:spTgt spid="6959"/>
                                        </p:tgtEl>
                                        <p:attrNameLst>
                                          <p:attrName>style.visibility</p:attrName>
                                        </p:attrNameLst>
                                      </p:cBhvr>
                                      <p:to>
                                        <p:strVal val="hidden"/>
                                      </p:to>
                                    </p:set>
                                  </p:childTnLst>
                                </p:cTn>
                              </p:par>
                            </p:childTnLst>
                          </p:cTn>
                        </p:par>
                      </p:childTnLst>
                    </p:cTn>
                  </p:par>
                </p:childTnLst>
              </p:cTn>
              <p:nextCondLst>
                <p:cond evt="onClick" delay="0">
                  <p:tgtEl>
                    <p:spTgt spid="6546"/>
                  </p:tgtEl>
                </p:cond>
              </p:nextCondLst>
            </p:seq>
            <p:seq concurrent="1" nextAc="seek">
              <p:cTn id="252" restart="whenNotActive" fill="hold" evtFilter="cancelBubble" nodeType="interactiveSeq">
                <p:stCondLst>
                  <p:cond evt="onClick" delay="0">
                    <p:tgtEl>
                      <p:spTgt spid="6504"/>
                    </p:tgtEl>
                  </p:cond>
                </p:stCondLst>
                <p:endSync evt="end" delay="0">
                  <p:rtn val="all"/>
                </p:endSync>
                <p:childTnLst>
                  <p:par>
                    <p:cTn id="253" fill="hold" nodeType="clickPar">
                      <p:stCondLst>
                        <p:cond delay="0"/>
                      </p:stCondLst>
                      <p:childTnLst>
                        <p:par>
                          <p:cTn id="254" fill="hold" nodeType="withGroup">
                            <p:stCondLst>
                              <p:cond delay="0"/>
                            </p:stCondLst>
                            <p:childTnLst>
                              <p:par>
                                <p:cTn id="255" presetID="3" presetClass="entr" presetSubtype="10" fill="hold" nodeType="clickEffect">
                                  <p:stCondLst>
                                    <p:cond delay="0"/>
                                  </p:stCondLst>
                                  <p:childTnLst>
                                    <p:set>
                                      <p:cBhvr>
                                        <p:cTn id="256" dur="1" fill="hold">
                                          <p:stCondLst>
                                            <p:cond delay="0"/>
                                          </p:stCondLst>
                                        </p:cTn>
                                        <p:tgtEl>
                                          <p:spTgt spid="6988"/>
                                        </p:tgtEl>
                                        <p:attrNameLst>
                                          <p:attrName>style.visibility</p:attrName>
                                        </p:attrNameLst>
                                      </p:cBhvr>
                                      <p:to>
                                        <p:strVal val="visible"/>
                                      </p:to>
                                    </p:set>
                                    <p:animEffect transition="in" filter="blinds(horizontal)">
                                      <p:cBhvr>
                                        <p:cTn id="257" dur="500"/>
                                        <p:tgtEl>
                                          <p:spTgt spid="6988"/>
                                        </p:tgtEl>
                                      </p:cBhvr>
                                    </p:animEffect>
                                  </p:childTnLst>
                                </p:cTn>
                              </p:par>
                              <p:par>
                                <p:cTn id="258" presetID="3" presetClass="entr" presetSubtype="10" fill="hold" nodeType="withEffect">
                                  <p:stCondLst>
                                    <p:cond delay="0"/>
                                  </p:stCondLst>
                                  <p:childTnLst>
                                    <p:set>
                                      <p:cBhvr>
                                        <p:cTn id="259" dur="1" fill="hold">
                                          <p:stCondLst>
                                            <p:cond delay="0"/>
                                          </p:stCondLst>
                                        </p:cTn>
                                        <p:tgtEl>
                                          <p:spTgt spid="6985"/>
                                        </p:tgtEl>
                                        <p:attrNameLst>
                                          <p:attrName>style.visibility</p:attrName>
                                        </p:attrNameLst>
                                      </p:cBhvr>
                                      <p:to>
                                        <p:strVal val="visible"/>
                                      </p:to>
                                    </p:set>
                                    <p:animEffect transition="in" filter="blinds(horizontal)">
                                      <p:cBhvr>
                                        <p:cTn id="260" dur="500"/>
                                        <p:tgtEl>
                                          <p:spTgt spid="6985"/>
                                        </p:tgtEl>
                                      </p:cBhvr>
                                    </p:animEffect>
                                  </p:childTnLst>
                                </p:cTn>
                              </p:par>
                            </p:childTnLst>
                          </p:cTn>
                        </p:par>
                      </p:childTnLst>
                    </p:cTn>
                  </p:par>
                  <p:par>
                    <p:cTn id="261" fill="hold" nodeType="clickPar">
                      <p:stCondLst>
                        <p:cond delay="indefinite"/>
                      </p:stCondLst>
                      <p:childTnLst>
                        <p:par>
                          <p:cTn id="262" fill="hold" nodeType="withGroup">
                            <p:stCondLst>
                              <p:cond delay="0"/>
                            </p:stCondLst>
                            <p:childTnLst>
                              <p:par>
                                <p:cTn id="263" presetID="3" presetClass="entr" presetSubtype="10" fill="hold" nodeType="clickEffect">
                                  <p:stCondLst>
                                    <p:cond delay="0"/>
                                  </p:stCondLst>
                                  <p:childTnLst>
                                    <p:set>
                                      <p:cBhvr>
                                        <p:cTn id="264" dur="1" fill="hold">
                                          <p:stCondLst>
                                            <p:cond delay="0"/>
                                          </p:stCondLst>
                                        </p:cTn>
                                        <p:tgtEl>
                                          <p:spTgt spid="6999"/>
                                        </p:tgtEl>
                                        <p:attrNameLst>
                                          <p:attrName>style.visibility</p:attrName>
                                        </p:attrNameLst>
                                      </p:cBhvr>
                                      <p:to>
                                        <p:strVal val="visible"/>
                                      </p:to>
                                    </p:set>
                                    <p:animEffect transition="in" filter="blinds(horizontal)">
                                      <p:cBhvr>
                                        <p:cTn id="265" dur="500"/>
                                        <p:tgtEl>
                                          <p:spTgt spid="6999"/>
                                        </p:tgtEl>
                                      </p:cBhvr>
                                    </p:animEffect>
                                  </p:childTnLst>
                                </p:cTn>
                              </p:par>
                            </p:childTnLst>
                          </p:cTn>
                        </p:par>
                      </p:childTnLst>
                    </p:cTn>
                  </p:par>
                </p:childTnLst>
              </p:cTn>
              <p:nextCondLst>
                <p:cond evt="onClick" delay="0">
                  <p:tgtEl>
                    <p:spTgt spid="650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F85E86-9E2B-4EE9-AA66-E19B1402569E}"/>
              </a:ext>
            </a:extLst>
          </p:cNvPr>
          <p:cNvSpPr txBox="1"/>
          <p:nvPr/>
        </p:nvSpPr>
        <p:spPr>
          <a:xfrm flipH="1">
            <a:off x="1436701" y="160129"/>
            <a:ext cx="6270598" cy="646331"/>
          </a:xfrm>
          <a:prstGeom prst="rect">
            <a:avLst/>
          </a:prstGeom>
          <a:noFill/>
        </p:spPr>
        <p:txBody>
          <a:bodyPr wrap="square" rtlCol="0">
            <a:spAutoFit/>
          </a:bodyPr>
          <a:lstStyle/>
          <a:p>
            <a:pPr algn="ctr"/>
            <a:r>
              <a:rPr lang="en-US" sz="3600" b="1" dirty="0">
                <a:solidFill>
                  <a:srgbClr val="FF0000"/>
                </a:solidFill>
                <a:latin typeface="#9Slide07 SVNBeachwood Sans" pitchFamily="2" charset="0"/>
              </a:rPr>
              <a:t>BÀI TẬP VỀ NHÀ</a:t>
            </a:r>
          </a:p>
        </p:txBody>
      </p:sp>
      <p:graphicFrame>
        <p:nvGraphicFramePr>
          <p:cNvPr id="3" name="Table 2">
            <a:extLst>
              <a:ext uri="{FF2B5EF4-FFF2-40B4-BE49-F238E27FC236}">
                <a16:creationId xmlns:a16="http://schemas.microsoft.com/office/drawing/2014/main" id="{9C3866D3-F865-4E01-81D7-CD80563E3E2B}"/>
              </a:ext>
            </a:extLst>
          </p:cNvPr>
          <p:cNvGraphicFramePr>
            <a:graphicFrameLocks noGrp="1"/>
          </p:cNvGraphicFramePr>
          <p:nvPr>
            <p:extLst>
              <p:ext uri="{D42A27DB-BD31-4B8C-83A1-F6EECF244321}">
                <p14:modId xmlns:p14="http://schemas.microsoft.com/office/powerpoint/2010/main" val="3317091336"/>
              </p:ext>
            </p:extLst>
          </p:nvPr>
        </p:nvGraphicFramePr>
        <p:xfrm>
          <a:off x="3405848" y="1413182"/>
          <a:ext cx="2332304" cy="3257371"/>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28089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extLst>
                  <a:ext uri="{0D108BD9-81ED-4DB2-BD59-A6C34878D82A}">
                    <a16:rowId xmlns:a16="http://schemas.microsoft.com/office/drawing/2014/main" val="10000"/>
                  </a:ext>
                </a:extLst>
              </a:tr>
              <a:tr h="68546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extLst>
                  <a:ext uri="{0D108BD9-81ED-4DB2-BD59-A6C34878D82A}">
                    <a16:rowId xmlns:a16="http://schemas.microsoft.com/office/drawing/2014/main" val="10001"/>
                  </a:ext>
                </a:extLst>
              </a:tr>
              <a:tr h="37735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extLst>
                  <a:ext uri="{0D108BD9-81ED-4DB2-BD59-A6C34878D82A}">
                    <a16:rowId xmlns:a16="http://schemas.microsoft.com/office/drawing/2014/main" val="10002"/>
                  </a:ext>
                </a:extLst>
              </a:tr>
              <a:tr h="29802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extLst>
                  <a:ext uri="{0D108BD9-81ED-4DB2-BD59-A6C34878D82A}">
                    <a16:rowId xmlns:a16="http://schemas.microsoft.com/office/drawing/2014/main" val="10003"/>
                  </a:ext>
                </a:extLst>
              </a:tr>
              <a:tr h="524107">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extLst>
                  <a:ext uri="{0D108BD9-81ED-4DB2-BD59-A6C34878D82A}">
                    <a16:rowId xmlns:a16="http://schemas.microsoft.com/office/drawing/2014/main" val="10004"/>
                  </a:ext>
                </a:extLst>
              </a:tr>
              <a:tr h="60796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extLst>
                  <a:ext uri="{0D108BD9-81ED-4DB2-BD59-A6C34878D82A}">
                    <a16:rowId xmlns:a16="http://schemas.microsoft.com/office/drawing/2014/main" val="10005"/>
                  </a:ext>
                </a:extLst>
              </a:tr>
              <a:tr h="46121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62C1C5"/>
                    </a:solidFill>
                  </a:tcPr>
                </a:tc>
                <a:extLst>
                  <a:ext uri="{0D108BD9-81ED-4DB2-BD59-A6C34878D82A}">
                    <a16:rowId xmlns:a16="http://schemas.microsoft.com/office/drawing/2014/main" val="10006"/>
                  </a:ext>
                </a:extLst>
              </a:tr>
            </a:tbl>
          </a:graphicData>
        </a:graphic>
      </p:graphicFrame>
      <p:sp>
        <p:nvSpPr>
          <p:cNvPr id="4" name="Block Arc 14">
            <a:extLst>
              <a:ext uri="{FF2B5EF4-FFF2-40B4-BE49-F238E27FC236}">
                <a16:creationId xmlns:a16="http://schemas.microsoft.com/office/drawing/2014/main" id="{3F65883D-C1A8-413B-91D5-78E12BE9E12E}"/>
              </a:ext>
            </a:extLst>
          </p:cNvPr>
          <p:cNvSpPr>
            <a:spLocks noChangeAspect="1"/>
          </p:cNvSpPr>
          <p:nvPr/>
        </p:nvSpPr>
        <p:spPr>
          <a:xfrm rot="2700000">
            <a:off x="4428015" y="1095855"/>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aphicFrame>
        <p:nvGraphicFramePr>
          <p:cNvPr id="5" name="Table 4">
            <a:extLst>
              <a:ext uri="{FF2B5EF4-FFF2-40B4-BE49-F238E27FC236}">
                <a16:creationId xmlns:a16="http://schemas.microsoft.com/office/drawing/2014/main" id="{F4C8EA89-785E-4986-B45E-6443E5061472}"/>
              </a:ext>
            </a:extLst>
          </p:cNvPr>
          <p:cNvGraphicFramePr>
            <a:graphicFrameLocks noGrp="1"/>
          </p:cNvGraphicFramePr>
          <p:nvPr>
            <p:extLst>
              <p:ext uri="{D42A27DB-BD31-4B8C-83A1-F6EECF244321}">
                <p14:modId xmlns:p14="http://schemas.microsoft.com/office/powerpoint/2010/main" val="2411905297"/>
              </p:ext>
            </p:extLst>
          </p:nvPr>
        </p:nvGraphicFramePr>
        <p:xfrm>
          <a:off x="6284994" y="1413182"/>
          <a:ext cx="2332304" cy="3257371"/>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28089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extLst>
                  <a:ext uri="{0D108BD9-81ED-4DB2-BD59-A6C34878D82A}">
                    <a16:rowId xmlns:a16="http://schemas.microsoft.com/office/drawing/2014/main" val="10000"/>
                  </a:ext>
                </a:extLst>
              </a:tr>
              <a:tr h="68546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extLst>
                  <a:ext uri="{0D108BD9-81ED-4DB2-BD59-A6C34878D82A}">
                    <a16:rowId xmlns:a16="http://schemas.microsoft.com/office/drawing/2014/main" val="10001"/>
                  </a:ext>
                </a:extLst>
              </a:tr>
              <a:tr h="37735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extLst>
                  <a:ext uri="{0D108BD9-81ED-4DB2-BD59-A6C34878D82A}">
                    <a16:rowId xmlns:a16="http://schemas.microsoft.com/office/drawing/2014/main" val="10002"/>
                  </a:ext>
                </a:extLst>
              </a:tr>
              <a:tr h="29802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extLst>
                  <a:ext uri="{0D108BD9-81ED-4DB2-BD59-A6C34878D82A}">
                    <a16:rowId xmlns:a16="http://schemas.microsoft.com/office/drawing/2014/main" val="10003"/>
                  </a:ext>
                </a:extLst>
              </a:tr>
              <a:tr h="524107">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extLst>
                  <a:ext uri="{0D108BD9-81ED-4DB2-BD59-A6C34878D82A}">
                    <a16:rowId xmlns:a16="http://schemas.microsoft.com/office/drawing/2014/main" val="10004"/>
                  </a:ext>
                </a:extLst>
              </a:tr>
              <a:tr h="60796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extLst>
                  <a:ext uri="{0D108BD9-81ED-4DB2-BD59-A6C34878D82A}">
                    <a16:rowId xmlns:a16="http://schemas.microsoft.com/office/drawing/2014/main" val="10005"/>
                  </a:ext>
                </a:extLst>
              </a:tr>
              <a:tr h="46121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DD247"/>
                    </a:solidFill>
                  </a:tcPr>
                </a:tc>
                <a:extLst>
                  <a:ext uri="{0D108BD9-81ED-4DB2-BD59-A6C34878D82A}">
                    <a16:rowId xmlns:a16="http://schemas.microsoft.com/office/drawing/2014/main" val="10006"/>
                  </a:ext>
                </a:extLst>
              </a:tr>
            </a:tbl>
          </a:graphicData>
        </a:graphic>
      </p:graphicFrame>
      <p:sp>
        <p:nvSpPr>
          <p:cNvPr id="6" name="Block Arc 14">
            <a:extLst>
              <a:ext uri="{FF2B5EF4-FFF2-40B4-BE49-F238E27FC236}">
                <a16:creationId xmlns:a16="http://schemas.microsoft.com/office/drawing/2014/main" id="{1C6AC5EC-F9DE-4F56-A092-B613C26ECE54}"/>
              </a:ext>
            </a:extLst>
          </p:cNvPr>
          <p:cNvSpPr>
            <a:spLocks noChangeAspect="1"/>
          </p:cNvSpPr>
          <p:nvPr/>
        </p:nvSpPr>
        <p:spPr>
          <a:xfrm rot="2700000">
            <a:off x="7307163" y="1095857"/>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aphicFrame>
        <p:nvGraphicFramePr>
          <p:cNvPr id="7" name="Table 6">
            <a:extLst>
              <a:ext uri="{FF2B5EF4-FFF2-40B4-BE49-F238E27FC236}">
                <a16:creationId xmlns:a16="http://schemas.microsoft.com/office/drawing/2014/main" id="{289FFF3F-2BD4-4B07-BAAE-1A10B88B8457}"/>
              </a:ext>
            </a:extLst>
          </p:cNvPr>
          <p:cNvGraphicFramePr>
            <a:graphicFrameLocks noGrp="1"/>
          </p:cNvGraphicFramePr>
          <p:nvPr>
            <p:extLst>
              <p:ext uri="{D42A27DB-BD31-4B8C-83A1-F6EECF244321}">
                <p14:modId xmlns:p14="http://schemas.microsoft.com/office/powerpoint/2010/main" val="4276911633"/>
              </p:ext>
            </p:extLst>
          </p:nvPr>
        </p:nvGraphicFramePr>
        <p:xfrm>
          <a:off x="526704" y="1413181"/>
          <a:ext cx="2332304" cy="3257371"/>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28089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val="10000"/>
                  </a:ext>
                </a:extLst>
              </a:tr>
              <a:tr h="68546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val="10001"/>
                  </a:ext>
                </a:extLst>
              </a:tr>
              <a:tr h="37735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val="10002"/>
                  </a:ext>
                </a:extLst>
              </a:tr>
              <a:tr h="29802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val="10003"/>
                  </a:ext>
                </a:extLst>
              </a:tr>
              <a:tr h="524107">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val="10004"/>
                  </a:ext>
                </a:extLst>
              </a:tr>
              <a:tr h="60796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val="10005"/>
                  </a:ext>
                </a:extLst>
              </a:tr>
              <a:tr h="46121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B1D9C7"/>
                    </a:solidFill>
                  </a:tcPr>
                </a:tc>
                <a:extLst>
                  <a:ext uri="{0D108BD9-81ED-4DB2-BD59-A6C34878D82A}">
                    <a16:rowId xmlns:a16="http://schemas.microsoft.com/office/drawing/2014/main" val="10006"/>
                  </a:ext>
                </a:extLst>
              </a:tr>
            </a:tbl>
          </a:graphicData>
        </a:graphic>
      </p:graphicFrame>
      <p:sp>
        <p:nvSpPr>
          <p:cNvPr id="8" name="Block Arc 14">
            <a:extLst>
              <a:ext uri="{FF2B5EF4-FFF2-40B4-BE49-F238E27FC236}">
                <a16:creationId xmlns:a16="http://schemas.microsoft.com/office/drawing/2014/main" id="{775752E4-C64B-4E40-8721-BCBB81B1BDF1}"/>
              </a:ext>
            </a:extLst>
          </p:cNvPr>
          <p:cNvSpPr>
            <a:spLocks noChangeAspect="1"/>
          </p:cNvSpPr>
          <p:nvPr/>
        </p:nvSpPr>
        <p:spPr>
          <a:xfrm rot="2700000">
            <a:off x="1548873" y="1095856"/>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pic>
        <p:nvPicPr>
          <p:cNvPr id="9" name="Picture 2">
            <a:extLst>
              <a:ext uri="{FF2B5EF4-FFF2-40B4-BE49-F238E27FC236}">
                <a16:creationId xmlns:a16="http://schemas.microsoft.com/office/drawing/2014/main" id="{A1013086-5A70-416E-8ABC-4BA0F83A3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 y="3238570"/>
            <a:ext cx="1609914" cy="25069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EA1B433-C23B-4447-985C-DD3B211A9475}"/>
              </a:ext>
            </a:extLst>
          </p:cNvPr>
          <p:cNvSpPr txBox="1"/>
          <p:nvPr/>
        </p:nvSpPr>
        <p:spPr>
          <a:xfrm>
            <a:off x="6342288" y="2087988"/>
            <a:ext cx="2217713" cy="1938992"/>
          </a:xfrm>
          <a:prstGeom prst="rect">
            <a:avLst/>
          </a:prstGeom>
          <a:noFill/>
        </p:spPr>
        <p:txBody>
          <a:bodyPr wrap="square">
            <a:spAutoFit/>
          </a:bodyPr>
          <a:lstStyle/>
          <a:p>
            <a:pPr algn="just"/>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Soạn</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bài</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mới</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Thực</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hành</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tiếng</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Việt</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Thán</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từ</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BPTT (SGK tr23)</a:t>
            </a:r>
            <a:endParaRPr lang="en-US" sz="2400" dirty="0">
              <a:solidFill>
                <a:schemeClr val="tx1">
                  <a:lumMod val="50000"/>
                </a:schemeClr>
              </a:solidFill>
              <a:latin typeface="#9Slide03 AmpleSoft" panose="02000000000000000000" pitchFamily="2" charset="0"/>
            </a:endParaRPr>
          </a:p>
        </p:txBody>
      </p:sp>
      <p:sp>
        <p:nvSpPr>
          <p:cNvPr id="12" name="TextBox 11">
            <a:extLst>
              <a:ext uri="{FF2B5EF4-FFF2-40B4-BE49-F238E27FC236}">
                <a16:creationId xmlns:a16="http://schemas.microsoft.com/office/drawing/2014/main" id="{09C14BA0-A950-4DB6-8B1B-4BAF5DBF0D08}"/>
              </a:ext>
            </a:extLst>
          </p:cNvPr>
          <p:cNvSpPr txBox="1"/>
          <p:nvPr/>
        </p:nvSpPr>
        <p:spPr>
          <a:xfrm>
            <a:off x="3463143" y="2011788"/>
            <a:ext cx="2217713" cy="2308324"/>
          </a:xfrm>
          <a:prstGeom prst="rect">
            <a:avLst/>
          </a:prstGeom>
          <a:noFill/>
        </p:spPr>
        <p:txBody>
          <a:bodyPr wrap="square">
            <a:spAutoFit/>
          </a:bodyPr>
          <a:lstStyle/>
          <a:p>
            <a:pPr algn="just"/>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Sưu</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tầm</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các</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tấm</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gương</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làm</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việc</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thầm</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lặng</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vì</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cộng</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đồng</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đất</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nước</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có</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thật</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và</a:t>
            </a:r>
            <a:r>
              <a:rPr lang="en-US" sz="2400" dirty="0">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 chia </a:t>
            </a:r>
            <a:r>
              <a:rPr lang="en-US" sz="2400" dirty="0" err="1">
                <a:solidFill>
                  <a:schemeClr val="tx1">
                    <a:lumMod val="50000"/>
                  </a:schemeClr>
                </a:solidFill>
                <a:latin typeface="#9Slide03 AmpleSoft" panose="02000000000000000000" pitchFamily="2" charset="0"/>
                <a:ea typeface="Calibri" panose="020F0502020204030204" pitchFamily="34" charset="0"/>
                <a:cs typeface="Times New Roman" panose="02020603050405020304" pitchFamily="18" charset="0"/>
              </a:rPr>
              <a:t>sẻ</a:t>
            </a:r>
            <a:endParaRPr lang="en-US" sz="2400" dirty="0">
              <a:solidFill>
                <a:schemeClr val="tx1">
                  <a:lumMod val="50000"/>
                </a:schemeClr>
              </a:solidFill>
              <a:latin typeface="#9Slide03 AmpleSoft" panose="02000000000000000000" pitchFamily="2" charset="0"/>
            </a:endParaRPr>
          </a:p>
        </p:txBody>
      </p:sp>
      <p:sp>
        <p:nvSpPr>
          <p:cNvPr id="13" name="TextBox 12">
            <a:extLst>
              <a:ext uri="{FF2B5EF4-FFF2-40B4-BE49-F238E27FC236}">
                <a16:creationId xmlns:a16="http://schemas.microsoft.com/office/drawing/2014/main" id="{CE1274F7-85DA-4CD3-8226-CF0C2FE32F3A}"/>
              </a:ext>
            </a:extLst>
          </p:cNvPr>
          <p:cNvSpPr txBox="1"/>
          <p:nvPr/>
        </p:nvSpPr>
        <p:spPr>
          <a:xfrm>
            <a:off x="583999" y="2011789"/>
            <a:ext cx="2217713" cy="830997"/>
          </a:xfrm>
          <a:prstGeom prst="rect">
            <a:avLst/>
          </a:prstGeom>
          <a:noFill/>
        </p:spPr>
        <p:txBody>
          <a:bodyPr wrap="square">
            <a:spAutoFit/>
          </a:bodyPr>
          <a:lstStyle/>
          <a:p>
            <a:pPr algn="just"/>
            <a:r>
              <a:rPr lang="en-US" sz="2400" dirty="0" err="1">
                <a:solidFill>
                  <a:schemeClr val="tx1">
                    <a:lumMod val="50000"/>
                  </a:schemeClr>
                </a:solidFill>
                <a:latin typeface="#9Slide03 AmpleSoft" panose="02000000000000000000" pitchFamily="2" charset="0"/>
                <a:cs typeface="Times New Roman" panose="02020603050405020304" pitchFamily="18" charset="0"/>
              </a:rPr>
              <a:t>Ôn</a:t>
            </a:r>
            <a:r>
              <a:rPr lang="en-US" sz="2400" dirty="0">
                <a:solidFill>
                  <a:schemeClr val="tx1">
                    <a:lumMod val="50000"/>
                  </a:schemeClr>
                </a:solidFill>
                <a:latin typeface="#9Slide03 AmpleSoft" panose="02000000000000000000" pitchFamily="2"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cs typeface="Times New Roman" panose="02020603050405020304" pitchFamily="18" charset="0"/>
              </a:rPr>
              <a:t>lại</a:t>
            </a:r>
            <a:r>
              <a:rPr lang="en-US" sz="2400" dirty="0">
                <a:solidFill>
                  <a:schemeClr val="tx1">
                    <a:lumMod val="50000"/>
                  </a:schemeClr>
                </a:solidFill>
                <a:latin typeface="#9Slide03 AmpleSoft" panose="02000000000000000000" pitchFamily="2"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cs typeface="Times New Roman" panose="02020603050405020304" pitchFamily="18" charset="0"/>
              </a:rPr>
              <a:t>kiến</a:t>
            </a:r>
            <a:r>
              <a:rPr lang="en-US" sz="2400" dirty="0">
                <a:solidFill>
                  <a:schemeClr val="tx1">
                    <a:lumMod val="50000"/>
                  </a:schemeClr>
                </a:solidFill>
                <a:latin typeface="#9Slide03 AmpleSoft" panose="02000000000000000000" pitchFamily="2"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cs typeface="Times New Roman" panose="02020603050405020304" pitchFamily="18" charset="0"/>
              </a:rPr>
              <a:t>thức</a:t>
            </a:r>
            <a:r>
              <a:rPr lang="en-US" sz="2400" dirty="0">
                <a:solidFill>
                  <a:schemeClr val="tx1">
                    <a:lumMod val="50000"/>
                  </a:schemeClr>
                </a:solidFill>
                <a:latin typeface="#9Slide03 AmpleSoft" panose="02000000000000000000" pitchFamily="2"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cs typeface="Times New Roman" panose="02020603050405020304" pitchFamily="18" charset="0"/>
              </a:rPr>
              <a:t>bài</a:t>
            </a:r>
            <a:r>
              <a:rPr lang="en-US" sz="2400" dirty="0">
                <a:solidFill>
                  <a:schemeClr val="tx1">
                    <a:lumMod val="50000"/>
                  </a:schemeClr>
                </a:solidFill>
                <a:latin typeface="#9Slide03 AmpleSoft" panose="02000000000000000000" pitchFamily="2" charset="0"/>
                <a:cs typeface="Times New Roman" panose="02020603050405020304" pitchFamily="18" charset="0"/>
              </a:rPr>
              <a:t> </a:t>
            </a:r>
            <a:r>
              <a:rPr lang="en-US" sz="2400" dirty="0" err="1">
                <a:solidFill>
                  <a:schemeClr val="tx1">
                    <a:lumMod val="50000"/>
                  </a:schemeClr>
                </a:solidFill>
                <a:latin typeface="#9Slide03 AmpleSoft" panose="02000000000000000000" pitchFamily="2" charset="0"/>
                <a:cs typeface="Times New Roman" panose="02020603050405020304" pitchFamily="18" charset="0"/>
              </a:rPr>
              <a:t>học</a:t>
            </a:r>
            <a:endParaRPr lang="en-US" sz="2400" dirty="0">
              <a:solidFill>
                <a:schemeClr val="tx1">
                  <a:lumMod val="50000"/>
                </a:schemeClr>
              </a:solidFill>
              <a:latin typeface="#9Slide03 AmpleSoft" panose="02000000000000000000" pitchFamily="2" charset="0"/>
            </a:endParaRPr>
          </a:p>
        </p:txBody>
      </p:sp>
    </p:spTree>
    <p:extLst>
      <p:ext uri="{BB962C8B-B14F-4D97-AF65-F5344CB8AC3E}">
        <p14:creationId xmlns:p14="http://schemas.microsoft.com/office/powerpoint/2010/main" val="2356381349"/>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8" grpId="0" animBg="1"/>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70FA75-881D-249B-0142-D2D62697E5A1}"/>
              </a:ext>
            </a:extLst>
          </p:cNvPr>
          <p:cNvPicPr>
            <a:picLocks noChangeAspect="1"/>
          </p:cNvPicPr>
          <p:nvPr/>
        </p:nvPicPr>
        <p:blipFill>
          <a:blip r:embed="rId3"/>
          <a:stretch>
            <a:fillRect/>
          </a:stretch>
        </p:blipFill>
        <p:spPr>
          <a:xfrm>
            <a:off x="0" y="0"/>
            <a:ext cx="9144000" cy="5143500"/>
          </a:xfrm>
          <a:prstGeom prst="rect">
            <a:avLst/>
          </a:prstGeom>
        </p:spPr>
      </p:pic>
      <p:sp>
        <p:nvSpPr>
          <p:cNvPr id="4" name="Google Shape;144;p33">
            <a:extLst>
              <a:ext uri="{FF2B5EF4-FFF2-40B4-BE49-F238E27FC236}">
                <a16:creationId xmlns:a16="http://schemas.microsoft.com/office/drawing/2014/main" id="{ABDCAB02-CBBA-1CD8-A40E-6EE0DE8C7DF2}"/>
              </a:ext>
            </a:extLst>
          </p:cNvPr>
          <p:cNvSpPr/>
          <p:nvPr/>
        </p:nvSpPr>
        <p:spPr>
          <a:xfrm>
            <a:off x="2784591" y="2589002"/>
            <a:ext cx="3574817" cy="768375"/>
          </a:xfrm>
          <a:prstGeom prst="roundRect">
            <a:avLst>
              <a:gd name="adj" fmla="val 16667"/>
            </a:avLst>
          </a:pr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59;p30">
            <a:extLst>
              <a:ext uri="{FF2B5EF4-FFF2-40B4-BE49-F238E27FC236}">
                <a16:creationId xmlns:a16="http://schemas.microsoft.com/office/drawing/2014/main" id="{5EF15061-CC60-6ABA-8219-2A9D6D24F49A}"/>
              </a:ext>
            </a:extLst>
          </p:cNvPr>
          <p:cNvSpPr txBox="1">
            <a:spLocks/>
          </p:cNvSpPr>
          <p:nvPr/>
        </p:nvSpPr>
        <p:spPr>
          <a:xfrm>
            <a:off x="419100" y="1037384"/>
            <a:ext cx="8275320" cy="1186367"/>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dirty="0" err="1">
                <a:latin typeface="#9Slide04 Vollkorn Black" panose="00000A00000000000000" pitchFamily="2" charset="0"/>
                <a:ea typeface="#9Slide04 Vollkorn Black" panose="00000A00000000000000" pitchFamily="2" charset="0"/>
              </a:rPr>
              <a:t>Chúc</a:t>
            </a:r>
            <a:r>
              <a:rPr lang="en-US" sz="6000" dirty="0">
                <a:latin typeface="#9Slide04 Vollkorn Black" panose="00000A00000000000000" pitchFamily="2" charset="0"/>
                <a:ea typeface="#9Slide04 Vollkorn Black" panose="00000A00000000000000" pitchFamily="2" charset="0"/>
              </a:rPr>
              <a:t> </a:t>
            </a:r>
            <a:r>
              <a:rPr lang="en-US" sz="6000" dirty="0" err="1">
                <a:latin typeface="#9Slide04 Vollkorn Black" panose="00000A00000000000000" pitchFamily="2" charset="0"/>
                <a:ea typeface="#9Slide04 Vollkorn Black" panose="00000A00000000000000" pitchFamily="2" charset="0"/>
              </a:rPr>
              <a:t>các</a:t>
            </a:r>
            <a:r>
              <a:rPr lang="en-US" sz="6000" dirty="0">
                <a:latin typeface="#9Slide04 Vollkorn Black" panose="00000A00000000000000" pitchFamily="2" charset="0"/>
                <a:ea typeface="#9Slide04 Vollkorn Black" panose="00000A00000000000000" pitchFamily="2" charset="0"/>
              </a:rPr>
              <a:t> </a:t>
            </a:r>
            <a:r>
              <a:rPr lang="en-US" sz="6000" dirty="0" err="1">
                <a:latin typeface="#9Slide04 Vollkorn Black" panose="00000A00000000000000" pitchFamily="2" charset="0"/>
                <a:ea typeface="#9Slide04 Vollkorn Black" panose="00000A00000000000000" pitchFamily="2" charset="0"/>
              </a:rPr>
              <a:t>em</a:t>
            </a:r>
            <a:r>
              <a:rPr lang="en-US" sz="6000" dirty="0">
                <a:latin typeface="#9Slide04 Vollkorn Black" panose="00000A00000000000000" pitchFamily="2" charset="0"/>
                <a:ea typeface="#9Slide04 Vollkorn Black" panose="00000A00000000000000" pitchFamily="2" charset="0"/>
              </a:rPr>
              <a:t> </a:t>
            </a:r>
            <a:r>
              <a:rPr lang="en-US" sz="6000" dirty="0" err="1">
                <a:latin typeface="#9Slide04 Vollkorn Black" panose="00000A00000000000000" pitchFamily="2" charset="0"/>
                <a:ea typeface="#9Slide04 Vollkorn Black" panose="00000A00000000000000" pitchFamily="2" charset="0"/>
              </a:rPr>
              <a:t>học</a:t>
            </a:r>
            <a:r>
              <a:rPr lang="en-US" sz="6000" dirty="0">
                <a:latin typeface="#9Slide04 Vollkorn Black" panose="00000A00000000000000" pitchFamily="2" charset="0"/>
                <a:ea typeface="#9Slide04 Vollkorn Black" panose="00000A00000000000000" pitchFamily="2" charset="0"/>
              </a:rPr>
              <a:t> </a:t>
            </a:r>
            <a:r>
              <a:rPr lang="en-US" sz="6000" dirty="0" err="1">
                <a:latin typeface="#9Slide04 Vollkorn Black" panose="00000A00000000000000" pitchFamily="2" charset="0"/>
                <a:ea typeface="#9Slide04 Vollkorn Black" panose="00000A00000000000000" pitchFamily="2" charset="0"/>
              </a:rPr>
              <a:t>tốt</a:t>
            </a:r>
            <a:r>
              <a:rPr lang="en-US" sz="6000" dirty="0">
                <a:latin typeface="#9Slide04 Vollkorn Black" panose="00000A00000000000000" pitchFamily="2" charset="0"/>
                <a:ea typeface="#9Slide04 Vollkorn Black" panose="00000A00000000000000" pitchFamily="2" charset="0"/>
              </a:rPr>
              <a:t>!</a:t>
            </a:r>
            <a:endParaRPr lang="en-US" sz="1600" dirty="0">
              <a:latin typeface="#9Slide04 Vollkorn Black" panose="00000A00000000000000" pitchFamily="2" charset="0"/>
              <a:ea typeface="#9Slide04 Vollkorn Black" panose="00000A00000000000000" pitchFamily="2" charset="0"/>
            </a:endParaRPr>
          </a:p>
        </p:txBody>
      </p:sp>
      <p:sp>
        <p:nvSpPr>
          <p:cNvPr id="6" name="Google Shape;360;p30">
            <a:extLst>
              <a:ext uri="{FF2B5EF4-FFF2-40B4-BE49-F238E27FC236}">
                <a16:creationId xmlns:a16="http://schemas.microsoft.com/office/drawing/2014/main" id="{94264440-06B3-65E4-BF65-A1CB191E6295}"/>
              </a:ext>
            </a:extLst>
          </p:cNvPr>
          <p:cNvSpPr txBox="1">
            <a:spLocks/>
          </p:cNvSpPr>
          <p:nvPr/>
        </p:nvSpPr>
        <p:spPr>
          <a:xfrm>
            <a:off x="2645649" y="2571750"/>
            <a:ext cx="3852700" cy="687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9Slide03 SVN-Hand Gothic Bold" panose="02000000000000000000" pitchFamily="2" charset="0"/>
              </a:rPr>
              <a:t>_GV: </a:t>
            </a:r>
            <a:r>
              <a:rPr lang="en-US" sz="4000" dirty="0" err="1">
                <a:latin typeface="#9Slide03 SVN-Hand Gothic Bold" panose="02000000000000000000" pitchFamily="2" charset="0"/>
              </a:rPr>
              <a:t>Nguyễn</a:t>
            </a:r>
            <a:r>
              <a:rPr lang="en-US" sz="4000" dirty="0">
                <a:latin typeface="#9Slide03 SVN-Hand Gothic Bold" panose="02000000000000000000" pitchFamily="2" charset="0"/>
              </a:rPr>
              <a:t> </a:t>
            </a:r>
            <a:r>
              <a:rPr lang="en-US" sz="4000" dirty="0" err="1">
                <a:latin typeface="#9Slide03 SVN-Hand Gothic Bold" panose="02000000000000000000" pitchFamily="2" charset="0"/>
              </a:rPr>
              <a:t>Hạnh</a:t>
            </a:r>
            <a:r>
              <a:rPr lang="en-US" sz="4000" dirty="0">
                <a:latin typeface="#9Slide03 SVN-Hand Gothic Bold" panose="02000000000000000000" pitchFamily="2" charset="0"/>
              </a:rPr>
              <a:t>_</a:t>
            </a:r>
          </a:p>
        </p:txBody>
      </p:sp>
    </p:spTree>
    <p:extLst>
      <p:ext uri="{BB962C8B-B14F-4D97-AF65-F5344CB8AC3E}">
        <p14:creationId xmlns:p14="http://schemas.microsoft.com/office/powerpoint/2010/main" val="18617214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0"/>
          <p:cNvPicPr preferRelativeResize="0"/>
          <p:nvPr/>
        </p:nvPicPr>
        <p:blipFill rotWithShape="1">
          <a:blip r:embed="rId3">
            <a:alphaModFix/>
          </a:blip>
          <a:srcRect l="15700" r="15707"/>
          <a:stretch/>
        </p:blipFill>
        <p:spPr>
          <a:xfrm>
            <a:off x="5535138" y="-57750"/>
            <a:ext cx="3646500" cy="5259000"/>
          </a:xfrm>
          <a:prstGeom prst="rect">
            <a:avLst/>
          </a:prstGeom>
          <a:noFill/>
          <a:ln>
            <a:noFill/>
          </a:ln>
        </p:spPr>
      </p:pic>
      <p:sp>
        <p:nvSpPr>
          <p:cNvPr id="359" name="Google Shape;359;p30"/>
          <p:cNvSpPr txBox="1">
            <a:spLocks noGrp="1"/>
          </p:cNvSpPr>
          <p:nvPr>
            <p:ph type="ctrTitle"/>
          </p:nvPr>
        </p:nvSpPr>
        <p:spPr>
          <a:xfrm>
            <a:off x="0" y="1588819"/>
            <a:ext cx="5535138" cy="19658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latin typeface="#9Slide04 Vollkorn Black" panose="00000A00000000000000" pitchFamily="2" charset="0"/>
                <a:ea typeface="#9Slide04 Vollkorn Black" panose="00000A00000000000000" pitchFamily="2" charset="0"/>
              </a:rPr>
              <a:t>I. </a:t>
            </a:r>
            <a:r>
              <a:rPr lang="en-US" sz="5400" dirty="0" err="1">
                <a:latin typeface="#9Slide04 Vollkorn Black" panose="00000A00000000000000" pitchFamily="2" charset="0"/>
                <a:ea typeface="#9Slide04 Vollkorn Black" panose="00000A00000000000000" pitchFamily="2" charset="0"/>
              </a:rPr>
              <a:t>Đọc</a:t>
            </a:r>
            <a:r>
              <a:rPr lang="en-US" sz="5400" dirty="0">
                <a:latin typeface="#9Slide04 Vollkorn Black" panose="00000A00000000000000" pitchFamily="2" charset="0"/>
                <a:ea typeface="#9Slide04 Vollkorn Black" panose="00000A00000000000000" pitchFamily="2" charset="0"/>
              </a:rPr>
              <a:t>, </a:t>
            </a:r>
            <a:r>
              <a:rPr lang="en-US" sz="5400" dirty="0" err="1">
                <a:latin typeface="#9Slide04 Vollkorn Black" panose="00000A00000000000000" pitchFamily="2" charset="0"/>
                <a:ea typeface="#9Slide04 Vollkorn Black" panose="00000A00000000000000" pitchFamily="2" charset="0"/>
              </a:rPr>
              <a:t>tìm</a:t>
            </a:r>
            <a:br>
              <a:rPr lang="en-US" sz="5400" dirty="0">
                <a:latin typeface="#9Slide04 Vollkorn Black" panose="00000A00000000000000" pitchFamily="2" charset="0"/>
                <a:ea typeface="#9Slide04 Vollkorn Black" panose="00000A00000000000000" pitchFamily="2" charset="0"/>
              </a:rPr>
            </a:br>
            <a:r>
              <a:rPr lang="en-US" sz="5400" dirty="0" err="1">
                <a:latin typeface="#9Slide04 Vollkorn Black" panose="00000A00000000000000" pitchFamily="2" charset="0"/>
                <a:ea typeface="#9Slide04 Vollkorn Black" panose="00000A00000000000000" pitchFamily="2" charset="0"/>
              </a:rPr>
              <a:t>hiểu</a:t>
            </a:r>
            <a:r>
              <a:rPr lang="en-US" sz="5400" dirty="0">
                <a:latin typeface="#9Slide04 Vollkorn Black" panose="00000A00000000000000" pitchFamily="2" charset="0"/>
                <a:ea typeface="#9Slide04 Vollkorn Black" panose="00000A00000000000000" pitchFamily="2" charset="0"/>
              </a:rPr>
              <a:t> </a:t>
            </a:r>
            <a:r>
              <a:rPr lang="en-US" sz="5400" dirty="0" err="1">
                <a:latin typeface="#9Slide04 Vollkorn Black" panose="00000A00000000000000" pitchFamily="2" charset="0"/>
                <a:ea typeface="#9Slide04 Vollkorn Black" panose="00000A00000000000000" pitchFamily="2" charset="0"/>
              </a:rPr>
              <a:t>chung</a:t>
            </a:r>
            <a:endParaRPr dirty="0">
              <a:latin typeface="#9Slide04 Vollkorn Black" panose="00000A00000000000000" pitchFamily="2" charset="0"/>
              <a:ea typeface="#9Slide04 Vollkorn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wipe(down)">
                                      <p:cBhvr>
                                        <p:cTn id="7" dur="500"/>
                                        <p:tgtEl>
                                          <p:spTgt spid="35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9"/>
                                        </p:tgtEl>
                                        <p:attrNameLst>
                                          <p:attrName>style.visibility</p:attrName>
                                        </p:attrNameLst>
                                      </p:cBhvr>
                                      <p:to>
                                        <p:strVal val="visible"/>
                                      </p:to>
                                    </p:set>
                                    <p:animEffect transition="in" filter="wipe(down)">
                                      <p:cBhvr>
                                        <p:cTn id="10"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347076-B053-47D2-97C0-93851F816D68}"/>
              </a:ext>
            </a:extLst>
          </p:cNvPr>
          <p:cNvSpPr txBox="1"/>
          <p:nvPr/>
        </p:nvSpPr>
        <p:spPr>
          <a:xfrm>
            <a:off x="2658845" y="271063"/>
            <a:ext cx="3826310" cy="553998"/>
          </a:xfrm>
          <a:prstGeom prst="rect">
            <a:avLst/>
          </a:prstGeom>
          <a:noFill/>
        </p:spPr>
        <p:txBody>
          <a:bodyPr wrap="square" rtlCol="0">
            <a:spAutoFit/>
          </a:bodyPr>
          <a:lstStyle/>
          <a:p>
            <a:pPr algn="ctr"/>
            <a:r>
              <a:rPr lang="en-SG" sz="3000" dirty="0">
                <a:solidFill>
                  <a:srgbClr val="FF0000"/>
                </a:solidFill>
                <a:latin typeface="#9Slide04 SFU CenturySchoolbook" panose="00000400000000000000" pitchFamily="2" charset="0"/>
              </a:rPr>
              <a:t>1. </a:t>
            </a:r>
            <a:r>
              <a:rPr lang="en-SG" sz="3000" dirty="0" err="1">
                <a:solidFill>
                  <a:srgbClr val="FF0000"/>
                </a:solidFill>
                <a:latin typeface="#9Slide04 SFU CenturySchoolbook" panose="00000400000000000000" pitchFamily="2" charset="0"/>
              </a:rPr>
              <a:t>Đọc</a:t>
            </a:r>
            <a:r>
              <a:rPr lang="en-SG" sz="3000" dirty="0">
                <a:solidFill>
                  <a:srgbClr val="FF0000"/>
                </a:solidFill>
                <a:latin typeface="#9Slide04 SFU CenturySchoolbook" panose="00000400000000000000" pitchFamily="2" charset="0"/>
              </a:rPr>
              <a:t> </a:t>
            </a:r>
            <a:r>
              <a:rPr lang="en-SG" sz="3000" dirty="0" err="1">
                <a:solidFill>
                  <a:srgbClr val="FF0000"/>
                </a:solidFill>
                <a:latin typeface="#9Slide04 SFU CenturySchoolbook" panose="00000400000000000000" pitchFamily="2" charset="0"/>
              </a:rPr>
              <a:t>văn</a:t>
            </a:r>
            <a:r>
              <a:rPr lang="en-SG" sz="3000" dirty="0">
                <a:solidFill>
                  <a:srgbClr val="FF0000"/>
                </a:solidFill>
                <a:latin typeface="#9Slide04 SFU CenturySchoolbook" panose="00000400000000000000" pitchFamily="2" charset="0"/>
              </a:rPr>
              <a:t> </a:t>
            </a:r>
            <a:r>
              <a:rPr lang="en-SG" sz="3000" dirty="0" err="1">
                <a:solidFill>
                  <a:srgbClr val="FF0000"/>
                </a:solidFill>
                <a:latin typeface="#9Slide04 SFU CenturySchoolbook" panose="00000400000000000000" pitchFamily="2" charset="0"/>
              </a:rPr>
              <a:t>bản</a:t>
            </a:r>
            <a:endParaRPr lang="en-SG" sz="3000" dirty="0">
              <a:solidFill>
                <a:srgbClr val="FF0000"/>
              </a:solidFill>
              <a:latin typeface="#9Slide04 SFU CenturySchoolbook" panose="00000400000000000000" pitchFamily="2" charset="0"/>
            </a:endParaRPr>
          </a:p>
        </p:txBody>
      </p:sp>
      <p:pic>
        <p:nvPicPr>
          <p:cNvPr id="4" name="Picture 3">
            <a:extLst>
              <a:ext uri="{FF2B5EF4-FFF2-40B4-BE49-F238E27FC236}">
                <a16:creationId xmlns:a16="http://schemas.microsoft.com/office/drawing/2014/main" id="{6A97C706-634B-4946-B57F-96371C953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18" y="1223389"/>
            <a:ext cx="3380642" cy="3380642"/>
          </a:xfrm>
          <a:prstGeom prst="rect">
            <a:avLst/>
          </a:prstGeom>
        </p:spPr>
      </p:pic>
      <p:sp>
        <p:nvSpPr>
          <p:cNvPr id="5" name="Pentagon 9">
            <a:extLst>
              <a:ext uri="{FF2B5EF4-FFF2-40B4-BE49-F238E27FC236}">
                <a16:creationId xmlns:a16="http://schemas.microsoft.com/office/drawing/2014/main" id="{D02DFAE7-5516-4B68-A0B6-374CBC50F549}"/>
              </a:ext>
            </a:extLst>
          </p:cNvPr>
          <p:cNvSpPr/>
          <p:nvPr/>
        </p:nvSpPr>
        <p:spPr>
          <a:xfrm>
            <a:off x="3715378" y="1293724"/>
            <a:ext cx="4958861" cy="785654"/>
          </a:xfrm>
          <a:prstGeom prst="homePlate">
            <a:avLst>
              <a:gd name="adj" fmla="val 36274"/>
            </a:avLst>
          </a:prstGeom>
          <a:solidFill>
            <a:srgbClr val="FFF9E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20000"/>
              </a:lnSpc>
            </a:pP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Đọc</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phân</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vai</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văn</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bản</a:t>
            </a:r>
            <a:endPar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endParaRPr>
          </a:p>
        </p:txBody>
      </p:sp>
      <p:sp>
        <p:nvSpPr>
          <p:cNvPr id="6" name="Pentagon 9">
            <a:extLst>
              <a:ext uri="{FF2B5EF4-FFF2-40B4-BE49-F238E27FC236}">
                <a16:creationId xmlns:a16="http://schemas.microsoft.com/office/drawing/2014/main" id="{875A4019-2E90-4970-9CF4-4FC07E9292BE}"/>
              </a:ext>
            </a:extLst>
          </p:cNvPr>
          <p:cNvSpPr/>
          <p:nvPr/>
        </p:nvSpPr>
        <p:spPr>
          <a:xfrm>
            <a:off x="3715378" y="2556050"/>
            <a:ext cx="4958861" cy="785654"/>
          </a:xfrm>
          <a:prstGeom prst="homePlate">
            <a:avLst>
              <a:gd name="adj" fmla="val 36274"/>
            </a:avLst>
          </a:prstGeom>
          <a:solidFill>
            <a:srgbClr val="FFF9E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20000"/>
              </a:lnSpc>
            </a:pP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Kết</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hợp</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các</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chiến</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lược</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đọc</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khung</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xanh</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a:t>
            </a:r>
          </a:p>
        </p:txBody>
      </p:sp>
      <p:sp>
        <p:nvSpPr>
          <p:cNvPr id="7" name="Pentagon 9">
            <a:extLst>
              <a:ext uri="{FF2B5EF4-FFF2-40B4-BE49-F238E27FC236}">
                <a16:creationId xmlns:a16="http://schemas.microsoft.com/office/drawing/2014/main" id="{D64302BE-79AE-4273-B63D-6954AA20C20F}"/>
              </a:ext>
            </a:extLst>
          </p:cNvPr>
          <p:cNvSpPr/>
          <p:nvPr/>
        </p:nvSpPr>
        <p:spPr>
          <a:xfrm>
            <a:off x="3715378" y="3818377"/>
            <a:ext cx="4958861" cy="785654"/>
          </a:xfrm>
          <a:prstGeom prst="homePlate">
            <a:avLst>
              <a:gd name="adj" fmla="val 36274"/>
            </a:avLst>
          </a:prstGeom>
          <a:solidFill>
            <a:srgbClr val="FFF9E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20000"/>
              </a:lnSpc>
            </a:pP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Chú</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ý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đọc</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từ</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khó</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dưới</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chân</a:t>
            </a:r>
            <a:r>
              <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 </a:t>
            </a:r>
            <a:r>
              <a:rPr lang="en-US" sz="2700" dirty="0" err="1">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rPr>
              <a:t>trang</a:t>
            </a:r>
            <a:endParaRPr lang="en-US" sz="2700" dirty="0">
              <a:solidFill>
                <a:schemeClr val="tx1"/>
              </a:solidFill>
              <a:latin typeface="#9Slide05 Braxton Regular" panose="03060000000000000000" pitchFamily="66"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707552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BE1E03-1CE3-1340-1464-20D27B4AA7CF}"/>
              </a:ext>
            </a:extLst>
          </p:cNvPr>
          <p:cNvSpPr/>
          <p:nvPr/>
        </p:nvSpPr>
        <p:spPr>
          <a:xfrm>
            <a:off x="246916" y="2131189"/>
            <a:ext cx="752866" cy="717697"/>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a:extLst>
              <a:ext uri="{FF2B5EF4-FFF2-40B4-BE49-F238E27FC236}">
                <a16:creationId xmlns:a16="http://schemas.microsoft.com/office/drawing/2014/main" id="{4BD24923-C139-4D2A-CE39-961AE7856D8D}"/>
              </a:ext>
            </a:extLst>
          </p:cNvPr>
          <p:cNvSpPr/>
          <p:nvPr/>
        </p:nvSpPr>
        <p:spPr>
          <a:xfrm>
            <a:off x="246916" y="3102964"/>
            <a:ext cx="752866" cy="717697"/>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D0BA8E14-1B1B-EC94-97D4-5D133A722F50}"/>
              </a:ext>
            </a:extLst>
          </p:cNvPr>
          <p:cNvSpPr/>
          <p:nvPr/>
        </p:nvSpPr>
        <p:spPr>
          <a:xfrm>
            <a:off x="246916" y="4074739"/>
            <a:ext cx="752866" cy="717697"/>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0A1A0C1E-38AC-BEFA-EC16-6A1E47C81A10}"/>
              </a:ext>
            </a:extLst>
          </p:cNvPr>
          <p:cNvSpPr/>
          <p:nvPr/>
        </p:nvSpPr>
        <p:spPr>
          <a:xfrm>
            <a:off x="4746185" y="2131189"/>
            <a:ext cx="725672" cy="717697"/>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CFE2FC50-5AB5-0FFE-8804-B509272BD3B5}"/>
              </a:ext>
            </a:extLst>
          </p:cNvPr>
          <p:cNvSpPr/>
          <p:nvPr/>
        </p:nvSpPr>
        <p:spPr>
          <a:xfrm>
            <a:off x="4746185" y="3102964"/>
            <a:ext cx="725672" cy="717697"/>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69AD60DD-1937-67D1-5D07-39B8001081FA}"/>
              </a:ext>
            </a:extLst>
          </p:cNvPr>
          <p:cNvSpPr/>
          <p:nvPr/>
        </p:nvSpPr>
        <p:spPr>
          <a:xfrm>
            <a:off x="4746185" y="4074739"/>
            <a:ext cx="725672" cy="717697"/>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C38A1653-BA91-695D-952B-030AFF458DC3}"/>
              </a:ext>
            </a:extLst>
          </p:cNvPr>
          <p:cNvSpPr/>
          <p:nvPr/>
        </p:nvSpPr>
        <p:spPr>
          <a:xfrm>
            <a:off x="111076" y="1077436"/>
            <a:ext cx="804298" cy="717697"/>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1"/>
                </a:solidFill>
                <a:latin typeface="#9Slide03 Ample" panose="02000000000000000000" pitchFamily="2" charset="0"/>
              </a:rPr>
              <a:t>Tiểu</a:t>
            </a:r>
            <a:r>
              <a:rPr lang="en-US" dirty="0">
                <a:solidFill>
                  <a:schemeClr val="accent1"/>
                </a:solidFill>
                <a:latin typeface="#9Slide03 Ample" panose="02000000000000000000" pitchFamily="2" charset="0"/>
              </a:rPr>
              <a:t> </a:t>
            </a:r>
            <a:r>
              <a:rPr lang="en-US" dirty="0" err="1">
                <a:solidFill>
                  <a:schemeClr val="accent1"/>
                </a:solidFill>
                <a:latin typeface="#9Slide03 Ample" panose="02000000000000000000" pitchFamily="2" charset="0"/>
              </a:rPr>
              <a:t>thuyết</a:t>
            </a:r>
            <a:endParaRPr lang="en-US" dirty="0">
              <a:solidFill>
                <a:schemeClr val="accent1"/>
              </a:solidFill>
              <a:latin typeface="#9Slide03 Ample" panose="02000000000000000000" pitchFamily="2" charset="0"/>
            </a:endParaRPr>
          </a:p>
        </p:txBody>
      </p:sp>
      <p:sp>
        <p:nvSpPr>
          <p:cNvPr id="14" name="Rectangle 13">
            <a:extLst>
              <a:ext uri="{FF2B5EF4-FFF2-40B4-BE49-F238E27FC236}">
                <a16:creationId xmlns:a16="http://schemas.microsoft.com/office/drawing/2014/main" id="{C59DEF0C-169A-1FC6-5B0B-A424C796A717}"/>
              </a:ext>
            </a:extLst>
          </p:cNvPr>
          <p:cNvSpPr/>
          <p:nvPr/>
        </p:nvSpPr>
        <p:spPr>
          <a:xfrm>
            <a:off x="1012185" y="1077436"/>
            <a:ext cx="804298" cy="717697"/>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1"/>
                </a:solidFill>
                <a:latin typeface="#9Slide03 Ample" panose="02000000000000000000" pitchFamily="2" charset="0"/>
              </a:rPr>
              <a:t>Đất</a:t>
            </a:r>
            <a:r>
              <a:rPr lang="en-US" dirty="0">
                <a:solidFill>
                  <a:schemeClr val="accent1"/>
                </a:solidFill>
                <a:latin typeface="#9Slide03 Ample" panose="02000000000000000000" pitchFamily="2" charset="0"/>
              </a:rPr>
              <a:t> </a:t>
            </a:r>
            <a:r>
              <a:rPr lang="en-US" dirty="0" err="1">
                <a:solidFill>
                  <a:schemeClr val="accent1"/>
                </a:solidFill>
                <a:latin typeface="#9Slide03 Ample" panose="02000000000000000000" pitchFamily="2" charset="0"/>
              </a:rPr>
              <a:t>nước</a:t>
            </a:r>
            <a:endParaRPr lang="en-US" dirty="0">
              <a:solidFill>
                <a:schemeClr val="accent1"/>
              </a:solidFill>
              <a:latin typeface="#9Slide03 Ample" panose="02000000000000000000" pitchFamily="2" charset="0"/>
            </a:endParaRPr>
          </a:p>
        </p:txBody>
      </p:sp>
      <p:sp>
        <p:nvSpPr>
          <p:cNvPr id="15" name="Rectangle 14">
            <a:extLst>
              <a:ext uri="{FF2B5EF4-FFF2-40B4-BE49-F238E27FC236}">
                <a16:creationId xmlns:a16="http://schemas.microsoft.com/office/drawing/2014/main" id="{503559BB-41A1-6DD2-BBC9-A47E831256ED}"/>
              </a:ext>
            </a:extLst>
          </p:cNvPr>
          <p:cNvSpPr/>
          <p:nvPr/>
        </p:nvSpPr>
        <p:spPr>
          <a:xfrm>
            <a:off x="1913294" y="1089397"/>
            <a:ext cx="804298" cy="717697"/>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1"/>
                </a:solidFill>
                <a:latin typeface="#9Slide03 Ample" panose="02000000000000000000" pitchFamily="2" charset="0"/>
              </a:rPr>
              <a:t>Nguyễn</a:t>
            </a:r>
            <a:r>
              <a:rPr lang="en-US" dirty="0">
                <a:solidFill>
                  <a:schemeClr val="accent1"/>
                </a:solidFill>
                <a:latin typeface="#9Slide03 Ample" panose="02000000000000000000" pitchFamily="2" charset="0"/>
              </a:rPr>
              <a:t> Kim </a:t>
            </a:r>
            <a:r>
              <a:rPr lang="en-US" dirty="0" err="1">
                <a:solidFill>
                  <a:schemeClr val="accent1"/>
                </a:solidFill>
                <a:latin typeface="#9Slide03 Ample" panose="02000000000000000000" pitchFamily="2" charset="0"/>
              </a:rPr>
              <a:t>Lân</a:t>
            </a:r>
            <a:endParaRPr lang="en-US" dirty="0">
              <a:solidFill>
                <a:schemeClr val="accent1"/>
              </a:solidFill>
              <a:latin typeface="#9Slide03 Ample" panose="02000000000000000000" pitchFamily="2" charset="0"/>
            </a:endParaRPr>
          </a:p>
        </p:txBody>
      </p:sp>
      <p:sp>
        <p:nvSpPr>
          <p:cNvPr id="16" name="Rectangle 15">
            <a:extLst>
              <a:ext uri="{FF2B5EF4-FFF2-40B4-BE49-F238E27FC236}">
                <a16:creationId xmlns:a16="http://schemas.microsoft.com/office/drawing/2014/main" id="{8E9B13E1-FCA0-E4FC-17D3-22A4213E7E14}"/>
              </a:ext>
            </a:extLst>
          </p:cNvPr>
          <p:cNvSpPr/>
          <p:nvPr/>
        </p:nvSpPr>
        <p:spPr>
          <a:xfrm>
            <a:off x="2814403" y="1081423"/>
            <a:ext cx="804298" cy="717697"/>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latin typeface="#9Slide03 Ample" panose="02000000000000000000" pitchFamily="2" charset="0"/>
              </a:rPr>
              <a:t>1970</a:t>
            </a:r>
          </a:p>
        </p:txBody>
      </p:sp>
      <p:sp>
        <p:nvSpPr>
          <p:cNvPr id="17" name="Rectangle 16">
            <a:extLst>
              <a:ext uri="{FF2B5EF4-FFF2-40B4-BE49-F238E27FC236}">
                <a16:creationId xmlns:a16="http://schemas.microsoft.com/office/drawing/2014/main" id="{AD58BE8F-6A7B-44C2-96AD-57159B8B4112}"/>
              </a:ext>
            </a:extLst>
          </p:cNvPr>
          <p:cNvSpPr/>
          <p:nvPr/>
        </p:nvSpPr>
        <p:spPr>
          <a:xfrm>
            <a:off x="3715513" y="1077436"/>
            <a:ext cx="804298" cy="717697"/>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latin typeface="#9Slide03 Ample" panose="02000000000000000000" pitchFamily="2" charset="0"/>
              </a:rPr>
              <a:t>1969</a:t>
            </a:r>
          </a:p>
        </p:txBody>
      </p:sp>
      <p:sp>
        <p:nvSpPr>
          <p:cNvPr id="18" name="Rectangle 17">
            <a:extLst>
              <a:ext uri="{FF2B5EF4-FFF2-40B4-BE49-F238E27FC236}">
                <a16:creationId xmlns:a16="http://schemas.microsoft.com/office/drawing/2014/main" id="{6E724016-801A-1824-A7F9-373708532A98}"/>
              </a:ext>
            </a:extLst>
          </p:cNvPr>
          <p:cNvSpPr/>
          <p:nvPr/>
        </p:nvSpPr>
        <p:spPr>
          <a:xfrm>
            <a:off x="4616622" y="1077436"/>
            <a:ext cx="804298" cy="717697"/>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1"/>
                </a:solidFill>
                <a:latin typeface="#9Slide03 Ample" panose="02000000000000000000" pitchFamily="2" charset="0"/>
              </a:rPr>
              <a:t>Quảng</a:t>
            </a:r>
            <a:r>
              <a:rPr lang="en-US" dirty="0">
                <a:solidFill>
                  <a:schemeClr val="accent1"/>
                </a:solidFill>
                <a:latin typeface="#9Slide03 Ample" panose="02000000000000000000" pitchFamily="2" charset="0"/>
              </a:rPr>
              <a:t> Nam</a:t>
            </a:r>
          </a:p>
        </p:txBody>
      </p:sp>
      <p:sp>
        <p:nvSpPr>
          <p:cNvPr id="19" name="Rectangle 18">
            <a:extLst>
              <a:ext uri="{FF2B5EF4-FFF2-40B4-BE49-F238E27FC236}">
                <a16:creationId xmlns:a16="http://schemas.microsoft.com/office/drawing/2014/main" id="{D3B739A5-30AE-F9C9-0266-CF50A231F41C}"/>
              </a:ext>
            </a:extLst>
          </p:cNvPr>
          <p:cNvSpPr/>
          <p:nvPr/>
        </p:nvSpPr>
        <p:spPr>
          <a:xfrm>
            <a:off x="5517731" y="1089397"/>
            <a:ext cx="804298" cy="717697"/>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1"/>
                </a:solidFill>
                <a:latin typeface="#9Slide03 Ample" panose="02000000000000000000" pitchFamily="2" charset="0"/>
              </a:rPr>
              <a:t>Nguyễn</a:t>
            </a:r>
            <a:r>
              <a:rPr lang="en-US" dirty="0">
                <a:solidFill>
                  <a:schemeClr val="accent1"/>
                </a:solidFill>
                <a:latin typeface="#9Slide03 Ample" panose="02000000000000000000" pitchFamily="2" charset="0"/>
              </a:rPr>
              <a:t> </a:t>
            </a:r>
            <a:r>
              <a:rPr lang="en-US" dirty="0" err="1">
                <a:solidFill>
                  <a:schemeClr val="accent1"/>
                </a:solidFill>
                <a:latin typeface="#9Slide03 Ample" panose="02000000000000000000" pitchFamily="2" charset="0"/>
              </a:rPr>
              <a:t>Thành</a:t>
            </a:r>
            <a:r>
              <a:rPr lang="en-US" dirty="0">
                <a:solidFill>
                  <a:schemeClr val="accent1"/>
                </a:solidFill>
                <a:latin typeface="#9Slide03 Ample" panose="02000000000000000000" pitchFamily="2" charset="0"/>
              </a:rPr>
              <a:t> Long</a:t>
            </a:r>
          </a:p>
        </p:txBody>
      </p:sp>
      <p:sp>
        <p:nvSpPr>
          <p:cNvPr id="20" name="Rectangle 19">
            <a:extLst>
              <a:ext uri="{FF2B5EF4-FFF2-40B4-BE49-F238E27FC236}">
                <a16:creationId xmlns:a16="http://schemas.microsoft.com/office/drawing/2014/main" id="{1AD442EA-677B-1CDB-73A3-2A13667434A7}"/>
              </a:ext>
            </a:extLst>
          </p:cNvPr>
          <p:cNvSpPr/>
          <p:nvPr/>
        </p:nvSpPr>
        <p:spPr>
          <a:xfrm>
            <a:off x="6418840" y="1081423"/>
            <a:ext cx="804298" cy="717697"/>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1"/>
                </a:solidFill>
                <a:latin typeface="#9Slide03 Ample" panose="02000000000000000000" pitchFamily="2" charset="0"/>
              </a:rPr>
              <a:t>Truyện</a:t>
            </a:r>
            <a:r>
              <a:rPr lang="en-US" dirty="0">
                <a:solidFill>
                  <a:schemeClr val="accent1"/>
                </a:solidFill>
                <a:latin typeface="#9Slide03 Ample" panose="02000000000000000000" pitchFamily="2" charset="0"/>
              </a:rPr>
              <a:t> </a:t>
            </a:r>
            <a:r>
              <a:rPr lang="en-US" dirty="0" err="1">
                <a:solidFill>
                  <a:schemeClr val="accent1"/>
                </a:solidFill>
                <a:latin typeface="#9Slide03 Ample" panose="02000000000000000000" pitchFamily="2" charset="0"/>
              </a:rPr>
              <a:t>ngắn</a:t>
            </a:r>
            <a:endParaRPr lang="en-US" dirty="0">
              <a:solidFill>
                <a:schemeClr val="accent1"/>
              </a:solidFill>
              <a:latin typeface="#9Slide03 Ample" panose="02000000000000000000" pitchFamily="2" charset="0"/>
            </a:endParaRPr>
          </a:p>
        </p:txBody>
      </p:sp>
      <p:sp>
        <p:nvSpPr>
          <p:cNvPr id="21" name="Rectangle 20">
            <a:extLst>
              <a:ext uri="{FF2B5EF4-FFF2-40B4-BE49-F238E27FC236}">
                <a16:creationId xmlns:a16="http://schemas.microsoft.com/office/drawing/2014/main" id="{D155305F-52CF-1DA2-0A01-45FECD6E756C}"/>
              </a:ext>
            </a:extLst>
          </p:cNvPr>
          <p:cNvSpPr/>
          <p:nvPr/>
        </p:nvSpPr>
        <p:spPr>
          <a:xfrm>
            <a:off x="7319950" y="1077436"/>
            <a:ext cx="804298" cy="717697"/>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1"/>
                </a:solidFill>
                <a:latin typeface="#9Slide03 Ample" panose="02000000000000000000" pitchFamily="2" charset="0"/>
              </a:rPr>
              <a:t>Lào</a:t>
            </a:r>
            <a:r>
              <a:rPr lang="en-US" dirty="0">
                <a:solidFill>
                  <a:schemeClr val="accent1"/>
                </a:solidFill>
                <a:latin typeface="#9Slide03 Ample" panose="02000000000000000000" pitchFamily="2" charset="0"/>
              </a:rPr>
              <a:t> Cai</a:t>
            </a:r>
          </a:p>
        </p:txBody>
      </p:sp>
      <p:sp>
        <p:nvSpPr>
          <p:cNvPr id="22" name="Rectangle 21">
            <a:extLst>
              <a:ext uri="{FF2B5EF4-FFF2-40B4-BE49-F238E27FC236}">
                <a16:creationId xmlns:a16="http://schemas.microsoft.com/office/drawing/2014/main" id="{C9949A62-6311-57AF-E2A4-1AC720D15FCD}"/>
              </a:ext>
            </a:extLst>
          </p:cNvPr>
          <p:cNvSpPr/>
          <p:nvPr/>
        </p:nvSpPr>
        <p:spPr>
          <a:xfrm>
            <a:off x="8221059" y="1069462"/>
            <a:ext cx="804298" cy="717697"/>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1"/>
                </a:solidFill>
                <a:latin typeface="#9Slide03 Ample" panose="02000000000000000000" pitchFamily="2" charset="0"/>
              </a:rPr>
              <a:t>Trong</a:t>
            </a:r>
            <a:r>
              <a:rPr lang="en-US" dirty="0">
                <a:solidFill>
                  <a:schemeClr val="accent1"/>
                </a:solidFill>
                <a:latin typeface="#9Slide03 Ample" panose="02000000000000000000" pitchFamily="2" charset="0"/>
              </a:rPr>
              <a:t> </a:t>
            </a:r>
            <a:r>
              <a:rPr lang="en-US" dirty="0" err="1">
                <a:solidFill>
                  <a:schemeClr val="accent1"/>
                </a:solidFill>
                <a:latin typeface="#9Slide03 Ample" panose="02000000000000000000" pitchFamily="2" charset="0"/>
              </a:rPr>
              <a:t>xanh</a:t>
            </a:r>
            <a:endParaRPr lang="en-US" dirty="0">
              <a:solidFill>
                <a:schemeClr val="accent1"/>
              </a:solidFill>
              <a:latin typeface="#9Slide03 Ample" panose="02000000000000000000" pitchFamily="2" charset="0"/>
            </a:endParaRPr>
          </a:p>
        </p:txBody>
      </p:sp>
      <p:pic>
        <p:nvPicPr>
          <p:cNvPr id="24" name="Picture 23">
            <a:extLst>
              <a:ext uri="{FF2B5EF4-FFF2-40B4-BE49-F238E27FC236}">
                <a16:creationId xmlns:a16="http://schemas.microsoft.com/office/drawing/2014/main" id="{2D9F98E7-A935-D117-78D7-B1B96E51ACC9}"/>
              </a:ext>
            </a:extLst>
          </p:cNvPr>
          <p:cNvPicPr>
            <a:picLocks noChangeAspect="1"/>
          </p:cNvPicPr>
          <p:nvPr/>
        </p:nvPicPr>
        <p:blipFill>
          <a:blip r:embed="rId3"/>
          <a:srcRect t="7461" b="7461"/>
          <a:stretch/>
        </p:blipFill>
        <p:spPr>
          <a:xfrm>
            <a:off x="1122215" y="2193448"/>
            <a:ext cx="586265" cy="598542"/>
          </a:xfrm>
          <a:prstGeom prst="rect">
            <a:avLst/>
          </a:prstGeom>
        </p:spPr>
      </p:pic>
      <p:sp>
        <p:nvSpPr>
          <p:cNvPr id="25" name="矩形 23">
            <a:extLst>
              <a:ext uri="{FF2B5EF4-FFF2-40B4-BE49-F238E27FC236}">
                <a16:creationId xmlns:a16="http://schemas.microsoft.com/office/drawing/2014/main" id="{F1B40417-DF84-B7FB-7AAA-A6BC1F3BF2DF}"/>
              </a:ext>
            </a:extLst>
          </p:cNvPr>
          <p:cNvSpPr/>
          <p:nvPr/>
        </p:nvSpPr>
        <p:spPr>
          <a:xfrm>
            <a:off x="1783994" y="2316168"/>
            <a:ext cx="2846099" cy="392415"/>
          </a:xfrm>
          <a:prstGeom prst="rect">
            <a:avLst/>
          </a:prstGeom>
        </p:spPr>
        <p:txBody>
          <a:bodyPr wrap="square">
            <a:spAutoFit/>
          </a:bodyPr>
          <a:lstStyle/>
          <a:p>
            <a:pPr algn="just">
              <a:spcBef>
                <a:spcPts val="600"/>
              </a:spcBef>
            </a:pP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Tên</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của</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tác</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giả</a:t>
            </a:r>
            <a:endParaRPr lang="en-US" sz="1950" kern="100" dirty="0">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27" name="矩形 23">
            <a:extLst>
              <a:ext uri="{FF2B5EF4-FFF2-40B4-BE49-F238E27FC236}">
                <a16:creationId xmlns:a16="http://schemas.microsoft.com/office/drawing/2014/main" id="{876FD054-3B05-6BED-BE8B-4A83E4693EDB}"/>
              </a:ext>
            </a:extLst>
          </p:cNvPr>
          <p:cNvSpPr/>
          <p:nvPr/>
        </p:nvSpPr>
        <p:spPr>
          <a:xfrm>
            <a:off x="1794597" y="3277145"/>
            <a:ext cx="2846099" cy="392415"/>
          </a:xfrm>
          <a:prstGeom prst="rect">
            <a:avLst/>
          </a:prstGeom>
        </p:spPr>
        <p:txBody>
          <a:bodyPr wrap="square">
            <a:spAutoFit/>
          </a:bodyPr>
          <a:lstStyle/>
          <a:p>
            <a:pPr algn="just">
              <a:spcBef>
                <a:spcPts val="600"/>
              </a:spcBef>
            </a:pP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Quê</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của</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tác</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giả</a:t>
            </a:r>
            <a:endParaRPr lang="en-US" sz="1950" kern="100" dirty="0">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28" name="矩形 23">
            <a:extLst>
              <a:ext uri="{FF2B5EF4-FFF2-40B4-BE49-F238E27FC236}">
                <a16:creationId xmlns:a16="http://schemas.microsoft.com/office/drawing/2014/main" id="{2CE8070E-E546-AA0E-39C1-96E9D8E3CCF1}"/>
              </a:ext>
            </a:extLst>
          </p:cNvPr>
          <p:cNvSpPr/>
          <p:nvPr/>
        </p:nvSpPr>
        <p:spPr>
          <a:xfrm>
            <a:off x="1794597" y="4112615"/>
            <a:ext cx="2373366" cy="692497"/>
          </a:xfrm>
          <a:prstGeom prst="rect">
            <a:avLst/>
          </a:prstGeom>
        </p:spPr>
        <p:txBody>
          <a:bodyPr wrap="square">
            <a:spAutoFit/>
          </a:bodyPr>
          <a:lstStyle/>
          <a:p>
            <a:pPr algn="just">
              <a:spcBef>
                <a:spcPts val="600"/>
              </a:spcBef>
            </a:pPr>
            <a:r>
              <a:rPr lang="en-US" sz="1950" dirty="0" err="1">
                <a:latin typeface="#9Slide03 AmpleSoft" panose="02000000000000000000" pitchFamily="2" charset="0"/>
                <a:ea typeface="Calibri" panose="020F0502020204030204" pitchFamily="34" charset="0"/>
                <a:cs typeface="Times New Roman" panose="02020603050405020304" pitchFamily="18" charset="0"/>
              </a:rPr>
              <a:t>Đề</a:t>
            </a:r>
            <a:r>
              <a:rPr lang="en-US" sz="1950" dirty="0">
                <a:latin typeface="#9Slide03 AmpleSoft" panose="02000000000000000000" pitchFamily="2" charset="0"/>
                <a:ea typeface="Calibri" panose="020F0502020204030204" pitchFamily="34" charset="0"/>
                <a:cs typeface="Times New Roman" panose="02020603050405020304" pitchFamily="18" charset="0"/>
              </a:rPr>
              <a:t> </a:t>
            </a:r>
            <a:r>
              <a:rPr lang="en-US" sz="1950" dirty="0" err="1">
                <a:latin typeface="#9Slide03 AmpleSoft" panose="02000000000000000000" pitchFamily="2" charset="0"/>
                <a:ea typeface="Calibri" panose="020F0502020204030204" pitchFamily="34" charset="0"/>
                <a:cs typeface="Times New Roman" panose="02020603050405020304" pitchFamily="18" charset="0"/>
              </a:rPr>
              <a:t>tài</a:t>
            </a:r>
            <a:r>
              <a:rPr lang="en-US" sz="1950" dirty="0">
                <a:latin typeface="#9Slide03 AmpleSoft" panose="02000000000000000000" pitchFamily="2" charset="0"/>
                <a:ea typeface="Calibri" panose="020F0502020204030204" pitchFamily="34" charset="0"/>
                <a:cs typeface="Times New Roman" panose="02020603050405020304" pitchFamily="18" charset="0"/>
              </a:rPr>
              <a:t>: </a:t>
            </a:r>
            <a:r>
              <a:rPr lang="en-US" sz="1950" dirty="0" err="1">
                <a:latin typeface="#9Slide03 AmpleSoft" panose="02000000000000000000" pitchFamily="2" charset="0"/>
                <a:ea typeface="Calibri" panose="020F0502020204030204" pitchFamily="34" charset="0"/>
                <a:cs typeface="Times New Roman" panose="02020603050405020304" pitchFamily="18" charset="0"/>
              </a:rPr>
              <a:t>Niềm</a:t>
            </a:r>
            <a:r>
              <a:rPr lang="en-US" sz="1950" dirty="0">
                <a:latin typeface="#9Slide03 AmpleSoft" panose="02000000000000000000" pitchFamily="2" charset="0"/>
                <a:ea typeface="Calibri" panose="020F0502020204030204" pitchFamily="34" charset="0"/>
                <a:cs typeface="Times New Roman" panose="02020603050405020304" pitchFamily="18" charset="0"/>
              </a:rPr>
              <a:t> tin </a:t>
            </a:r>
            <a:r>
              <a:rPr lang="en-US" sz="1950" dirty="0" err="1">
                <a:latin typeface="#9Slide03 AmpleSoft" panose="02000000000000000000" pitchFamily="2" charset="0"/>
                <a:ea typeface="Calibri" panose="020F0502020204030204" pitchFamily="34" charset="0"/>
                <a:cs typeface="Times New Roman" panose="02020603050405020304" pitchFamily="18" charset="0"/>
              </a:rPr>
              <a:t>yêu</a:t>
            </a:r>
            <a:r>
              <a:rPr lang="en-US" sz="1950" dirty="0">
                <a:latin typeface="#9Slide03 AmpleSoft" panose="02000000000000000000" pitchFamily="2" charset="0"/>
                <a:ea typeface="Calibri" panose="020F0502020204030204" pitchFamily="34" charset="0"/>
                <a:cs typeface="Times New Roman" panose="02020603050405020304" pitchFamily="18" charset="0"/>
              </a:rPr>
              <a:t> </a:t>
            </a:r>
            <a:r>
              <a:rPr lang="en-US" sz="1950" dirty="0" err="1">
                <a:latin typeface="#9Slide03 AmpleSoft" panose="02000000000000000000" pitchFamily="2" charset="0"/>
                <a:ea typeface="Calibri" panose="020F0502020204030204" pitchFamily="34" charset="0"/>
                <a:cs typeface="Times New Roman" panose="02020603050405020304" pitchFamily="18" charset="0"/>
              </a:rPr>
              <a:t>với</a:t>
            </a:r>
            <a:r>
              <a:rPr lang="en-US" sz="1950" dirty="0">
                <a:latin typeface="#9Slide03 AmpleSoft" panose="02000000000000000000" pitchFamily="2" charset="0"/>
                <a:ea typeface="Calibri" panose="020F0502020204030204" pitchFamily="34" charset="0"/>
                <a:cs typeface="Times New Roman" panose="02020603050405020304" pitchFamily="18" charset="0"/>
              </a:rPr>
              <a:t> …. </a:t>
            </a:r>
            <a:r>
              <a:rPr lang="en-US" sz="1950" dirty="0" err="1">
                <a:latin typeface="#9Slide03 AmpleSoft" panose="02000000000000000000" pitchFamily="2" charset="0"/>
                <a:ea typeface="Calibri" panose="020F0502020204030204" pitchFamily="34" charset="0"/>
                <a:cs typeface="Times New Roman" panose="02020603050405020304" pitchFamily="18" charset="0"/>
              </a:rPr>
              <a:t>và</a:t>
            </a:r>
            <a:r>
              <a:rPr lang="en-US" sz="1950" dirty="0">
                <a:latin typeface="#9Slide03 AmpleSoft" panose="02000000000000000000" pitchFamily="2" charset="0"/>
                <a:ea typeface="Calibri" panose="020F0502020204030204" pitchFamily="34" charset="0"/>
                <a:cs typeface="Times New Roman" panose="02020603050405020304" pitchFamily="18" charset="0"/>
              </a:rPr>
              <a:t> con </a:t>
            </a:r>
            <a:r>
              <a:rPr lang="en-US" sz="1950" dirty="0" err="1">
                <a:latin typeface="#9Slide03 AmpleSoft" panose="02000000000000000000" pitchFamily="2" charset="0"/>
                <a:ea typeface="Calibri" panose="020F0502020204030204" pitchFamily="34" charset="0"/>
                <a:cs typeface="Times New Roman" panose="02020603050405020304" pitchFamily="18" charset="0"/>
              </a:rPr>
              <a:t>người</a:t>
            </a:r>
            <a:endParaRPr lang="en-US" sz="1950" kern="100" dirty="0">
              <a:latin typeface="#9Slide03 AmpleSoft" panose="02000000000000000000" pitchFamily="2" charset="0"/>
              <a:ea typeface="Calibri" panose="020F0502020204030204" pitchFamily="34" charset="0"/>
              <a:cs typeface="Times New Roman" panose="02020603050405020304" pitchFamily="18" charset="0"/>
            </a:endParaRPr>
          </a:p>
        </p:txBody>
      </p:sp>
      <p:pic>
        <p:nvPicPr>
          <p:cNvPr id="31" name="Picture 30">
            <a:extLst>
              <a:ext uri="{FF2B5EF4-FFF2-40B4-BE49-F238E27FC236}">
                <a16:creationId xmlns:a16="http://schemas.microsoft.com/office/drawing/2014/main" id="{BAABE40F-F215-9AF9-204E-53C311E23CB8}"/>
              </a:ext>
            </a:extLst>
          </p:cNvPr>
          <p:cNvPicPr>
            <a:picLocks noChangeAspect="1"/>
          </p:cNvPicPr>
          <p:nvPr/>
        </p:nvPicPr>
        <p:blipFill rotWithShape="1">
          <a:blip r:embed="rId4"/>
          <a:srcRect l="34022" r="11074"/>
          <a:stretch/>
        </p:blipFill>
        <p:spPr>
          <a:xfrm>
            <a:off x="1122216" y="3162539"/>
            <a:ext cx="586264" cy="598542"/>
          </a:xfrm>
          <a:prstGeom prst="rect">
            <a:avLst/>
          </a:prstGeom>
        </p:spPr>
      </p:pic>
      <p:pic>
        <p:nvPicPr>
          <p:cNvPr id="33" name="Picture 32">
            <a:extLst>
              <a:ext uri="{FF2B5EF4-FFF2-40B4-BE49-F238E27FC236}">
                <a16:creationId xmlns:a16="http://schemas.microsoft.com/office/drawing/2014/main" id="{3C9F8EE6-0E27-63C5-DDB5-8350E5C1BB5D}"/>
              </a:ext>
            </a:extLst>
          </p:cNvPr>
          <p:cNvPicPr>
            <a:picLocks noChangeAspect="1"/>
          </p:cNvPicPr>
          <p:nvPr/>
        </p:nvPicPr>
        <p:blipFill rotWithShape="1">
          <a:blip r:embed="rId5">
            <a:extLst>
              <a:ext uri="{28A0092B-C50C-407E-A947-70E740481C1C}">
                <a14:useLocalDpi xmlns:a14="http://schemas.microsoft.com/office/drawing/2010/main" val="0"/>
              </a:ext>
            </a:extLst>
          </a:blip>
          <a:srcRect l="21039" r="13934"/>
          <a:stretch/>
        </p:blipFill>
        <p:spPr>
          <a:xfrm>
            <a:off x="1122216" y="4131631"/>
            <a:ext cx="586264" cy="598541"/>
          </a:xfrm>
          <a:prstGeom prst="rect">
            <a:avLst/>
          </a:prstGeom>
        </p:spPr>
      </p:pic>
      <p:pic>
        <p:nvPicPr>
          <p:cNvPr id="35" name="Picture 34">
            <a:extLst>
              <a:ext uri="{FF2B5EF4-FFF2-40B4-BE49-F238E27FC236}">
                <a16:creationId xmlns:a16="http://schemas.microsoft.com/office/drawing/2014/main" id="{40831486-2CB3-08EC-AA47-33E530F8A7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5456" y="2152374"/>
            <a:ext cx="623248" cy="623248"/>
          </a:xfrm>
          <a:prstGeom prst="rect">
            <a:avLst/>
          </a:prstGeom>
        </p:spPr>
      </p:pic>
      <p:sp>
        <p:nvSpPr>
          <p:cNvPr id="36" name="矩形 23">
            <a:extLst>
              <a:ext uri="{FF2B5EF4-FFF2-40B4-BE49-F238E27FC236}">
                <a16:creationId xmlns:a16="http://schemas.microsoft.com/office/drawing/2014/main" id="{116342AE-1A4D-B164-B102-E684E82223A7}"/>
              </a:ext>
            </a:extLst>
          </p:cNvPr>
          <p:cNvSpPr/>
          <p:nvPr/>
        </p:nvSpPr>
        <p:spPr>
          <a:xfrm>
            <a:off x="6248229" y="2268558"/>
            <a:ext cx="2981155" cy="392415"/>
          </a:xfrm>
          <a:prstGeom prst="rect">
            <a:avLst/>
          </a:prstGeom>
        </p:spPr>
        <p:txBody>
          <a:bodyPr wrap="square">
            <a:spAutoFit/>
          </a:bodyPr>
          <a:lstStyle/>
          <a:p>
            <a:pPr algn="just">
              <a:spcBef>
                <a:spcPts val="600"/>
              </a:spcBef>
            </a:pP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Năm</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sáng</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tác</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văn</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bản</a:t>
            </a:r>
            <a:endParaRPr lang="en-US" sz="1950" kern="100" dirty="0">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37" name="矩形 23">
            <a:extLst>
              <a:ext uri="{FF2B5EF4-FFF2-40B4-BE49-F238E27FC236}">
                <a16:creationId xmlns:a16="http://schemas.microsoft.com/office/drawing/2014/main" id="{1A32FFEB-E3F5-8124-F11A-9EC135D0F199}"/>
              </a:ext>
            </a:extLst>
          </p:cNvPr>
          <p:cNvSpPr/>
          <p:nvPr/>
        </p:nvSpPr>
        <p:spPr>
          <a:xfrm>
            <a:off x="6260014" y="3296324"/>
            <a:ext cx="2617598" cy="392415"/>
          </a:xfrm>
          <a:prstGeom prst="rect">
            <a:avLst/>
          </a:prstGeom>
        </p:spPr>
        <p:txBody>
          <a:bodyPr wrap="square">
            <a:spAutoFit/>
          </a:bodyPr>
          <a:lstStyle/>
          <a:p>
            <a:pPr algn="just">
              <a:spcBef>
                <a:spcPts val="600"/>
              </a:spcBef>
            </a:pP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Thể</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loại</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của</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văn</a:t>
            </a:r>
            <a:r>
              <a:rPr lang="en-US" sz="195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1950" dirty="0" err="1">
                <a:latin typeface="#9Slide03 AmpleSoft" panose="02000000000000000000" pitchFamily="2" charset="0"/>
                <a:ea typeface="Times New Roman" panose="02020603050405020304" pitchFamily="18" charset="0"/>
                <a:cs typeface="Times New Roman" panose="02020603050405020304" pitchFamily="18" charset="0"/>
              </a:rPr>
              <a:t>bản</a:t>
            </a:r>
            <a:endParaRPr lang="en-US" sz="1950" kern="100" dirty="0">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38" name="矩形 23">
            <a:extLst>
              <a:ext uri="{FF2B5EF4-FFF2-40B4-BE49-F238E27FC236}">
                <a16:creationId xmlns:a16="http://schemas.microsoft.com/office/drawing/2014/main" id="{CFAC7A56-7219-C0E9-7246-0E388D66A140}"/>
              </a:ext>
            </a:extLst>
          </p:cNvPr>
          <p:cNvSpPr/>
          <p:nvPr/>
        </p:nvSpPr>
        <p:spPr>
          <a:xfrm>
            <a:off x="6278642" y="4262656"/>
            <a:ext cx="2596974" cy="392415"/>
          </a:xfrm>
          <a:prstGeom prst="rect">
            <a:avLst/>
          </a:prstGeom>
        </p:spPr>
        <p:txBody>
          <a:bodyPr wrap="square">
            <a:spAutoFit/>
          </a:bodyPr>
          <a:lstStyle/>
          <a:p>
            <a:pPr algn="just">
              <a:spcBef>
                <a:spcPts val="600"/>
              </a:spcBef>
            </a:pPr>
            <a:r>
              <a:rPr lang="en-US" sz="1950" dirty="0" err="1">
                <a:latin typeface="#9Slide03 AmpleSoft" panose="02000000000000000000" pitchFamily="2" charset="0"/>
                <a:ea typeface="Calibri" panose="020F0502020204030204" pitchFamily="34" charset="0"/>
                <a:cs typeface="Times New Roman" panose="02020603050405020304" pitchFamily="18" charset="0"/>
              </a:rPr>
              <a:t>Xuất</a:t>
            </a:r>
            <a:r>
              <a:rPr lang="en-US" sz="1950" dirty="0">
                <a:latin typeface="#9Slide03 AmpleSoft" panose="02000000000000000000" pitchFamily="2" charset="0"/>
                <a:ea typeface="Calibri" panose="020F0502020204030204" pitchFamily="34" charset="0"/>
                <a:cs typeface="Times New Roman" panose="02020603050405020304" pitchFamily="18" charset="0"/>
              </a:rPr>
              <a:t> </a:t>
            </a:r>
            <a:r>
              <a:rPr lang="en-US" sz="1950" dirty="0" err="1">
                <a:latin typeface="#9Slide03 AmpleSoft" panose="02000000000000000000" pitchFamily="2" charset="0"/>
                <a:ea typeface="Calibri" panose="020F0502020204030204" pitchFamily="34" charset="0"/>
                <a:cs typeface="Times New Roman" panose="02020603050405020304" pitchFamily="18" charset="0"/>
              </a:rPr>
              <a:t>xứ</a:t>
            </a:r>
            <a:r>
              <a:rPr lang="en-US" sz="1950" dirty="0">
                <a:latin typeface="#9Slide03 AmpleSoft" panose="02000000000000000000" pitchFamily="2" charset="0"/>
                <a:ea typeface="Calibri" panose="020F0502020204030204" pitchFamily="34" charset="0"/>
                <a:cs typeface="Times New Roman" panose="02020603050405020304" pitchFamily="18" charset="0"/>
              </a:rPr>
              <a:t>: </a:t>
            </a:r>
            <a:r>
              <a:rPr lang="en-US" sz="1950" dirty="0" err="1">
                <a:latin typeface="#9Slide03 AmpleSoft" panose="02000000000000000000" pitchFamily="2" charset="0"/>
                <a:ea typeface="Calibri" panose="020F0502020204030204" pitchFamily="34" charset="0"/>
                <a:cs typeface="Times New Roman" panose="02020603050405020304" pitchFamily="18" charset="0"/>
              </a:rPr>
              <a:t>Tập</a:t>
            </a:r>
            <a:r>
              <a:rPr lang="en-US" sz="1950" dirty="0">
                <a:latin typeface="#9Slide03 AmpleSoft" panose="02000000000000000000" pitchFamily="2" charset="0"/>
                <a:ea typeface="Calibri" panose="020F0502020204030204" pitchFamily="34" charset="0"/>
                <a:cs typeface="Times New Roman" panose="02020603050405020304" pitchFamily="18" charset="0"/>
              </a:rPr>
              <a:t> “</a:t>
            </a:r>
            <a:r>
              <a:rPr lang="en-US" sz="1950" dirty="0" err="1">
                <a:latin typeface="#9Slide03 AmpleSoft" panose="02000000000000000000" pitchFamily="2" charset="0"/>
                <a:ea typeface="Calibri" panose="020F0502020204030204" pitchFamily="34" charset="0"/>
                <a:cs typeface="Times New Roman" panose="02020603050405020304" pitchFamily="18" charset="0"/>
              </a:rPr>
              <a:t>Giữa</a:t>
            </a:r>
            <a:r>
              <a:rPr lang="en-US" sz="1950" dirty="0">
                <a:latin typeface="#9Slide03 AmpleSoft" panose="02000000000000000000" pitchFamily="2" charset="0"/>
                <a:ea typeface="Calibri" panose="020F0502020204030204" pitchFamily="34" charset="0"/>
                <a:cs typeface="Times New Roman" panose="02020603050405020304" pitchFamily="18" charset="0"/>
              </a:rPr>
              <a:t> …”</a:t>
            </a:r>
            <a:endParaRPr lang="en-US" sz="1950" kern="100" dirty="0">
              <a:latin typeface="#9Slide03 AmpleSoft" panose="02000000000000000000" pitchFamily="2" charset="0"/>
              <a:ea typeface="Calibri" panose="020F0502020204030204" pitchFamily="34" charset="0"/>
              <a:cs typeface="Times New Roman" panose="02020603050405020304" pitchFamily="18" charset="0"/>
            </a:endParaRPr>
          </a:p>
        </p:txBody>
      </p:sp>
      <p:pic>
        <p:nvPicPr>
          <p:cNvPr id="41" name="Picture 40">
            <a:extLst>
              <a:ext uri="{FF2B5EF4-FFF2-40B4-BE49-F238E27FC236}">
                <a16:creationId xmlns:a16="http://schemas.microsoft.com/office/drawing/2014/main" id="{5CA62DFE-C69F-7E6B-CB4C-75BB41899F06}"/>
              </a:ext>
            </a:extLst>
          </p:cNvPr>
          <p:cNvPicPr>
            <a:picLocks noChangeAspect="1"/>
          </p:cNvPicPr>
          <p:nvPr/>
        </p:nvPicPr>
        <p:blipFill>
          <a:blip r:embed="rId7"/>
          <a:stretch>
            <a:fillRect/>
          </a:stretch>
        </p:blipFill>
        <p:spPr>
          <a:xfrm>
            <a:off x="5635187" y="3277145"/>
            <a:ext cx="523517" cy="498376"/>
          </a:xfrm>
          <a:prstGeom prst="rect">
            <a:avLst/>
          </a:prstGeom>
        </p:spPr>
      </p:pic>
      <p:pic>
        <p:nvPicPr>
          <p:cNvPr id="42" name="Picture 41" descr="28">
            <a:extLst>
              <a:ext uri="{FF2B5EF4-FFF2-40B4-BE49-F238E27FC236}">
                <a16:creationId xmlns:a16="http://schemas.microsoft.com/office/drawing/2014/main" id="{D9B8BEC6-F2A3-EF29-6B4A-4999DA04F4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470367">
            <a:off x="5542880" y="4211040"/>
            <a:ext cx="698471" cy="53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矩形 12">
            <a:extLst>
              <a:ext uri="{FF2B5EF4-FFF2-40B4-BE49-F238E27FC236}">
                <a16:creationId xmlns:a16="http://schemas.microsoft.com/office/drawing/2014/main" id="{71F7D9EA-BB7D-6D4B-3136-0E74FCC96CEB}"/>
              </a:ext>
            </a:extLst>
          </p:cNvPr>
          <p:cNvSpPr/>
          <p:nvPr/>
        </p:nvSpPr>
        <p:spPr>
          <a:xfrm>
            <a:off x="195483" y="111076"/>
            <a:ext cx="8835656" cy="784830"/>
          </a:xfrm>
          <a:prstGeom prst="rect">
            <a:avLst/>
          </a:prstGeom>
        </p:spPr>
        <p:txBody>
          <a:bodyPr wrap="square">
            <a:spAutoFit/>
          </a:bodyPr>
          <a:lstStyle/>
          <a:p>
            <a:pPr algn="ctr"/>
            <a:r>
              <a:rPr lang="en-US" altLang="zh-CN" sz="2400" spc="225" dirty="0" err="1">
                <a:solidFill>
                  <a:srgbClr val="FF0000"/>
                </a:solidFill>
                <a:latin typeface="#9Slide07 SVNAppleberry" panose="02040603050506020204" pitchFamily="18" charset="0"/>
                <a:ea typeface="李旭科书法" charset="0"/>
              </a:rPr>
              <a:t>Nồi</a:t>
            </a:r>
            <a:r>
              <a:rPr lang="en-US" altLang="zh-CN" sz="2400" spc="225" dirty="0">
                <a:solidFill>
                  <a:srgbClr val="FF0000"/>
                </a:solidFill>
                <a:latin typeface="#9Slide07 SVNAppleberry" panose="02040603050506020204" pitchFamily="18" charset="0"/>
                <a:ea typeface="李旭科书法" charset="0"/>
              </a:rPr>
              <a:t> </a:t>
            </a:r>
            <a:r>
              <a:rPr lang="en-US" altLang="zh-CN" sz="2400" spc="225" dirty="0" err="1">
                <a:solidFill>
                  <a:srgbClr val="FF0000"/>
                </a:solidFill>
                <a:latin typeface="#9Slide07 SVNAppleberry" panose="02040603050506020204" pitchFamily="18" charset="0"/>
                <a:ea typeface="李旭科书法" charset="0"/>
              </a:rPr>
              <a:t>nào</a:t>
            </a:r>
            <a:r>
              <a:rPr lang="en-US" altLang="zh-CN" sz="2400" spc="225" dirty="0">
                <a:solidFill>
                  <a:srgbClr val="FF0000"/>
                </a:solidFill>
                <a:latin typeface="#9Slide07 SVNAppleberry" panose="02040603050506020204" pitchFamily="18" charset="0"/>
                <a:ea typeface="李旭科书法" charset="0"/>
              </a:rPr>
              <a:t> </a:t>
            </a:r>
            <a:r>
              <a:rPr lang="en-US" altLang="zh-CN" sz="2400" spc="225" dirty="0" err="1">
                <a:solidFill>
                  <a:srgbClr val="FF0000"/>
                </a:solidFill>
                <a:latin typeface="#9Slide07 SVNAppleberry" panose="02040603050506020204" pitchFamily="18" charset="0"/>
                <a:ea typeface="李旭科书法" charset="0"/>
              </a:rPr>
              <a:t>úp</a:t>
            </a:r>
            <a:r>
              <a:rPr lang="en-US" altLang="zh-CN" sz="2400" spc="225" dirty="0">
                <a:solidFill>
                  <a:srgbClr val="FF0000"/>
                </a:solidFill>
                <a:latin typeface="#9Slide07 SVNAppleberry" panose="02040603050506020204" pitchFamily="18" charset="0"/>
                <a:ea typeface="李旭科书法" charset="0"/>
              </a:rPr>
              <a:t> </a:t>
            </a:r>
            <a:r>
              <a:rPr lang="en-US" altLang="zh-CN" sz="2400" spc="225" dirty="0" err="1">
                <a:solidFill>
                  <a:srgbClr val="FF0000"/>
                </a:solidFill>
                <a:latin typeface="#9Slide07 SVNAppleberry" panose="02040603050506020204" pitchFamily="18" charset="0"/>
                <a:ea typeface="李旭科书法" charset="0"/>
              </a:rPr>
              <a:t>vung</a:t>
            </a:r>
            <a:r>
              <a:rPr lang="en-US" altLang="zh-CN" sz="2400" spc="225" dirty="0">
                <a:solidFill>
                  <a:srgbClr val="FF0000"/>
                </a:solidFill>
                <a:latin typeface="#9Slide07 SVNAppleberry" panose="02040603050506020204" pitchFamily="18" charset="0"/>
                <a:ea typeface="李旭科书法" charset="0"/>
              </a:rPr>
              <a:t> </a:t>
            </a:r>
            <a:r>
              <a:rPr lang="en-US" altLang="zh-CN" sz="2400" spc="225" dirty="0" err="1">
                <a:solidFill>
                  <a:srgbClr val="FF0000"/>
                </a:solidFill>
                <a:latin typeface="#9Slide07 SVNAppleberry" panose="02040603050506020204" pitchFamily="18" charset="0"/>
                <a:ea typeface="李旭科书法" charset="0"/>
              </a:rPr>
              <a:t>nấy</a:t>
            </a:r>
            <a:endParaRPr lang="en-US" altLang="zh-CN" sz="2400" spc="225" dirty="0">
              <a:solidFill>
                <a:srgbClr val="FF0000"/>
              </a:solidFill>
              <a:latin typeface="#9Slide07 SVNAppleberry" panose="02040603050506020204" pitchFamily="18" charset="0"/>
              <a:ea typeface="李旭科书法" charset="0"/>
            </a:endParaRPr>
          </a:p>
          <a:p>
            <a:pPr algn="ctr"/>
            <a:r>
              <a:rPr lang="en-US" altLang="zh-CN" sz="2100" spc="225" dirty="0">
                <a:solidFill>
                  <a:srgbClr val="FF0000"/>
                </a:solidFill>
                <a:latin typeface="#9Slide07 SVNAppleberry" panose="02040603050506020204" pitchFamily="18" charset="0"/>
                <a:ea typeface="李旭科书法" charset="0"/>
              </a:rPr>
              <a:t>(</a:t>
            </a:r>
            <a:r>
              <a:rPr lang="en-US" altLang="zh-CN" sz="2100" spc="225" dirty="0" err="1">
                <a:solidFill>
                  <a:srgbClr val="FF0000"/>
                </a:solidFill>
                <a:latin typeface="#9Slide07 SVNAppleberry" panose="02040603050506020204" pitchFamily="18" charset="0"/>
                <a:ea typeface="李旭科书法" charset="0"/>
              </a:rPr>
              <a:t>Ghép</a:t>
            </a:r>
            <a:r>
              <a:rPr lang="en-US" altLang="zh-CN" sz="2100" spc="225" dirty="0">
                <a:solidFill>
                  <a:srgbClr val="FF0000"/>
                </a:solidFill>
                <a:latin typeface="#9Slide07 SVNAppleberry" panose="02040603050506020204" pitchFamily="18" charset="0"/>
                <a:ea typeface="李旭科书法" charset="0"/>
              </a:rPr>
              <a:t> </a:t>
            </a:r>
            <a:r>
              <a:rPr lang="en-US" altLang="zh-CN" sz="2100" spc="225" dirty="0" err="1">
                <a:solidFill>
                  <a:srgbClr val="FF0000"/>
                </a:solidFill>
                <a:latin typeface="#9Slide07 SVNAppleberry" panose="02040603050506020204" pitchFamily="18" charset="0"/>
                <a:ea typeface="李旭科书法" charset="0"/>
              </a:rPr>
              <a:t>từ</a:t>
            </a:r>
            <a:r>
              <a:rPr lang="en-US" altLang="zh-CN" sz="2100" spc="225" dirty="0">
                <a:solidFill>
                  <a:srgbClr val="FF0000"/>
                </a:solidFill>
                <a:latin typeface="#9Slide07 SVNAppleberry" panose="02040603050506020204" pitchFamily="18" charset="0"/>
                <a:ea typeface="李旭科书法" charset="0"/>
              </a:rPr>
              <a:t> </a:t>
            </a:r>
            <a:r>
              <a:rPr lang="en-US" altLang="zh-CN" sz="2100" spc="225" dirty="0" err="1">
                <a:solidFill>
                  <a:srgbClr val="FF0000"/>
                </a:solidFill>
                <a:latin typeface="#9Slide07 SVNAppleberry" panose="02040603050506020204" pitchFamily="18" charset="0"/>
                <a:ea typeface="李旭科书法" charset="0"/>
              </a:rPr>
              <a:t>khóa</a:t>
            </a:r>
            <a:r>
              <a:rPr lang="en-US" altLang="zh-CN" sz="2100" spc="225" dirty="0">
                <a:solidFill>
                  <a:srgbClr val="FF0000"/>
                </a:solidFill>
                <a:latin typeface="#9Slide07 SVNAppleberry" panose="02040603050506020204" pitchFamily="18" charset="0"/>
                <a:ea typeface="李旭科书法" charset="0"/>
              </a:rPr>
              <a:t> ở </a:t>
            </a:r>
            <a:r>
              <a:rPr lang="en-US" altLang="zh-CN" sz="2100" spc="225" dirty="0" err="1">
                <a:solidFill>
                  <a:srgbClr val="FF0000"/>
                </a:solidFill>
                <a:latin typeface="#9Slide07 SVNAppleberry" panose="02040603050506020204" pitchFamily="18" charset="0"/>
                <a:ea typeface="李旭科书法" charset="0"/>
              </a:rPr>
              <a:t>khung</a:t>
            </a:r>
            <a:r>
              <a:rPr lang="en-US" altLang="zh-CN" sz="2100" spc="225" dirty="0">
                <a:solidFill>
                  <a:srgbClr val="FF0000"/>
                </a:solidFill>
                <a:latin typeface="#9Slide07 SVNAppleberry" panose="02040603050506020204" pitchFamily="18" charset="0"/>
                <a:ea typeface="李旭科书法" charset="0"/>
              </a:rPr>
              <a:t> </a:t>
            </a:r>
            <a:r>
              <a:rPr lang="en-US" altLang="zh-CN" sz="2100" spc="225" dirty="0" err="1">
                <a:solidFill>
                  <a:srgbClr val="FF0000"/>
                </a:solidFill>
                <a:latin typeface="#9Slide07 SVNAppleberry" panose="02040603050506020204" pitchFamily="18" charset="0"/>
                <a:ea typeface="李旭科书法" charset="0"/>
              </a:rPr>
              <a:t>vàng</a:t>
            </a:r>
            <a:r>
              <a:rPr lang="en-US" altLang="zh-CN" sz="2100" spc="225" dirty="0">
                <a:solidFill>
                  <a:srgbClr val="FF0000"/>
                </a:solidFill>
                <a:latin typeface="#9Slide07 SVNAppleberry" panose="02040603050506020204" pitchFamily="18" charset="0"/>
                <a:ea typeface="李旭科书法" charset="0"/>
              </a:rPr>
              <a:t> </a:t>
            </a:r>
            <a:r>
              <a:rPr lang="en-US" altLang="zh-CN" sz="2100" spc="225" dirty="0" err="1">
                <a:solidFill>
                  <a:srgbClr val="FF0000"/>
                </a:solidFill>
                <a:latin typeface="#9Slide07 SVNAppleberry" panose="02040603050506020204" pitchFamily="18" charset="0"/>
                <a:ea typeface="李旭科书法" charset="0"/>
              </a:rPr>
              <a:t>vào</a:t>
            </a:r>
            <a:r>
              <a:rPr lang="en-US" altLang="zh-CN" sz="2100" spc="225" dirty="0">
                <a:solidFill>
                  <a:srgbClr val="FF0000"/>
                </a:solidFill>
                <a:latin typeface="#9Slide07 SVNAppleberry" panose="02040603050506020204" pitchFamily="18" charset="0"/>
                <a:ea typeface="李旭科书法" charset="0"/>
              </a:rPr>
              <a:t> </a:t>
            </a:r>
            <a:r>
              <a:rPr lang="en-US" altLang="zh-CN" sz="2100" spc="225" dirty="0" err="1">
                <a:solidFill>
                  <a:srgbClr val="FF0000"/>
                </a:solidFill>
                <a:latin typeface="#9Slide07 SVNAppleberry" panose="02040603050506020204" pitchFamily="18" charset="0"/>
                <a:ea typeface="李旭科书法" charset="0"/>
              </a:rPr>
              <a:t>đúng</a:t>
            </a:r>
            <a:r>
              <a:rPr lang="en-US" altLang="zh-CN" sz="2100" spc="225" dirty="0">
                <a:solidFill>
                  <a:srgbClr val="FF0000"/>
                </a:solidFill>
                <a:latin typeface="#9Slide07 SVNAppleberry" panose="02040603050506020204" pitchFamily="18" charset="0"/>
                <a:ea typeface="李旭科书法" charset="0"/>
              </a:rPr>
              <a:t> </a:t>
            </a:r>
            <a:r>
              <a:rPr lang="en-US" altLang="zh-CN" sz="2100" spc="225" dirty="0" err="1">
                <a:solidFill>
                  <a:srgbClr val="FF0000"/>
                </a:solidFill>
                <a:latin typeface="#9Slide07 SVNAppleberry" panose="02040603050506020204" pitchFamily="18" charset="0"/>
                <a:ea typeface="李旭科书法" charset="0"/>
              </a:rPr>
              <a:t>nội</a:t>
            </a:r>
            <a:r>
              <a:rPr lang="en-US" altLang="zh-CN" sz="2100" spc="225" dirty="0">
                <a:solidFill>
                  <a:srgbClr val="FF0000"/>
                </a:solidFill>
                <a:latin typeface="#9Slide07 SVNAppleberry" panose="02040603050506020204" pitchFamily="18" charset="0"/>
                <a:ea typeface="李旭科书法" charset="0"/>
              </a:rPr>
              <a:t> dung </a:t>
            </a:r>
            <a:r>
              <a:rPr lang="en-US" altLang="zh-CN" sz="2100" spc="225" dirty="0" err="1">
                <a:solidFill>
                  <a:srgbClr val="FF0000"/>
                </a:solidFill>
                <a:latin typeface="#9Slide07 SVNAppleberry" panose="02040603050506020204" pitchFamily="18" charset="0"/>
                <a:ea typeface="李旭科书法" charset="0"/>
              </a:rPr>
              <a:t>của</a:t>
            </a:r>
            <a:r>
              <a:rPr lang="en-US" altLang="zh-CN" sz="2100" spc="225" dirty="0">
                <a:solidFill>
                  <a:srgbClr val="FF0000"/>
                </a:solidFill>
                <a:latin typeface="#9Slide07 SVNAppleberry" panose="02040603050506020204" pitchFamily="18" charset="0"/>
                <a:ea typeface="李旭科书法" charset="0"/>
              </a:rPr>
              <a:t> </a:t>
            </a:r>
            <a:r>
              <a:rPr lang="en-US" altLang="zh-CN" sz="2100" spc="225" dirty="0" err="1">
                <a:solidFill>
                  <a:srgbClr val="FF0000"/>
                </a:solidFill>
                <a:latin typeface="#9Slide07 SVNAppleberry" panose="02040603050506020204" pitchFamily="18" charset="0"/>
                <a:ea typeface="李旭科书法" charset="0"/>
              </a:rPr>
              <a:t>nó</a:t>
            </a:r>
            <a:r>
              <a:rPr lang="en-US" altLang="zh-CN" sz="2100" spc="225" dirty="0">
                <a:solidFill>
                  <a:srgbClr val="FF0000"/>
                </a:solidFill>
                <a:latin typeface="#9Slide07 SVNAppleberry" panose="02040603050506020204" pitchFamily="18" charset="0"/>
                <a:ea typeface="李旭科书法" charset="0"/>
              </a:rPr>
              <a:t>)</a:t>
            </a:r>
            <a:endParaRPr lang="zh-CN" altLang="en-US" sz="2100" spc="225" dirty="0">
              <a:solidFill>
                <a:srgbClr val="FF0000"/>
              </a:solidFill>
              <a:latin typeface="#9Slide07 SVNAppleberry" panose="02040603050506020204" pitchFamily="18" charset="0"/>
              <a:ea typeface="李旭科书法" charset="0"/>
            </a:endParaRPr>
          </a:p>
        </p:txBody>
      </p:sp>
    </p:spTree>
    <p:extLst>
      <p:ext uri="{BB962C8B-B14F-4D97-AF65-F5344CB8AC3E}">
        <p14:creationId xmlns:p14="http://schemas.microsoft.com/office/powerpoint/2010/main" val="1228449405"/>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1.48148E-6 L -0.58004 0.20093 " pathEditMode="relative" rAng="0" ptsTypes="AA">
                                      <p:cBhvr>
                                        <p:cTn id="6" dur="2000" fill="hold"/>
                                        <p:tgtEl>
                                          <p:spTgt spid="19"/>
                                        </p:tgtEl>
                                        <p:attrNameLst>
                                          <p:attrName>ppt_x</p:attrName>
                                          <p:attrName>ppt_y</p:attrName>
                                        </p:attrNameLst>
                                      </p:cBhvr>
                                      <p:rCtr x="-29010" y="1003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9.87654E-7 L -0.48055 0.39198 " pathEditMode="relative" rAng="0" ptsTypes="AA">
                                      <p:cBhvr>
                                        <p:cTn id="10" dur="2000" fill="hold"/>
                                        <p:tgtEl>
                                          <p:spTgt spid="18"/>
                                        </p:tgtEl>
                                        <p:attrNameLst>
                                          <p:attrName>ppt_x</p:attrName>
                                          <p:attrName>ppt_y</p:attrName>
                                        </p:attrNameLst>
                                      </p:cBhvr>
                                      <p:rCtr x="-24028" y="1959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9.87654E-7 L -0.08802 0.57932 " pathEditMode="relative" rAng="0" ptsTypes="AA">
                                      <p:cBhvr>
                                        <p:cTn id="14" dur="2000" fill="hold"/>
                                        <p:tgtEl>
                                          <p:spTgt spid="14"/>
                                        </p:tgtEl>
                                        <p:attrNameLst>
                                          <p:attrName>ppt_x</p:attrName>
                                          <p:attrName>ppt_y</p:attrName>
                                        </p:attrNameLst>
                                      </p:cBhvr>
                                      <p:rCtr x="-4410" y="2895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88889E-6 1.7284E-6 L 0.20711 0.20525 " pathEditMode="relative" rAng="0" ptsTypes="AA">
                                      <p:cBhvr>
                                        <p:cTn id="18" dur="2000" fill="hold"/>
                                        <p:tgtEl>
                                          <p:spTgt spid="16"/>
                                        </p:tgtEl>
                                        <p:attrNameLst>
                                          <p:attrName>ppt_x</p:attrName>
                                          <p:attrName>ppt_y</p:attrName>
                                        </p:attrNameLst>
                                      </p:cBhvr>
                                      <p:rCtr x="10347" y="1024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33333E-6 1.7284E-6 L -0.18767 0.39537 " pathEditMode="relative" rAng="0" ptsTypes="AA">
                                      <p:cBhvr>
                                        <p:cTn id="22" dur="2000" fill="hold"/>
                                        <p:tgtEl>
                                          <p:spTgt spid="20"/>
                                        </p:tgtEl>
                                        <p:attrNameLst>
                                          <p:attrName>ppt_x</p:attrName>
                                          <p:attrName>ppt_y</p:attrName>
                                        </p:attrNameLst>
                                      </p:cBhvr>
                                      <p:rCtr x="-9392" y="1975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44444E-6 2.22222E-6 L -0.38559 0.58364 " pathEditMode="relative" rAng="0" ptsTypes="AA">
                                      <p:cBhvr>
                                        <p:cTn id="26" dur="2000" fill="hold"/>
                                        <p:tgtEl>
                                          <p:spTgt spid="22"/>
                                        </p:tgtEl>
                                        <p:attrNameLst>
                                          <p:attrName>ppt_x</p:attrName>
                                          <p:attrName>ppt_y</p:attrName>
                                        </p:attrNameLst>
                                      </p:cBhvr>
                                      <p:rCtr x="-19288" y="29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9" grpId="0" animBg="1"/>
      <p:bldP spid="20"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hidden="1"/>
          <p:cNvSpPr>
            <a:spLocks/>
          </p:cNvSpPr>
          <p:nvPr>
            <p:custDataLst>
              <p:tags r:id="rId2"/>
            </p:custDataLst>
          </p:nvPr>
        </p:nvSpPr>
        <p:spPr bwMode="auto">
          <a:xfrm>
            <a:off x="1143000" y="0"/>
            <a:ext cx="6858000" cy="51435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050">
              <a:latin typeface="Arial" charset="0"/>
            </a:endParaRPr>
          </a:p>
        </p:txBody>
      </p:sp>
      <p:sp>
        <p:nvSpPr>
          <p:cNvPr id="22" name="TextBox 21">
            <a:extLst>
              <a:ext uri="{FF2B5EF4-FFF2-40B4-BE49-F238E27FC236}">
                <a16:creationId xmlns:a16="http://schemas.microsoft.com/office/drawing/2014/main" id="{5BD70F83-7D0D-4B52-8AD6-8A24A569D4D0}"/>
              </a:ext>
            </a:extLst>
          </p:cNvPr>
          <p:cNvSpPr txBox="1"/>
          <p:nvPr/>
        </p:nvSpPr>
        <p:spPr>
          <a:xfrm>
            <a:off x="2658845" y="300070"/>
            <a:ext cx="3826310" cy="584775"/>
          </a:xfrm>
          <a:prstGeom prst="rect">
            <a:avLst/>
          </a:prstGeom>
          <a:noFill/>
        </p:spPr>
        <p:txBody>
          <a:bodyPr wrap="square" rtlCol="0">
            <a:spAutoFit/>
          </a:bodyPr>
          <a:lstStyle/>
          <a:p>
            <a:pPr algn="ctr"/>
            <a:r>
              <a:rPr lang="en-SG" sz="3200" dirty="0">
                <a:solidFill>
                  <a:srgbClr val="FF0000"/>
                </a:solidFill>
                <a:latin typeface="#9Slide04 SFU CenturySchoolbook" panose="00000400000000000000" pitchFamily="2" charset="0"/>
              </a:rPr>
              <a:t>2. </a:t>
            </a:r>
            <a:r>
              <a:rPr lang="en-SG" sz="3200" dirty="0" err="1">
                <a:solidFill>
                  <a:srgbClr val="FF0000"/>
                </a:solidFill>
                <a:latin typeface="#9Slide04 SFU CenturySchoolbook" panose="00000400000000000000" pitchFamily="2" charset="0"/>
              </a:rPr>
              <a:t>Tác</a:t>
            </a:r>
            <a:r>
              <a:rPr lang="en-SG" sz="3200" dirty="0">
                <a:solidFill>
                  <a:srgbClr val="FF0000"/>
                </a:solidFill>
                <a:latin typeface="#9Slide04 SFU CenturySchoolbook" panose="00000400000000000000" pitchFamily="2" charset="0"/>
              </a:rPr>
              <a:t> </a:t>
            </a:r>
            <a:r>
              <a:rPr lang="en-SG" sz="3200" dirty="0" err="1">
                <a:solidFill>
                  <a:srgbClr val="FF0000"/>
                </a:solidFill>
                <a:latin typeface="#9Slide04 SFU CenturySchoolbook" panose="00000400000000000000" pitchFamily="2" charset="0"/>
              </a:rPr>
              <a:t>giả</a:t>
            </a:r>
            <a:endParaRPr lang="en-SG" sz="3200" dirty="0">
              <a:solidFill>
                <a:srgbClr val="FF0000"/>
              </a:solidFill>
              <a:latin typeface="#9Slide04 SFU CenturySchoolbook" panose="00000400000000000000" pitchFamily="2" charset="0"/>
            </a:endParaRPr>
          </a:p>
        </p:txBody>
      </p:sp>
      <p:pic>
        <p:nvPicPr>
          <p:cNvPr id="6" name="Picture 5">
            <a:extLst>
              <a:ext uri="{FF2B5EF4-FFF2-40B4-BE49-F238E27FC236}">
                <a16:creationId xmlns:a16="http://schemas.microsoft.com/office/drawing/2014/main" id="{9AEAD7EF-D865-4DC9-9E1B-E77287C20276}"/>
              </a:ext>
            </a:extLst>
          </p:cNvPr>
          <p:cNvPicPr>
            <a:picLocks noChangeAspect="1"/>
          </p:cNvPicPr>
          <p:nvPr/>
        </p:nvPicPr>
        <p:blipFill>
          <a:blip r:embed="rId5"/>
          <a:stretch>
            <a:fillRect/>
          </a:stretch>
        </p:blipFill>
        <p:spPr>
          <a:xfrm>
            <a:off x="604349" y="1622250"/>
            <a:ext cx="1924125" cy="2308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Pentagon 9">
            <a:extLst>
              <a:ext uri="{FF2B5EF4-FFF2-40B4-BE49-F238E27FC236}">
                <a16:creationId xmlns:a16="http://schemas.microsoft.com/office/drawing/2014/main" id="{4818D47B-1E88-44B4-A18F-B8B419E55846}"/>
              </a:ext>
            </a:extLst>
          </p:cNvPr>
          <p:cNvSpPr/>
          <p:nvPr/>
        </p:nvSpPr>
        <p:spPr>
          <a:xfrm>
            <a:off x="3009778" y="1349403"/>
            <a:ext cx="5630672" cy="869381"/>
          </a:xfrm>
          <a:prstGeom prst="homePlate">
            <a:avLst>
              <a:gd name="adj" fmla="val 36274"/>
            </a:avLst>
          </a:prstGeom>
          <a:solidFill>
            <a:srgbClr val="FFF9E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80000"/>
              </a:lnSpc>
              <a:defRPr/>
            </a:pP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Nguyễn</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Thành</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Long ( 1925- 1991),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quê</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Quảng</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Nam;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Sở</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trường</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truyện</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ngắn</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kí</a:t>
            </a:r>
            <a:endParaRPr lang="en-US" sz="2400" dirty="0">
              <a:solidFill>
                <a:schemeClr val="accent4">
                  <a:lumMod val="10000"/>
                </a:schemeClr>
              </a:solidFill>
              <a:latin typeface="#9Slide03 Ample" panose="02000000000000000000" pitchFamily="2" charset="0"/>
              <a:cs typeface="#9Slide03 Arima Madurai Black" panose="00000A00000000000000" pitchFamily="2" charset="0"/>
            </a:endParaRPr>
          </a:p>
        </p:txBody>
      </p:sp>
      <p:sp>
        <p:nvSpPr>
          <p:cNvPr id="39" name="Pentagon 9">
            <a:extLst>
              <a:ext uri="{FF2B5EF4-FFF2-40B4-BE49-F238E27FC236}">
                <a16:creationId xmlns:a16="http://schemas.microsoft.com/office/drawing/2014/main" id="{8294E44D-4BC8-44D1-BCDE-DD8C29327B42}"/>
              </a:ext>
            </a:extLst>
          </p:cNvPr>
          <p:cNvSpPr/>
          <p:nvPr/>
        </p:nvSpPr>
        <p:spPr>
          <a:xfrm>
            <a:off x="3009778" y="2563126"/>
            <a:ext cx="5630672" cy="869381"/>
          </a:xfrm>
          <a:prstGeom prst="homePlate">
            <a:avLst>
              <a:gd name="adj" fmla="val 36274"/>
            </a:avLst>
          </a:prstGeom>
          <a:solidFill>
            <a:srgbClr val="FFF9E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buNone/>
              <a:defRPr/>
            </a:pP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Nội</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dung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sáng</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tác</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Niềm</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tin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yêu</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sự</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gắn</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bó</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thiết</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tha</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với</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đất</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nước</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con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người</a:t>
            </a:r>
            <a:endParaRPr lang="en-US" sz="2400" dirty="0">
              <a:solidFill>
                <a:schemeClr val="accent4">
                  <a:lumMod val="10000"/>
                </a:schemeClr>
              </a:solidFill>
              <a:latin typeface="#9Slide03 Ample" panose="02000000000000000000" pitchFamily="2" charset="0"/>
              <a:cs typeface="#9Slide03 Arima Madurai Black" panose="00000A00000000000000" pitchFamily="2" charset="0"/>
            </a:endParaRPr>
          </a:p>
        </p:txBody>
      </p:sp>
      <p:sp>
        <p:nvSpPr>
          <p:cNvPr id="40" name="Pentagon 9">
            <a:extLst>
              <a:ext uri="{FF2B5EF4-FFF2-40B4-BE49-F238E27FC236}">
                <a16:creationId xmlns:a16="http://schemas.microsoft.com/office/drawing/2014/main" id="{53A08ACD-5A0C-482D-8CBB-5A499EC7A8D2}"/>
              </a:ext>
            </a:extLst>
          </p:cNvPr>
          <p:cNvSpPr/>
          <p:nvPr/>
        </p:nvSpPr>
        <p:spPr>
          <a:xfrm>
            <a:off x="3009778" y="3776849"/>
            <a:ext cx="5630672" cy="869381"/>
          </a:xfrm>
          <a:prstGeom prst="homePlate">
            <a:avLst>
              <a:gd name="adj" fmla="val 36274"/>
            </a:avLst>
          </a:prstGeom>
          <a:solidFill>
            <a:srgbClr val="FFF9E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buNone/>
              <a:defRPr/>
            </a:pP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Giọng</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văn</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nhẹ</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nhàng</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trong</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sáng</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và</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giàu</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chất</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 panose="02000000000000000000" pitchFamily="2" charset="0"/>
                <a:cs typeface="#9Slide03 Arima Madurai Black" panose="00000A00000000000000" pitchFamily="2" charset="0"/>
              </a:rPr>
              <a:t>thơ</a:t>
            </a:r>
            <a:r>
              <a:rPr lang="en-US" sz="2400" dirty="0">
                <a:solidFill>
                  <a:schemeClr val="accent4">
                    <a:lumMod val="10000"/>
                  </a:schemeClr>
                </a:solidFill>
                <a:latin typeface="#9Slide03 Ample" panose="02000000000000000000" pitchFamily="2" charset="0"/>
                <a:cs typeface="#9Slide03 Arima Madurai Black" panose="00000A00000000000000" pitchFamily="2" charset="0"/>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randombar(horizontal)">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hidden="1"/>
          <p:cNvSpPr>
            <a:spLocks/>
          </p:cNvSpPr>
          <p:nvPr>
            <p:custDataLst>
              <p:tags r:id="rId2"/>
            </p:custDataLst>
          </p:nvPr>
        </p:nvSpPr>
        <p:spPr bwMode="auto">
          <a:xfrm>
            <a:off x="1143000" y="0"/>
            <a:ext cx="6858000" cy="51435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050">
              <a:latin typeface="Arial" charset="0"/>
            </a:endParaRPr>
          </a:p>
        </p:txBody>
      </p:sp>
      <p:sp>
        <p:nvSpPr>
          <p:cNvPr id="22" name="TextBox 21">
            <a:extLst>
              <a:ext uri="{FF2B5EF4-FFF2-40B4-BE49-F238E27FC236}">
                <a16:creationId xmlns:a16="http://schemas.microsoft.com/office/drawing/2014/main" id="{5BD70F83-7D0D-4B52-8AD6-8A24A569D4D0}"/>
              </a:ext>
            </a:extLst>
          </p:cNvPr>
          <p:cNvSpPr txBox="1"/>
          <p:nvPr/>
        </p:nvSpPr>
        <p:spPr>
          <a:xfrm>
            <a:off x="2658845" y="280755"/>
            <a:ext cx="3826310" cy="584775"/>
          </a:xfrm>
          <a:prstGeom prst="rect">
            <a:avLst/>
          </a:prstGeom>
          <a:noFill/>
        </p:spPr>
        <p:txBody>
          <a:bodyPr wrap="square" rtlCol="0">
            <a:spAutoFit/>
          </a:bodyPr>
          <a:lstStyle/>
          <a:p>
            <a:pPr algn="ctr"/>
            <a:r>
              <a:rPr lang="en-SG" sz="3200" dirty="0">
                <a:solidFill>
                  <a:srgbClr val="FF0000"/>
                </a:solidFill>
                <a:latin typeface="#9Slide04 SFU CenturySchoolbook" panose="00000400000000000000" pitchFamily="2" charset="0"/>
              </a:rPr>
              <a:t>3. </a:t>
            </a:r>
            <a:r>
              <a:rPr lang="en-SG" sz="3200" dirty="0" err="1">
                <a:solidFill>
                  <a:srgbClr val="FF0000"/>
                </a:solidFill>
                <a:latin typeface="#9Slide04 SFU CenturySchoolbook" panose="00000400000000000000" pitchFamily="2" charset="0"/>
              </a:rPr>
              <a:t>Tác</a:t>
            </a:r>
            <a:r>
              <a:rPr lang="en-SG" sz="3200" dirty="0">
                <a:solidFill>
                  <a:srgbClr val="FF0000"/>
                </a:solidFill>
                <a:latin typeface="#9Slide04 SFU CenturySchoolbook" panose="00000400000000000000" pitchFamily="2" charset="0"/>
              </a:rPr>
              <a:t> </a:t>
            </a:r>
            <a:r>
              <a:rPr lang="en-SG" sz="3200" dirty="0" err="1">
                <a:solidFill>
                  <a:srgbClr val="FF0000"/>
                </a:solidFill>
                <a:latin typeface="#9Slide04 SFU CenturySchoolbook" panose="00000400000000000000" pitchFamily="2" charset="0"/>
              </a:rPr>
              <a:t>phẩm</a:t>
            </a:r>
            <a:endParaRPr lang="en-SG" sz="3200" dirty="0">
              <a:solidFill>
                <a:srgbClr val="FF0000"/>
              </a:solidFill>
              <a:latin typeface="#9Slide04 SFU CenturySchoolbook" panose="00000400000000000000" pitchFamily="2" charset="0"/>
            </a:endParaRPr>
          </a:p>
        </p:txBody>
      </p:sp>
      <p:sp>
        <p:nvSpPr>
          <p:cNvPr id="25" name="Pentagon 9">
            <a:extLst>
              <a:ext uri="{FF2B5EF4-FFF2-40B4-BE49-F238E27FC236}">
                <a16:creationId xmlns:a16="http://schemas.microsoft.com/office/drawing/2014/main" id="{4818D47B-1E88-44B4-A18F-B8B419E55846}"/>
              </a:ext>
            </a:extLst>
          </p:cNvPr>
          <p:cNvSpPr/>
          <p:nvPr/>
        </p:nvSpPr>
        <p:spPr>
          <a:xfrm>
            <a:off x="472142" y="1377865"/>
            <a:ext cx="5411208" cy="869381"/>
          </a:xfrm>
          <a:prstGeom prst="homePlate">
            <a:avLst>
              <a:gd name="adj" fmla="val 36274"/>
            </a:avLst>
          </a:prstGeom>
          <a:solidFill>
            <a:srgbClr val="FFF9E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buNone/>
              <a:defRPr/>
            </a:pPr>
            <a:r>
              <a:rPr lang="en-US" sz="2400" dirty="0">
                <a:solidFill>
                  <a:srgbClr val="FF0000"/>
                </a:solidFill>
                <a:latin typeface="#9Slide03 Ample" panose="02000000000000000000" pitchFamily="2" charset="0"/>
                <a:cs typeface="#9Slide03 Arima Madurai Black" panose="00000A00000000000000" pitchFamily="2" charset="0"/>
              </a:rPr>
              <a:t>HCST: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Là</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kết</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quả</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của</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chuyến</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đi</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Lào</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Cai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trong</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mùa</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hè</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1970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của</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tác</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giả</a:t>
            </a:r>
            <a:endParaRPr lang="en-US" sz="2800" dirty="0">
              <a:latin typeface="#9Slide03 AmpleSoft" panose="02000000000000000000" pitchFamily="2" charset="0"/>
              <a:cs typeface="#9Slide03 Arima Madurai Black" panose="00000A00000000000000" pitchFamily="2" charset="0"/>
            </a:endParaRPr>
          </a:p>
        </p:txBody>
      </p:sp>
      <p:sp>
        <p:nvSpPr>
          <p:cNvPr id="39" name="Pentagon 9">
            <a:extLst>
              <a:ext uri="{FF2B5EF4-FFF2-40B4-BE49-F238E27FC236}">
                <a16:creationId xmlns:a16="http://schemas.microsoft.com/office/drawing/2014/main" id="{8294E44D-4BC8-44D1-BCDE-DD8C29327B42}"/>
              </a:ext>
            </a:extLst>
          </p:cNvPr>
          <p:cNvSpPr/>
          <p:nvPr/>
        </p:nvSpPr>
        <p:spPr>
          <a:xfrm>
            <a:off x="472142" y="2591588"/>
            <a:ext cx="5411208" cy="869381"/>
          </a:xfrm>
          <a:prstGeom prst="homePlate">
            <a:avLst>
              <a:gd name="adj" fmla="val 36274"/>
            </a:avLst>
          </a:prstGeom>
          <a:solidFill>
            <a:srgbClr val="FFF9E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buNone/>
              <a:defRPr/>
            </a:pPr>
            <a:r>
              <a:rPr lang="en-US" sz="2400" dirty="0" err="1">
                <a:solidFill>
                  <a:srgbClr val="FF0000"/>
                </a:solidFill>
                <a:latin typeface="#9Slide03 Ample" panose="02000000000000000000" pitchFamily="2" charset="0"/>
                <a:cs typeface="#9Slide03 Arima Madurai Black" panose="00000A00000000000000" pitchFamily="2" charset="0"/>
              </a:rPr>
              <a:t>Xuất</a:t>
            </a:r>
            <a:r>
              <a:rPr lang="en-US" sz="2400" dirty="0">
                <a:solidFill>
                  <a:srgbClr val="FF0000"/>
                </a:solidFill>
                <a:latin typeface="#9Slide03 Ample" panose="02000000000000000000" pitchFamily="2" charset="0"/>
                <a:cs typeface="#9Slide03 Arima Madurai Black" panose="00000A00000000000000" pitchFamily="2" charset="0"/>
              </a:rPr>
              <a:t> </a:t>
            </a:r>
            <a:r>
              <a:rPr lang="en-US" sz="2400" dirty="0" err="1">
                <a:solidFill>
                  <a:srgbClr val="FF0000"/>
                </a:solidFill>
                <a:latin typeface="#9Slide03 Ample" panose="02000000000000000000" pitchFamily="2" charset="0"/>
                <a:cs typeface="#9Slide03 Arima Madurai Black" panose="00000A00000000000000" pitchFamily="2" charset="0"/>
              </a:rPr>
              <a:t>xứ</a:t>
            </a:r>
            <a:r>
              <a:rPr lang="en-US" sz="2400" dirty="0">
                <a:solidFill>
                  <a:srgbClr val="FF0000"/>
                </a:solidFill>
                <a:latin typeface="#9Slide03 Ample" panose="02000000000000000000" pitchFamily="2" charset="0"/>
                <a:cs typeface="#9Slide03 Arima Madurai Black" panose="00000A00000000000000" pitchFamily="2" charset="0"/>
              </a:rPr>
              <a:t>: </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In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trong</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tập</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Giữa</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trong</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xanh</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a:t>
            </a:r>
          </a:p>
        </p:txBody>
      </p:sp>
      <p:sp>
        <p:nvSpPr>
          <p:cNvPr id="40" name="Pentagon 9">
            <a:extLst>
              <a:ext uri="{FF2B5EF4-FFF2-40B4-BE49-F238E27FC236}">
                <a16:creationId xmlns:a16="http://schemas.microsoft.com/office/drawing/2014/main" id="{53A08ACD-5A0C-482D-8CBB-5A499EC7A8D2}"/>
              </a:ext>
            </a:extLst>
          </p:cNvPr>
          <p:cNvSpPr/>
          <p:nvPr/>
        </p:nvSpPr>
        <p:spPr>
          <a:xfrm>
            <a:off x="472142" y="3805311"/>
            <a:ext cx="5411208" cy="869381"/>
          </a:xfrm>
          <a:prstGeom prst="homePlate">
            <a:avLst>
              <a:gd name="adj" fmla="val 36274"/>
            </a:avLst>
          </a:prstGeom>
          <a:solidFill>
            <a:srgbClr val="FFF9E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buNone/>
              <a:defRPr/>
            </a:pPr>
            <a:r>
              <a:rPr lang="en-US" sz="2400" dirty="0" err="1">
                <a:solidFill>
                  <a:srgbClr val="FF0000"/>
                </a:solidFill>
                <a:latin typeface="#9Slide03 Ample" panose="02000000000000000000" pitchFamily="2" charset="0"/>
                <a:cs typeface="#9Slide03 Arima Madurai Black" panose="00000A00000000000000" pitchFamily="2" charset="0"/>
              </a:rPr>
              <a:t>Thể</a:t>
            </a:r>
            <a:r>
              <a:rPr lang="en-US" sz="2400" dirty="0">
                <a:solidFill>
                  <a:srgbClr val="FF0000"/>
                </a:solidFill>
                <a:latin typeface="#9Slide03 Ample" panose="02000000000000000000" pitchFamily="2" charset="0"/>
                <a:cs typeface="#9Slide03 Arima Madurai Black" panose="00000A00000000000000" pitchFamily="2" charset="0"/>
              </a:rPr>
              <a:t> </a:t>
            </a:r>
            <a:r>
              <a:rPr lang="en-US" sz="2400" dirty="0" err="1">
                <a:solidFill>
                  <a:srgbClr val="FF0000"/>
                </a:solidFill>
                <a:latin typeface="#9Slide03 Ample" panose="02000000000000000000" pitchFamily="2" charset="0"/>
                <a:cs typeface="#9Slide03 Arima Madurai Black" panose="00000A00000000000000" pitchFamily="2" charset="0"/>
              </a:rPr>
              <a:t>loại</a:t>
            </a:r>
            <a:r>
              <a:rPr lang="en-US" sz="2400" dirty="0">
                <a:solidFill>
                  <a:srgbClr val="FF0000"/>
                </a:solidFill>
                <a:latin typeface="#9Slide03 Ample"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Truyện</a:t>
            </a:r>
            <a:r>
              <a:rPr lang="en-US" sz="2400" dirty="0">
                <a:solidFill>
                  <a:schemeClr val="accent4">
                    <a:lumMod val="10000"/>
                  </a:schemeClr>
                </a:solidFill>
                <a:latin typeface="#9Slide03 AmpleSoft" panose="02000000000000000000" pitchFamily="2" charset="0"/>
                <a:cs typeface="#9Slide03 Arima Madurai Black" panose="00000A00000000000000" pitchFamily="2" charset="0"/>
              </a:rPr>
              <a:t> </a:t>
            </a:r>
            <a:r>
              <a:rPr lang="en-US" sz="2400" dirty="0" err="1">
                <a:solidFill>
                  <a:schemeClr val="accent4">
                    <a:lumMod val="10000"/>
                  </a:schemeClr>
                </a:solidFill>
                <a:latin typeface="#9Slide03 AmpleSoft" panose="02000000000000000000" pitchFamily="2" charset="0"/>
                <a:cs typeface="#9Slide03 Arima Madurai Black" panose="00000A00000000000000" pitchFamily="2" charset="0"/>
              </a:rPr>
              <a:t>ngắn</a:t>
            </a:r>
            <a:endParaRPr lang="en-US" sz="2400" dirty="0">
              <a:solidFill>
                <a:schemeClr val="accent4">
                  <a:lumMod val="10000"/>
                </a:schemeClr>
              </a:solidFill>
              <a:latin typeface="#9Slide03 AmpleSoft" panose="020000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65B5BD43-647A-4793-8B0F-323D058E6F63}"/>
              </a:ext>
            </a:extLst>
          </p:cNvPr>
          <p:cNvPicPr>
            <a:picLocks noChangeAspect="1"/>
          </p:cNvPicPr>
          <p:nvPr/>
        </p:nvPicPr>
        <p:blipFill>
          <a:blip r:embed="rId5"/>
          <a:stretch>
            <a:fillRect/>
          </a:stretch>
        </p:blipFill>
        <p:spPr>
          <a:xfrm>
            <a:off x="6434570" y="1372618"/>
            <a:ext cx="2328150" cy="3296827"/>
          </a:xfrm>
          <a:prstGeom prst="rect">
            <a:avLst/>
          </a:prstGeom>
        </p:spPr>
      </p:pic>
    </p:spTree>
    <p:custDataLst>
      <p:tags r:id="rId1"/>
    </p:custDataLst>
    <p:extLst>
      <p:ext uri="{BB962C8B-B14F-4D97-AF65-F5344CB8AC3E}">
        <p14:creationId xmlns:p14="http://schemas.microsoft.com/office/powerpoint/2010/main" val="1250279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accent4"/>
            </a:gs>
          </a:gsLst>
          <a:lin ang="5400700" scaled="0"/>
        </a:gradFill>
        <a:effectLst/>
      </p:bgPr>
    </p:bg>
    <p:spTree>
      <p:nvGrpSpPr>
        <p:cNvPr id="1" name="Shape 390"/>
        <p:cNvGrpSpPr/>
        <p:nvPr/>
      </p:nvGrpSpPr>
      <p:grpSpPr>
        <a:xfrm>
          <a:off x="0" y="0"/>
          <a:ext cx="0" cy="0"/>
          <a:chOff x="0" y="0"/>
          <a:chExt cx="0" cy="0"/>
        </a:xfrm>
      </p:grpSpPr>
      <p:pic>
        <p:nvPicPr>
          <p:cNvPr id="6" name="Google Shape;933;p49">
            <a:extLst>
              <a:ext uri="{FF2B5EF4-FFF2-40B4-BE49-F238E27FC236}">
                <a16:creationId xmlns:a16="http://schemas.microsoft.com/office/drawing/2014/main" id="{0130843C-9E06-E3FC-DAB2-DFC03407A30F}"/>
              </a:ext>
            </a:extLst>
          </p:cNvPr>
          <p:cNvPicPr preferRelativeResize="0"/>
          <p:nvPr/>
        </p:nvPicPr>
        <p:blipFill rotWithShape="1">
          <a:blip r:embed="rId3">
            <a:alphaModFix/>
          </a:blip>
          <a:srcRect l="29736" r="19981"/>
          <a:stretch/>
        </p:blipFill>
        <p:spPr>
          <a:xfrm>
            <a:off x="0" y="-57750"/>
            <a:ext cx="3918602" cy="5259001"/>
          </a:xfrm>
          <a:prstGeom prst="rect">
            <a:avLst/>
          </a:prstGeom>
          <a:noFill/>
          <a:ln>
            <a:noFill/>
          </a:ln>
        </p:spPr>
      </p:pic>
      <p:sp>
        <p:nvSpPr>
          <p:cNvPr id="7" name="Google Shape;359;p30">
            <a:extLst>
              <a:ext uri="{FF2B5EF4-FFF2-40B4-BE49-F238E27FC236}">
                <a16:creationId xmlns:a16="http://schemas.microsoft.com/office/drawing/2014/main" id="{5DE02F03-2899-DAA9-7142-6C8F45B8FA0A}"/>
              </a:ext>
            </a:extLst>
          </p:cNvPr>
          <p:cNvSpPr txBox="1">
            <a:spLocks/>
          </p:cNvSpPr>
          <p:nvPr/>
        </p:nvSpPr>
        <p:spPr>
          <a:xfrm>
            <a:off x="3918602" y="1588819"/>
            <a:ext cx="5225398" cy="19658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Holtwood One SC"/>
              <a:buNone/>
              <a:defRPr sz="2500" b="0" i="0" u="none" strike="noStrike" cap="none">
                <a:solidFill>
                  <a:schemeClr val="dk1"/>
                </a:solidFill>
                <a:latin typeface="Holtwood One SC"/>
                <a:ea typeface="Holtwood One SC"/>
                <a:cs typeface="Holtwood One SC"/>
                <a:sym typeface="Holtwood One SC"/>
              </a:defRPr>
            </a:lvl1pPr>
            <a:lvl2pPr marR="0" lvl="1" algn="l" rtl="0">
              <a:lnSpc>
                <a:spcPct val="100000"/>
              </a:lnSpc>
              <a:spcBef>
                <a:spcPts val="0"/>
              </a:spcBef>
              <a:spcAft>
                <a:spcPts val="0"/>
              </a:spcAft>
              <a:buClr>
                <a:schemeClr val="dk1"/>
              </a:buClr>
              <a:buSzPts val="2500"/>
              <a:buFont typeface="Holtwood One SC"/>
              <a:buNone/>
              <a:defRPr sz="2500" b="0" i="0" u="none" strike="noStrike" cap="none">
                <a:solidFill>
                  <a:schemeClr val="dk1"/>
                </a:solidFill>
                <a:latin typeface="Holtwood One SC"/>
                <a:ea typeface="Holtwood One SC"/>
                <a:cs typeface="Holtwood One SC"/>
                <a:sym typeface="Holtwood One SC"/>
              </a:defRPr>
            </a:lvl2pPr>
            <a:lvl3pPr marR="0" lvl="2" algn="l" rtl="0">
              <a:lnSpc>
                <a:spcPct val="100000"/>
              </a:lnSpc>
              <a:spcBef>
                <a:spcPts val="0"/>
              </a:spcBef>
              <a:spcAft>
                <a:spcPts val="0"/>
              </a:spcAft>
              <a:buClr>
                <a:schemeClr val="dk1"/>
              </a:buClr>
              <a:buSzPts val="2500"/>
              <a:buFont typeface="Holtwood One SC"/>
              <a:buNone/>
              <a:defRPr sz="2500" b="0" i="0" u="none" strike="noStrike" cap="none">
                <a:solidFill>
                  <a:schemeClr val="dk1"/>
                </a:solidFill>
                <a:latin typeface="Holtwood One SC"/>
                <a:ea typeface="Holtwood One SC"/>
                <a:cs typeface="Holtwood One SC"/>
                <a:sym typeface="Holtwood One SC"/>
              </a:defRPr>
            </a:lvl3pPr>
            <a:lvl4pPr marR="0" lvl="3" algn="l" rtl="0">
              <a:lnSpc>
                <a:spcPct val="100000"/>
              </a:lnSpc>
              <a:spcBef>
                <a:spcPts val="0"/>
              </a:spcBef>
              <a:spcAft>
                <a:spcPts val="0"/>
              </a:spcAft>
              <a:buClr>
                <a:schemeClr val="dk1"/>
              </a:buClr>
              <a:buSzPts val="2500"/>
              <a:buFont typeface="Holtwood One SC"/>
              <a:buNone/>
              <a:defRPr sz="2500" b="0" i="0" u="none" strike="noStrike" cap="none">
                <a:solidFill>
                  <a:schemeClr val="dk1"/>
                </a:solidFill>
                <a:latin typeface="Holtwood One SC"/>
                <a:ea typeface="Holtwood One SC"/>
                <a:cs typeface="Holtwood One SC"/>
                <a:sym typeface="Holtwood One SC"/>
              </a:defRPr>
            </a:lvl4pPr>
            <a:lvl5pPr marR="0" lvl="4" algn="l" rtl="0">
              <a:lnSpc>
                <a:spcPct val="100000"/>
              </a:lnSpc>
              <a:spcBef>
                <a:spcPts val="0"/>
              </a:spcBef>
              <a:spcAft>
                <a:spcPts val="0"/>
              </a:spcAft>
              <a:buClr>
                <a:schemeClr val="dk1"/>
              </a:buClr>
              <a:buSzPts val="2500"/>
              <a:buFont typeface="Holtwood One SC"/>
              <a:buNone/>
              <a:defRPr sz="2500" b="0" i="0" u="none" strike="noStrike" cap="none">
                <a:solidFill>
                  <a:schemeClr val="dk1"/>
                </a:solidFill>
                <a:latin typeface="Holtwood One SC"/>
                <a:ea typeface="Holtwood One SC"/>
                <a:cs typeface="Holtwood One SC"/>
                <a:sym typeface="Holtwood One SC"/>
              </a:defRPr>
            </a:lvl5pPr>
            <a:lvl6pPr marR="0" lvl="5" algn="l" rtl="0">
              <a:lnSpc>
                <a:spcPct val="100000"/>
              </a:lnSpc>
              <a:spcBef>
                <a:spcPts val="0"/>
              </a:spcBef>
              <a:spcAft>
                <a:spcPts val="0"/>
              </a:spcAft>
              <a:buClr>
                <a:schemeClr val="dk1"/>
              </a:buClr>
              <a:buSzPts val="2500"/>
              <a:buFont typeface="Holtwood One SC"/>
              <a:buNone/>
              <a:defRPr sz="2500" b="0" i="0" u="none" strike="noStrike" cap="none">
                <a:solidFill>
                  <a:schemeClr val="dk1"/>
                </a:solidFill>
                <a:latin typeface="Holtwood One SC"/>
                <a:ea typeface="Holtwood One SC"/>
                <a:cs typeface="Holtwood One SC"/>
                <a:sym typeface="Holtwood One SC"/>
              </a:defRPr>
            </a:lvl6pPr>
            <a:lvl7pPr marR="0" lvl="6" algn="l" rtl="0">
              <a:lnSpc>
                <a:spcPct val="100000"/>
              </a:lnSpc>
              <a:spcBef>
                <a:spcPts val="0"/>
              </a:spcBef>
              <a:spcAft>
                <a:spcPts val="0"/>
              </a:spcAft>
              <a:buClr>
                <a:schemeClr val="dk1"/>
              </a:buClr>
              <a:buSzPts val="2500"/>
              <a:buFont typeface="Holtwood One SC"/>
              <a:buNone/>
              <a:defRPr sz="2500" b="0" i="0" u="none" strike="noStrike" cap="none">
                <a:solidFill>
                  <a:schemeClr val="dk1"/>
                </a:solidFill>
                <a:latin typeface="Holtwood One SC"/>
                <a:ea typeface="Holtwood One SC"/>
                <a:cs typeface="Holtwood One SC"/>
                <a:sym typeface="Holtwood One SC"/>
              </a:defRPr>
            </a:lvl7pPr>
            <a:lvl8pPr marR="0" lvl="7" algn="l" rtl="0">
              <a:lnSpc>
                <a:spcPct val="100000"/>
              </a:lnSpc>
              <a:spcBef>
                <a:spcPts val="0"/>
              </a:spcBef>
              <a:spcAft>
                <a:spcPts val="0"/>
              </a:spcAft>
              <a:buClr>
                <a:schemeClr val="dk1"/>
              </a:buClr>
              <a:buSzPts val="2500"/>
              <a:buFont typeface="Holtwood One SC"/>
              <a:buNone/>
              <a:defRPr sz="2500" b="0" i="0" u="none" strike="noStrike" cap="none">
                <a:solidFill>
                  <a:schemeClr val="dk1"/>
                </a:solidFill>
                <a:latin typeface="Holtwood One SC"/>
                <a:ea typeface="Holtwood One SC"/>
                <a:cs typeface="Holtwood One SC"/>
                <a:sym typeface="Holtwood One SC"/>
              </a:defRPr>
            </a:lvl8pPr>
            <a:lvl9pPr marR="0" lvl="8" algn="l" rtl="0">
              <a:lnSpc>
                <a:spcPct val="100000"/>
              </a:lnSpc>
              <a:spcBef>
                <a:spcPts val="0"/>
              </a:spcBef>
              <a:spcAft>
                <a:spcPts val="0"/>
              </a:spcAft>
              <a:buClr>
                <a:schemeClr val="dk1"/>
              </a:buClr>
              <a:buSzPts val="2500"/>
              <a:buFont typeface="Holtwood One SC"/>
              <a:buNone/>
              <a:defRPr sz="2500" b="0" i="0" u="none" strike="noStrike" cap="none">
                <a:solidFill>
                  <a:schemeClr val="dk1"/>
                </a:solidFill>
                <a:latin typeface="Holtwood One SC"/>
                <a:ea typeface="Holtwood One SC"/>
                <a:cs typeface="Holtwood One SC"/>
                <a:sym typeface="Holtwood One SC"/>
              </a:defRPr>
            </a:lvl9pPr>
          </a:lstStyle>
          <a:p>
            <a:pPr algn="ctr"/>
            <a:r>
              <a:rPr lang="en-US" sz="5400" dirty="0">
                <a:latin typeface="#9Slide04 Vollkorn Black" panose="00000A00000000000000" pitchFamily="2" charset="0"/>
                <a:ea typeface="#9Slide04 Vollkorn Black" panose="00000A00000000000000" pitchFamily="2" charset="0"/>
              </a:rPr>
              <a:t>II. </a:t>
            </a:r>
            <a:r>
              <a:rPr lang="en-US" sz="5400" dirty="0" err="1">
                <a:latin typeface="#9Slide04 Vollkorn Black" panose="00000A00000000000000" pitchFamily="2" charset="0"/>
                <a:ea typeface="#9Slide04 Vollkorn Black" panose="00000A00000000000000" pitchFamily="2" charset="0"/>
              </a:rPr>
              <a:t>Khám</a:t>
            </a:r>
            <a:r>
              <a:rPr lang="en-US" sz="5400" dirty="0">
                <a:latin typeface="#9Slide04 Vollkorn Black" panose="00000A00000000000000" pitchFamily="2" charset="0"/>
                <a:ea typeface="#9Slide04 Vollkorn Black" panose="00000A00000000000000" pitchFamily="2" charset="0"/>
              </a:rPr>
              <a:t> </a:t>
            </a:r>
            <a:r>
              <a:rPr lang="en-US" sz="5400" dirty="0" err="1">
                <a:latin typeface="#9Slide04 Vollkorn Black" panose="00000A00000000000000" pitchFamily="2" charset="0"/>
                <a:ea typeface="#9Slide04 Vollkorn Black" panose="00000A00000000000000" pitchFamily="2" charset="0"/>
              </a:rPr>
              <a:t>phá</a:t>
            </a:r>
            <a:endParaRPr lang="en-US" sz="5400" dirty="0">
              <a:latin typeface="#9Slide04 Vollkorn Black" panose="00000A00000000000000" pitchFamily="2" charset="0"/>
              <a:ea typeface="#9Slide04 Vollkorn Black" panose="00000A00000000000000" pitchFamily="2" charset="0"/>
            </a:endParaRPr>
          </a:p>
          <a:p>
            <a:pPr algn="ctr"/>
            <a:r>
              <a:rPr lang="en-US" sz="5400" dirty="0" err="1">
                <a:latin typeface="#9Slide04 Vollkorn Black" panose="00000A00000000000000" pitchFamily="2" charset="0"/>
                <a:ea typeface="#9Slide04 Vollkorn Black" panose="00000A00000000000000" pitchFamily="2" charset="0"/>
              </a:rPr>
              <a:t>văn</a:t>
            </a:r>
            <a:r>
              <a:rPr lang="en-US" sz="5400" dirty="0">
                <a:latin typeface="#9Slide04 Vollkorn Black" panose="00000A00000000000000" pitchFamily="2" charset="0"/>
                <a:ea typeface="#9Slide04 Vollkorn Black" panose="00000A00000000000000" pitchFamily="2" charset="0"/>
              </a:rPr>
              <a:t> </a:t>
            </a:r>
            <a:r>
              <a:rPr lang="en-US" sz="5400" dirty="0" err="1">
                <a:latin typeface="#9Slide04 Vollkorn Black" panose="00000A00000000000000" pitchFamily="2" charset="0"/>
                <a:ea typeface="#9Slide04 Vollkorn Black" panose="00000A00000000000000" pitchFamily="2" charset="0"/>
              </a:rPr>
              <a:t>bản</a:t>
            </a:r>
            <a:endParaRPr lang="en-US" dirty="0">
              <a:latin typeface="#9Slide04 Vollkorn Black" panose="00000A00000000000000" pitchFamily="2" charset="0"/>
              <a:ea typeface="#9Slide04 Vollkorn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6,1536347446,C:\Users\USER\Desktop\Nguyen Thi Thu Xuan\TEPNGUON\TI-T 66- Lang le Sa Pa_pptx\Media.ppcx"/>
  <p:tag name="HTML_SHAPEINFO" val="&lt;SlideThumbPath val=&quot;Slide6.PNG&quot;/&gt;"/>
</p:tagLst>
</file>

<file path=ppt/tags/tag2.xml><?xml version="1.0" encoding="utf-8"?>
<p:tagLst xmlns:a="http://schemas.openxmlformats.org/drawingml/2006/main" xmlns:r="http://schemas.openxmlformats.org/officeDocument/2006/relationships" xmlns:p="http://schemas.openxmlformats.org/presentationml/2006/main">
  <p:tag name="MMPROD_UNIQUE_FOLDER" val="G:\ \BAI THI XUAN\TEPNGUON\TI-T 66- Lang le Sa Pa_pptx\Assets\Collaboration98353\"/>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module_name&quot;&gt;&lt;string&gt;TI-T 66- Lang le Sa Pa&lt;/string&gt;&lt;/property&gt;&lt;property id=&quot;serverurl&quot;&gt;&lt;string&gt;http://als.adobe.com/Pn10/ALSServer/Services/DataGathererService.cfc?method=GatherData&lt;/string&gt;&lt;/property&gt;&lt;property id=&quot;sendData&quot;&gt;&lt;true/&gt;&lt;/property&gt;&lt;property id=&quot;m_AnalyticsEnabled&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property id=&quot;collabScore&quot;&gt;&lt;number&gt;0&lt;/number&gt;&lt;/property&gt;&lt;property id=&quot;moduleDesc&quot;&gt;&lt;null/&gt;&lt;/property&gt;&lt;/object&gt;"/>
  <p:tag name="MMPROD_WIDGET_ENABLECOLLABORATION" val="FALSE"/>
  <p:tag name="MMPROD_WIDGET_ENABLEANALYTICS" val="FALSE"/>
  <p:tag name="MMPROD_WIDGET_INCLUDEINQUIZ" val="FALSE"/>
  <p:tag name="MMPROD_WIDGET_PASSSCOREASPERCENT" val="TRUE"/>
  <p:tag name="MMPROD_WIDGET_COLLABORATIONPASSSCORE" val="0"/>
  <p:tag name="MMPROD_SWF_FILE" val="0;C:\Users\USER\Desktop\Nguyen Thi Thu Xuan\TEPNGUON\TI-T 66- Lang le Sa Pa_pptx\Assets\Collaboration98353\Collaboration.swf"/>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PSNARRATION" val="6,1536347446,C:\Users\USER\Desktop\Nguyen Thi Thu Xuan\TEPNGUON\TI-T 66- Lang le Sa Pa_pptx\Media.ppcx"/>
  <p:tag name="HTML_SHAPEINFO" val="&lt;SlideThumbPath val=&quot;Slide6.PNG&quot;/&gt;"/>
</p:tagLst>
</file>

<file path=ppt/tags/tag4.xml><?xml version="1.0" encoding="utf-8"?>
<p:tagLst xmlns:a="http://schemas.openxmlformats.org/drawingml/2006/main" xmlns:r="http://schemas.openxmlformats.org/officeDocument/2006/relationships" xmlns:p="http://schemas.openxmlformats.org/presentationml/2006/main">
  <p:tag name="MMPROD_UNIQUE_FOLDER" val="G:\ \BAI THI XUAN\TEPNGUON\TI-T 66- Lang le Sa Pa_pptx\Assets\Collaboration98353\"/>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module_name&quot;&gt;&lt;string&gt;TI-T 66- Lang le Sa Pa&lt;/string&gt;&lt;/property&gt;&lt;property id=&quot;serverurl&quot;&gt;&lt;string&gt;http://als.adobe.com/Pn10/ALSServer/Services/DataGathererService.cfc?method=GatherData&lt;/string&gt;&lt;/property&gt;&lt;property id=&quot;sendData&quot;&gt;&lt;true/&gt;&lt;/property&gt;&lt;property id=&quot;m_AnalyticsEnabled&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property id=&quot;collabScore&quot;&gt;&lt;number&gt;0&lt;/number&gt;&lt;/property&gt;&lt;property id=&quot;moduleDesc&quot;&gt;&lt;null/&gt;&lt;/property&gt;&lt;/object&gt;"/>
  <p:tag name="MMPROD_WIDGET_ENABLECOLLABORATION" val="FALSE"/>
  <p:tag name="MMPROD_WIDGET_ENABLEANALYTICS" val="FALSE"/>
  <p:tag name="MMPROD_WIDGET_INCLUDEINQUIZ" val="FALSE"/>
  <p:tag name="MMPROD_WIDGET_PASSSCOREASPERCENT" val="TRUE"/>
  <p:tag name="MMPROD_WIDGET_COLLABORATIONPASSSCORE" val="0"/>
  <p:tag name="MMPROD_SWF_FILE" val="0;C:\Users\USER\Desktop\Nguyen Thi Thu Xuan\TEPNGUON\TI-T 66- Lang le Sa Pa_pptx\Assets\Collaboration98353\Collaboration.swf"/>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PSNARRATION" val="21,1536347446,C:\Users\USER\Desktop\Nguyen Thi Thu Xuan\TEPNGUON\TI-T 66- Lang le Sa Pa_pptx\Media.ppcx"/>
  <p:tag name="HTML_SHAPEINFO" val="&lt;SlideThumbPath val=&quot;Slide22.PNG&quot;/&gt;"/>
</p:tagLst>
</file>

<file path=ppt/tags/tag6.xml><?xml version="1.0" encoding="utf-8"?>
<p:tagLst xmlns:a="http://schemas.openxmlformats.org/drawingml/2006/main" xmlns:r="http://schemas.openxmlformats.org/officeDocument/2006/relationships" xmlns:p="http://schemas.openxmlformats.org/presentationml/2006/main">
  <p:tag name="MMPROD_UNIQUE_FOLDER" val="G:\ \BAI THI XUAN\TEPNGUON\TI-T 66- Lang le Sa Pa_pptx\Assets\Collaboration85219\"/>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module_name&quot;&gt;&lt;string&gt;TI-T 66- Lang le Sa Pa&lt;/string&gt;&lt;/property&gt;&lt;property id=&quot;serverurl&quot;&gt;&lt;string&gt;http://als.adobe.com/Pn10/ALSServer/Services/DataGathererService.cfc?method=GatherData&lt;/string&gt;&lt;/property&gt;&lt;property id=&quot;sendData&quot;&gt;&lt;true/&gt;&lt;/property&gt;&lt;property id=&quot;m_AnalyticsEnabled&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property id=&quot;collabScore&quot;&gt;&lt;number&gt;0&lt;/number&gt;&lt;/property&gt;&lt;property id=&quot;moduleDesc&quot;&gt;&lt;null/&gt;&lt;/property&gt;&lt;/object&gt;"/>
  <p:tag name="MMPROD_WIDGET_ENABLECOLLABORATION" val="FALSE"/>
  <p:tag name="MMPROD_WIDGET_ENABLEANALYTICS" val="FALSE"/>
  <p:tag name="MMPROD_WIDGET_INCLUDEINQUIZ" val="FALSE"/>
  <p:tag name="MMPROD_WIDGET_PASSSCOREASPERCENT" val="TRUE"/>
  <p:tag name="MMPROD_WIDGET_COLLABORATIONPASSSCORE" val="0"/>
  <p:tag name="MMPROD_SWF_FILE" val="0;C:\Users\USER\Desktop\Nguyen Thi Thu Xuan\TEPNGUON\TI-T 66- Lang le Sa Pa_pptx\Assets\Collaboration85219\Collaboration.swf"/>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Let's discover Tennessee! Social Media Strategy by Slidesgo">
  <a:themeElements>
    <a:clrScheme name="Simple Light">
      <a:dk1>
        <a:srgbClr val="3D502E"/>
      </a:dk1>
      <a:lt1>
        <a:srgbClr val="EFF3F1"/>
      </a:lt1>
      <a:dk2>
        <a:srgbClr val="C7DED0"/>
      </a:dk2>
      <a:lt2>
        <a:srgbClr val="92B194"/>
      </a:lt2>
      <a:accent1>
        <a:srgbClr val="648568"/>
      </a:accent1>
      <a:accent2>
        <a:srgbClr val="7C5F5E"/>
      </a:accent2>
      <a:accent3>
        <a:srgbClr val="473433"/>
      </a:accent3>
      <a:accent4>
        <a:srgbClr val="E0EDF0"/>
      </a:accent4>
      <a:accent5>
        <a:srgbClr val="C8E2E9"/>
      </a:accent5>
      <a:accent6>
        <a:srgbClr val="B64744"/>
      </a:accent6>
      <a:hlink>
        <a:srgbClr val="2F47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876</TotalTime>
  <Words>6459</Words>
  <Application>Microsoft Office PowerPoint</Application>
  <PresentationFormat>Trình chiếu Trên màn hình (16:9)</PresentationFormat>
  <Paragraphs>509</Paragraphs>
  <Slides>35</Slides>
  <Notes>35</Notes>
  <HiddenSlides>0</HiddenSlides>
  <MMClips>0</MMClips>
  <ScaleCrop>false</ScaleCrop>
  <HeadingPairs>
    <vt:vector size="6" baseType="variant">
      <vt:variant>
        <vt:lpstr>Phông được Dùng</vt:lpstr>
      </vt:variant>
      <vt:variant>
        <vt:i4>21</vt:i4>
      </vt:variant>
      <vt:variant>
        <vt:lpstr>Chủ đề</vt:lpstr>
      </vt:variant>
      <vt:variant>
        <vt:i4>1</vt:i4>
      </vt:variant>
      <vt:variant>
        <vt:lpstr>Tiêu đề Bản chiếu</vt:lpstr>
      </vt:variant>
      <vt:variant>
        <vt:i4>35</vt:i4>
      </vt:variant>
    </vt:vector>
  </HeadingPairs>
  <TitlesOfParts>
    <vt:vector size="57" baseType="lpstr">
      <vt:lpstr>#9Slide03 AllRoundGothic</vt:lpstr>
      <vt:lpstr>iCiel Altus</vt:lpstr>
      <vt:lpstr>#9Slide03 SVN-Hand Gothic Bold</vt:lpstr>
      <vt:lpstr>#9Slide03 AmpleSoft</vt:lpstr>
      <vt:lpstr>SegoeuiPc</vt:lpstr>
      <vt:lpstr>#9Slide03 Arima Madurai</vt:lpstr>
      <vt:lpstr>Wingdings</vt:lpstr>
      <vt:lpstr>#9Slide03 AmpleSoft Bold</vt:lpstr>
      <vt:lpstr>Arial</vt:lpstr>
      <vt:lpstr>#9Slide07 SVNBeachwood Sans</vt:lpstr>
      <vt:lpstr>#9Slide04 SFU CenturySchoolbook</vt:lpstr>
      <vt:lpstr>Anek Gujarati</vt:lpstr>
      <vt:lpstr>Times New Roman</vt:lpstr>
      <vt:lpstr>book antiqua</vt:lpstr>
      <vt:lpstr>#9Slide07 SVNAppleberry</vt:lpstr>
      <vt:lpstr>#9Slide05 Braxton Regular</vt:lpstr>
      <vt:lpstr>Holtwood One SC</vt:lpstr>
      <vt:lpstr>#9Slide04 Vollkorn Black</vt:lpstr>
      <vt:lpstr>#9Slide05 SVNCookie</vt:lpstr>
      <vt:lpstr>#9Slide03 Ample</vt:lpstr>
      <vt:lpstr>Nunito Light</vt:lpstr>
      <vt:lpstr>Let's discover Tennessee! Social Media Strategy by Slidesgo</vt:lpstr>
      <vt:lpstr>Bản trình bày PowerPoint</vt:lpstr>
      <vt:lpstr>Bản trình bày PowerPoint</vt:lpstr>
      <vt:lpstr>Bản trình bày PowerPoint</vt:lpstr>
      <vt:lpstr>I. Đọc, tìm hiểu chung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lethiloan1510@outlook.com.vn</cp:lastModifiedBy>
  <cp:revision>141</cp:revision>
  <dcterms:modified xsi:type="dcterms:W3CDTF">2025-04-12T13:38:22Z</dcterms:modified>
</cp:coreProperties>
</file>